
<file path=[Content_Types].xml><?xml version="1.0" encoding="utf-8"?>
<Types xmlns="http://schemas.openxmlformats.org/package/2006/content-types">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5.xml"/>
  <Override ContentType="application/vnd.openxmlformats-officedocument.presentationml.notesSlide+xml" PartName="/ppt/notesSlides/notesSlide31.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slideLayout+xml" PartName="/ppt/slideLayouts/slideLayout3.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autoCompressPictures="0" embedTrueTypeFonts="1" strictFirstAndLastChars="0" saveSubsetFonts="1">
  <p:sldMasterIdLst>
    <p:sldMasterId id="2147483668" r:id="rId4"/>
    <p:sldMasterId id="2147483669"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Lst>
  <p:sldSz cy="5143500" cx="9144000"/>
  <p:notesSz cx="6858000" cy="9144000"/>
  <p:embeddedFontLst>
    <p:embeddedFont>
      <p:font typeface="Proxima Nova"/>
      <p:regular r:id="rId41"/>
      <p:bold r:id="rId42"/>
      <p:italic r:id="rId43"/>
      <p:boldItalic r:id="rId44"/>
    </p:embeddedFont>
    <p:embeddedFont>
      <p:font typeface="Fira Sans Extra Condensed Medium"/>
      <p:regular r:id="rId45"/>
      <p:bold r:id="rId46"/>
      <p:italic r:id="rId47"/>
      <p:boldItalic r:id="rId48"/>
    </p:embeddedFont>
    <p:embeddedFont>
      <p:font typeface="Arvo"/>
      <p:regular r:id="rId49"/>
      <p:bold r:id="rId50"/>
      <p:italic r:id="rId51"/>
      <p:boldItalic r:id="rId52"/>
    </p:embeddedFont>
    <p:embeddedFont>
      <p:font typeface="Didact Gothic"/>
      <p:regular r:id="rId53"/>
    </p:embeddedFont>
    <p:embeddedFont>
      <p:font typeface="Proxima Nova Semibold"/>
      <p:regular r:id="rId54"/>
      <p:bold r:id="rId55"/>
      <p:boldItalic r:id="rId56"/>
    </p:embeddedFont>
    <p:embeddedFont>
      <p:font typeface="Unica One"/>
      <p:regular r:id="rId57"/>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pos="2879">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Comments="0">
  <p:slideViewPr>
    <p:cSldViewPr snapToGrid="0">
      <p:cViewPr varScale="1">
        <p:scale>
          <a:sx n="100" d="100"/>
          <a:sy n="100" d="100"/>
        </p:scale>
        <p:origin x="0" y="0"/>
      </p:cViewPr>
      <p:guideLst>
        <p:guide pos="2879"/>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font" Target="fonts/ProximaNova-bold.fntdata"/><Relationship Id="rId41" Type="http://schemas.openxmlformats.org/officeDocument/2006/relationships/font" Target="fonts/ProximaNova-regular.fntdata"/><Relationship Id="rId44" Type="http://schemas.openxmlformats.org/officeDocument/2006/relationships/font" Target="fonts/ProximaNova-boldItalic.fntdata"/><Relationship Id="rId43" Type="http://schemas.openxmlformats.org/officeDocument/2006/relationships/font" Target="fonts/ProximaNova-italic.fntdata"/><Relationship Id="rId46" Type="http://schemas.openxmlformats.org/officeDocument/2006/relationships/font" Target="fonts/FiraSansExtraCondensedMedium-bold.fntdata"/><Relationship Id="rId45" Type="http://schemas.openxmlformats.org/officeDocument/2006/relationships/font" Target="fonts/FiraSansExtraCondensedMedium-regular.fntdata"/><Relationship Id="rId1" Type="http://schemas.openxmlformats.org/officeDocument/2006/relationships/theme" Target="theme/theme1.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FiraSansExtraCondensedMedium-boldItalic.fntdata"/><Relationship Id="rId47" Type="http://schemas.openxmlformats.org/officeDocument/2006/relationships/font" Target="fonts/FiraSansExtraCondensedMedium-italic.fntdata"/><Relationship Id="rId49" Type="http://schemas.openxmlformats.org/officeDocument/2006/relationships/font" Target="fonts/Arvo-regular.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20" Type="http://schemas.openxmlformats.org/officeDocument/2006/relationships/slide" Target="slides/slide14.xml"/><Relationship Id="rId22" Type="http://schemas.openxmlformats.org/officeDocument/2006/relationships/slide" Target="slides/slide16.xml"/><Relationship Id="rId21" Type="http://schemas.openxmlformats.org/officeDocument/2006/relationships/slide" Target="slides/slide15.xml"/><Relationship Id="rId24" Type="http://schemas.openxmlformats.org/officeDocument/2006/relationships/slide" Target="slides/slide18.xml"/><Relationship Id="rId23" Type="http://schemas.openxmlformats.org/officeDocument/2006/relationships/slide" Target="slides/slide17.xml"/><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Arvo-italic.fntdata"/><Relationship Id="rId50" Type="http://schemas.openxmlformats.org/officeDocument/2006/relationships/font" Target="fonts/Arvo-bold.fntdata"/><Relationship Id="rId53" Type="http://schemas.openxmlformats.org/officeDocument/2006/relationships/font" Target="fonts/DidactGothic-regular.fntdata"/><Relationship Id="rId52" Type="http://schemas.openxmlformats.org/officeDocument/2006/relationships/font" Target="fonts/Arvo-boldItalic.fntdata"/><Relationship Id="rId11" Type="http://schemas.openxmlformats.org/officeDocument/2006/relationships/slide" Target="slides/slide5.xml"/><Relationship Id="rId55" Type="http://schemas.openxmlformats.org/officeDocument/2006/relationships/font" Target="fonts/ProximaNovaSemibold-bold.fntdata"/><Relationship Id="rId10" Type="http://schemas.openxmlformats.org/officeDocument/2006/relationships/slide" Target="slides/slide4.xml"/><Relationship Id="rId54" Type="http://schemas.openxmlformats.org/officeDocument/2006/relationships/font" Target="fonts/ProximaNovaSemibold-regular.fntdata"/><Relationship Id="rId13" Type="http://schemas.openxmlformats.org/officeDocument/2006/relationships/slide" Target="slides/slide7.xml"/><Relationship Id="rId57" Type="http://schemas.openxmlformats.org/officeDocument/2006/relationships/font" Target="fonts/UnicaOne-regular.fntdata"/><Relationship Id="rId12" Type="http://schemas.openxmlformats.org/officeDocument/2006/relationships/slide" Target="slides/slide6.xml"/><Relationship Id="rId56" Type="http://schemas.openxmlformats.org/officeDocument/2006/relationships/font" Target="fonts/ProximaNovaSemibold-boldItalic.fntdata"/><Relationship Id="rId15" Type="http://schemas.openxmlformats.org/officeDocument/2006/relationships/slide" Target="slides/slide9.xml"/><Relationship Id="rId14" Type="http://schemas.openxmlformats.org/officeDocument/2006/relationships/slide" Target="slides/slide8.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041" name="Shape 1041"/>
        <p:cNvGrpSpPr/>
        <p:nvPr/>
      </p:nvGrpSpPr>
      <p:grpSpPr>
        <a:xfrm>
          <a:off x="0" y="0"/>
          <a:ext cx="0" cy="0"/>
          <a:chOff x="0" y="0"/>
          <a:chExt cx="0" cy="0"/>
        </a:xfrm>
      </p:grpSpPr>
      <p:sp>
        <p:nvSpPr>
          <p:cNvPr id="1042" name="Google Shape;1042;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1043" name="Google Shape;1043;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046" name="Shape 1046"/>
        <p:cNvGrpSpPr/>
        <p:nvPr/>
      </p:nvGrpSpPr>
      <p:grpSpPr>
        <a:xfrm>
          <a:off x="0" y="0"/>
          <a:ext cx="0" cy="0"/>
          <a:chOff x="0" y="0"/>
          <a:chExt cx="0" cy="0"/>
        </a:xfrm>
      </p:grpSpPr>
      <p:sp>
        <p:nvSpPr>
          <p:cNvPr id="1047" name="Google Shape;1047;g57b68ffdf2_2_8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8" name="Google Shape;1048;g57b68ffdf2_2_8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058" name="Shape 1058"/>
        <p:cNvGrpSpPr/>
        <p:nvPr/>
      </p:nvGrpSpPr>
      <p:grpSpPr>
        <a:xfrm>
          <a:off x="0" y="0"/>
          <a:ext cx="0" cy="0"/>
          <a:chOff x="0" y="0"/>
          <a:chExt cx="0" cy="0"/>
        </a:xfrm>
      </p:grpSpPr>
      <p:sp>
        <p:nvSpPr>
          <p:cNvPr id="1059" name="Google Shape;1059;g57b68ffdf2_2_8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0" name="Google Shape;1060;g57b68ffdf2_2_8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064" name="Shape 1064"/>
        <p:cNvGrpSpPr/>
        <p:nvPr/>
      </p:nvGrpSpPr>
      <p:grpSpPr>
        <a:xfrm>
          <a:off x="0" y="0"/>
          <a:ext cx="0" cy="0"/>
          <a:chOff x="0" y="0"/>
          <a:chExt cx="0" cy="0"/>
        </a:xfrm>
      </p:grpSpPr>
      <p:sp>
        <p:nvSpPr>
          <p:cNvPr id="1065" name="Google Shape;1065;g57b68ffdf2_2_8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6" name="Google Shape;1066;g57b68ffdf2_2_8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070" name="Shape 1070"/>
        <p:cNvGrpSpPr/>
        <p:nvPr/>
      </p:nvGrpSpPr>
      <p:grpSpPr>
        <a:xfrm>
          <a:off x="0" y="0"/>
          <a:ext cx="0" cy="0"/>
          <a:chOff x="0" y="0"/>
          <a:chExt cx="0" cy="0"/>
        </a:xfrm>
      </p:grpSpPr>
      <p:sp>
        <p:nvSpPr>
          <p:cNvPr id="1071" name="Google Shape;1071;g57b68ffdf2_2_8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2" name="Google Shape;1072;g57b68ffdf2_2_8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076" name="Shape 1076"/>
        <p:cNvGrpSpPr/>
        <p:nvPr/>
      </p:nvGrpSpPr>
      <p:grpSpPr>
        <a:xfrm>
          <a:off x="0" y="0"/>
          <a:ext cx="0" cy="0"/>
          <a:chOff x="0" y="0"/>
          <a:chExt cx="0" cy="0"/>
        </a:xfrm>
      </p:grpSpPr>
      <p:sp>
        <p:nvSpPr>
          <p:cNvPr id="1077" name="Google Shape;1077;g57b68ffdf2_2_8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8" name="Google Shape;1078;g57b68ffdf2_2_8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089" name="Shape 1089"/>
        <p:cNvGrpSpPr/>
        <p:nvPr/>
      </p:nvGrpSpPr>
      <p:grpSpPr>
        <a:xfrm>
          <a:off x="0" y="0"/>
          <a:ext cx="0" cy="0"/>
          <a:chOff x="0" y="0"/>
          <a:chExt cx="0" cy="0"/>
        </a:xfrm>
      </p:grpSpPr>
      <p:sp>
        <p:nvSpPr>
          <p:cNvPr id="1090" name="Google Shape;1090;g57b68ffdf2_2_8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1" name="Google Shape;1091;g57b68ffdf2_2_8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106" name="Shape 1106"/>
        <p:cNvGrpSpPr/>
        <p:nvPr/>
      </p:nvGrpSpPr>
      <p:grpSpPr>
        <a:xfrm>
          <a:off x="0" y="0"/>
          <a:ext cx="0" cy="0"/>
          <a:chOff x="0" y="0"/>
          <a:chExt cx="0" cy="0"/>
        </a:xfrm>
      </p:grpSpPr>
      <p:sp>
        <p:nvSpPr>
          <p:cNvPr id="1107" name="Google Shape;1107;g57c365f9a0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8" name="Google Shape;1108;g57c365f9a0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116" name="Shape 1116"/>
        <p:cNvGrpSpPr/>
        <p:nvPr/>
      </p:nvGrpSpPr>
      <p:grpSpPr>
        <a:xfrm>
          <a:off x="0" y="0"/>
          <a:ext cx="0" cy="0"/>
          <a:chOff x="0" y="0"/>
          <a:chExt cx="0" cy="0"/>
        </a:xfrm>
      </p:grpSpPr>
      <p:sp>
        <p:nvSpPr>
          <p:cNvPr id="1117" name="Google Shape;1117;g57c365f9a0_1_2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8" name="Google Shape;1118;g57c365f9a0_1_2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127" name="Shape 1127"/>
        <p:cNvGrpSpPr/>
        <p:nvPr/>
      </p:nvGrpSpPr>
      <p:grpSpPr>
        <a:xfrm>
          <a:off x="0" y="0"/>
          <a:ext cx="0" cy="0"/>
          <a:chOff x="0" y="0"/>
          <a:chExt cx="0" cy="0"/>
        </a:xfrm>
      </p:grpSpPr>
      <p:sp>
        <p:nvSpPr>
          <p:cNvPr id="1128" name="Google Shape;1128;g57c365f9a0_1_2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9" name="Google Shape;1129;g57c365f9a0_1_2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134" name="Shape 1134"/>
        <p:cNvGrpSpPr/>
        <p:nvPr/>
      </p:nvGrpSpPr>
      <p:grpSpPr>
        <a:xfrm>
          <a:off x="0" y="0"/>
          <a:ext cx="0" cy="0"/>
          <a:chOff x="0" y="0"/>
          <a:chExt cx="0" cy="0"/>
        </a:xfrm>
      </p:grpSpPr>
      <p:sp>
        <p:nvSpPr>
          <p:cNvPr id="1135" name="Google Shape;1135;g57c365f9a0_1_2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6" name="Google Shape;1136;g57c365f9a0_1_2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147" name="Shape 1147"/>
        <p:cNvGrpSpPr/>
        <p:nvPr/>
      </p:nvGrpSpPr>
      <p:grpSpPr>
        <a:xfrm>
          <a:off x="0" y="0"/>
          <a:ext cx="0" cy="0"/>
          <a:chOff x="0" y="0"/>
          <a:chExt cx="0" cy="0"/>
        </a:xfrm>
      </p:grpSpPr>
      <p:sp>
        <p:nvSpPr>
          <p:cNvPr id="1148" name="Google Shape;1148;g57c365f9a0_1_1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9" name="Google Shape;1149;g57c365f9a0_1_1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225" name="Shape 1225"/>
        <p:cNvGrpSpPr/>
        <p:nvPr/>
      </p:nvGrpSpPr>
      <p:grpSpPr>
        <a:xfrm>
          <a:off x="0" y="0"/>
          <a:ext cx="0" cy="0"/>
          <a:chOff x="0" y="0"/>
          <a:chExt cx="0" cy="0"/>
        </a:xfrm>
      </p:grpSpPr>
      <p:sp>
        <p:nvSpPr>
          <p:cNvPr id="1226" name="Google Shape;1226;g57c365f9a0_1_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27" name="Google Shape;1227;g57c365f9a0_1_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271" name="Shape 1271"/>
        <p:cNvGrpSpPr/>
        <p:nvPr/>
      </p:nvGrpSpPr>
      <p:grpSpPr>
        <a:xfrm>
          <a:off x="0" y="0"/>
          <a:ext cx="0" cy="0"/>
          <a:chOff x="0" y="0"/>
          <a:chExt cx="0" cy="0"/>
        </a:xfrm>
      </p:grpSpPr>
      <p:sp>
        <p:nvSpPr>
          <p:cNvPr id="1272" name="Google Shape;1272;g57c365f9a0_1_1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73" name="Google Shape;1273;g57c365f9a0_1_1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322" name="Shape 1322"/>
        <p:cNvGrpSpPr/>
        <p:nvPr/>
      </p:nvGrpSpPr>
      <p:grpSpPr>
        <a:xfrm>
          <a:off x="0" y="0"/>
          <a:ext cx="0" cy="0"/>
          <a:chOff x="0" y="0"/>
          <a:chExt cx="0" cy="0"/>
        </a:xfrm>
      </p:grpSpPr>
      <p:sp>
        <p:nvSpPr>
          <p:cNvPr id="1323" name="Google Shape;1323;g57c365f9a0_1_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24" name="Google Shape;1324;g57c365f9a0_1_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335" name="Shape 1335"/>
        <p:cNvGrpSpPr/>
        <p:nvPr/>
      </p:nvGrpSpPr>
      <p:grpSpPr>
        <a:xfrm>
          <a:off x="0" y="0"/>
          <a:ext cx="0" cy="0"/>
          <a:chOff x="0" y="0"/>
          <a:chExt cx="0" cy="0"/>
        </a:xfrm>
      </p:grpSpPr>
      <p:sp>
        <p:nvSpPr>
          <p:cNvPr id="1336" name="Google Shape;1336;g57c365f9a0_1_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37" name="Google Shape;1337;g57c365f9a0_1_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344" name="Shape 1344"/>
        <p:cNvGrpSpPr/>
        <p:nvPr/>
      </p:nvGrpSpPr>
      <p:grpSpPr>
        <a:xfrm>
          <a:off x="0" y="0"/>
          <a:ext cx="0" cy="0"/>
          <a:chOff x="0" y="0"/>
          <a:chExt cx="0" cy="0"/>
        </a:xfrm>
      </p:grpSpPr>
      <p:sp>
        <p:nvSpPr>
          <p:cNvPr id="1345" name="Google Shape;1345;g57c365f9a0_1_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46" name="Google Shape;1346;g57c365f9a0_1_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350" name="Shape 1350"/>
        <p:cNvGrpSpPr/>
        <p:nvPr/>
      </p:nvGrpSpPr>
      <p:grpSpPr>
        <a:xfrm>
          <a:off x="0" y="0"/>
          <a:ext cx="0" cy="0"/>
          <a:chOff x="0" y="0"/>
          <a:chExt cx="0" cy="0"/>
        </a:xfrm>
      </p:grpSpPr>
      <p:sp>
        <p:nvSpPr>
          <p:cNvPr id="1351" name="Google Shape;1351;g57cfa3340d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52" name="Google Shape;1352;g57cfa3340d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356" name="Shape 1356"/>
        <p:cNvGrpSpPr/>
        <p:nvPr/>
      </p:nvGrpSpPr>
      <p:grpSpPr>
        <a:xfrm>
          <a:off x="0" y="0"/>
          <a:ext cx="0" cy="0"/>
          <a:chOff x="0" y="0"/>
          <a:chExt cx="0" cy="0"/>
        </a:xfrm>
      </p:grpSpPr>
      <p:sp>
        <p:nvSpPr>
          <p:cNvPr id="1357" name="Google Shape;1357;g57c365f9a0_1_2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58" name="Google Shape;1358;g57c365f9a0_1_2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363" name="Shape 1363"/>
        <p:cNvGrpSpPr/>
        <p:nvPr/>
      </p:nvGrpSpPr>
      <p:grpSpPr>
        <a:xfrm>
          <a:off x="0" y="0"/>
          <a:ext cx="0" cy="0"/>
          <a:chOff x="0" y="0"/>
          <a:chExt cx="0" cy="0"/>
        </a:xfrm>
      </p:grpSpPr>
      <p:sp>
        <p:nvSpPr>
          <p:cNvPr id="1364" name="Google Shape;1364;g57c365f9a0_1_2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65" name="Google Shape;1365;g57c365f9a0_1_2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385" name="Shape 1385"/>
        <p:cNvGrpSpPr/>
        <p:nvPr/>
      </p:nvGrpSpPr>
      <p:grpSpPr>
        <a:xfrm>
          <a:off x="0" y="0"/>
          <a:ext cx="0" cy="0"/>
          <a:chOff x="0" y="0"/>
          <a:chExt cx="0" cy="0"/>
        </a:xfrm>
      </p:grpSpPr>
      <p:sp>
        <p:nvSpPr>
          <p:cNvPr id="1386" name="Google Shape;1386;g57c365f9a0_1_3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87" name="Google Shape;1387;g57c365f9a0_1_3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2001" name="Shape 2001"/>
        <p:cNvGrpSpPr/>
        <p:nvPr/>
      </p:nvGrpSpPr>
      <p:grpSpPr>
        <a:xfrm>
          <a:off x="0" y="0"/>
          <a:ext cx="0" cy="0"/>
          <a:chOff x="0" y="0"/>
          <a:chExt cx="0" cy="0"/>
        </a:xfrm>
      </p:grpSpPr>
      <p:sp>
        <p:nvSpPr>
          <p:cNvPr id="2002" name="Google Shape;2002;g57c365f9a0_1_9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03" name="Google Shape;2003;g57c365f9a0_1_9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4492" name="Shape 4492"/>
        <p:cNvGrpSpPr/>
        <p:nvPr/>
      </p:nvGrpSpPr>
      <p:grpSpPr>
        <a:xfrm>
          <a:off x="0" y="0"/>
          <a:ext cx="0" cy="0"/>
          <a:chOff x="0" y="0"/>
          <a:chExt cx="0" cy="0"/>
        </a:xfrm>
      </p:grpSpPr>
      <p:sp>
        <p:nvSpPr>
          <p:cNvPr id="4493" name="Google Shape;4493;g57c365f9a0_1_34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94" name="Google Shape;4494;g57c365f9a0_1_34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5202" name="Shape 5202"/>
        <p:cNvGrpSpPr/>
        <p:nvPr/>
      </p:nvGrpSpPr>
      <p:grpSpPr>
        <a:xfrm>
          <a:off x="0" y="0"/>
          <a:ext cx="0" cy="0"/>
          <a:chOff x="0" y="0"/>
          <a:chExt cx="0" cy="0"/>
        </a:xfrm>
      </p:grpSpPr>
      <p:sp>
        <p:nvSpPr>
          <p:cNvPr id="5203" name="Google Shape;5203;g57c365f9a0_1_41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04" name="Google Shape;5204;g57c365f9a0_1_41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5598" name="Shape 5598"/>
        <p:cNvGrpSpPr/>
        <p:nvPr/>
      </p:nvGrpSpPr>
      <p:grpSpPr>
        <a:xfrm>
          <a:off x="0" y="0"/>
          <a:ext cx="0" cy="0"/>
          <a:chOff x="0" y="0"/>
          <a:chExt cx="0" cy="0"/>
        </a:xfrm>
      </p:grpSpPr>
      <p:sp>
        <p:nvSpPr>
          <p:cNvPr id="5599" name="Google Shape;5599;g57c365f9a0_1_45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00" name="Google Shape;5600;g57c365f9a0_1_45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6191" name="Shape 6191"/>
        <p:cNvGrpSpPr/>
        <p:nvPr/>
      </p:nvGrpSpPr>
      <p:grpSpPr>
        <a:xfrm>
          <a:off x="0" y="0"/>
          <a:ext cx="0" cy="0"/>
          <a:chOff x="0" y="0"/>
          <a:chExt cx="0" cy="0"/>
        </a:xfrm>
      </p:grpSpPr>
      <p:sp>
        <p:nvSpPr>
          <p:cNvPr id="6192" name="Google Shape;6192;g57c365f9a0_1_51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93" name="Google Shape;6193;g57c365f9a0_1_51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6726" name="Shape 6726"/>
        <p:cNvGrpSpPr/>
        <p:nvPr/>
      </p:nvGrpSpPr>
      <p:grpSpPr>
        <a:xfrm>
          <a:off x="0" y="0"/>
          <a:ext cx="0" cy="0"/>
          <a:chOff x="0" y="0"/>
          <a:chExt cx="0" cy="0"/>
        </a:xfrm>
      </p:grpSpPr>
      <p:sp>
        <p:nvSpPr>
          <p:cNvPr id="6727" name="Google Shape;6727;g57c365f9a0_1_56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28" name="Google Shape;6728;g57c365f9a0_1_56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7011" name="Shape 7011"/>
        <p:cNvGrpSpPr/>
        <p:nvPr/>
      </p:nvGrpSpPr>
      <p:grpSpPr>
        <a:xfrm>
          <a:off x="0" y="0"/>
          <a:ext cx="0" cy="0"/>
          <a:chOff x="0" y="0"/>
          <a:chExt cx="0" cy="0"/>
        </a:xfrm>
      </p:grpSpPr>
      <p:sp>
        <p:nvSpPr>
          <p:cNvPr id="7012" name="Google Shape;7012;g57c365f9a0_1_59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13" name="Google Shape;7013;g57c365f9a0_1_59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7453" name="Shape 7453"/>
        <p:cNvGrpSpPr/>
        <p:nvPr/>
      </p:nvGrpSpPr>
      <p:grpSpPr>
        <a:xfrm>
          <a:off x="0" y="0"/>
          <a:ext cx="0" cy="0"/>
          <a:chOff x="0" y="0"/>
          <a:chExt cx="0" cy="0"/>
        </a:xfrm>
      </p:grpSpPr>
      <p:sp>
        <p:nvSpPr>
          <p:cNvPr id="7454" name="Google Shape;7454;g57c365f9a0_1_63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55" name="Google Shape;7455;g57c365f9a0_1_63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7819" name="Shape 7819"/>
        <p:cNvGrpSpPr/>
        <p:nvPr/>
      </p:nvGrpSpPr>
      <p:grpSpPr>
        <a:xfrm>
          <a:off x="0" y="0"/>
          <a:ext cx="0" cy="0"/>
          <a:chOff x="0" y="0"/>
          <a:chExt cx="0" cy="0"/>
        </a:xfrm>
      </p:grpSpPr>
      <p:sp>
        <p:nvSpPr>
          <p:cNvPr id="7820" name="Google Shape;7820;g57c365f9a0_1_67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21" name="Google Shape;7821;g57c365f9a0_1_67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8323" name="Shape 8323"/>
        <p:cNvGrpSpPr/>
        <p:nvPr/>
      </p:nvGrpSpPr>
      <p:grpSpPr>
        <a:xfrm>
          <a:off x="0" y="0"/>
          <a:ext cx="0" cy="0"/>
          <a:chOff x="0" y="0"/>
          <a:chExt cx="0" cy="0"/>
        </a:xfrm>
      </p:grpSpPr>
      <p:sp>
        <p:nvSpPr>
          <p:cNvPr id="8324" name="Google Shape;8324;g57c365f9a0_1_72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25" name="Google Shape;8325;g57c365f9a0_1_72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8719" name="Shape 8719"/>
        <p:cNvGrpSpPr/>
        <p:nvPr/>
      </p:nvGrpSpPr>
      <p:grpSpPr>
        <a:xfrm>
          <a:off x="0" y="0"/>
          <a:ext cx="0" cy="0"/>
          <a:chOff x="0" y="0"/>
          <a:chExt cx="0" cy="0"/>
        </a:xfrm>
      </p:grpSpPr>
      <p:sp>
        <p:nvSpPr>
          <p:cNvPr id="8720" name="Google Shape;8720;g57c365f9a0_1_76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21" name="Google Shape;8721;g57c365f9a0_1_76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9156" name="Shape 9156"/>
        <p:cNvGrpSpPr/>
        <p:nvPr/>
      </p:nvGrpSpPr>
      <p:grpSpPr>
        <a:xfrm>
          <a:off x="0" y="0"/>
          <a:ext cx="0" cy="0"/>
          <a:chOff x="0" y="0"/>
          <a:chExt cx="0" cy="0"/>
        </a:xfrm>
      </p:grpSpPr>
      <p:sp>
        <p:nvSpPr>
          <p:cNvPr id="9157" name="Google Shape;9157;g57c365f9a0_1_80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58" name="Google Shape;9158;g57c365f9a0_1_80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9627" name="Shape 9627"/>
        <p:cNvGrpSpPr/>
        <p:nvPr/>
      </p:nvGrpSpPr>
      <p:grpSpPr>
        <a:xfrm>
          <a:off x="0" y="0"/>
          <a:ext cx="0" cy="0"/>
          <a:chOff x="0" y="0"/>
          <a:chExt cx="0" cy="0"/>
        </a:xfrm>
      </p:grpSpPr>
      <p:sp>
        <p:nvSpPr>
          <p:cNvPr id="9628" name="Google Shape;9628;g57c365f9a0_1_85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29" name="Google Shape;9629;g57c365f9a0_1_85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BIG TITLE OPENING" type="title">
  <p:cSld name="TITLE">
    <p:bg>
      <p:bgPr>
        <a:gradFill>
          <a:gsLst>
            <a:gs pos="0">
              <a:srgbClr val="FF8200"/>
            </a:gs>
            <a:gs pos="100000">
              <a:schemeClr val="accent1"/>
            </a:gs>
          </a:gsLst>
          <a:lin ang="10801400" scaled="0"/>
        </a:gradFill>
      </p:bgPr>
    </p:bg>
    <p:spTree>
      <p:nvGrpSpPr>
        <p:cNvPr id="9" name="Shape 9"/>
        <p:cNvGrpSpPr/>
        <p:nvPr/>
      </p:nvGrpSpPr>
      <p:grpSpPr>
        <a:xfrm>
          <a:off x="0" y="0"/>
          <a:ext cx="0" cy="0"/>
          <a:chOff x="0" y="0"/>
          <a:chExt cx="0" cy="0"/>
        </a:xfrm>
      </p:grpSpPr>
      <p:grpSp>
        <p:nvGrpSpPr>
          <p:cNvPr id="10" name="Google Shape;10;p2"/>
          <p:cNvGrpSpPr/>
          <p:nvPr/>
        </p:nvGrpSpPr>
        <p:grpSpPr>
          <a:xfrm>
            <a:off x="-1034" y="0"/>
            <a:ext cx="9192032" cy="5177169"/>
            <a:chOff x="-1034" y="0"/>
            <a:chExt cx="9192032" cy="5177169"/>
          </a:xfrm>
        </p:grpSpPr>
        <p:sp>
          <p:nvSpPr>
            <p:cNvPr id="11" name="Google Shape;11;p2"/>
            <p:cNvSpPr/>
            <p:nvPr/>
          </p:nvSpPr>
          <p:spPr>
            <a:xfrm>
              <a:off x="-1034" y="1869994"/>
              <a:ext cx="9102619" cy="3055755"/>
            </a:xfrm>
            <a:custGeom>
              <a:rect b="b" l="l" r="r" t="t"/>
              <a:pathLst>
                <a:path extrusionOk="0" h="17447" w="51963">
                  <a:moveTo>
                    <a:pt x="22612" y="0"/>
                  </a:moveTo>
                  <a:cubicBezTo>
                    <a:pt x="21469" y="0"/>
                    <a:pt x="19509" y="149"/>
                    <a:pt x="17875" y="1020"/>
                  </a:cubicBezTo>
                  <a:cubicBezTo>
                    <a:pt x="17286" y="1335"/>
                    <a:pt x="16385" y="1455"/>
                    <a:pt x="15354" y="1455"/>
                  </a:cubicBezTo>
                  <a:cubicBezTo>
                    <a:pt x="12055" y="1455"/>
                    <a:pt x="7427" y="224"/>
                    <a:pt x="7427" y="224"/>
                  </a:cubicBezTo>
                  <a:cubicBezTo>
                    <a:pt x="7427" y="224"/>
                    <a:pt x="6553" y="4"/>
                    <a:pt x="5155" y="4"/>
                  </a:cubicBezTo>
                  <a:cubicBezTo>
                    <a:pt x="3815" y="4"/>
                    <a:pt x="1994" y="206"/>
                    <a:pt x="1" y="999"/>
                  </a:cubicBezTo>
                  <a:lnTo>
                    <a:pt x="1" y="16134"/>
                  </a:lnTo>
                  <a:cubicBezTo>
                    <a:pt x="2379" y="16048"/>
                    <a:pt x="7234" y="15417"/>
                    <a:pt x="11031" y="12042"/>
                  </a:cubicBezTo>
                  <a:cubicBezTo>
                    <a:pt x="14657" y="8811"/>
                    <a:pt x="17051" y="7386"/>
                    <a:pt x="19654" y="7386"/>
                  </a:cubicBezTo>
                  <a:cubicBezTo>
                    <a:pt x="20807" y="7386"/>
                    <a:pt x="22001" y="7665"/>
                    <a:pt x="23362" y="8192"/>
                  </a:cubicBezTo>
                  <a:cubicBezTo>
                    <a:pt x="24699" y="8707"/>
                    <a:pt x="25841" y="8887"/>
                    <a:pt x="26784" y="8887"/>
                  </a:cubicBezTo>
                  <a:cubicBezTo>
                    <a:pt x="28968" y="8887"/>
                    <a:pt x="30082" y="7921"/>
                    <a:pt x="30082" y="7921"/>
                  </a:cubicBezTo>
                  <a:cubicBezTo>
                    <a:pt x="30082" y="7921"/>
                    <a:pt x="31590" y="7145"/>
                    <a:pt x="33097" y="7145"/>
                  </a:cubicBezTo>
                  <a:cubicBezTo>
                    <a:pt x="34164" y="7145"/>
                    <a:pt x="35231" y="7534"/>
                    <a:pt x="35762" y="8864"/>
                  </a:cubicBezTo>
                  <a:cubicBezTo>
                    <a:pt x="37045" y="12067"/>
                    <a:pt x="40334" y="15043"/>
                    <a:pt x="40334" y="15043"/>
                  </a:cubicBezTo>
                  <a:cubicBezTo>
                    <a:pt x="40334" y="15043"/>
                    <a:pt x="42539" y="17446"/>
                    <a:pt x="46691" y="17446"/>
                  </a:cubicBezTo>
                  <a:cubicBezTo>
                    <a:pt x="47363" y="17446"/>
                    <a:pt x="48086" y="17383"/>
                    <a:pt x="48859" y="17237"/>
                  </a:cubicBezTo>
                  <a:cubicBezTo>
                    <a:pt x="49658" y="17086"/>
                    <a:pt x="50323" y="17021"/>
                    <a:pt x="50877" y="17021"/>
                  </a:cubicBezTo>
                  <a:cubicBezTo>
                    <a:pt x="51301" y="17021"/>
                    <a:pt x="51659" y="17059"/>
                    <a:pt x="51963" y="17127"/>
                  </a:cubicBezTo>
                  <a:lnTo>
                    <a:pt x="51963" y="4620"/>
                  </a:lnTo>
                  <a:cubicBezTo>
                    <a:pt x="50723" y="5154"/>
                    <a:pt x="48920" y="5759"/>
                    <a:pt x="47115" y="5759"/>
                  </a:cubicBezTo>
                  <a:cubicBezTo>
                    <a:pt x="46256" y="5759"/>
                    <a:pt x="45398" y="5622"/>
                    <a:pt x="44598" y="5276"/>
                  </a:cubicBezTo>
                  <a:cubicBezTo>
                    <a:pt x="42622" y="4416"/>
                    <a:pt x="41037" y="4209"/>
                    <a:pt x="39969" y="4209"/>
                  </a:cubicBezTo>
                  <a:cubicBezTo>
                    <a:pt x="38980" y="4209"/>
                    <a:pt x="38435" y="4386"/>
                    <a:pt x="38435" y="4386"/>
                  </a:cubicBezTo>
                  <a:cubicBezTo>
                    <a:pt x="38435" y="4386"/>
                    <a:pt x="37163" y="4903"/>
                    <a:pt x="35490" y="4903"/>
                  </a:cubicBezTo>
                  <a:cubicBezTo>
                    <a:pt x="34155" y="4903"/>
                    <a:pt x="32565" y="4574"/>
                    <a:pt x="31161" y="3394"/>
                  </a:cubicBezTo>
                  <a:cubicBezTo>
                    <a:pt x="27991" y="733"/>
                    <a:pt x="23575" y="40"/>
                    <a:pt x="23575" y="40"/>
                  </a:cubicBezTo>
                  <a:cubicBezTo>
                    <a:pt x="23575" y="40"/>
                    <a:pt x="23202" y="0"/>
                    <a:pt x="22612" y="0"/>
                  </a:cubicBezTo>
                  <a:close/>
                </a:path>
              </a:pathLst>
            </a:custGeom>
            <a:solidFill>
              <a:srgbClr val="FFFFFF">
                <a:alpha val="13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a:off x="2777841" y="0"/>
              <a:ext cx="6413157" cy="1810824"/>
            </a:xfrm>
            <a:custGeom>
              <a:rect b="b" l="l" r="r" t="t"/>
              <a:pathLst>
                <a:path extrusionOk="0" h="10339" w="36610">
                  <a:moveTo>
                    <a:pt x="0" y="1"/>
                  </a:moveTo>
                  <a:cubicBezTo>
                    <a:pt x="160" y="193"/>
                    <a:pt x="300" y="403"/>
                    <a:pt x="410" y="628"/>
                  </a:cubicBezTo>
                  <a:cubicBezTo>
                    <a:pt x="1440" y="2670"/>
                    <a:pt x="4954" y="3330"/>
                    <a:pt x="4954" y="3330"/>
                  </a:cubicBezTo>
                  <a:cubicBezTo>
                    <a:pt x="4954" y="3330"/>
                    <a:pt x="6545" y="3691"/>
                    <a:pt x="7078" y="4536"/>
                  </a:cubicBezTo>
                  <a:cubicBezTo>
                    <a:pt x="7515" y="5229"/>
                    <a:pt x="8385" y="6335"/>
                    <a:pt x="10189" y="6335"/>
                  </a:cubicBezTo>
                  <a:cubicBezTo>
                    <a:pt x="10584" y="6335"/>
                    <a:pt x="11024" y="6282"/>
                    <a:pt x="11515" y="6160"/>
                  </a:cubicBezTo>
                  <a:cubicBezTo>
                    <a:pt x="11861" y="6073"/>
                    <a:pt x="12224" y="6036"/>
                    <a:pt x="12595" y="6036"/>
                  </a:cubicBezTo>
                  <a:cubicBezTo>
                    <a:pt x="15146" y="6036"/>
                    <a:pt x="18047" y="7820"/>
                    <a:pt x="18047" y="7820"/>
                  </a:cubicBezTo>
                  <a:cubicBezTo>
                    <a:pt x="18047" y="7820"/>
                    <a:pt x="21835" y="10339"/>
                    <a:pt x="26041" y="10339"/>
                  </a:cubicBezTo>
                  <a:cubicBezTo>
                    <a:pt x="27202" y="10339"/>
                    <a:pt x="28395" y="10147"/>
                    <a:pt x="29549" y="9657"/>
                  </a:cubicBezTo>
                  <a:cubicBezTo>
                    <a:pt x="32735" y="8304"/>
                    <a:pt x="35163" y="6508"/>
                    <a:pt x="36610" y="5282"/>
                  </a:cubicBezTo>
                  <a:lnTo>
                    <a:pt x="36610" y="1"/>
                  </a:lnTo>
                  <a:lnTo>
                    <a:pt x="29340" y="1"/>
                  </a:lnTo>
                  <a:cubicBezTo>
                    <a:pt x="27597" y="526"/>
                    <a:pt x="25690" y="1321"/>
                    <a:pt x="23804" y="2531"/>
                  </a:cubicBezTo>
                  <a:cubicBezTo>
                    <a:pt x="21110" y="4255"/>
                    <a:pt x="18914" y="4743"/>
                    <a:pt x="17290" y="4743"/>
                  </a:cubicBezTo>
                  <a:cubicBezTo>
                    <a:pt x="15178" y="4743"/>
                    <a:pt x="14037" y="3917"/>
                    <a:pt x="14037" y="3917"/>
                  </a:cubicBezTo>
                  <a:cubicBezTo>
                    <a:pt x="14037" y="3917"/>
                    <a:pt x="13491" y="3321"/>
                    <a:pt x="11936" y="3321"/>
                  </a:cubicBezTo>
                  <a:cubicBezTo>
                    <a:pt x="11455" y="3321"/>
                    <a:pt x="10878" y="3378"/>
                    <a:pt x="10190" y="3527"/>
                  </a:cubicBezTo>
                  <a:cubicBezTo>
                    <a:pt x="10027" y="3562"/>
                    <a:pt x="9866" y="3579"/>
                    <a:pt x="9708" y="3579"/>
                  </a:cubicBezTo>
                  <a:cubicBezTo>
                    <a:pt x="7886" y="3579"/>
                    <a:pt x="6432" y="1385"/>
                    <a:pt x="5696" y="1"/>
                  </a:cubicBezTo>
                  <a:close/>
                </a:path>
              </a:pathLst>
            </a:custGeom>
            <a:solidFill>
              <a:srgbClr val="FFFFFF">
                <a:alpha val="13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a:off x="608925" y="4426148"/>
              <a:ext cx="5082878" cy="751022"/>
            </a:xfrm>
            <a:custGeom>
              <a:rect b="b" l="l" r="r" t="t"/>
              <a:pathLst>
                <a:path extrusionOk="0" h="4288" w="29016">
                  <a:moveTo>
                    <a:pt x="10237" y="0"/>
                  </a:moveTo>
                  <a:cubicBezTo>
                    <a:pt x="6886" y="0"/>
                    <a:pt x="5987" y="1962"/>
                    <a:pt x="5987" y="1962"/>
                  </a:cubicBezTo>
                  <a:cubicBezTo>
                    <a:pt x="5987" y="1962"/>
                    <a:pt x="5249" y="3127"/>
                    <a:pt x="2981" y="3127"/>
                  </a:cubicBezTo>
                  <a:cubicBezTo>
                    <a:pt x="1825" y="3127"/>
                    <a:pt x="759" y="3713"/>
                    <a:pt x="0" y="4287"/>
                  </a:cubicBezTo>
                  <a:lnTo>
                    <a:pt x="29016" y="4287"/>
                  </a:lnTo>
                  <a:cubicBezTo>
                    <a:pt x="28212" y="3996"/>
                    <a:pt x="27269" y="3467"/>
                    <a:pt x="26494" y="2516"/>
                  </a:cubicBezTo>
                  <a:cubicBezTo>
                    <a:pt x="25397" y="1157"/>
                    <a:pt x="23799" y="626"/>
                    <a:pt x="22167" y="626"/>
                  </a:cubicBezTo>
                  <a:cubicBezTo>
                    <a:pt x="21223" y="626"/>
                    <a:pt x="20268" y="804"/>
                    <a:pt x="19392" y="1101"/>
                  </a:cubicBezTo>
                  <a:cubicBezTo>
                    <a:pt x="18736" y="1322"/>
                    <a:pt x="18078" y="1403"/>
                    <a:pt x="17468" y="1403"/>
                  </a:cubicBezTo>
                  <a:cubicBezTo>
                    <a:pt x="15853" y="1403"/>
                    <a:pt x="14578" y="839"/>
                    <a:pt x="14578" y="839"/>
                  </a:cubicBezTo>
                  <a:cubicBezTo>
                    <a:pt x="12805" y="228"/>
                    <a:pt x="11379" y="0"/>
                    <a:pt x="10237" y="0"/>
                  </a:cubicBezTo>
                  <a:close/>
                </a:path>
              </a:pathLst>
            </a:custGeom>
            <a:solidFill>
              <a:srgbClr val="FFFFFF">
                <a:alpha val="13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 name="Google Shape;14;p2"/>
          <p:cNvSpPr/>
          <p:nvPr/>
        </p:nvSpPr>
        <p:spPr>
          <a:xfrm>
            <a:off x="312560" y="0"/>
            <a:ext cx="3202735" cy="5143510"/>
          </a:xfrm>
          <a:custGeom>
            <a:rect b="b" l="l" r="r" t="t"/>
            <a:pathLst>
              <a:path extrusionOk="0" h="30377" w="18915">
                <a:moveTo>
                  <a:pt x="5441" y="1"/>
                </a:moveTo>
                <a:cubicBezTo>
                  <a:pt x="6111" y="447"/>
                  <a:pt x="6147" y="1073"/>
                  <a:pt x="6031" y="1377"/>
                </a:cubicBezTo>
                <a:cubicBezTo>
                  <a:pt x="5736" y="2341"/>
                  <a:pt x="3092" y="2458"/>
                  <a:pt x="1117" y="3753"/>
                </a:cubicBezTo>
                <a:cubicBezTo>
                  <a:pt x="635" y="4057"/>
                  <a:pt x="260" y="4423"/>
                  <a:pt x="0" y="4834"/>
                </a:cubicBezTo>
                <a:lnTo>
                  <a:pt x="0" y="8560"/>
                </a:lnTo>
                <a:cubicBezTo>
                  <a:pt x="340" y="9078"/>
                  <a:pt x="822" y="9525"/>
                  <a:pt x="1421" y="9864"/>
                </a:cubicBezTo>
                <a:cubicBezTo>
                  <a:pt x="3690" y="11052"/>
                  <a:pt x="6406" y="11392"/>
                  <a:pt x="6558" y="13250"/>
                </a:cubicBezTo>
                <a:cubicBezTo>
                  <a:pt x="6701" y="14813"/>
                  <a:pt x="2091" y="15189"/>
                  <a:pt x="0" y="16600"/>
                </a:cubicBezTo>
                <a:lnTo>
                  <a:pt x="0" y="19879"/>
                </a:lnTo>
                <a:cubicBezTo>
                  <a:pt x="894" y="20621"/>
                  <a:pt x="2127" y="21175"/>
                  <a:pt x="2198" y="22113"/>
                </a:cubicBezTo>
                <a:cubicBezTo>
                  <a:pt x="2234" y="22890"/>
                  <a:pt x="1153" y="23408"/>
                  <a:pt x="0" y="23748"/>
                </a:cubicBezTo>
                <a:lnTo>
                  <a:pt x="0" y="30377"/>
                </a:lnTo>
                <a:lnTo>
                  <a:pt x="18914" y="30377"/>
                </a:lnTo>
                <a:cubicBezTo>
                  <a:pt x="18914" y="30377"/>
                  <a:pt x="7970" y="26946"/>
                  <a:pt x="11427" y="24346"/>
                </a:cubicBezTo>
                <a:cubicBezTo>
                  <a:pt x="14894" y="21773"/>
                  <a:pt x="11615" y="20844"/>
                  <a:pt x="8345" y="19879"/>
                </a:cubicBezTo>
                <a:cubicBezTo>
                  <a:pt x="5102" y="18905"/>
                  <a:pt x="2198" y="17154"/>
                  <a:pt x="5995" y="15895"/>
                </a:cubicBezTo>
                <a:cubicBezTo>
                  <a:pt x="9828" y="14626"/>
                  <a:pt x="10757" y="12321"/>
                  <a:pt x="7630" y="10346"/>
                </a:cubicBezTo>
                <a:cubicBezTo>
                  <a:pt x="4503" y="8336"/>
                  <a:pt x="4807" y="6737"/>
                  <a:pt x="7264" y="4316"/>
                </a:cubicBezTo>
                <a:cubicBezTo>
                  <a:pt x="9533" y="2082"/>
                  <a:pt x="7335" y="224"/>
                  <a:pt x="7041" y="1"/>
                </a:cubicBezTo>
                <a:close/>
              </a:path>
            </a:pathLst>
          </a:custGeom>
          <a:gradFill>
            <a:gsLst>
              <a:gs pos="0">
                <a:srgbClr val="FF5E90">
                  <a:alpha val="63529"/>
                </a:srgbClr>
              </a:gs>
              <a:gs pos="100000">
                <a:srgbClr val="ED275A">
                  <a:alpha val="61176"/>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a:off x="0" y="78900"/>
            <a:ext cx="3047619" cy="5060059"/>
          </a:xfrm>
          <a:custGeom>
            <a:rect b="b" l="l" r="r" t="t"/>
            <a:pathLst>
              <a:path extrusionOk="0" h="27696" w="16681">
                <a:moveTo>
                  <a:pt x="0" y="0"/>
                </a:moveTo>
                <a:lnTo>
                  <a:pt x="0" y="27696"/>
                </a:lnTo>
                <a:lnTo>
                  <a:pt x="16680" y="27696"/>
                </a:lnTo>
                <a:cubicBezTo>
                  <a:pt x="16082" y="27204"/>
                  <a:pt x="14598" y="26758"/>
                  <a:pt x="14188" y="26686"/>
                </a:cubicBezTo>
                <a:cubicBezTo>
                  <a:pt x="13482" y="26499"/>
                  <a:pt x="12767" y="26391"/>
                  <a:pt x="12213" y="25980"/>
                </a:cubicBezTo>
                <a:cubicBezTo>
                  <a:pt x="11838" y="25721"/>
                  <a:pt x="11472" y="25275"/>
                  <a:pt x="11168" y="24792"/>
                </a:cubicBezTo>
                <a:cubicBezTo>
                  <a:pt x="10801" y="24194"/>
                  <a:pt x="10462" y="23524"/>
                  <a:pt x="10203" y="23005"/>
                </a:cubicBezTo>
                <a:cubicBezTo>
                  <a:pt x="9497" y="21737"/>
                  <a:pt x="8523" y="20620"/>
                  <a:pt x="7371" y="19727"/>
                </a:cubicBezTo>
                <a:cubicBezTo>
                  <a:pt x="7076" y="19467"/>
                  <a:pt x="6736" y="19244"/>
                  <a:pt x="6477" y="18940"/>
                </a:cubicBezTo>
                <a:cubicBezTo>
                  <a:pt x="5736" y="18199"/>
                  <a:pt x="5477" y="17082"/>
                  <a:pt x="5325" y="16037"/>
                </a:cubicBezTo>
                <a:cubicBezTo>
                  <a:pt x="5173" y="14965"/>
                  <a:pt x="5066" y="13884"/>
                  <a:pt x="4583" y="12910"/>
                </a:cubicBezTo>
                <a:cubicBezTo>
                  <a:pt x="3949" y="11722"/>
                  <a:pt x="2716" y="10944"/>
                  <a:pt x="2091" y="9747"/>
                </a:cubicBezTo>
                <a:cubicBezTo>
                  <a:pt x="1456" y="8559"/>
                  <a:pt x="2421" y="6808"/>
                  <a:pt x="2126" y="5468"/>
                </a:cubicBezTo>
                <a:cubicBezTo>
                  <a:pt x="1903" y="4574"/>
                  <a:pt x="1599" y="3717"/>
                  <a:pt x="1233" y="2904"/>
                </a:cubicBezTo>
                <a:cubicBezTo>
                  <a:pt x="858" y="2046"/>
                  <a:pt x="0" y="965"/>
                  <a:pt x="0" y="0"/>
                </a:cubicBezTo>
                <a:close/>
              </a:path>
            </a:pathLst>
          </a:custGeom>
          <a:gradFill>
            <a:gsLst>
              <a:gs pos="0">
                <a:srgbClr val="FFBC62"/>
              </a:gs>
              <a:gs pos="67000">
                <a:srgbClr val="FFBC62"/>
              </a:gs>
              <a:gs pos="100000">
                <a:srgbClr val="FF79AD"/>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6" name="Google Shape;16;p2"/>
          <p:cNvPicPr preferRelativeResize="0"/>
          <p:nvPr/>
        </p:nvPicPr>
        <p:blipFill rotWithShape="1">
          <a:blip r:embed="rId2">
            <a:alphaModFix/>
          </a:blip>
          <a:srcRect b="0" l="0" r="18692" t="0"/>
          <a:stretch/>
        </p:blipFill>
        <p:spPr>
          <a:xfrm>
            <a:off x="86602" y="-16800"/>
            <a:ext cx="8970797" cy="5143501"/>
          </a:xfrm>
          <a:prstGeom prst="rect">
            <a:avLst/>
          </a:prstGeom>
          <a:noFill/>
          <a:ln>
            <a:noFill/>
          </a:ln>
        </p:spPr>
      </p:pic>
      <p:sp>
        <p:nvSpPr>
          <p:cNvPr id="17" name="Google Shape;17;p2"/>
          <p:cNvSpPr/>
          <p:nvPr/>
        </p:nvSpPr>
        <p:spPr>
          <a:xfrm>
            <a:off x="2200488" y="4164950"/>
            <a:ext cx="1075758" cy="485054"/>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2"/>
          <p:cNvSpPr/>
          <p:nvPr/>
        </p:nvSpPr>
        <p:spPr>
          <a:xfrm>
            <a:off x="3253895" y="3679205"/>
            <a:ext cx="427277" cy="416972"/>
          </a:xfrm>
          <a:custGeom>
            <a:rect b="b" l="l" r="r" t="t"/>
            <a:pathLst>
              <a:path extrusionOk="0" h="30025" w="30767">
                <a:moveTo>
                  <a:pt x="30142" y="0"/>
                </a:moveTo>
                <a:cubicBezTo>
                  <a:pt x="28968" y="0"/>
                  <a:pt x="1186" y="26842"/>
                  <a:pt x="596" y="27432"/>
                </a:cubicBezTo>
                <a:cubicBezTo>
                  <a:pt x="0" y="28028"/>
                  <a:pt x="0" y="28989"/>
                  <a:pt x="596" y="29584"/>
                </a:cubicBezTo>
                <a:cubicBezTo>
                  <a:pt x="894" y="29878"/>
                  <a:pt x="1283" y="30025"/>
                  <a:pt x="1672" y="30025"/>
                </a:cubicBezTo>
                <a:cubicBezTo>
                  <a:pt x="2062" y="30025"/>
                  <a:pt x="2451" y="29878"/>
                  <a:pt x="2749" y="29584"/>
                </a:cubicBezTo>
                <a:cubicBezTo>
                  <a:pt x="3336" y="28989"/>
                  <a:pt x="30767" y="597"/>
                  <a:pt x="30171" y="10"/>
                </a:cubicBezTo>
                <a:cubicBezTo>
                  <a:pt x="30165" y="3"/>
                  <a:pt x="30155" y="0"/>
                  <a:pt x="30142" y="0"/>
                </a:cubicBezTo>
                <a:close/>
              </a:path>
            </a:pathLst>
          </a:custGeom>
          <a:gradFill>
            <a:gsLst>
              <a:gs pos="0">
                <a:srgbClr val="FFFFFF">
                  <a:alpha val="0"/>
                </a:srgbClr>
              </a:gs>
              <a:gs pos="100000">
                <a:srgbClr val="F0FFFF"/>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2"/>
          <p:cNvSpPr/>
          <p:nvPr/>
        </p:nvSpPr>
        <p:spPr>
          <a:xfrm>
            <a:off x="2686625" y="626388"/>
            <a:ext cx="769875" cy="750625"/>
          </a:xfrm>
          <a:custGeom>
            <a:rect b="b" l="l" r="r" t="t"/>
            <a:pathLst>
              <a:path extrusionOk="0" h="30025" w="30795">
                <a:moveTo>
                  <a:pt x="30134" y="0"/>
                </a:moveTo>
                <a:cubicBezTo>
                  <a:pt x="28968" y="0"/>
                  <a:pt x="1212" y="26807"/>
                  <a:pt x="588" y="27396"/>
                </a:cubicBezTo>
                <a:cubicBezTo>
                  <a:pt x="1" y="27992"/>
                  <a:pt x="1" y="28989"/>
                  <a:pt x="588" y="29585"/>
                </a:cubicBezTo>
                <a:cubicBezTo>
                  <a:pt x="904" y="29878"/>
                  <a:pt x="1302" y="30025"/>
                  <a:pt x="1695" y="30025"/>
                </a:cubicBezTo>
                <a:cubicBezTo>
                  <a:pt x="2089" y="30025"/>
                  <a:pt x="2478" y="29878"/>
                  <a:pt x="2776" y="29585"/>
                </a:cubicBezTo>
                <a:cubicBezTo>
                  <a:pt x="3372" y="28989"/>
                  <a:pt x="30794" y="597"/>
                  <a:pt x="30163" y="10"/>
                </a:cubicBezTo>
                <a:cubicBezTo>
                  <a:pt x="30156" y="3"/>
                  <a:pt x="30147" y="0"/>
                  <a:pt x="30134" y="0"/>
                </a:cubicBezTo>
                <a:close/>
              </a:path>
            </a:pathLst>
          </a:custGeom>
          <a:gradFill>
            <a:gsLst>
              <a:gs pos="0">
                <a:srgbClr val="FA8CEB"/>
              </a:gs>
              <a:gs pos="100000">
                <a:srgbClr val="FFEA8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2"/>
          <p:cNvSpPr/>
          <p:nvPr/>
        </p:nvSpPr>
        <p:spPr>
          <a:xfrm rot="-1569231">
            <a:off x="3198415" y="3127647"/>
            <a:ext cx="317036" cy="317036"/>
          </a:xfrm>
          <a:custGeom>
            <a:rect b="b" l="l" r="r" t="t"/>
            <a:pathLst>
              <a:path extrusionOk="0" h="19382" w="19382">
                <a:moveTo>
                  <a:pt x="9669" y="0"/>
                </a:moveTo>
                <a:cubicBezTo>
                  <a:pt x="4332" y="0"/>
                  <a:pt x="1" y="4332"/>
                  <a:pt x="1" y="9705"/>
                </a:cubicBezTo>
                <a:cubicBezTo>
                  <a:pt x="1" y="15041"/>
                  <a:pt x="4332" y="19382"/>
                  <a:pt x="9669" y="19382"/>
                </a:cubicBezTo>
                <a:cubicBezTo>
                  <a:pt x="15050" y="19382"/>
                  <a:pt x="19382" y="15041"/>
                  <a:pt x="19382" y="9705"/>
                </a:cubicBezTo>
                <a:cubicBezTo>
                  <a:pt x="19382" y="4332"/>
                  <a:pt x="15050" y="0"/>
                  <a:pt x="9669" y="0"/>
                </a:cubicBezTo>
                <a:close/>
              </a:path>
            </a:pathLst>
          </a:custGeom>
          <a:gradFill>
            <a:gsLst>
              <a:gs pos="0">
                <a:srgbClr val="FF5E90"/>
              </a:gs>
              <a:gs pos="100000">
                <a:srgbClr val="ED275A"/>
              </a:gs>
            </a:gsLst>
            <a:lin ang="18900044" scaled="0"/>
          </a:gradFill>
          <a:ln>
            <a:noFill/>
          </a:ln>
          <a:effectLst>
            <a:outerShdw blurRad="300038" rotWithShape="0" algn="bl" dir="1260000" dist="9525">
              <a:srgbClr val="FFFFFF"/>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2"/>
          <p:cNvSpPr/>
          <p:nvPr/>
        </p:nvSpPr>
        <p:spPr>
          <a:xfrm flipH="1">
            <a:off x="5588016" y="-28975"/>
            <a:ext cx="3632609" cy="5184142"/>
          </a:xfrm>
          <a:custGeom>
            <a:rect b="b" l="l" r="r" t="t"/>
            <a:pathLst>
              <a:path extrusionOk="0" h="45011" w="31789">
                <a:moveTo>
                  <a:pt x="14894" y="8041"/>
                </a:moveTo>
                <a:cubicBezTo>
                  <a:pt x="15260" y="8041"/>
                  <a:pt x="15519" y="8300"/>
                  <a:pt x="15519" y="8675"/>
                </a:cubicBezTo>
                <a:cubicBezTo>
                  <a:pt x="15519" y="9006"/>
                  <a:pt x="15260" y="9310"/>
                  <a:pt x="14894" y="9310"/>
                </a:cubicBezTo>
                <a:cubicBezTo>
                  <a:pt x="14554" y="9310"/>
                  <a:pt x="14295" y="9006"/>
                  <a:pt x="14295" y="8675"/>
                </a:cubicBezTo>
                <a:cubicBezTo>
                  <a:pt x="14295" y="8300"/>
                  <a:pt x="14554" y="8041"/>
                  <a:pt x="14894" y="8041"/>
                </a:cubicBezTo>
                <a:close/>
                <a:moveTo>
                  <a:pt x="15032" y="9718"/>
                </a:moveTo>
                <a:cubicBezTo>
                  <a:pt x="15110" y="9718"/>
                  <a:pt x="15187" y="9730"/>
                  <a:pt x="15260" y="9756"/>
                </a:cubicBezTo>
                <a:cubicBezTo>
                  <a:pt x="15930" y="10015"/>
                  <a:pt x="16082" y="11132"/>
                  <a:pt x="15671" y="12320"/>
                </a:cubicBezTo>
                <a:cubicBezTo>
                  <a:pt x="15278" y="13374"/>
                  <a:pt x="14566" y="14075"/>
                  <a:pt x="13944" y="14075"/>
                </a:cubicBezTo>
                <a:cubicBezTo>
                  <a:pt x="13860" y="14075"/>
                  <a:pt x="13777" y="14062"/>
                  <a:pt x="13697" y="14036"/>
                </a:cubicBezTo>
                <a:cubicBezTo>
                  <a:pt x="13062" y="13812"/>
                  <a:pt x="12919" y="12660"/>
                  <a:pt x="13330" y="11463"/>
                </a:cubicBezTo>
                <a:cubicBezTo>
                  <a:pt x="13725" y="10444"/>
                  <a:pt x="14435" y="9718"/>
                  <a:pt x="15032" y="9718"/>
                </a:cubicBezTo>
                <a:close/>
                <a:moveTo>
                  <a:pt x="25652" y="19352"/>
                </a:moveTo>
                <a:cubicBezTo>
                  <a:pt x="25751" y="19352"/>
                  <a:pt x="25839" y="19378"/>
                  <a:pt x="25910" y="19432"/>
                </a:cubicBezTo>
                <a:cubicBezTo>
                  <a:pt x="26205" y="19655"/>
                  <a:pt x="26133" y="20325"/>
                  <a:pt x="25722" y="20888"/>
                </a:cubicBezTo>
                <a:cubicBezTo>
                  <a:pt x="25411" y="21308"/>
                  <a:pt x="24997" y="21558"/>
                  <a:pt x="24683" y="21558"/>
                </a:cubicBezTo>
                <a:cubicBezTo>
                  <a:pt x="24582" y="21558"/>
                  <a:pt x="24492" y="21532"/>
                  <a:pt x="24418" y="21478"/>
                </a:cubicBezTo>
                <a:cubicBezTo>
                  <a:pt x="24087" y="21254"/>
                  <a:pt x="24194" y="20620"/>
                  <a:pt x="24605" y="20066"/>
                </a:cubicBezTo>
                <a:cubicBezTo>
                  <a:pt x="24918" y="19611"/>
                  <a:pt x="25338" y="19352"/>
                  <a:pt x="25652" y="19352"/>
                </a:cubicBezTo>
                <a:close/>
                <a:moveTo>
                  <a:pt x="24123" y="22184"/>
                </a:moveTo>
                <a:cubicBezTo>
                  <a:pt x="24418" y="22184"/>
                  <a:pt x="24641" y="22407"/>
                  <a:pt x="24641" y="22675"/>
                </a:cubicBezTo>
                <a:cubicBezTo>
                  <a:pt x="24641" y="22970"/>
                  <a:pt x="24418" y="23193"/>
                  <a:pt x="24123" y="23193"/>
                </a:cubicBezTo>
                <a:cubicBezTo>
                  <a:pt x="23864" y="23193"/>
                  <a:pt x="23640" y="22970"/>
                  <a:pt x="23640" y="22675"/>
                </a:cubicBezTo>
                <a:cubicBezTo>
                  <a:pt x="23640" y="22407"/>
                  <a:pt x="23864" y="22184"/>
                  <a:pt x="24123" y="22184"/>
                </a:cubicBezTo>
                <a:close/>
                <a:moveTo>
                  <a:pt x="5529" y="22612"/>
                </a:moveTo>
                <a:cubicBezTo>
                  <a:pt x="6237" y="22612"/>
                  <a:pt x="6796" y="22852"/>
                  <a:pt x="6960" y="23300"/>
                </a:cubicBezTo>
                <a:cubicBezTo>
                  <a:pt x="7219" y="23970"/>
                  <a:pt x="6362" y="24909"/>
                  <a:pt x="5102" y="25391"/>
                </a:cubicBezTo>
                <a:cubicBezTo>
                  <a:pt x="4640" y="25554"/>
                  <a:pt x="4178" y="25632"/>
                  <a:pt x="3766" y="25632"/>
                </a:cubicBezTo>
                <a:cubicBezTo>
                  <a:pt x="3048" y="25632"/>
                  <a:pt x="2483" y="25393"/>
                  <a:pt x="2341" y="24944"/>
                </a:cubicBezTo>
                <a:cubicBezTo>
                  <a:pt x="2082" y="24274"/>
                  <a:pt x="2904" y="23300"/>
                  <a:pt x="4209" y="22854"/>
                </a:cubicBezTo>
                <a:cubicBezTo>
                  <a:pt x="4668" y="22691"/>
                  <a:pt x="5123" y="22612"/>
                  <a:pt x="5529" y="22612"/>
                </a:cubicBezTo>
                <a:close/>
                <a:moveTo>
                  <a:pt x="25910" y="0"/>
                </a:moveTo>
                <a:cubicBezTo>
                  <a:pt x="24945" y="1305"/>
                  <a:pt x="23864" y="2457"/>
                  <a:pt x="22488" y="3199"/>
                </a:cubicBezTo>
                <a:cubicBezTo>
                  <a:pt x="20031" y="4583"/>
                  <a:pt x="16824" y="4655"/>
                  <a:pt x="14814" y="6629"/>
                </a:cubicBezTo>
                <a:cubicBezTo>
                  <a:pt x="13062" y="8336"/>
                  <a:pt x="12732" y="10980"/>
                  <a:pt x="12437" y="13401"/>
                </a:cubicBezTo>
                <a:cubicBezTo>
                  <a:pt x="12133" y="15823"/>
                  <a:pt x="11615" y="18467"/>
                  <a:pt x="9712" y="19950"/>
                </a:cubicBezTo>
                <a:cubicBezTo>
                  <a:pt x="7747" y="21514"/>
                  <a:pt x="4879" y="21371"/>
                  <a:pt x="2681" y="22595"/>
                </a:cubicBezTo>
                <a:cubicBezTo>
                  <a:pt x="1528" y="23265"/>
                  <a:pt x="635" y="24274"/>
                  <a:pt x="1" y="25427"/>
                </a:cubicBezTo>
                <a:lnTo>
                  <a:pt x="1" y="45010"/>
                </a:lnTo>
                <a:lnTo>
                  <a:pt x="31788" y="45010"/>
                </a:lnTo>
                <a:lnTo>
                  <a:pt x="31788" y="34137"/>
                </a:lnTo>
                <a:cubicBezTo>
                  <a:pt x="31494" y="33726"/>
                  <a:pt x="31234" y="33280"/>
                  <a:pt x="30931" y="32869"/>
                </a:cubicBezTo>
                <a:cubicBezTo>
                  <a:pt x="30369" y="32128"/>
                  <a:pt x="29596" y="31452"/>
                  <a:pt x="28689" y="31452"/>
                </a:cubicBezTo>
                <a:cubicBezTo>
                  <a:pt x="28645" y="31452"/>
                  <a:pt x="28600" y="31454"/>
                  <a:pt x="28554" y="31457"/>
                </a:cubicBezTo>
                <a:cubicBezTo>
                  <a:pt x="28229" y="31481"/>
                  <a:pt x="27899" y="31591"/>
                  <a:pt x="27595" y="31591"/>
                </a:cubicBezTo>
                <a:cubicBezTo>
                  <a:pt x="27449" y="31591"/>
                  <a:pt x="27309" y="31566"/>
                  <a:pt x="27178" y="31493"/>
                </a:cubicBezTo>
                <a:cubicBezTo>
                  <a:pt x="26955" y="31386"/>
                  <a:pt x="26803" y="31118"/>
                  <a:pt x="26687" y="30894"/>
                </a:cubicBezTo>
                <a:cubicBezTo>
                  <a:pt x="26205" y="29778"/>
                  <a:pt x="26169" y="28518"/>
                  <a:pt x="26616" y="27401"/>
                </a:cubicBezTo>
                <a:cubicBezTo>
                  <a:pt x="26839" y="26803"/>
                  <a:pt x="27178" y="26204"/>
                  <a:pt x="27062" y="25614"/>
                </a:cubicBezTo>
                <a:cubicBezTo>
                  <a:pt x="26875" y="24533"/>
                  <a:pt x="25427" y="24051"/>
                  <a:pt x="25311" y="23006"/>
                </a:cubicBezTo>
                <a:cubicBezTo>
                  <a:pt x="25240" y="22335"/>
                  <a:pt x="25722" y="21782"/>
                  <a:pt x="26062" y="21254"/>
                </a:cubicBezTo>
                <a:cubicBezTo>
                  <a:pt x="26910" y="19950"/>
                  <a:pt x="27178" y="18163"/>
                  <a:pt x="26205" y="16975"/>
                </a:cubicBezTo>
                <a:cubicBezTo>
                  <a:pt x="25838" y="16528"/>
                  <a:pt x="25311" y="16198"/>
                  <a:pt x="24864" y="15823"/>
                </a:cubicBezTo>
                <a:cubicBezTo>
                  <a:pt x="23676" y="14813"/>
                  <a:pt x="22935" y="13250"/>
                  <a:pt x="22935" y="11731"/>
                </a:cubicBezTo>
                <a:cubicBezTo>
                  <a:pt x="22890" y="10167"/>
                  <a:pt x="23605" y="8604"/>
                  <a:pt x="24793" y="7594"/>
                </a:cubicBezTo>
                <a:cubicBezTo>
                  <a:pt x="26240" y="6326"/>
                  <a:pt x="28367" y="5807"/>
                  <a:pt x="29296" y="4137"/>
                </a:cubicBezTo>
                <a:cubicBezTo>
                  <a:pt x="29635" y="3502"/>
                  <a:pt x="29778" y="2797"/>
                  <a:pt x="29966" y="2127"/>
                </a:cubicBezTo>
                <a:cubicBezTo>
                  <a:pt x="30189" y="1376"/>
                  <a:pt x="30484" y="670"/>
                  <a:pt x="30895" y="0"/>
                </a:cubicBezTo>
                <a:close/>
              </a:path>
            </a:pathLst>
          </a:custGeom>
          <a:gradFill>
            <a:gsLst>
              <a:gs pos="0">
                <a:srgbClr val="FF5E90">
                  <a:alpha val="63529"/>
                  <a:alpha val="43060"/>
                </a:srgbClr>
              </a:gs>
              <a:gs pos="100000">
                <a:srgbClr val="ED275A">
                  <a:alpha val="61176"/>
                  <a:alpha val="4306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2"/>
          <p:cNvSpPr/>
          <p:nvPr/>
        </p:nvSpPr>
        <p:spPr>
          <a:xfrm>
            <a:off x="7016050" y="2300900"/>
            <a:ext cx="769875" cy="750625"/>
          </a:xfrm>
          <a:custGeom>
            <a:rect b="b" l="l" r="r" t="t"/>
            <a:pathLst>
              <a:path extrusionOk="0" h="30025" w="30795">
                <a:moveTo>
                  <a:pt x="30134" y="0"/>
                </a:moveTo>
                <a:cubicBezTo>
                  <a:pt x="28968" y="0"/>
                  <a:pt x="1212" y="26807"/>
                  <a:pt x="588" y="27396"/>
                </a:cubicBezTo>
                <a:cubicBezTo>
                  <a:pt x="1" y="27992"/>
                  <a:pt x="1" y="28989"/>
                  <a:pt x="588" y="29585"/>
                </a:cubicBezTo>
                <a:cubicBezTo>
                  <a:pt x="904" y="29878"/>
                  <a:pt x="1302" y="30025"/>
                  <a:pt x="1695" y="30025"/>
                </a:cubicBezTo>
                <a:cubicBezTo>
                  <a:pt x="2089" y="30025"/>
                  <a:pt x="2478" y="29878"/>
                  <a:pt x="2776" y="29585"/>
                </a:cubicBezTo>
                <a:cubicBezTo>
                  <a:pt x="3372" y="28989"/>
                  <a:pt x="30794" y="597"/>
                  <a:pt x="30163" y="10"/>
                </a:cubicBezTo>
                <a:cubicBezTo>
                  <a:pt x="30156" y="3"/>
                  <a:pt x="30147" y="0"/>
                  <a:pt x="30134" y="0"/>
                </a:cubicBezTo>
                <a:close/>
              </a:path>
            </a:pathLst>
          </a:custGeom>
          <a:gradFill>
            <a:gsLst>
              <a:gs pos="0">
                <a:srgbClr val="FA8CEB"/>
              </a:gs>
              <a:gs pos="100000">
                <a:srgbClr val="FFEA8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2"/>
          <p:cNvSpPr/>
          <p:nvPr/>
        </p:nvSpPr>
        <p:spPr>
          <a:xfrm>
            <a:off x="4932502" y="1461026"/>
            <a:ext cx="295286" cy="288165"/>
          </a:xfrm>
          <a:custGeom>
            <a:rect b="b" l="l" r="r" t="t"/>
            <a:pathLst>
              <a:path extrusionOk="0" h="30025" w="30767">
                <a:moveTo>
                  <a:pt x="30142" y="0"/>
                </a:moveTo>
                <a:cubicBezTo>
                  <a:pt x="28968" y="0"/>
                  <a:pt x="1186" y="26842"/>
                  <a:pt x="596" y="27432"/>
                </a:cubicBezTo>
                <a:cubicBezTo>
                  <a:pt x="0" y="28028"/>
                  <a:pt x="0" y="28989"/>
                  <a:pt x="596" y="29584"/>
                </a:cubicBezTo>
                <a:cubicBezTo>
                  <a:pt x="894" y="29878"/>
                  <a:pt x="1283" y="30025"/>
                  <a:pt x="1672" y="30025"/>
                </a:cubicBezTo>
                <a:cubicBezTo>
                  <a:pt x="2062" y="30025"/>
                  <a:pt x="2451" y="29878"/>
                  <a:pt x="2749" y="29584"/>
                </a:cubicBezTo>
                <a:cubicBezTo>
                  <a:pt x="3336" y="28989"/>
                  <a:pt x="30767" y="597"/>
                  <a:pt x="30171" y="10"/>
                </a:cubicBezTo>
                <a:cubicBezTo>
                  <a:pt x="30165" y="3"/>
                  <a:pt x="30155" y="0"/>
                  <a:pt x="30142" y="0"/>
                </a:cubicBezTo>
                <a:close/>
              </a:path>
            </a:pathLst>
          </a:custGeom>
          <a:gradFill>
            <a:gsLst>
              <a:gs pos="0">
                <a:srgbClr val="FFFFFF">
                  <a:alpha val="0"/>
                </a:srgbClr>
              </a:gs>
              <a:gs pos="100000">
                <a:srgbClr val="F0FFFF"/>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rot="8804286">
            <a:off x="8074572" y="2953183"/>
            <a:ext cx="440866" cy="440871"/>
          </a:xfrm>
          <a:custGeom>
            <a:rect b="b" l="l" r="r" t="t"/>
            <a:pathLst>
              <a:path extrusionOk="0" h="80534" w="80533">
                <a:moveTo>
                  <a:pt x="40284" y="1"/>
                </a:moveTo>
                <a:cubicBezTo>
                  <a:pt x="18047" y="1"/>
                  <a:pt x="0" y="18013"/>
                  <a:pt x="0" y="40249"/>
                </a:cubicBezTo>
                <a:cubicBezTo>
                  <a:pt x="0" y="62486"/>
                  <a:pt x="18047" y="80533"/>
                  <a:pt x="40284" y="80533"/>
                </a:cubicBezTo>
                <a:cubicBezTo>
                  <a:pt x="62521" y="80533"/>
                  <a:pt x="80532" y="62486"/>
                  <a:pt x="80532" y="40249"/>
                </a:cubicBezTo>
                <a:cubicBezTo>
                  <a:pt x="80532" y="18013"/>
                  <a:pt x="62521" y="1"/>
                  <a:pt x="40284" y="1"/>
                </a:cubicBezTo>
                <a:close/>
              </a:path>
            </a:pathLst>
          </a:custGeom>
          <a:gradFill>
            <a:gsLst>
              <a:gs pos="0">
                <a:srgbClr val="FFFFFF">
                  <a:alpha val="0"/>
                </a:srgbClr>
              </a:gs>
              <a:gs pos="100000">
                <a:srgbClr val="FFFFFF"/>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2"/>
          <p:cNvSpPr/>
          <p:nvPr/>
        </p:nvSpPr>
        <p:spPr>
          <a:xfrm>
            <a:off x="5758275" y="-33625"/>
            <a:ext cx="3371715" cy="5177168"/>
          </a:xfrm>
          <a:custGeom>
            <a:rect b="b" l="l" r="r" t="t"/>
            <a:pathLst>
              <a:path extrusionOk="0" h="27959" w="18209">
                <a:moveTo>
                  <a:pt x="3764" y="1"/>
                </a:moveTo>
                <a:cubicBezTo>
                  <a:pt x="2649" y="1"/>
                  <a:pt x="1541" y="31"/>
                  <a:pt x="448" y="120"/>
                </a:cubicBezTo>
                <a:cubicBezTo>
                  <a:pt x="400" y="132"/>
                  <a:pt x="351" y="136"/>
                  <a:pt x="302" y="136"/>
                </a:cubicBezTo>
                <a:cubicBezTo>
                  <a:pt x="203" y="136"/>
                  <a:pt x="102" y="120"/>
                  <a:pt x="1" y="120"/>
                </a:cubicBezTo>
                <a:cubicBezTo>
                  <a:pt x="224" y="379"/>
                  <a:pt x="224" y="745"/>
                  <a:pt x="376" y="1049"/>
                </a:cubicBezTo>
                <a:cubicBezTo>
                  <a:pt x="564" y="1415"/>
                  <a:pt x="939" y="1719"/>
                  <a:pt x="1305" y="1907"/>
                </a:cubicBezTo>
                <a:cubicBezTo>
                  <a:pt x="1940" y="2202"/>
                  <a:pt x="2645" y="2273"/>
                  <a:pt x="3316" y="2273"/>
                </a:cubicBezTo>
                <a:cubicBezTo>
                  <a:pt x="3541" y="2273"/>
                  <a:pt x="3764" y="2269"/>
                  <a:pt x="3983" y="2269"/>
                </a:cubicBezTo>
                <a:cubicBezTo>
                  <a:pt x="4450" y="2269"/>
                  <a:pt x="4906" y="2286"/>
                  <a:pt x="5361" y="2389"/>
                </a:cubicBezTo>
                <a:cubicBezTo>
                  <a:pt x="6666" y="2648"/>
                  <a:pt x="7783" y="3542"/>
                  <a:pt x="8453" y="4694"/>
                </a:cubicBezTo>
                <a:cubicBezTo>
                  <a:pt x="8756" y="5212"/>
                  <a:pt x="8980" y="5811"/>
                  <a:pt x="9203" y="6374"/>
                </a:cubicBezTo>
                <a:cubicBezTo>
                  <a:pt x="9650" y="7410"/>
                  <a:pt x="10204" y="8491"/>
                  <a:pt x="11169" y="9126"/>
                </a:cubicBezTo>
                <a:cubicBezTo>
                  <a:pt x="11580" y="9420"/>
                  <a:pt x="12142" y="9536"/>
                  <a:pt x="12553" y="9796"/>
                </a:cubicBezTo>
                <a:cubicBezTo>
                  <a:pt x="13036" y="10126"/>
                  <a:pt x="13447" y="10877"/>
                  <a:pt x="13670" y="11359"/>
                </a:cubicBezTo>
                <a:cubicBezTo>
                  <a:pt x="14519" y="13369"/>
                  <a:pt x="13554" y="15755"/>
                  <a:pt x="14224" y="17836"/>
                </a:cubicBezTo>
                <a:cubicBezTo>
                  <a:pt x="14671" y="19248"/>
                  <a:pt x="15752" y="20365"/>
                  <a:pt x="16082" y="21785"/>
                </a:cubicBezTo>
                <a:cubicBezTo>
                  <a:pt x="16350" y="22938"/>
                  <a:pt x="16047" y="24162"/>
                  <a:pt x="15412" y="25171"/>
                </a:cubicBezTo>
                <a:cubicBezTo>
                  <a:pt x="14966" y="25841"/>
                  <a:pt x="14376" y="26395"/>
                  <a:pt x="13742" y="26878"/>
                </a:cubicBezTo>
                <a:cubicBezTo>
                  <a:pt x="13447" y="27101"/>
                  <a:pt x="13107" y="27289"/>
                  <a:pt x="12777" y="27440"/>
                </a:cubicBezTo>
                <a:cubicBezTo>
                  <a:pt x="12625" y="27512"/>
                  <a:pt x="12062" y="27959"/>
                  <a:pt x="11955" y="27959"/>
                </a:cubicBezTo>
                <a:lnTo>
                  <a:pt x="18209" y="27959"/>
                </a:lnTo>
                <a:lnTo>
                  <a:pt x="18209" y="120"/>
                </a:lnTo>
                <a:lnTo>
                  <a:pt x="10427" y="120"/>
                </a:lnTo>
                <a:cubicBezTo>
                  <a:pt x="8241" y="120"/>
                  <a:pt x="5992" y="1"/>
                  <a:pt x="3764" y="1"/>
                </a:cubicBezTo>
                <a:close/>
              </a:path>
            </a:pathLst>
          </a:custGeom>
          <a:gradFill>
            <a:gsLst>
              <a:gs pos="0">
                <a:srgbClr val="FF79AD"/>
              </a:gs>
              <a:gs pos="41000">
                <a:srgbClr val="FFBC62"/>
              </a:gs>
              <a:gs pos="100000">
                <a:srgbClr val="FFBC62"/>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2"/>
          <p:cNvSpPr/>
          <p:nvPr/>
        </p:nvSpPr>
        <p:spPr>
          <a:xfrm>
            <a:off x="5303000" y="1254089"/>
            <a:ext cx="639168" cy="288198"/>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2"/>
          <p:cNvSpPr/>
          <p:nvPr/>
        </p:nvSpPr>
        <p:spPr>
          <a:xfrm>
            <a:off x="7828550" y="4035202"/>
            <a:ext cx="639168" cy="288198"/>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2"/>
          <p:cNvSpPr/>
          <p:nvPr/>
        </p:nvSpPr>
        <p:spPr>
          <a:xfrm>
            <a:off x="1561325" y="470527"/>
            <a:ext cx="639168" cy="288198"/>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2"/>
          <p:cNvSpPr/>
          <p:nvPr/>
        </p:nvSpPr>
        <p:spPr>
          <a:xfrm rot="7468648">
            <a:off x="1442188" y="2677797"/>
            <a:ext cx="476545" cy="579525"/>
          </a:xfrm>
          <a:custGeom>
            <a:rect b="b" l="l" r="r" t="t"/>
            <a:pathLst>
              <a:path extrusionOk="0" h="5031" w="4137">
                <a:moveTo>
                  <a:pt x="2457" y="0"/>
                </a:moveTo>
                <a:cubicBezTo>
                  <a:pt x="2904" y="304"/>
                  <a:pt x="3208" y="751"/>
                  <a:pt x="3395" y="1198"/>
                </a:cubicBezTo>
                <a:cubicBezTo>
                  <a:pt x="3538" y="1600"/>
                  <a:pt x="3574" y="1975"/>
                  <a:pt x="3538" y="2386"/>
                </a:cubicBezTo>
                <a:cubicBezTo>
                  <a:pt x="3503" y="2716"/>
                  <a:pt x="3395" y="3020"/>
                  <a:pt x="3244" y="3315"/>
                </a:cubicBezTo>
                <a:lnTo>
                  <a:pt x="3244" y="3351"/>
                </a:lnTo>
                <a:cubicBezTo>
                  <a:pt x="3092" y="3655"/>
                  <a:pt x="2868" y="3914"/>
                  <a:pt x="2609" y="4101"/>
                </a:cubicBezTo>
                <a:cubicBezTo>
                  <a:pt x="2314" y="4360"/>
                  <a:pt x="1975" y="4548"/>
                  <a:pt x="1564" y="4619"/>
                </a:cubicBezTo>
                <a:cubicBezTo>
                  <a:pt x="1385" y="4691"/>
                  <a:pt x="1162" y="4727"/>
                  <a:pt x="938" y="4727"/>
                </a:cubicBezTo>
                <a:cubicBezTo>
                  <a:pt x="635" y="4727"/>
                  <a:pt x="304" y="4655"/>
                  <a:pt x="0" y="4548"/>
                </a:cubicBezTo>
                <a:lnTo>
                  <a:pt x="0" y="4548"/>
                </a:lnTo>
                <a:cubicBezTo>
                  <a:pt x="117" y="4619"/>
                  <a:pt x="188" y="4655"/>
                  <a:pt x="304" y="4727"/>
                </a:cubicBezTo>
                <a:cubicBezTo>
                  <a:pt x="670" y="4914"/>
                  <a:pt x="1081" y="5030"/>
                  <a:pt x="1528" y="5030"/>
                </a:cubicBezTo>
                <a:cubicBezTo>
                  <a:pt x="1716" y="5030"/>
                  <a:pt x="1939" y="4995"/>
                  <a:pt x="2162" y="4950"/>
                </a:cubicBezTo>
                <a:cubicBezTo>
                  <a:pt x="2538" y="4843"/>
                  <a:pt x="2904" y="4655"/>
                  <a:pt x="3208" y="4396"/>
                </a:cubicBezTo>
                <a:cubicBezTo>
                  <a:pt x="3431" y="4208"/>
                  <a:pt x="3654" y="3949"/>
                  <a:pt x="3797" y="3655"/>
                </a:cubicBezTo>
                <a:cubicBezTo>
                  <a:pt x="3985" y="3351"/>
                  <a:pt x="4065" y="3020"/>
                  <a:pt x="4101" y="2681"/>
                </a:cubicBezTo>
                <a:cubicBezTo>
                  <a:pt x="4137" y="2314"/>
                  <a:pt x="4101" y="1903"/>
                  <a:pt x="3949" y="1528"/>
                </a:cubicBezTo>
                <a:cubicBezTo>
                  <a:pt x="3762" y="930"/>
                  <a:pt x="3315" y="447"/>
                  <a:pt x="2761" y="152"/>
                </a:cubicBezTo>
                <a:cubicBezTo>
                  <a:pt x="2645" y="81"/>
                  <a:pt x="2573" y="36"/>
                  <a:pt x="2457" y="0"/>
                </a:cubicBezTo>
                <a:close/>
              </a:path>
            </a:pathLst>
          </a:custGeom>
          <a:gradFill>
            <a:gsLst>
              <a:gs pos="0">
                <a:srgbClr val="FFFFFF">
                  <a:alpha val="0"/>
                </a:srgbClr>
              </a:gs>
              <a:gs pos="100000">
                <a:srgbClr val="FF368C"/>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 name="Google Shape;30;p2"/>
          <p:cNvGrpSpPr/>
          <p:nvPr/>
        </p:nvGrpSpPr>
        <p:grpSpPr>
          <a:xfrm>
            <a:off x="4016763" y="30480"/>
            <a:ext cx="1513937" cy="1524159"/>
            <a:chOff x="-2803299" y="2304605"/>
            <a:chExt cx="1513937" cy="1524159"/>
          </a:xfrm>
        </p:grpSpPr>
        <p:sp>
          <p:nvSpPr>
            <p:cNvPr id="31" name="Google Shape;31;p2"/>
            <p:cNvSpPr/>
            <p:nvPr/>
          </p:nvSpPr>
          <p:spPr>
            <a:xfrm rot="-3251086">
              <a:off x="-2653825" y="2527465"/>
              <a:ext cx="999923" cy="880172"/>
            </a:xfrm>
            <a:custGeom>
              <a:rect b="b" l="l" r="r" t="t"/>
              <a:pathLst>
                <a:path extrusionOk="0" h="12434" w="14125">
                  <a:moveTo>
                    <a:pt x="7070" y="1"/>
                  </a:moveTo>
                  <a:cubicBezTo>
                    <a:pt x="6244" y="1"/>
                    <a:pt x="5404" y="166"/>
                    <a:pt x="4599" y="517"/>
                  </a:cubicBezTo>
                  <a:cubicBezTo>
                    <a:pt x="1450" y="1896"/>
                    <a:pt x="0" y="5525"/>
                    <a:pt x="1334" y="8673"/>
                  </a:cubicBezTo>
                  <a:cubicBezTo>
                    <a:pt x="2359" y="11029"/>
                    <a:pt x="4672" y="12433"/>
                    <a:pt x="7091" y="12433"/>
                  </a:cubicBezTo>
                  <a:cubicBezTo>
                    <a:pt x="7906" y="12433"/>
                    <a:pt x="8733" y="12274"/>
                    <a:pt x="9526" y="11938"/>
                  </a:cubicBezTo>
                  <a:cubicBezTo>
                    <a:pt x="12675" y="10568"/>
                    <a:pt x="14125" y="6894"/>
                    <a:pt x="12746" y="3746"/>
                  </a:cubicBezTo>
                  <a:cubicBezTo>
                    <a:pt x="11753" y="1403"/>
                    <a:pt x="9470" y="1"/>
                    <a:pt x="7070" y="1"/>
                  </a:cubicBezTo>
                  <a:close/>
                </a:path>
              </a:pathLst>
            </a:custGeom>
            <a:gradFill>
              <a:gsLst>
                <a:gs pos="0">
                  <a:srgbClr val="FFFFFF">
                    <a:alpha val="0"/>
                  </a:srgbClr>
                </a:gs>
                <a:gs pos="42000">
                  <a:srgbClr val="FFFFFF">
                    <a:alpha val="0"/>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 name="Google Shape;32;p2"/>
            <p:cNvGrpSpPr/>
            <p:nvPr/>
          </p:nvGrpSpPr>
          <p:grpSpPr>
            <a:xfrm>
              <a:off x="-2451424" y="2666703"/>
              <a:ext cx="1162061" cy="1162061"/>
              <a:chOff x="5100894" y="5868788"/>
              <a:chExt cx="1277412" cy="1277412"/>
            </a:xfrm>
          </p:grpSpPr>
          <p:sp>
            <p:nvSpPr>
              <p:cNvPr id="33" name="Google Shape;33;p2"/>
              <p:cNvSpPr/>
              <p:nvPr/>
            </p:nvSpPr>
            <p:spPr>
              <a:xfrm rot="-8100000">
                <a:off x="5287742" y="6056085"/>
                <a:ext cx="903716" cy="902816"/>
              </a:xfrm>
              <a:custGeom>
                <a:rect b="b" l="l" r="r" t="t"/>
                <a:pathLst>
                  <a:path extrusionOk="0" h="36113" w="36149">
                    <a:moveTo>
                      <a:pt x="18092" y="1"/>
                    </a:moveTo>
                    <a:cubicBezTo>
                      <a:pt x="8113" y="1"/>
                      <a:pt x="1" y="8077"/>
                      <a:pt x="1" y="18056"/>
                    </a:cubicBezTo>
                    <a:cubicBezTo>
                      <a:pt x="1" y="28036"/>
                      <a:pt x="8113" y="36112"/>
                      <a:pt x="18092" y="36112"/>
                    </a:cubicBezTo>
                    <a:cubicBezTo>
                      <a:pt x="28036" y="36112"/>
                      <a:pt x="36148" y="28036"/>
                      <a:pt x="36148" y="18056"/>
                    </a:cubicBezTo>
                    <a:cubicBezTo>
                      <a:pt x="36148" y="8077"/>
                      <a:pt x="28036" y="1"/>
                      <a:pt x="18092"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2"/>
              <p:cNvSpPr/>
              <p:nvPr/>
            </p:nvSpPr>
            <p:spPr>
              <a:xfrm>
                <a:off x="6019238" y="6596500"/>
                <a:ext cx="122850" cy="137125"/>
              </a:xfrm>
              <a:custGeom>
                <a:rect b="b" l="l" r="r" t="t"/>
                <a:pathLst>
                  <a:path extrusionOk="0" h="5485" w="4914">
                    <a:moveTo>
                      <a:pt x="3586" y="1"/>
                    </a:moveTo>
                    <a:cubicBezTo>
                      <a:pt x="2823" y="1"/>
                      <a:pt x="1813" y="731"/>
                      <a:pt x="1081" y="1871"/>
                    </a:cubicBezTo>
                    <a:cubicBezTo>
                      <a:pt x="152" y="3292"/>
                      <a:pt x="0" y="4855"/>
                      <a:pt x="786" y="5338"/>
                    </a:cubicBezTo>
                    <a:cubicBezTo>
                      <a:pt x="939" y="5437"/>
                      <a:pt x="1118" y="5485"/>
                      <a:pt x="1316" y="5485"/>
                    </a:cubicBezTo>
                    <a:cubicBezTo>
                      <a:pt x="2075" y="5485"/>
                      <a:pt x="3095" y="4779"/>
                      <a:pt x="3833" y="3622"/>
                    </a:cubicBezTo>
                    <a:cubicBezTo>
                      <a:pt x="4762" y="2211"/>
                      <a:pt x="4914" y="647"/>
                      <a:pt x="4137" y="165"/>
                    </a:cubicBezTo>
                    <a:cubicBezTo>
                      <a:pt x="3978" y="53"/>
                      <a:pt x="3791" y="1"/>
                      <a:pt x="358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2"/>
              <p:cNvSpPr/>
              <p:nvPr/>
            </p:nvSpPr>
            <p:spPr>
              <a:xfrm>
                <a:off x="6030388" y="6600600"/>
                <a:ext cx="110825" cy="133025"/>
              </a:xfrm>
              <a:custGeom>
                <a:rect b="b" l="l" r="r" t="t"/>
                <a:pathLst>
                  <a:path extrusionOk="0" h="5321" w="4433">
                    <a:moveTo>
                      <a:pt x="3726" y="1"/>
                    </a:moveTo>
                    <a:cubicBezTo>
                      <a:pt x="4093" y="707"/>
                      <a:pt x="3869" y="1975"/>
                      <a:pt x="3092" y="3164"/>
                    </a:cubicBezTo>
                    <a:cubicBezTo>
                      <a:pt x="2349" y="4292"/>
                      <a:pt x="1343" y="5021"/>
                      <a:pt x="568" y="5021"/>
                    </a:cubicBezTo>
                    <a:cubicBezTo>
                      <a:pt x="374" y="5021"/>
                      <a:pt x="194" y="4976"/>
                      <a:pt x="36" y="4879"/>
                    </a:cubicBezTo>
                    <a:lnTo>
                      <a:pt x="1" y="4834"/>
                    </a:lnTo>
                    <a:lnTo>
                      <a:pt x="1" y="4834"/>
                    </a:lnTo>
                    <a:cubicBezTo>
                      <a:pt x="72" y="4986"/>
                      <a:pt x="188" y="5102"/>
                      <a:pt x="340" y="5174"/>
                    </a:cubicBezTo>
                    <a:cubicBezTo>
                      <a:pt x="493" y="5273"/>
                      <a:pt x="672" y="5321"/>
                      <a:pt x="870" y="5321"/>
                    </a:cubicBezTo>
                    <a:cubicBezTo>
                      <a:pt x="1629" y="5321"/>
                      <a:pt x="2649" y="4615"/>
                      <a:pt x="3387" y="3458"/>
                    </a:cubicBezTo>
                    <a:cubicBezTo>
                      <a:pt x="4280" y="2047"/>
                      <a:pt x="4432" y="519"/>
                      <a:pt x="372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2"/>
              <p:cNvSpPr/>
              <p:nvPr/>
            </p:nvSpPr>
            <p:spPr>
              <a:xfrm>
                <a:off x="5634838" y="6635025"/>
                <a:ext cx="274525" cy="146975"/>
              </a:xfrm>
              <a:custGeom>
                <a:rect b="b" l="l" r="r" t="t"/>
                <a:pathLst>
                  <a:path extrusionOk="0" h="5879" w="10981">
                    <a:moveTo>
                      <a:pt x="6816" y="1"/>
                    </a:moveTo>
                    <a:cubicBezTo>
                      <a:pt x="6224" y="1"/>
                      <a:pt x="5594" y="61"/>
                      <a:pt x="4950" y="187"/>
                    </a:cubicBezTo>
                    <a:cubicBezTo>
                      <a:pt x="2091" y="777"/>
                      <a:pt x="0" y="2457"/>
                      <a:pt x="304" y="3984"/>
                    </a:cubicBezTo>
                    <a:cubicBezTo>
                      <a:pt x="532" y="5167"/>
                      <a:pt x="2147" y="5878"/>
                      <a:pt x="4191" y="5878"/>
                    </a:cubicBezTo>
                    <a:cubicBezTo>
                      <a:pt x="4788" y="5878"/>
                      <a:pt x="5421" y="5818"/>
                      <a:pt x="6067" y="5691"/>
                    </a:cubicBezTo>
                    <a:cubicBezTo>
                      <a:pt x="8934" y="5101"/>
                      <a:pt x="10980" y="3422"/>
                      <a:pt x="10686" y="1894"/>
                    </a:cubicBezTo>
                    <a:cubicBezTo>
                      <a:pt x="10457" y="716"/>
                      <a:pt x="8859" y="1"/>
                      <a:pt x="681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2"/>
              <p:cNvSpPr/>
              <p:nvPr/>
            </p:nvSpPr>
            <p:spPr>
              <a:xfrm>
                <a:off x="5641313" y="6684375"/>
                <a:ext cx="266250" cy="97625"/>
              </a:xfrm>
              <a:custGeom>
                <a:rect b="b" l="l" r="r" t="t"/>
                <a:pathLst>
                  <a:path extrusionOk="0" h="3905" w="10650">
                    <a:moveTo>
                      <a:pt x="10427" y="0"/>
                    </a:moveTo>
                    <a:lnTo>
                      <a:pt x="10427" y="0"/>
                    </a:lnTo>
                    <a:cubicBezTo>
                      <a:pt x="10051" y="1260"/>
                      <a:pt x="8229" y="2529"/>
                      <a:pt x="5852" y="2975"/>
                    </a:cubicBezTo>
                    <a:cubicBezTo>
                      <a:pt x="5195" y="3112"/>
                      <a:pt x="4553" y="3177"/>
                      <a:pt x="3951" y="3177"/>
                    </a:cubicBezTo>
                    <a:cubicBezTo>
                      <a:pt x="1925" y="3177"/>
                      <a:pt x="344" y="2448"/>
                      <a:pt x="117" y="1305"/>
                    </a:cubicBezTo>
                    <a:lnTo>
                      <a:pt x="117" y="1224"/>
                    </a:lnTo>
                    <a:cubicBezTo>
                      <a:pt x="45" y="1483"/>
                      <a:pt x="0" y="1751"/>
                      <a:pt x="45" y="2010"/>
                    </a:cubicBezTo>
                    <a:cubicBezTo>
                      <a:pt x="273" y="3193"/>
                      <a:pt x="1888" y="3904"/>
                      <a:pt x="3932" y="3904"/>
                    </a:cubicBezTo>
                    <a:cubicBezTo>
                      <a:pt x="4529" y="3904"/>
                      <a:pt x="5162" y="3844"/>
                      <a:pt x="5808" y="3717"/>
                    </a:cubicBezTo>
                    <a:cubicBezTo>
                      <a:pt x="8604" y="3127"/>
                      <a:pt x="10650" y="1483"/>
                      <a:pt x="10427"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2"/>
              <p:cNvSpPr/>
              <p:nvPr/>
            </p:nvSpPr>
            <p:spPr>
              <a:xfrm>
                <a:off x="5584588" y="6245650"/>
                <a:ext cx="156375" cy="263025"/>
              </a:xfrm>
              <a:custGeom>
                <a:rect b="b" l="l" r="r" t="t"/>
                <a:pathLst>
                  <a:path extrusionOk="0" h="10521" w="6255">
                    <a:moveTo>
                      <a:pt x="3579" y="0"/>
                    </a:moveTo>
                    <a:cubicBezTo>
                      <a:pt x="2114" y="0"/>
                      <a:pt x="693" y="2138"/>
                      <a:pt x="375" y="4925"/>
                    </a:cubicBezTo>
                    <a:cubicBezTo>
                      <a:pt x="0" y="7829"/>
                      <a:pt x="974" y="10321"/>
                      <a:pt x="2493" y="10509"/>
                    </a:cubicBezTo>
                    <a:cubicBezTo>
                      <a:pt x="2555" y="10517"/>
                      <a:pt x="2617" y="10520"/>
                      <a:pt x="2680" y="10520"/>
                    </a:cubicBezTo>
                    <a:cubicBezTo>
                      <a:pt x="4176" y="10520"/>
                      <a:pt x="5598" y="8383"/>
                      <a:pt x="5923" y="5595"/>
                    </a:cubicBezTo>
                    <a:cubicBezTo>
                      <a:pt x="6254" y="2692"/>
                      <a:pt x="5325" y="199"/>
                      <a:pt x="3761" y="12"/>
                    </a:cubicBezTo>
                    <a:cubicBezTo>
                      <a:pt x="3700" y="4"/>
                      <a:pt x="3640" y="0"/>
                      <a:pt x="3579"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2"/>
              <p:cNvSpPr/>
              <p:nvPr/>
            </p:nvSpPr>
            <p:spPr>
              <a:xfrm>
                <a:off x="5585463" y="6245650"/>
                <a:ext cx="111700" cy="262750"/>
              </a:xfrm>
              <a:custGeom>
                <a:rect b="b" l="l" r="r" t="t"/>
                <a:pathLst>
                  <a:path extrusionOk="0" h="10510" w="4468">
                    <a:moveTo>
                      <a:pt x="3544" y="0"/>
                    </a:moveTo>
                    <a:cubicBezTo>
                      <a:pt x="2079" y="0"/>
                      <a:pt x="658" y="2138"/>
                      <a:pt x="340" y="4925"/>
                    </a:cubicBezTo>
                    <a:cubicBezTo>
                      <a:pt x="1" y="7793"/>
                      <a:pt x="894" y="10250"/>
                      <a:pt x="2386" y="10509"/>
                    </a:cubicBezTo>
                    <a:cubicBezTo>
                      <a:pt x="1305" y="9732"/>
                      <a:pt x="716" y="7606"/>
                      <a:pt x="1010" y="5184"/>
                    </a:cubicBezTo>
                    <a:cubicBezTo>
                      <a:pt x="1328" y="2392"/>
                      <a:pt x="2754" y="260"/>
                      <a:pt x="4221" y="260"/>
                    </a:cubicBezTo>
                    <a:cubicBezTo>
                      <a:pt x="4280" y="260"/>
                      <a:pt x="4338" y="264"/>
                      <a:pt x="4396" y="271"/>
                    </a:cubicBezTo>
                    <a:cubicBezTo>
                      <a:pt x="4432" y="271"/>
                      <a:pt x="4432" y="315"/>
                      <a:pt x="4468" y="315"/>
                    </a:cubicBezTo>
                    <a:cubicBezTo>
                      <a:pt x="4245" y="128"/>
                      <a:pt x="3986" y="47"/>
                      <a:pt x="3726" y="12"/>
                    </a:cubicBezTo>
                    <a:cubicBezTo>
                      <a:pt x="3665" y="4"/>
                      <a:pt x="3605" y="0"/>
                      <a:pt x="3544"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2"/>
              <p:cNvSpPr/>
              <p:nvPr/>
            </p:nvSpPr>
            <p:spPr>
              <a:xfrm>
                <a:off x="5889913" y="6135825"/>
                <a:ext cx="188975" cy="178800"/>
              </a:xfrm>
              <a:custGeom>
                <a:rect b="b" l="l" r="r" t="t"/>
                <a:pathLst>
                  <a:path extrusionOk="0" h="7152" w="7559">
                    <a:moveTo>
                      <a:pt x="1935" y="0"/>
                    </a:moveTo>
                    <a:cubicBezTo>
                      <a:pt x="1541" y="0"/>
                      <a:pt x="1195" y="112"/>
                      <a:pt x="929" y="348"/>
                    </a:cubicBezTo>
                    <a:cubicBezTo>
                      <a:pt x="0" y="1170"/>
                      <a:pt x="483" y="3288"/>
                      <a:pt x="2046" y="5075"/>
                    </a:cubicBezTo>
                    <a:cubicBezTo>
                      <a:pt x="3189" y="6380"/>
                      <a:pt x="4589" y="7152"/>
                      <a:pt x="5622" y="7152"/>
                    </a:cubicBezTo>
                    <a:cubicBezTo>
                      <a:pt x="6003" y="7152"/>
                      <a:pt x="6334" y="7047"/>
                      <a:pt x="6585" y="6826"/>
                    </a:cubicBezTo>
                    <a:cubicBezTo>
                      <a:pt x="7558" y="5968"/>
                      <a:pt x="7031" y="3886"/>
                      <a:pt x="5468" y="2064"/>
                    </a:cubicBezTo>
                    <a:cubicBezTo>
                      <a:pt x="4335" y="770"/>
                      <a:pt x="2969" y="0"/>
                      <a:pt x="1935"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2"/>
              <p:cNvSpPr/>
              <p:nvPr/>
            </p:nvSpPr>
            <p:spPr>
              <a:xfrm>
                <a:off x="5914913" y="6136000"/>
                <a:ext cx="163975" cy="176950"/>
              </a:xfrm>
              <a:custGeom>
                <a:rect b="b" l="l" r="r" t="t"/>
                <a:pathLst>
                  <a:path extrusionOk="0" h="7078" w="6559">
                    <a:moveTo>
                      <a:pt x="937" y="1"/>
                    </a:moveTo>
                    <a:cubicBezTo>
                      <a:pt x="569" y="1"/>
                      <a:pt x="248" y="99"/>
                      <a:pt x="1" y="306"/>
                    </a:cubicBezTo>
                    <a:cubicBezTo>
                      <a:pt x="134" y="273"/>
                      <a:pt x="276" y="256"/>
                      <a:pt x="426" y="256"/>
                    </a:cubicBezTo>
                    <a:cubicBezTo>
                      <a:pt x="1449" y="256"/>
                      <a:pt x="2812" y="1014"/>
                      <a:pt x="3950" y="2316"/>
                    </a:cubicBezTo>
                    <a:cubicBezTo>
                      <a:pt x="5513" y="4103"/>
                      <a:pt x="6031" y="6220"/>
                      <a:pt x="5066" y="7042"/>
                    </a:cubicBezTo>
                    <a:cubicBezTo>
                      <a:pt x="5066" y="7064"/>
                      <a:pt x="5052" y="7073"/>
                      <a:pt x="5042" y="7076"/>
                    </a:cubicBezTo>
                    <a:lnTo>
                      <a:pt x="5042" y="7076"/>
                    </a:lnTo>
                    <a:cubicBezTo>
                      <a:pt x="5260" y="7038"/>
                      <a:pt x="5444" y="6933"/>
                      <a:pt x="5585" y="6819"/>
                    </a:cubicBezTo>
                    <a:cubicBezTo>
                      <a:pt x="6558" y="5961"/>
                      <a:pt x="6031" y="3879"/>
                      <a:pt x="4468" y="2057"/>
                    </a:cubicBezTo>
                    <a:cubicBezTo>
                      <a:pt x="3349" y="767"/>
                      <a:pt x="1964" y="1"/>
                      <a:pt x="937" y="1"/>
                    </a:cubicBezTo>
                    <a:close/>
                    <a:moveTo>
                      <a:pt x="5042" y="7076"/>
                    </a:moveTo>
                    <a:cubicBezTo>
                      <a:pt x="5038" y="7077"/>
                      <a:pt x="5034" y="7077"/>
                      <a:pt x="5031" y="7078"/>
                    </a:cubicBezTo>
                    <a:cubicBezTo>
                      <a:pt x="5031" y="7078"/>
                      <a:pt x="5036" y="7078"/>
                      <a:pt x="5042" y="7076"/>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2"/>
              <p:cNvSpPr/>
              <p:nvPr/>
            </p:nvSpPr>
            <p:spPr>
              <a:xfrm>
                <a:off x="5444088" y="6123150"/>
                <a:ext cx="140525" cy="114075"/>
              </a:xfrm>
              <a:custGeom>
                <a:rect b="b" l="l" r="r" t="t"/>
                <a:pathLst>
                  <a:path extrusionOk="0" h="4563" w="5621">
                    <a:moveTo>
                      <a:pt x="4199" y="1"/>
                    </a:moveTo>
                    <a:cubicBezTo>
                      <a:pt x="3505" y="1"/>
                      <a:pt x="2599" y="403"/>
                      <a:pt x="1787" y="1115"/>
                    </a:cubicBezTo>
                    <a:cubicBezTo>
                      <a:pt x="563" y="2196"/>
                      <a:pt x="1" y="3571"/>
                      <a:pt x="599" y="4241"/>
                    </a:cubicBezTo>
                    <a:cubicBezTo>
                      <a:pt x="788" y="4458"/>
                      <a:pt x="1083" y="4562"/>
                      <a:pt x="1438" y="4562"/>
                    </a:cubicBezTo>
                    <a:cubicBezTo>
                      <a:pt x="2121" y="4562"/>
                      <a:pt x="3028" y="4176"/>
                      <a:pt x="3833" y="3464"/>
                    </a:cubicBezTo>
                    <a:cubicBezTo>
                      <a:pt x="5066" y="2383"/>
                      <a:pt x="5620" y="972"/>
                      <a:pt x="5066" y="337"/>
                    </a:cubicBezTo>
                    <a:cubicBezTo>
                      <a:pt x="4862" y="109"/>
                      <a:pt x="4559" y="1"/>
                      <a:pt x="4199"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2"/>
              <p:cNvSpPr/>
              <p:nvPr/>
            </p:nvSpPr>
            <p:spPr>
              <a:xfrm>
                <a:off x="5444988" y="6123150"/>
                <a:ext cx="130450" cy="105150"/>
              </a:xfrm>
              <a:custGeom>
                <a:rect b="b" l="l" r="r" t="t"/>
                <a:pathLst>
                  <a:path extrusionOk="0" h="4206" w="5218">
                    <a:moveTo>
                      <a:pt x="4163" y="1"/>
                    </a:moveTo>
                    <a:cubicBezTo>
                      <a:pt x="3469" y="1"/>
                      <a:pt x="2563" y="403"/>
                      <a:pt x="1751" y="1115"/>
                    </a:cubicBezTo>
                    <a:cubicBezTo>
                      <a:pt x="527" y="2160"/>
                      <a:pt x="0" y="3536"/>
                      <a:pt x="527" y="4206"/>
                    </a:cubicBezTo>
                    <a:cubicBezTo>
                      <a:pt x="376" y="3464"/>
                      <a:pt x="894" y="2347"/>
                      <a:pt x="1939" y="1454"/>
                    </a:cubicBezTo>
                    <a:cubicBezTo>
                      <a:pt x="2737" y="749"/>
                      <a:pt x="3634" y="360"/>
                      <a:pt x="4315" y="360"/>
                    </a:cubicBezTo>
                    <a:cubicBezTo>
                      <a:pt x="4678" y="360"/>
                      <a:pt x="4980" y="470"/>
                      <a:pt x="5173" y="704"/>
                    </a:cubicBezTo>
                    <a:lnTo>
                      <a:pt x="5218" y="748"/>
                    </a:lnTo>
                    <a:cubicBezTo>
                      <a:pt x="5173" y="596"/>
                      <a:pt x="5102" y="444"/>
                      <a:pt x="5030" y="337"/>
                    </a:cubicBezTo>
                    <a:cubicBezTo>
                      <a:pt x="4826" y="109"/>
                      <a:pt x="4523" y="1"/>
                      <a:pt x="4163"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2"/>
              <p:cNvSpPr/>
              <p:nvPr/>
            </p:nvSpPr>
            <p:spPr>
              <a:xfrm>
                <a:off x="5623663" y="6086925"/>
                <a:ext cx="60550" cy="32350"/>
              </a:xfrm>
              <a:custGeom>
                <a:rect b="b" l="l" r="r" t="t"/>
                <a:pathLst>
                  <a:path extrusionOk="0" h="1294" w="2422">
                    <a:moveTo>
                      <a:pt x="1488" y="1"/>
                    </a:moveTo>
                    <a:cubicBezTo>
                      <a:pt x="1370" y="1"/>
                      <a:pt x="1245" y="12"/>
                      <a:pt x="1117" y="35"/>
                    </a:cubicBezTo>
                    <a:cubicBezTo>
                      <a:pt x="447" y="142"/>
                      <a:pt x="1" y="518"/>
                      <a:pt x="36" y="857"/>
                    </a:cubicBezTo>
                    <a:cubicBezTo>
                      <a:pt x="101" y="1121"/>
                      <a:pt x="466" y="1294"/>
                      <a:pt x="934" y="1294"/>
                    </a:cubicBezTo>
                    <a:cubicBezTo>
                      <a:pt x="1052" y="1294"/>
                      <a:pt x="1177" y="1283"/>
                      <a:pt x="1305" y="1259"/>
                    </a:cubicBezTo>
                    <a:cubicBezTo>
                      <a:pt x="1975" y="1152"/>
                      <a:pt x="2422" y="777"/>
                      <a:pt x="2386" y="446"/>
                    </a:cubicBezTo>
                    <a:cubicBezTo>
                      <a:pt x="2329" y="175"/>
                      <a:pt x="1958" y="1"/>
                      <a:pt x="1488"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2"/>
              <p:cNvSpPr/>
              <p:nvPr/>
            </p:nvSpPr>
            <p:spPr>
              <a:xfrm>
                <a:off x="5623663" y="6086925"/>
                <a:ext cx="59675" cy="20325"/>
              </a:xfrm>
              <a:custGeom>
                <a:rect b="b" l="l" r="r" t="t"/>
                <a:pathLst>
                  <a:path extrusionOk="0" h="813" w="2387">
                    <a:moveTo>
                      <a:pt x="1488" y="1"/>
                    </a:moveTo>
                    <a:cubicBezTo>
                      <a:pt x="1370" y="1"/>
                      <a:pt x="1245" y="12"/>
                      <a:pt x="1117" y="35"/>
                    </a:cubicBezTo>
                    <a:cubicBezTo>
                      <a:pt x="483" y="142"/>
                      <a:pt x="1" y="482"/>
                      <a:pt x="36" y="812"/>
                    </a:cubicBezTo>
                    <a:cubicBezTo>
                      <a:pt x="153" y="553"/>
                      <a:pt x="563" y="294"/>
                      <a:pt x="1082" y="187"/>
                    </a:cubicBezTo>
                    <a:cubicBezTo>
                      <a:pt x="1210" y="164"/>
                      <a:pt x="1336" y="153"/>
                      <a:pt x="1457" y="153"/>
                    </a:cubicBezTo>
                    <a:cubicBezTo>
                      <a:pt x="1935" y="153"/>
                      <a:pt x="2322" y="325"/>
                      <a:pt x="2350" y="589"/>
                    </a:cubicBezTo>
                    <a:cubicBezTo>
                      <a:pt x="2386" y="553"/>
                      <a:pt x="2386" y="482"/>
                      <a:pt x="2386" y="446"/>
                    </a:cubicBezTo>
                    <a:cubicBezTo>
                      <a:pt x="2329" y="175"/>
                      <a:pt x="1958" y="1"/>
                      <a:pt x="1488"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2"/>
              <p:cNvSpPr/>
              <p:nvPr/>
            </p:nvSpPr>
            <p:spPr>
              <a:xfrm>
                <a:off x="5341788" y="6627825"/>
                <a:ext cx="242825" cy="210725"/>
              </a:xfrm>
              <a:custGeom>
                <a:rect b="b" l="l" r="r" t="t"/>
                <a:pathLst>
                  <a:path extrusionOk="0" h="8429" w="9713">
                    <a:moveTo>
                      <a:pt x="2455" y="0"/>
                    </a:moveTo>
                    <a:cubicBezTo>
                      <a:pt x="1892" y="0"/>
                      <a:pt x="1415" y="164"/>
                      <a:pt x="1082" y="511"/>
                    </a:cubicBezTo>
                    <a:cubicBezTo>
                      <a:pt x="1" y="1628"/>
                      <a:pt x="814" y="4156"/>
                      <a:pt x="2904" y="6202"/>
                    </a:cubicBezTo>
                    <a:cubicBezTo>
                      <a:pt x="4340" y="7619"/>
                      <a:pt x="6009" y="8428"/>
                      <a:pt x="7258" y="8428"/>
                    </a:cubicBezTo>
                    <a:cubicBezTo>
                      <a:pt x="7821" y="8428"/>
                      <a:pt x="8298" y="8264"/>
                      <a:pt x="8631" y="7917"/>
                    </a:cubicBezTo>
                    <a:cubicBezTo>
                      <a:pt x="9712" y="6801"/>
                      <a:pt x="8899" y="4272"/>
                      <a:pt x="6809" y="2226"/>
                    </a:cubicBezTo>
                    <a:cubicBezTo>
                      <a:pt x="5373" y="810"/>
                      <a:pt x="3704" y="0"/>
                      <a:pt x="2455"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2"/>
              <p:cNvSpPr/>
              <p:nvPr/>
            </p:nvSpPr>
            <p:spPr>
              <a:xfrm>
                <a:off x="5341788" y="6630325"/>
                <a:ext cx="214000" cy="207900"/>
              </a:xfrm>
              <a:custGeom>
                <a:rect b="b" l="l" r="r" t="t"/>
                <a:pathLst>
                  <a:path extrusionOk="0" h="8316" w="8560">
                    <a:moveTo>
                      <a:pt x="1752" y="0"/>
                    </a:moveTo>
                    <a:cubicBezTo>
                      <a:pt x="1484" y="72"/>
                      <a:pt x="1260" y="223"/>
                      <a:pt x="1082" y="411"/>
                    </a:cubicBezTo>
                    <a:cubicBezTo>
                      <a:pt x="1" y="1528"/>
                      <a:pt x="814" y="4056"/>
                      <a:pt x="2904" y="6102"/>
                    </a:cubicBezTo>
                    <a:cubicBezTo>
                      <a:pt x="4336" y="7509"/>
                      <a:pt x="6003" y="8316"/>
                      <a:pt x="7246" y="8316"/>
                    </a:cubicBezTo>
                    <a:cubicBezTo>
                      <a:pt x="7780" y="8316"/>
                      <a:pt x="8235" y="8167"/>
                      <a:pt x="8560" y="7853"/>
                    </a:cubicBezTo>
                    <a:lnTo>
                      <a:pt x="8560" y="7853"/>
                    </a:lnTo>
                    <a:cubicBezTo>
                      <a:pt x="8342" y="7924"/>
                      <a:pt x="8102" y="7958"/>
                      <a:pt x="7845" y="7958"/>
                    </a:cubicBezTo>
                    <a:cubicBezTo>
                      <a:pt x="6600" y="7958"/>
                      <a:pt x="4953" y="7156"/>
                      <a:pt x="3539" y="5772"/>
                    </a:cubicBezTo>
                    <a:cubicBezTo>
                      <a:pt x="1412" y="3726"/>
                      <a:pt x="635" y="1153"/>
                      <a:pt x="1707" y="36"/>
                    </a:cubicBezTo>
                    <a:cubicBezTo>
                      <a:pt x="1707" y="36"/>
                      <a:pt x="1752" y="36"/>
                      <a:pt x="1752"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2"/>
              <p:cNvSpPr/>
              <p:nvPr/>
            </p:nvSpPr>
            <p:spPr>
              <a:xfrm>
                <a:off x="5382663" y="6343650"/>
                <a:ext cx="124650" cy="182775"/>
              </a:xfrm>
              <a:custGeom>
                <a:rect b="b" l="l" r="r" t="t"/>
                <a:pathLst>
                  <a:path extrusionOk="0" h="7311" w="4986">
                    <a:moveTo>
                      <a:pt x="3248" y="1"/>
                    </a:moveTo>
                    <a:cubicBezTo>
                      <a:pt x="2262" y="1"/>
                      <a:pt x="1135" y="1301"/>
                      <a:pt x="599" y="3096"/>
                    </a:cubicBezTo>
                    <a:cubicBezTo>
                      <a:pt x="1" y="5106"/>
                      <a:pt x="412" y="6964"/>
                      <a:pt x="1457" y="7259"/>
                    </a:cubicBezTo>
                    <a:cubicBezTo>
                      <a:pt x="1563" y="7294"/>
                      <a:pt x="1672" y="7311"/>
                      <a:pt x="1783" y="7311"/>
                    </a:cubicBezTo>
                    <a:cubicBezTo>
                      <a:pt x="2760" y="7311"/>
                      <a:pt x="3895" y="6017"/>
                      <a:pt x="4432" y="4213"/>
                    </a:cubicBezTo>
                    <a:cubicBezTo>
                      <a:pt x="4986" y="2238"/>
                      <a:pt x="4620" y="371"/>
                      <a:pt x="3539" y="40"/>
                    </a:cubicBezTo>
                    <a:cubicBezTo>
                      <a:pt x="3444" y="14"/>
                      <a:pt x="3346" y="1"/>
                      <a:pt x="3248"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2"/>
              <p:cNvSpPr/>
              <p:nvPr/>
            </p:nvSpPr>
            <p:spPr>
              <a:xfrm>
                <a:off x="5383563" y="6343650"/>
                <a:ext cx="99650" cy="181500"/>
              </a:xfrm>
              <a:custGeom>
                <a:rect b="b" l="l" r="r" t="t"/>
                <a:pathLst>
                  <a:path extrusionOk="0" h="7260" w="3986">
                    <a:moveTo>
                      <a:pt x="3212" y="1"/>
                    </a:moveTo>
                    <a:cubicBezTo>
                      <a:pt x="2226" y="1"/>
                      <a:pt x="1099" y="1301"/>
                      <a:pt x="563" y="3096"/>
                    </a:cubicBezTo>
                    <a:cubicBezTo>
                      <a:pt x="0" y="5061"/>
                      <a:pt x="376" y="6893"/>
                      <a:pt x="1376" y="7259"/>
                    </a:cubicBezTo>
                    <a:cubicBezTo>
                      <a:pt x="706" y="6589"/>
                      <a:pt x="528" y="5026"/>
                      <a:pt x="1010" y="3391"/>
                    </a:cubicBezTo>
                    <a:cubicBezTo>
                      <a:pt x="1508" y="1582"/>
                      <a:pt x="2644" y="286"/>
                      <a:pt x="3628" y="286"/>
                    </a:cubicBezTo>
                    <a:cubicBezTo>
                      <a:pt x="3737" y="286"/>
                      <a:pt x="3845" y="302"/>
                      <a:pt x="3949" y="335"/>
                    </a:cubicBezTo>
                    <a:lnTo>
                      <a:pt x="3985" y="335"/>
                    </a:lnTo>
                    <a:cubicBezTo>
                      <a:pt x="3878" y="192"/>
                      <a:pt x="3690" y="112"/>
                      <a:pt x="3503" y="40"/>
                    </a:cubicBezTo>
                    <a:cubicBezTo>
                      <a:pt x="3408" y="14"/>
                      <a:pt x="3310" y="1"/>
                      <a:pt x="3212"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2"/>
              <p:cNvSpPr/>
              <p:nvPr/>
            </p:nvSpPr>
            <p:spPr>
              <a:xfrm>
                <a:off x="6088013" y="6496025"/>
                <a:ext cx="55875" cy="88000"/>
              </a:xfrm>
              <a:custGeom>
                <a:rect b="b" l="l" r="r" t="t"/>
                <a:pathLst>
                  <a:path extrusionOk="0" h="3520" w="2235">
                    <a:moveTo>
                      <a:pt x="886" y="1"/>
                    </a:moveTo>
                    <a:cubicBezTo>
                      <a:pt x="853" y="1"/>
                      <a:pt x="819" y="4"/>
                      <a:pt x="787" y="12"/>
                    </a:cubicBezTo>
                    <a:cubicBezTo>
                      <a:pt x="269" y="128"/>
                      <a:pt x="1" y="977"/>
                      <a:pt x="224" y="1950"/>
                    </a:cubicBezTo>
                    <a:cubicBezTo>
                      <a:pt x="403" y="2868"/>
                      <a:pt x="920" y="3519"/>
                      <a:pt x="1416" y="3519"/>
                    </a:cubicBezTo>
                    <a:cubicBezTo>
                      <a:pt x="1442" y="3519"/>
                      <a:pt x="1467" y="3517"/>
                      <a:pt x="1493" y="3514"/>
                    </a:cubicBezTo>
                    <a:cubicBezTo>
                      <a:pt x="2011" y="3398"/>
                      <a:pt x="2234" y="2540"/>
                      <a:pt x="2056" y="1575"/>
                    </a:cubicBezTo>
                    <a:cubicBezTo>
                      <a:pt x="1881" y="675"/>
                      <a:pt x="1348" y="1"/>
                      <a:pt x="88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2"/>
              <p:cNvSpPr/>
              <p:nvPr/>
            </p:nvSpPr>
            <p:spPr>
              <a:xfrm>
                <a:off x="6107663" y="6496175"/>
                <a:ext cx="36225" cy="87700"/>
              </a:xfrm>
              <a:custGeom>
                <a:rect b="b" l="l" r="r" t="t"/>
                <a:pathLst>
                  <a:path extrusionOk="0" h="3508" w="1449">
                    <a:moveTo>
                      <a:pt x="77" y="0"/>
                    </a:moveTo>
                    <a:cubicBezTo>
                      <a:pt x="52" y="0"/>
                      <a:pt x="26" y="2"/>
                      <a:pt x="1" y="6"/>
                    </a:cubicBezTo>
                    <a:cubicBezTo>
                      <a:pt x="448" y="158"/>
                      <a:pt x="859" y="747"/>
                      <a:pt x="1046" y="1533"/>
                    </a:cubicBezTo>
                    <a:cubicBezTo>
                      <a:pt x="1225" y="2498"/>
                      <a:pt x="966" y="3356"/>
                      <a:pt x="483" y="3472"/>
                    </a:cubicBezTo>
                    <a:lnTo>
                      <a:pt x="448" y="3472"/>
                    </a:lnTo>
                    <a:cubicBezTo>
                      <a:pt x="519" y="3508"/>
                      <a:pt x="635" y="3508"/>
                      <a:pt x="707" y="3508"/>
                    </a:cubicBezTo>
                    <a:cubicBezTo>
                      <a:pt x="1225" y="3392"/>
                      <a:pt x="1448" y="2534"/>
                      <a:pt x="1270" y="1569"/>
                    </a:cubicBezTo>
                    <a:cubicBezTo>
                      <a:pt x="1091" y="651"/>
                      <a:pt x="573" y="0"/>
                      <a:pt x="77"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2"/>
              <p:cNvSpPr/>
              <p:nvPr/>
            </p:nvSpPr>
            <p:spPr>
              <a:xfrm>
                <a:off x="5853488" y="6371250"/>
                <a:ext cx="106125" cy="108750"/>
              </a:xfrm>
              <a:custGeom>
                <a:rect b="b" l="l" r="r" t="t"/>
                <a:pathLst>
                  <a:path extrusionOk="0" h="4350" w="4245">
                    <a:moveTo>
                      <a:pt x="1647" y="0"/>
                    </a:moveTo>
                    <a:cubicBezTo>
                      <a:pt x="1571" y="0"/>
                      <a:pt x="1496" y="6"/>
                      <a:pt x="1421" y="17"/>
                    </a:cubicBezTo>
                    <a:cubicBezTo>
                      <a:pt x="448" y="125"/>
                      <a:pt x="1" y="1206"/>
                      <a:pt x="376" y="2394"/>
                    </a:cubicBezTo>
                    <a:cubicBezTo>
                      <a:pt x="723" y="3502"/>
                      <a:pt x="1675" y="4349"/>
                      <a:pt x="2580" y="4349"/>
                    </a:cubicBezTo>
                    <a:cubicBezTo>
                      <a:pt x="2653" y="4349"/>
                      <a:pt x="2725" y="4344"/>
                      <a:pt x="2797" y="4333"/>
                    </a:cubicBezTo>
                    <a:cubicBezTo>
                      <a:pt x="3762" y="4225"/>
                      <a:pt x="4245" y="3144"/>
                      <a:pt x="3878" y="1947"/>
                    </a:cubicBezTo>
                    <a:cubicBezTo>
                      <a:pt x="3532" y="818"/>
                      <a:pt x="2554" y="0"/>
                      <a:pt x="1647"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2"/>
              <p:cNvSpPr/>
              <p:nvPr/>
            </p:nvSpPr>
            <p:spPr>
              <a:xfrm>
                <a:off x="5890788" y="6370650"/>
                <a:ext cx="68825" cy="109600"/>
              </a:xfrm>
              <a:custGeom>
                <a:rect b="b" l="l" r="r" t="t"/>
                <a:pathLst>
                  <a:path extrusionOk="0" h="4384" w="2753">
                    <a:moveTo>
                      <a:pt x="123" y="0"/>
                    </a:moveTo>
                    <a:cubicBezTo>
                      <a:pt x="82" y="0"/>
                      <a:pt x="41" y="2"/>
                      <a:pt x="1" y="6"/>
                    </a:cubicBezTo>
                    <a:cubicBezTo>
                      <a:pt x="823" y="184"/>
                      <a:pt x="1600" y="935"/>
                      <a:pt x="1940" y="1935"/>
                    </a:cubicBezTo>
                    <a:cubicBezTo>
                      <a:pt x="2306" y="3133"/>
                      <a:pt x="1823" y="4205"/>
                      <a:pt x="859" y="4357"/>
                    </a:cubicBezTo>
                    <a:lnTo>
                      <a:pt x="823" y="4357"/>
                    </a:lnTo>
                    <a:cubicBezTo>
                      <a:pt x="894" y="4374"/>
                      <a:pt x="977" y="4383"/>
                      <a:pt x="1061" y="4383"/>
                    </a:cubicBezTo>
                    <a:cubicBezTo>
                      <a:pt x="1144" y="4383"/>
                      <a:pt x="1229" y="4374"/>
                      <a:pt x="1305" y="4357"/>
                    </a:cubicBezTo>
                    <a:cubicBezTo>
                      <a:pt x="2270" y="4249"/>
                      <a:pt x="2753" y="3168"/>
                      <a:pt x="2386" y="1971"/>
                    </a:cubicBezTo>
                    <a:cubicBezTo>
                      <a:pt x="2027" y="835"/>
                      <a:pt x="1023" y="0"/>
                      <a:pt x="123"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2"/>
              <p:cNvSpPr/>
              <p:nvPr/>
            </p:nvSpPr>
            <p:spPr>
              <a:xfrm>
                <a:off x="6081538" y="6303450"/>
                <a:ext cx="55875" cy="87125"/>
              </a:xfrm>
              <a:custGeom>
                <a:rect b="b" l="l" r="r" t="t"/>
                <a:pathLst>
                  <a:path extrusionOk="0" h="3485" w="2235">
                    <a:moveTo>
                      <a:pt x="893" y="1"/>
                    </a:moveTo>
                    <a:cubicBezTo>
                      <a:pt x="857" y="1"/>
                      <a:pt x="822" y="5"/>
                      <a:pt x="787" y="13"/>
                    </a:cubicBezTo>
                    <a:cubicBezTo>
                      <a:pt x="260" y="121"/>
                      <a:pt x="1" y="978"/>
                      <a:pt x="224" y="1943"/>
                    </a:cubicBezTo>
                    <a:cubicBezTo>
                      <a:pt x="397" y="2843"/>
                      <a:pt x="891" y="3484"/>
                      <a:pt x="1375" y="3484"/>
                    </a:cubicBezTo>
                    <a:cubicBezTo>
                      <a:pt x="1414" y="3484"/>
                      <a:pt x="1453" y="3480"/>
                      <a:pt x="1493" y="3471"/>
                    </a:cubicBezTo>
                    <a:cubicBezTo>
                      <a:pt x="2011" y="3399"/>
                      <a:pt x="2234" y="2506"/>
                      <a:pt x="2047" y="1577"/>
                    </a:cubicBezTo>
                    <a:cubicBezTo>
                      <a:pt x="1881" y="674"/>
                      <a:pt x="1354" y="1"/>
                      <a:pt x="893"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2"/>
              <p:cNvSpPr/>
              <p:nvPr/>
            </p:nvSpPr>
            <p:spPr>
              <a:xfrm>
                <a:off x="6101188" y="6303600"/>
                <a:ext cx="36225" cy="87300"/>
              </a:xfrm>
              <a:custGeom>
                <a:rect b="b" l="l" r="r" t="t"/>
                <a:pathLst>
                  <a:path extrusionOk="0" h="3492" w="1449">
                    <a:moveTo>
                      <a:pt x="86" y="1"/>
                    </a:moveTo>
                    <a:cubicBezTo>
                      <a:pt x="57" y="1"/>
                      <a:pt x="29" y="3"/>
                      <a:pt x="1" y="7"/>
                    </a:cubicBezTo>
                    <a:cubicBezTo>
                      <a:pt x="448" y="115"/>
                      <a:pt x="859" y="749"/>
                      <a:pt x="1001" y="1526"/>
                    </a:cubicBezTo>
                    <a:cubicBezTo>
                      <a:pt x="1225" y="2500"/>
                      <a:pt x="966" y="3358"/>
                      <a:pt x="448" y="3465"/>
                    </a:cubicBezTo>
                    <a:cubicBezTo>
                      <a:pt x="483" y="3483"/>
                      <a:pt x="530" y="3492"/>
                      <a:pt x="577" y="3492"/>
                    </a:cubicBezTo>
                    <a:cubicBezTo>
                      <a:pt x="624" y="3492"/>
                      <a:pt x="671" y="3483"/>
                      <a:pt x="707" y="3465"/>
                    </a:cubicBezTo>
                    <a:cubicBezTo>
                      <a:pt x="1225" y="3393"/>
                      <a:pt x="1448" y="2500"/>
                      <a:pt x="1261" y="1571"/>
                    </a:cubicBezTo>
                    <a:cubicBezTo>
                      <a:pt x="1092" y="650"/>
                      <a:pt x="579" y="1"/>
                      <a:pt x="8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2"/>
              <p:cNvSpPr/>
              <p:nvPr/>
            </p:nvSpPr>
            <p:spPr>
              <a:xfrm>
                <a:off x="5894588" y="6774000"/>
                <a:ext cx="91150" cy="57075"/>
              </a:xfrm>
              <a:custGeom>
                <a:rect b="b" l="l" r="r" t="t"/>
                <a:pathLst>
                  <a:path extrusionOk="0" h="2283" w="3646">
                    <a:moveTo>
                      <a:pt x="2593" y="1"/>
                    </a:moveTo>
                    <a:cubicBezTo>
                      <a:pt x="2249" y="1"/>
                      <a:pt x="1841" y="95"/>
                      <a:pt x="1448" y="284"/>
                    </a:cubicBezTo>
                    <a:cubicBezTo>
                      <a:pt x="555" y="730"/>
                      <a:pt x="1" y="1436"/>
                      <a:pt x="224" y="1919"/>
                    </a:cubicBezTo>
                    <a:cubicBezTo>
                      <a:pt x="344" y="2158"/>
                      <a:pt x="656" y="2282"/>
                      <a:pt x="1058" y="2282"/>
                    </a:cubicBezTo>
                    <a:cubicBezTo>
                      <a:pt x="1406" y="2282"/>
                      <a:pt x="1820" y="2190"/>
                      <a:pt x="2234" y="1999"/>
                    </a:cubicBezTo>
                    <a:cubicBezTo>
                      <a:pt x="3128" y="1588"/>
                      <a:pt x="3646" y="847"/>
                      <a:pt x="3423" y="400"/>
                    </a:cubicBezTo>
                    <a:cubicBezTo>
                      <a:pt x="3321" y="133"/>
                      <a:pt x="3001" y="1"/>
                      <a:pt x="2593"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2"/>
              <p:cNvSpPr/>
              <p:nvPr/>
            </p:nvSpPr>
            <p:spPr>
              <a:xfrm>
                <a:off x="5899288" y="6783975"/>
                <a:ext cx="86450" cy="47100"/>
              </a:xfrm>
              <a:custGeom>
                <a:rect b="b" l="l" r="r" t="t"/>
                <a:pathLst>
                  <a:path extrusionOk="0" h="1884" w="3458">
                    <a:moveTo>
                      <a:pt x="3270" y="1"/>
                    </a:moveTo>
                    <a:cubicBezTo>
                      <a:pt x="3235" y="448"/>
                      <a:pt x="2752" y="1001"/>
                      <a:pt x="2011" y="1377"/>
                    </a:cubicBezTo>
                    <a:cubicBezTo>
                      <a:pt x="1604" y="1564"/>
                      <a:pt x="1197" y="1656"/>
                      <a:pt x="854" y="1656"/>
                    </a:cubicBezTo>
                    <a:cubicBezTo>
                      <a:pt x="443" y="1656"/>
                      <a:pt x="122" y="1523"/>
                      <a:pt x="0" y="1261"/>
                    </a:cubicBezTo>
                    <a:lnTo>
                      <a:pt x="0" y="1261"/>
                    </a:lnTo>
                    <a:cubicBezTo>
                      <a:pt x="0" y="1341"/>
                      <a:pt x="0" y="1412"/>
                      <a:pt x="36" y="1520"/>
                    </a:cubicBezTo>
                    <a:cubicBezTo>
                      <a:pt x="156" y="1759"/>
                      <a:pt x="468" y="1883"/>
                      <a:pt x="870" y="1883"/>
                    </a:cubicBezTo>
                    <a:cubicBezTo>
                      <a:pt x="1218" y="1883"/>
                      <a:pt x="1632" y="1791"/>
                      <a:pt x="2046" y="1600"/>
                    </a:cubicBezTo>
                    <a:cubicBezTo>
                      <a:pt x="2940" y="1189"/>
                      <a:pt x="3458" y="483"/>
                      <a:pt x="3270"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2"/>
              <p:cNvSpPr/>
              <p:nvPr/>
            </p:nvSpPr>
            <p:spPr>
              <a:xfrm>
                <a:off x="5334188" y="6439225"/>
                <a:ext cx="57875" cy="87125"/>
              </a:xfrm>
              <a:custGeom>
                <a:rect b="b" l="l" r="r" t="t"/>
                <a:pathLst>
                  <a:path extrusionOk="0" h="3485" w="2315">
                    <a:moveTo>
                      <a:pt x="833" y="1"/>
                    </a:moveTo>
                    <a:cubicBezTo>
                      <a:pt x="793" y="1"/>
                      <a:pt x="754" y="5"/>
                      <a:pt x="716" y="14"/>
                    </a:cubicBezTo>
                    <a:cubicBezTo>
                      <a:pt x="189" y="166"/>
                      <a:pt x="1" y="1060"/>
                      <a:pt x="269" y="1989"/>
                    </a:cubicBezTo>
                    <a:cubicBezTo>
                      <a:pt x="508" y="2848"/>
                      <a:pt x="1030" y="3485"/>
                      <a:pt x="1524" y="3485"/>
                    </a:cubicBezTo>
                    <a:cubicBezTo>
                      <a:pt x="1565" y="3485"/>
                      <a:pt x="1605" y="3481"/>
                      <a:pt x="1645" y="3472"/>
                    </a:cubicBezTo>
                    <a:cubicBezTo>
                      <a:pt x="2127" y="3329"/>
                      <a:pt x="2315" y="2436"/>
                      <a:pt x="2056" y="1506"/>
                    </a:cubicBezTo>
                    <a:cubicBezTo>
                      <a:pt x="1850" y="610"/>
                      <a:pt x="1296" y="1"/>
                      <a:pt x="833"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2"/>
              <p:cNvSpPr/>
              <p:nvPr/>
            </p:nvSpPr>
            <p:spPr>
              <a:xfrm>
                <a:off x="5334188" y="6439575"/>
                <a:ext cx="40250" cy="86775"/>
              </a:xfrm>
              <a:custGeom>
                <a:rect b="b" l="l" r="r" t="t"/>
                <a:pathLst>
                  <a:path extrusionOk="0" h="3471" w="1610">
                    <a:moveTo>
                      <a:pt x="716" y="0"/>
                    </a:moveTo>
                    <a:cubicBezTo>
                      <a:pt x="189" y="152"/>
                      <a:pt x="1" y="1046"/>
                      <a:pt x="269" y="1975"/>
                    </a:cubicBezTo>
                    <a:cubicBezTo>
                      <a:pt x="508" y="2834"/>
                      <a:pt x="1030" y="3471"/>
                      <a:pt x="1496" y="3471"/>
                    </a:cubicBezTo>
                    <a:cubicBezTo>
                      <a:pt x="1534" y="3471"/>
                      <a:pt x="1572" y="3467"/>
                      <a:pt x="1609" y="3458"/>
                    </a:cubicBezTo>
                    <a:cubicBezTo>
                      <a:pt x="1162" y="3351"/>
                      <a:pt x="716" y="2752"/>
                      <a:pt x="492" y="1975"/>
                    </a:cubicBezTo>
                    <a:cubicBezTo>
                      <a:pt x="224" y="1046"/>
                      <a:pt x="448" y="152"/>
                      <a:pt x="939"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2"/>
              <p:cNvSpPr/>
              <p:nvPr/>
            </p:nvSpPr>
            <p:spPr>
              <a:xfrm>
                <a:off x="5620988" y="6786525"/>
                <a:ext cx="62350" cy="34400"/>
              </a:xfrm>
              <a:custGeom>
                <a:rect b="b" l="l" r="r" t="t"/>
                <a:pathLst>
                  <a:path extrusionOk="0" h="1376" w="2494">
                    <a:moveTo>
                      <a:pt x="850" y="0"/>
                    </a:moveTo>
                    <a:cubicBezTo>
                      <a:pt x="435" y="0"/>
                      <a:pt x="122" y="142"/>
                      <a:pt x="72" y="381"/>
                    </a:cubicBezTo>
                    <a:cubicBezTo>
                      <a:pt x="0" y="712"/>
                      <a:pt x="447" y="1123"/>
                      <a:pt x="1081" y="1310"/>
                    </a:cubicBezTo>
                    <a:cubicBezTo>
                      <a:pt x="1272" y="1354"/>
                      <a:pt x="1456" y="1375"/>
                      <a:pt x="1624" y="1375"/>
                    </a:cubicBezTo>
                    <a:cubicBezTo>
                      <a:pt x="2046" y="1375"/>
                      <a:pt x="2364" y="1239"/>
                      <a:pt x="2422" y="971"/>
                    </a:cubicBezTo>
                    <a:cubicBezTo>
                      <a:pt x="2493" y="640"/>
                      <a:pt x="2046" y="229"/>
                      <a:pt x="1412" y="77"/>
                    </a:cubicBezTo>
                    <a:cubicBezTo>
                      <a:pt x="1215" y="25"/>
                      <a:pt x="1023" y="0"/>
                      <a:pt x="850"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2"/>
              <p:cNvSpPr/>
              <p:nvPr/>
            </p:nvSpPr>
            <p:spPr>
              <a:xfrm>
                <a:off x="5620988" y="6792250"/>
                <a:ext cx="60550" cy="28700"/>
              </a:xfrm>
              <a:custGeom>
                <a:rect b="b" l="l" r="r" t="t"/>
                <a:pathLst>
                  <a:path extrusionOk="0" h="1148" w="2422">
                    <a:moveTo>
                      <a:pt x="143" y="0"/>
                    </a:moveTo>
                    <a:lnTo>
                      <a:pt x="143" y="0"/>
                    </a:lnTo>
                    <a:cubicBezTo>
                      <a:pt x="108" y="36"/>
                      <a:pt x="72" y="117"/>
                      <a:pt x="72" y="152"/>
                    </a:cubicBezTo>
                    <a:cubicBezTo>
                      <a:pt x="0" y="483"/>
                      <a:pt x="447" y="894"/>
                      <a:pt x="1081" y="1081"/>
                    </a:cubicBezTo>
                    <a:cubicBezTo>
                      <a:pt x="1264" y="1126"/>
                      <a:pt x="1444" y="1147"/>
                      <a:pt x="1611" y="1147"/>
                    </a:cubicBezTo>
                    <a:cubicBezTo>
                      <a:pt x="2015" y="1147"/>
                      <a:pt x="2339" y="1021"/>
                      <a:pt x="2422" y="787"/>
                    </a:cubicBezTo>
                    <a:lnTo>
                      <a:pt x="2422" y="787"/>
                    </a:lnTo>
                    <a:cubicBezTo>
                      <a:pt x="2279" y="929"/>
                      <a:pt x="2027" y="1010"/>
                      <a:pt x="1718" y="1010"/>
                    </a:cubicBezTo>
                    <a:cubicBezTo>
                      <a:pt x="1545" y="1010"/>
                      <a:pt x="1353" y="984"/>
                      <a:pt x="1153" y="930"/>
                    </a:cubicBezTo>
                    <a:cubicBezTo>
                      <a:pt x="519" y="787"/>
                      <a:pt x="72" y="376"/>
                      <a:pt x="143"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2"/>
              <p:cNvSpPr/>
              <p:nvPr/>
            </p:nvSpPr>
            <p:spPr>
              <a:xfrm>
                <a:off x="5633938" y="6834950"/>
                <a:ext cx="129350" cy="68150"/>
              </a:xfrm>
              <a:custGeom>
                <a:rect b="b" l="l" r="r" t="t"/>
                <a:pathLst>
                  <a:path extrusionOk="0" h="2726" w="5174">
                    <a:moveTo>
                      <a:pt x="2354" y="0"/>
                    </a:moveTo>
                    <a:cubicBezTo>
                      <a:pt x="1053" y="0"/>
                      <a:pt x="34" y="571"/>
                      <a:pt x="1" y="1267"/>
                    </a:cubicBezTo>
                    <a:cubicBezTo>
                      <a:pt x="1" y="2018"/>
                      <a:pt x="1117" y="2652"/>
                      <a:pt x="2529" y="2724"/>
                    </a:cubicBezTo>
                    <a:cubicBezTo>
                      <a:pt x="2569" y="2725"/>
                      <a:pt x="2610" y="2725"/>
                      <a:pt x="2650" y="2725"/>
                    </a:cubicBezTo>
                    <a:cubicBezTo>
                      <a:pt x="4016" y="2725"/>
                      <a:pt x="5138" y="2140"/>
                      <a:pt x="5138" y="1419"/>
                    </a:cubicBezTo>
                    <a:cubicBezTo>
                      <a:pt x="5173" y="678"/>
                      <a:pt x="4021" y="43"/>
                      <a:pt x="2609" y="8"/>
                    </a:cubicBezTo>
                    <a:cubicBezTo>
                      <a:pt x="2523" y="3"/>
                      <a:pt x="2438" y="0"/>
                      <a:pt x="2354"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2"/>
              <p:cNvSpPr/>
              <p:nvPr/>
            </p:nvSpPr>
            <p:spPr>
              <a:xfrm>
                <a:off x="5633938" y="6857475"/>
                <a:ext cx="128450" cy="45625"/>
              </a:xfrm>
              <a:custGeom>
                <a:rect b="b" l="l" r="r" t="t"/>
                <a:pathLst>
                  <a:path extrusionOk="0" h="1825" w="5138">
                    <a:moveTo>
                      <a:pt x="117" y="0"/>
                    </a:moveTo>
                    <a:cubicBezTo>
                      <a:pt x="36" y="107"/>
                      <a:pt x="1" y="259"/>
                      <a:pt x="1" y="366"/>
                    </a:cubicBezTo>
                    <a:cubicBezTo>
                      <a:pt x="1" y="1117"/>
                      <a:pt x="1117" y="1751"/>
                      <a:pt x="2529" y="1823"/>
                    </a:cubicBezTo>
                    <a:cubicBezTo>
                      <a:pt x="2572" y="1824"/>
                      <a:pt x="2616" y="1824"/>
                      <a:pt x="2659" y="1824"/>
                    </a:cubicBezTo>
                    <a:cubicBezTo>
                      <a:pt x="4019" y="1824"/>
                      <a:pt x="5103" y="1282"/>
                      <a:pt x="5138" y="554"/>
                    </a:cubicBezTo>
                    <a:lnTo>
                      <a:pt x="5138" y="554"/>
                    </a:lnTo>
                    <a:cubicBezTo>
                      <a:pt x="4843" y="1117"/>
                      <a:pt x="3833" y="1483"/>
                      <a:pt x="2645" y="1483"/>
                    </a:cubicBezTo>
                    <a:cubicBezTo>
                      <a:pt x="1234" y="1447"/>
                      <a:pt x="72" y="777"/>
                      <a:pt x="117" y="36"/>
                    </a:cubicBezTo>
                    <a:lnTo>
                      <a:pt x="117" y="0"/>
                    </a:ln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4" name="Google Shape;64;p2"/>
          <p:cNvSpPr/>
          <p:nvPr/>
        </p:nvSpPr>
        <p:spPr>
          <a:xfrm>
            <a:off x="4457931" y="3880776"/>
            <a:ext cx="558156" cy="764002"/>
          </a:xfrm>
          <a:custGeom>
            <a:rect b="b" l="l" r="r" t="t"/>
            <a:pathLst>
              <a:path extrusionOk="0" h="20933" w="15293">
                <a:moveTo>
                  <a:pt x="14543" y="0"/>
                </a:moveTo>
                <a:cubicBezTo>
                  <a:pt x="10391" y="1934"/>
                  <a:pt x="6874" y="4940"/>
                  <a:pt x="4305" y="8570"/>
                </a:cubicBezTo>
                <a:cubicBezTo>
                  <a:pt x="3044" y="10391"/>
                  <a:pt x="2020" y="12362"/>
                  <a:pt x="1271" y="14458"/>
                </a:cubicBezTo>
                <a:cubicBezTo>
                  <a:pt x="512" y="16553"/>
                  <a:pt x="86" y="18724"/>
                  <a:pt x="1" y="20895"/>
                </a:cubicBezTo>
                <a:lnTo>
                  <a:pt x="162" y="20932"/>
                </a:lnTo>
                <a:cubicBezTo>
                  <a:pt x="399" y="18762"/>
                  <a:pt x="987" y="16666"/>
                  <a:pt x="1821" y="14695"/>
                </a:cubicBezTo>
                <a:cubicBezTo>
                  <a:pt x="2693" y="12723"/>
                  <a:pt x="3831" y="10865"/>
                  <a:pt x="5177" y="9206"/>
                </a:cubicBezTo>
                <a:cubicBezTo>
                  <a:pt x="7860" y="5888"/>
                  <a:pt x="11377" y="3318"/>
                  <a:pt x="15292" y="1821"/>
                </a:cubicBezTo>
                <a:lnTo>
                  <a:pt x="14543" y="0"/>
                </a:lnTo>
                <a:close/>
              </a:path>
            </a:pathLst>
          </a:custGeom>
          <a:gradFill>
            <a:gsLst>
              <a:gs pos="0">
                <a:srgbClr val="FFFFFF"/>
              </a:gs>
              <a:gs pos="100000">
                <a:srgbClr val="FFFFFF">
                  <a:alpha val="0"/>
                </a:srgbClr>
              </a:gs>
            </a:gsLst>
            <a:lin ang="5400012" scaled="0"/>
          </a:gradFill>
          <a:ln>
            <a:noFill/>
          </a:ln>
          <a:effectLst>
            <a:outerShdw blurRad="285750" rotWithShape="0" algn="bl" dir="9120000" dist="9525">
              <a:srgbClr val="FFFFFF"/>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2"/>
          <p:cNvSpPr/>
          <p:nvPr/>
        </p:nvSpPr>
        <p:spPr>
          <a:xfrm>
            <a:off x="4958236" y="3814059"/>
            <a:ext cx="269571" cy="205992"/>
          </a:xfrm>
          <a:custGeom>
            <a:rect b="b" l="l" r="r" t="t"/>
            <a:pathLst>
              <a:path extrusionOk="0" h="5644" w="7386">
                <a:moveTo>
                  <a:pt x="3904" y="1825"/>
                </a:moveTo>
                <a:cubicBezTo>
                  <a:pt x="4271" y="1825"/>
                  <a:pt x="4583" y="2090"/>
                  <a:pt x="4627" y="2464"/>
                </a:cubicBezTo>
                <a:cubicBezTo>
                  <a:pt x="4665" y="2852"/>
                  <a:pt x="4390" y="3213"/>
                  <a:pt x="3992" y="3250"/>
                </a:cubicBezTo>
                <a:cubicBezTo>
                  <a:pt x="3965" y="3253"/>
                  <a:pt x="3939" y="3254"/>
                  <a:pt x="3913" y="3254"/>
                </a:cubicBezTo>
                <a:cubicBezTo>
                  <a:pt x="3518" y="3254"/>
                  <a:pt x="3241" y="2989"/>
                  <a:pt x="3205" y="2615"/>
                </a:cubicBezTo>
                <a:cubicBezTo>
                  <a:pt x="3158" y="2227"/>
                  <a:pt x="3442" y="1866"/>
                  <a:pt x="3831" y="1828"/>
                </a:cubicBezTo>
                <a:cubicBezTo>
                  <a:pt x="3855" y="1826"/>
                  <a:pt x="3880" y="1825"/>
                  <a:pt x="3904" y="1825"/>
                </a:cubicBezTo>
                <a:close/>
                <a:moveTo>
                  <a:pt x="1062" y="0"/>
                </a:moveTo>
                <a:cubicBezTo>
                  <a:pt x="701" y="0"/>
                  <a:pt x="338" y="93"/>
                  <a:pt x="1" y="293"/>
                </a:cubicBezTo>
                <a:cubicBezTo>
                  <a:pt x="475" y="444"/>
                  <a:pt x="911" y="767"/>
                  <a:pt x="1224" y="1193"/>
                </a:cubicBezTo>
                <a:cubicBezTo>
                  <a:pt x="1025" y="1279"/>
                  <a:pt x="835" y="1354"/>
                  <a:pt x="674" y="1430"/>
                </a:cubicBezTo>
                <a:cubicBezTo>
                  <a:pt x="598" y="1478"/>
                  <a:pt x="551" y="1554"/>
                  <a:pt x="551" y="1629"/>
                </a:cubicBezTo>
                <a:lnTo>
                  <a:pt x="835" y="4161"/>
                </a:lnTo>
                <a:cubicBezTo>
                  <a:pt x="835" y="4198"/>
                  <a:pt x="873" y="4274"/>
                  <a:pt x="949" y="4274"/>
                </a:cubicBezTo>
                <a:cubicBezTo>
                  <a:pt x="1148" y="4322"/>
                  <a:pt x="1347" y="4360"/>
                  <a:pt x="1546" y="4360"/>
                </a:cubicBezTo>
                <a:cubicBezTo>
                  <a:pt x="1309" y="4872"/>
                  <a:pt x="949" y="5270"/>
                  <a:pt x="513" y="5545"/>
                </a:cubicBezTo>
                <a:cubicBezTo>
                  <a:pt x="740" y="5611"/>
                  <a:pt x="968" y="5644"/>
                  <a:pt x="1190" y="5644"/>
                </a:cubicBezTo>
                <a:cubicBezTo>
                  <a:pt x="2013" y="5644"/>
                  <a:pt x="2765" y="5196"/>
                  <a:pt x="3205" y="4360"/>
                </a:cubicBezTo>
                <a:cubicBezTo>
                  <a:pt x="4779" y="4198"/>
                  <a:pt x="6324" y="3487"/>
                  <a:pt x="7348" y="2302"/>
                </a:cubicBezTo>
                <a:cubicBezTo>
                  <a:pt x="7386" y="2227"/>
                  <a:pt x="7386" y="2103"/>
                  <a:pt x="7310" y="2065"/>
                </a:cubicBezTo>
                <a:cubicBezTo>
                  <a:pt x="6231" y="1229"/>
                  <a:pt x="4783" y="821"/>
                  <a:pt x="3396" y="821"/>
                </a:cubicBezTo>
                <a:cubicBezTo>
                  <a:pt x="3211" y="821"/>
                  <a:pt x="3027" y="828"/>
                  <a:pt x="2845" y="843"/>
                </a:cubicBezTo>
                <a:cubicBezTo>
                  <a:pt x="2363" y="305"/>
                  <a:pt x="1715" y="0"/>
                  <a:pt x="1062" y="0"/>
                </a:cubicBezTo>
                <a:close/>
              </a:path>
            </a:pathLst>
          </a:custGeom>
          <a:solidFill>
            <a:srgbClr val="9E00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2"/>
          <p:cNvSpPr/>
          <p:nvPr/>
        </p:nvSpPr>
        <p:spPr>
          <a:xfrm>
            <a:off x="4896300" y="3860703"/>
            <a:ext cx="30147" cy="30147"/>
          </a:xfrm>
          <a:custGeom>
            <a:rect b="b" l="l" r="r" t="t"/>
            <a:pathLst>
              <a:path extrusionOk="0" h="826" w="826">
                <a:moveTo>
                  <a:pt x="399" y="1"/>
                </a:moveTo>
                <a:cubicBezTo>
                  <a:pt x="162" y="1"/>
                  <a:pt x="1" y="200"/>
                  <a:pt x="1" y="437"/>
                </a:cubicBezTo>
                <a:cubicBezTo>
                  <a:pt x="1" y="674"/>
                  <a:pt x="162" y="825"/>
                  <a:pt x="399" y="825"/>
                </a:cubicBezTo>
                <a:cubicBezTo>
                  <a:pt x="636" y="825"/>
                  <a:pt x="826" y="674"/>
                  <a:pt x="826" y="437"/>
                </a:cubicBezTo>
                <a:cubicBezTo>
                  <a:pt x="826" y="200"/>
                  <a:pt x="636" y="1"/>
                  <a:pt x="399" y="1"/>
                </a:cubicBezTo>
                <a:close/>
              </a:path>
            </a:pathLst>
          </a:custGeom>
          <a:solidFill>
            <a:srgbClr val="F0FFFF">
              <a:alpha val="380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2"/>
          <p:cNvSpPr/>
          <p:nvPr/>
        </p:nvSpPr>
        <p:spPr>
          <a:xfrm>
            <a:off x="4847175" y="3903952"/>
            <a:ext cx="14563" cy="15949"/>
          </a:xfrm>
          <a:custGeom>
            <a:rect b="b" l="l" r="r" t="t"/>
            <a:pathLst>
              <a:path extrusionOk="0" h="437" w="399">
                <a:moveTo>
                  <a:pt x="200" y="1"/>
                </a:moveTo>
                <a:cubicBezTo>
                  <a:pt x="86" y="1"/>
                  <a:pt x="1" y="76"/>
                  <a:pt x="1" y="200"/>
                </a:cubicBezTo>
                <a:cubicBezTo>
                  <a:pt x="1" y="313"/>
                  <a:pt x="86" y="437"/>
                  <a:pt x="200" y="437"/>
                </a:cubicBezTo>
                <a:cubicBezTo>
                  <a:pt x="323" y="437"/>
                  <a:pt x="399" y="313"/>
                  <a:pt x="399" y="200"/>
                </a:cubicBezTo>
                <a:cubicBezTo>
                  <a:pt x="399" y="76"/>
                  <a:pt x="323" y="1"/>
                  <a:pt x="200" y="1"/>
                </a:cubicBezTo>
                <a:close/>
              </a:path>
            </a:pathLst>
          </a:custGeom>
          <a:solidFill>
            <a:srgbClr val="F0FFFF">
              <a:alpha val="380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2"/>
          <p:cNvSpPr/>
          <p:nvPr/>
        </p:nvSpPr>
        <p:spPr>
          <a:xfrm>
            <a:off x="4886264" y="4023663"/>
            <a:ext cx="15986" cy="14234"/>
          </a:xfrm>
          <a:custGeom>
            <a:rect b="b" l="l" r="r" t="t"/>
            <a:pathLst>
              <a:path extrusionOk="0" h="390" w="438">
                <a:moveTo>
                  <a:pt x="200" y="1"/>
                </a:moveTo>
                <a:cubicBezTo>
                  <a:pt x="77" y="1"/>
                  <a:pt x="1" y="77"/>
                  <a:pt x="1" y="190"/>
                </a:cubicBezTo>
                <a:cubicBezTo>
                  <a:pt x="1" y="314"/>
                  <a:pt x="77" y="389"/>
                  <a:pt x="200" y="389"/>
                </a:cubicBezTo>
                <a:cubicBezTo>
                  <a:pt x="314" y="389"/>
                  <a:pt x="437" y="314"/>
                  <a:pt x="437" y="190"/>
                </a:cubicBezTo>
                <a:cubicBezTo>
                  <a:pt x="437" y="77"/>
                  <a:pt x="314" y="1"/>
                  <a:pt x="200" y="1"/>
                </a:cubicBezTo>
                <a:close/>
              </a:path>
            </a:pathLst>
          </a:custGeom>
          <a:solidFill>
            <a:srgbClr val="F0FFFF">
              <a:alpha val="380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2"/>
          <p:cNvSpPr/>
          <p:nvPr/>
        </p:nvSpPr>
        <p:spPr>
          <a:xfrm>
            <a:off x="4928162" y="4006363"/>
            <a:ext cx="30110" cy="30147"/>
          </a:xfrm>
          <a:custGeom>
            <a:rect b="b" l="l" r="r" t="t"/>
            <a:pathLst>
              <a:path extrusionOk="0" h="826" w="825">
                <a:moveTo>
                  <a:pt x="389" y="1"/>
                </a:moveTo>
                <a:cubicBezTo>
                  <a:pt x="152" y="1"/>
                  <a:pt x="0" y="152"/>
                  <a:pt x="0" y="389"/>
                </a:cubicBezTo>
                <a:cubicBezTo>
                  <a:pt x="0" y="626"/>
                  <a:pt x="152" y="825"/>
                  <a:pt x="389" y="825"/>
                </a:cubicBezTo>
                <a:cubicBezTo>
                  <a:pt x="626" y="825"/>
                  <a:pt x="825" y="626"/>
                  <a:pt x="825" y="389"/>
                </a:cubicBezTo>
                <a:cubicBezTo>
                  <a:pt x="825" y="152"/>
                  <a:pt x="626" y="1"/>
                  <a:pt x="389" y="1"/>
                </a:cubicBezTo>
                <a:close/>
              </a:path>
            </a:pathLst>
          </a:custGeom>
          <a:solidFill>
            <a:srgbClr val="F0FFFF">
              <a:alpha val="380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2"/>
          <p:cNvSpPr/>
          <p:nvPr/>
        </p:nvSpPr>
        <p:spPr>
          <a:xfrm>
            <a:off x="5057788" y="3862381"/>
            <a:ext cx="88200" cy="88200"/>
          </a:xfrm>
          <a:prstGeom prst="ellipse">
            <a:avLst/>
          </a:prstGeom>
          <a:solidFill>
            <a:srgbClr val="F0FFFF">
              <a:alpha val="380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 name="Google Shape;71;p2"/>
          <p:cNvGrpSpPr/>
          <p:nvPr/>
        </p:nvGrpSpPr>
        <p:grpSpPr>
          <a:xfrm>
            <a:off x="983951" y="1286593"/>
            <a:ext cx="1552076" cy="791533"/>
            <a:chOff x="-1608875" y="3845675"/>
            <a:chExt cx="1178225" cy="600875"/>
          </a:xfrm>
        </p:grpSpPr>
        <p:sp>
          <p:nvSpPr>
            <p:cNvPr id="72" name="Google Shape;72;p2"/>
            <p:cNvSpPr/>
            <p:nvPr/>
          </p:nvSpPr>
          <p:spPr>
            <a:xfrm>
              <a:off x="-1368750" y="3845675"/>
              <a:ext cx="685925" cy="600875"/>
            </a:xfrm>
            <a:custGeom>
              <a:rect b="b" l="l" r="r" t="t"/>
              <a:pathLst>
                <a:path extrusionOk="0" h="24035" w="27437">
                  <a:moveTo>
                    <a:pt x="13701" y="0"/>
                  </a:moveTo>
                  <a:cubicBezTo>
                    <a:pt x="11667" y="0"/>
                    <a:pt x="9604" y="519"/>
                    <a:pt x="7710" y="1608"/>
                  </a:cubicBezTo>
                  <a:cubicBezTo>
                    <a:pt x="1975" y="4922"/>
                    <a:pt x="0" y="12248"/>
                    <a:pt x="3315" y="18020"/>
                  </a:cubicBezTo>
                  <a:cubicBezTo>
                    <a:pt x="5545" y="21878"/>
                    <a:pt x="9594" y="24034"/>
                    <a:pt x="13749" y="24034"/>
                  </a:cubicBezTo>
                  <a:cubicBezTo>
                    <a:pt x="15770" y="24034"/>
                    <a:pt x="17817" y="23524"/>
                    <a:pt x="19691" y="22451"/>
                  </a:cubicBezTo>
                  <a:cubicBezTo>
                    <a:pt x="25463" y="19136"/>
                    <a:pt x="27437" y="11766"/>
                    <a:pt x="24122" y="6039"/>
                  </a:cubicBezTo>
                  <a:cubicBezTo>
                    <a:pt x="21897" y="2164"/>
                    <a:pt x="17859" y="0"/>
                    <a:pt x="13701" y="0"/>
                  </a:cubicBezTo>
                  <a:close/>
                </a:path>
              </a:pathLst>
            </a:custGeom>
            <a:gradFill>
              <a:gsLst>
                <a:gs pos="0">
                  <a:srgbClr val="FF5E90"/>
                </a:gs>
                <a:gs pos="100000">
                  <a:srgbClr val="ED275A"/>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2"/>
            <p:cNvSpPr/>
            <p:nvPr/>
          </p:nvSpPr>
          <p:spPr>
            <a:xfrm>
              <a:off x="-1324975" y="3886750"/>
              <a:ext cx="599275" cy="371225"/>
            </a:xfrm>
            <a:custGeom>
              <a:rect b="b" l="l" r="r" t="t"/>
              <a:pathLst>
                <a:path extrusionOk="0" h="14849" w="23971">
                  <a:moveTo>
                    <a:pt x="18020" y="0"/>
                  </a:moveTo>
                  <a:cubicBezTo>
                    <a:pt x="14929" y="1153"/>
                    <a:pt x="14894" y="3056"/>
                    <a:pt x="14179" y="4878"/>
                  </a:cubicBezTo>
                  <a:cubicBezTo>
                    <a:pt x="13482" y="6659"/>
                    <a:pt x="12682" y="8810"/>
                    <a:pt x="7648" y="8810"/>
                  </a:cubicBezTo>
                  <a:cubicBezTo>
                    <a:pt x="7326" y="8810"/>
                    <a:pt x="6987" y="8801"/>
                    <a:pt x="6629" y="8783"/>
                  </a:cubicBezTo>
                  <a:cubicBezTo>
                    <a:pt x="6411" y="8773"/>
                    <a:pt x="6199" y="8768"/>
                    <a:pt x="5994" y="8768"/>
                  </a:cubicBezTo>
                  <a:cubicBezTo>
                    <a:pt x="2246" y="8768"/>
                    <a:pt x="669" y="10336"/>
                    <a:pt x="0" y="11463"/>
                  </a:cubicBezTo>
                  <a:cubicBezTo>
                    <a:pt x="108" y="12615"/>
                    <a:pt x="376" y="13732"/>
                    <a:pt x="822" y="14849"/>
                  </a:cubicBezTo>
                  <a:cubicBezTo>
                    <a:pt x="1635" y="13250"/>
                    <a:pt x="3726" y="10239"/>
                    <a:pt x="8148" y="10051"/>
                  </a:cubicBezTo>
                  <a:cubicBezTo>
                    <a:pt x="11518" y="9886"/>
                    <a:pt x="13411" y="9043"/>
                    <a:pt x="15485" y="9043"/>
                  </a:cubicBezTo>
                  <a:cubicBezTo>
                    <a:pt x="16210" y="9043"/>
                    <a:pt x="16957" y="9146"/>
                    <a:pt x="17797" y="9417"/>
                  </a:cubicBezTo>
                  <a:cubicBezTo>
                    <a:pt x="19615" y="9990"/>
                    <a:pt x="21353" y="10203"/>
                    <a:pt x="22680" y="10203"/>
                  </a:cubicBezTo>
                  <a:cubicBezTo>
                    <a:pt x="23172" y="10203"/>
                    <a:pt x="23608" y="10173"/>
                    <a:pt x="23971" y="10123"/>
                  </a:cubicBezTo>
                  <a:cubicBezTo>
                    <a:pt x="23935" y="8970"/>
                    <a:pt x="23747" y="7818"/>
                    <a:pt x="23381" y="6701"/>
                  </a:cubicBezTo>
                  <a:cubicBezTo>
                    <a:pt x="22336" y="7112"/>
                    <a:pt x="21326" y="7853"/>
                    <a:pt x="19691" y="8193"/>
                  </a:cubicBezTo>
                  <a:cubicBezTo>
                    <a:pt x="19411" y="8251"/>
                    <a:pt x="19134" y="8279"/>
                    <a:pt x="18866" y="8279"/>
                  </a:cubicBezTo>
                  <a:cubicBezTo>
                    <a:pt x="16892" y="8279"/>
                    <a:pt x="15389" y="6768"/>
                    <a:pt x="16600" y="4503"/>
                  </a:cubicBezTo>
                  <a:cubicBezTo>
                    <a:pt x="17574" y="2752"/>
                    <a:pt x="19361" y="2118"/>
                    <a:pt x="20477" y="1939"/>
                  </a:cubicBezTo>
                  <a:cubicBezTo>
                    <a:pt x="19727" y="1189"/>
                    <a:pt x="18914" y="519"/>
                    <a:pt x="18020" y="0"/>
                  </a:cubicBezTo>
                  <a:close/>
                </a:path>
              </a:pathLst>
            </a:custGeom>
            <a:gradFill>
              <a:gsLst>
                <a:gs pos="0">
                  <a:srgbClr val="FFBC62">
                    <a:alpha val="43060"/>
                  </a:srgbClr>
                </a:gs>
                <a:gs pos="14000">
                  <a:srgbClr val="FFBC62">
                    <a:alpha val="43060"/>
                  </a:srgbClr>
                </a:gs>
                <a:gs pos="100000">
                  <a:srgbClr val="FF79AD">
                    <a:alpha val="43060"/>
                  </a:srgbClr>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2"/>
            <p:cNvSpPr/>
            <p:nvPr/>
          </p:nvSpPr>
          <p:spPr>
            <a:xfrm>
              <a:off x="-1285900" y="4181700"/>
              <a:ext cx="384150" cy="176800"/>
            </a:xfrm>
            <a:custGeom>
              <a:rect b="b" l="l" r="r" t="t"/>
              <a:pathLst>
                <a:path extrusionOk="0" h="7072" w="15366">
                  <a:moveTo>
                    <a:pt x="14438" y="0"/>
                  </a:moveTo>
                  <a:cubicBezTo>
                    <a:pt x="14416" y="0"/>
                    <a:pt x="14392" y="2"/>
                    <a:pt x="14367" y="4"/>
                  </a:cubicBezTo>
                  <a:cubicBezTo>
                    <a:pt x="13331" y="76"/>
                    <a:pt x="12473" y="1344"/>
                    <a:pt x="7407" y="1452"/>
                  </a:cubicBezTo>
                  <a:cubicBezTo>
                    <a:pt x="3315" y="1532"/>
                    <a:pt x="966" y="3542"/>
                    <a:pt x="224" y="4284"/>
                  </a:cubicBezTo>
                  <a:cubicBezTo>
                    <a:pt x="72" y="4471"/>
                    <a:pt x="1" y="4579"/>
                    <a:pt x="1" y="4579"/>
                  </a:cubicBezTo>
                  <a:cubicBezTo>
                    <a:pt x="519" y="5508"/>
                    <a:pt x="1189" y="6365"/>
                    <a:pt x="1939" y="7071"/>
                  </a:cubicBezTo>
                  <a:cubicBezTo>
                    <a:pt x="4575" y="4391"/>
                    <a:pt x="8783" y="3274"/>
                    <a:pt x="11168" y="2792"/>
                  </a:cubicBezTo>
                  <a:cubicBezTo>
                    <a:pt x="13638" y="2321"/>
                    <a:pt x="15366" y="0"/>
                    <a:pt x="14438" y="0"/>
                  </a:cubicBezTo>
                  <a:close/>
                </a:path>
              </a:pathLst>
            </a:custGeom>
            <a:gradFill>
              <a:gsLst>
                <a:gs pos="0">
                  <a:srgbClr val="FFBC62">
                    <a:alpha val="43060"/>
                  </a:srgbClr>
                </a:gs>
                <a:gs pos="14000">
                  <a:srgbClr val="FFBC62">
                    <a:alpha val="43060"/>
                  </a:srgbClr>
                </a:gs>
                <a:gs pos="100000">
                  <a:srgbClr val="FF79AD">
                    <a:alpha val="43060"/>
                  </a:srgbClr>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2"/>
            <p:cNvSpPr/>
            <p:nvPr/>
          </p:nvSpPr>
          <p:spPr>
            <a:xfrm>
              <a:off x="-1314700" y="3845875"/>
              <a:ext cx="359175" cy="217800"/>
            </a:xfrm>
            <a:custGeom>
              <a:rect b="b" l="l" r="r" t="t"/>
              <a:pathLst>
                <a:path extrusionOk="0" h="8712" w="14367">
                  <a:moveTo>
                    <a:pt x="11204" y="0"/>
                  </a:moveTo>
                  <a:cubicBezTo>
                    <a:pt x="11052" y="742"/>
                    <a:pt x="10534" y="1635"/>
                    <a:pt x="9194" y="2270"/>
                  </a:cubicBezTo>
                  <a:cubicBezTo>
                    <a:pt x="6326" y="3574"/>
                    <a:pt x="7702" y="5173"/>
                    <a:pt x="4834" y="5173"/>
                  </a:cubicBezTo>
                  <a:cubicBezTo>
                    <a:pt x="3645" y="5173"/>
                    <a:pt x="2645" y="5057"/>
                    <a:pt x="1787" y="5021"/>
                  </a:cubicBezTo>
                  <a:cubicBezTo>
                    <a:pt x="965" y="6138"/>
                    <a:pt x="367" y="7407"/>
                    <a:pt x="0" y="8711"/>
                  </a:cubicBezTo>
                  <a:cubicBezTo>
                    <a:pt x="813" y="8184"/>
                    <a:pt x="2118" y="7594"/>
                    <a:pt x="4244" y="7291"/>
                  </a:cubicBezTo>
                  <a:cubicBezTo>
                    <a:pt x="8631" y="6621"/>
                    <a:pt x="9569" y="6808"/>
                    <a:pt x="10686" y="4798"/>
                  </a:cubicBezTo>
                  <a:cubicBezTo>
                    <a:pt x="11686" y="3011"/>
                    <a:pt x="14215" y="2011"/>
                    <a:pt x="14366" y="331"/>
                  </a:cubicBezTo>
                  <a:cubicBezTo>
                    <a:pt x="13955" y="260"/>
                    <a:pt x="13509" y="179"/>
                    <a:pt x="13098" y="108"/>
                  </a:cubicBezTo>
                  <a:cubicBezTo>
                    <a:pt x="12955" y="108"/>
                    <a:pt x="12803" y="72"/>
                    <a:pt x="12651" y="72"/>
                  </a:cubicBezTo>
                  <a:cubicBezTo>
                    <a:pt x="12508" y="36"/>
                    <a:pt x="12356" y="36"/>
                    <a:pt x="12204" y="36"/>
                  </a:cubicBezTo>
                  <a:cubicBezTo>
                    <a:pt x="11910" y="0"/>
                    <a:pt x="11650" y="0"/>
                    <a:pt x="11356" y="0"/>
                  </a:cubicBezTo>
                  <a:close/>
                </a:path>
              </a:pathLst>
            </a:custGeom>
            <a:gradFill>
              <a:gsLst>
                <a:gs pos="0">
                  <a:srgbClr val="FFBC62">
                    <a:alpha val="43060"/>
                  </a:srgbClr>
                </a:gs>
                <a:gs pos="14000">
                  <a:srgbClr val="FFBC62">
                    <a:alpha val="43060"/>
                  </a:srgbClr>
                </a:gs>
                <a:gs pos="100000">
                  <a:srgbClr val="FF79AD">
                    <a:alpha val="43060"/>
                  </a:srgbClr>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2"/>
            <p:cNvSpPr/>
            <p:nvPr/>
          </p:nvSpPr>
          <p:spPr>
            <a:xfrm>
              <a:off x="-1608875" y="3892725"/>
              <a:ext cx="1178225" cy="514750"/>
            </a:xfrm>
            <a:custGeom>
              <a:rect b="b" l="l" r="r" t="t"/>
              <a:pathLst>
                <a:path extrusionOk="0" h="20590" w="47129">
                  <a:moveTo>
                    <a:pt x="37223" y="1"/>
                  </a:moveTo>
                  <a:cubicBezTo>
                    <a:pt x="35234" y="1"/>
                    <a:pt x="32985" y="194"/>
                    <a:pt x="30565" y="583"/>
                  </a:cubicBezTo>
                  <a:cubicBezTo>
                    <a:pt x="30860" y="762"/>
                    <a:pt x="31119" y="1030"/>
                    <a:pt x="31387" y="1253"/>
                  </a:cubicBezTo>
                  <a:cubicBezTo>
                    <a:pt x="32640" y="1118"/>
                    <a:pt x="33823" y="1051"/>
                    <a:pt x="34915" y="1051"/>
                  </a:cubicBezTo>
                  <a:cubicBezTo>
                    <a:pt x="38942" y="1051"/>
                    <a:pt x="41731" y="1968"/>
                    <a:pt x="42286" y="3782"/>
                  </a:cubicBezTo>
                  <a:cubicBezTo>
                    <a:pt x="43448" y="7320"/>
                    <a:pt x="35702" y="12939"/>
                    <a:pt x="25017" y="16325"/>
                  </a:cubicBezTo>
                  <a:cubicBezTo>
                    <a:pt x="19860" y="17965"/>
                    <a:pt x="14959" y="18777"/>
                    <a:pt x="11149" y="18777"/>
                  </a:cubicBezTo>
                  <a:cubicBezTo>
                    <a:pt x="7089" y="18777"/>
                    <a:pt x="4267" y="17855"/>
                    <a:pt x="3691" y="16030"/>
                  </a:cubicBezTo>
                  <a:cubicBezTo>
                    <a:pt x="2940" y="13645"/>
                    <a:pt x="6183" y="10330"/>
                    <a:pt x="11651" y="7391"/>
                  </a:cubicBezTo>
                  <a:cubicBezTo>
                    <a:pt x="11732" y="7096"/>
                    <a:pt x="11767" y="6793"/>
                    <a:pt x="11874" y="6498"/>
                  </a:cubicBezTo>
                  <a:lnTo>
                    <a:pt x="11874" y="6498"/>
                  </a:lnTo>
                  <a:cubicBezTo>
                    <a:pt x="4540" y="10107"/>
                    <a:pt x="1" y="14387"/>
                    <a:pt x="966" y="17406"/>
                  </a:cubicBezTo>
                  <a:cubicBezTo>
                    <a:pt x="1639" y="19518"/>
                    <a:pt x="4920" y="20590"/>
                    <a:pt x="9637" y="20590"/>
                  </a:cubicBezTo>
                  <a:cubicBezTo>
                    <a:pt x="14059" y="20590"/>
                    <a:pt x="19743" y="19648"/>
                    <a:pt x="25722" y="17737"/>
                  </a:cubicBezTo>
                  <a:cubicBezTo>
                    <a:pt x="38123" y="13833"/>
                    <a:pt x="47129" y="7320"/>
                    <a:pt x="45824" y="3183"/>
                  </a:cubicBezTo>
                  <a:cubicBezTo>
                    <a:pt x="45147" y="1071"/>
                    <a:pt x="41902" y="1"/>
                    <a:pt x="37223" y="1"/>
                  </a:cubicBezTo>
                  <a:close/>
                </a:path>
              </a:pathLst>
            </a:custGeom>
            <a:gradFill>
              <a:gsLst>
                <a:gs pos="0">
                  <a:srgbClr val="FFFFFF">
                    <a:alpha val="43060"/>
                  </a:srgbClr>
                </a:gs>
                <a:gs pos="64000">
                  <a:srgbClr val="FFFFFF">
                    <a:alpha val="43060"/>
                  </a:srgbClr>
                </a:gs>
                <a:gs pos="100000">
                  <a:srgbClr val="FFFFFF">
                    <a:alpha val="0"/>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2"/>
            <p:cNvSpPr/>
            <p:nvPr/>
          </p:nvSpPr>
          <p:spPr>
            <a:xfrm>
              <a:off x="-1461900" y="3938475"/>
              <a:ext cx="874900" cy="382475"/>
            </a:xfrm>
            <a:custGeom>
              <a:rect b="b" l="l" r="r" t="t"/>
              <a:pathLst>
                <a:path extrusionOk="0" h="15299" w="34996">
                  <a:moveTo>
                    <a:pt x="27672" y="1"/>
                  </a:moveTo>
                  <a:cubicBezTo>
                    <a:pt x="27180" y="1"/>
                    <a:pt x="26666" y="17"/>
                    <a:pt x="26133" y="49"/>
                  </a:cubicBezTo>
                  <a:cubicBezTo>
                    <a:pt x="26356" y="236"/>
                    <a:pt x="26544" y="460"/>
                    <a:pt x="26732" y="719"/>
                  </a:cubicBezTo>
                  <a:cubicBezTo>
                    <a:pt x="29376" y="799"/>
                    <a:pt x="31199" y="1469"/>
                    <a:pt x="31574" y="2693"/>
                  </a:cubicBezTo>
                  <a:cubicBezTo>
                    <a:pt x="32432" y="5338"/>
                    <a:pt x="26696" y="9474"/>
                    <a:pt x="18807" y="11967"/>
                  </a:cubicBezTo>
                  <a:cubicBezTo>
                    <a:pt x="14977" y="13158"/>
                    <a:pt x="11342" y="13753"/>
                    <a:pt x="8516" y="13753"/>
                  </a:cubicBezTo>
                  <a:cubicBezTo>
                    <a:pt x="5515" y="13753"/>
                    <a:pt x="3426" y="13082"/>
                    <a:pt x="2985" y="11743"/>
                  </a:cubicBezTo>
                  <a:cubicBezTo>
                    <a:pt x="2609" y="10546"/>
                    <a:pt x="3574" y="9063"/>
                    <a:pt x="5477" y="7571"/>
                  </a:cubicBezTo>
                  <a:cubicBezTo>
                    <a:pt x="5477" y="7241"/>
                    <a:pt x="5513" y="6901"/>
                    <a:pt x="5585" y="6571"/>
                  </a:cubicBezTo>
                  <a:lnTo>
                    <a:pt x="5585" y="6571"/>
                  </a:lnTo>
                  <a:cubicBezTo>
                    <a:pt x="2011" y="8804"/>
                    <a:pt x="1" y="11145"/>
                    <a:pt x="564" y="12932"/>
                  </a:cubicBezTo>
                  <a:cubicBezTo>
                    <a:pt x="1061" y="14506"/>
                    <a:pt x="3497" y="15298"/>
                    <a:pt x="7010" y="15298"/>
                  </a:cubicBezTo>
                  <a:cubicBezTo>
                    <a:pt x="10315" y="15298"/>
                    <a:pt x="14572" y="14598"/>
                    <a:pt x="19066" y="13191"/>
                  </a:cubicBezTo>
                  <a:cubicBezTo>
                    <a:pt x="28295" y="10252"/>
                    <a:pt x="34996" y="5409"/>
                    <a:pt x="34031" y="2363"/>
                  </a:cubicBezTo>
                  <a:cubicBezTo>
                    <a:pt x="33538" y="798"/>
                    <a:pt x="31140" y="1"/>
                    <a:pt x="27672" y="1"/>
                  </a:cubicBezTo>
                  <a:close/>
                </a:path>
              </a:pathLst>
            </a:custGeom>
            <a:gradFill>
              <a:gsLst>
                <a:gs pos="0">
                  <a:srgbClr val="FFFFFF">
                    <a:alpha val="50370"/>
                  </a:srgbClr>
                </a:gs>
                <a:gs pos="64000">
                  <a:srgbClr val="FFFFFF">
                    <a:alpha val="50370"/>
                  </a:srgbClr>
                </a:gs>
                <a:gs pos="100000">
                  <a:srgbClr val="FFFFFF">
                    <a:alpha val="0"/>
                    <a:alpha val="503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 name="Google Shape;78;p2"/>
          <p:cNvSpPr txBox="1"/>
          <p:nvPr>
            <p:ph type="ctrTitle"/>
          </p:nvPr>
        </p:nvSpPr>
        <p:spPr>
          <a:xfrm>
            <a:off x="1652999" y="1461025"/>
            <a:ext cx="5895300" cy="20526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9E005D"/>
              </a:buClr>
              <a:buSzPts val="4800"/>
              <a:buNone/>
              <a:defRPr sz="4800">
                <a:solidFill>
                  <a:srgbClr val="9E005D"/>
                </a:solidFill>
              </a:defRPr>
            </a:lvl1pPr>
            <a:lvl2pPr lvl="1" rtl="0" algn="ctr">
              <a:spcBef>
                <a:spcPts val="0"/>
              </a:spcBef>
              <a:spcAft>
                <a:spcPts val="0"/>
              </a:spcAft>
              <a:buClr>
                <a:srgbClr val="93278F"/>
              </a:buClr>
              <a:buSzPts val="9600"/>
              <a:buNone/>
              <a:defRPr sz="9600">
                <a:solidFill>
                  <a:srgbClr val="93278F"/>
                </a:solidFill>
              </a:defRPr>
            </a:lvl2pPr>
            <a:lvl3pPr lvl="2" rtl="0" algn="ctr">
              <a:spcBef>
                <a:spcPts val="0"/>
              </a:spcBef>
              <a:spcAft>
                <a:spcPts val="0"/>
              </a:spcAft>
              <a:buClr>
                <a:srgbClr val="93278F"/>
              </a:buClr>
              <a:buSzPts val="9600"/>
              <a:buNone/>
              <a:defRPr sz="9600">
                <a:solidFill>
                  <a:srgbClr val="93278F"/>
                </a:solidFill>
              </a:defRPr>
            </a:lvl3pPr>
            <a:lvl4pPr lvl="3" rtl="0" algn="ctr">
              <a:spcBef>
                <a:spcPts val="0"/>
              </a:spcBef>
              <a:spcAft>
                <a:spcPts val="0"/>
              </a:spcAft>
              <a:buClr>
                <a:srgbClr val="93278F"/>
              </a:buClr>
              <a:buSzPts val="9600"/>
              <a:buNone/>
              <a:defRPr sz="9600">
                <a:solidFill>
                  <a:srgbClr val="93278F"/>
                </a:solidFill>
              </a:defRPr>
            </a:lvl4pPr>
            <a:lvl5pPr lvl="4" rtl="0" algn="ctr">
              <a:spcBef>
                <a:spcPts val="0"/>
              </a:spcBef>
              <a:spcAft>
                <a:spcPts val="0"/>
              </a:spcAft>
              <a:buClr>
                <a:srgbClr val="93278F"/>
              </a:buClr>
              <a:buSzPts val="9600"/>
              <a:buNone/>
              <a:defRPr sz="9600">
                <a:solidFill>
                  <a:srgbClr val="93278F"/>
                </a:solidFill>
              </a:defRPr>
            </a:lvl5pPr>
            <a:lvl6pPr lvl="5" rtl="0" algn="ctr">
              <a:spcBef>
                <a:spcPts val="0"/>
              </a:spcBef>
              <a:spcAft>
                <a:spcPts val="0"/>
              </a:spcAft>
              <a:buClr>
                <a:srgbClr val="93278F"/>
              </a:buClr>
              <a:buSzPts val="9600"/>
              <a:buNone/>
              <a:defRPr sz="9600">
                <a:solidFill>
                  <a:srgbClr val="93278F"/>
                </a:solidFill>
              </a:defRPr>
            </a:lvl6pPr>
            <a:lvl7pPr lvl="6" rtl="0" algn="ctr">
              <a:spcBef>
                <a:spcPts val="0"/>
              </a:spcBef>
              <a:spcAft>
                <a:spcPts val="0"/>
              </a:spcAft>
              <a:buClr>
                <a:srgbClr val="93278F"/>
              </a:buClr>
              <a:buSzPts val="9600"/>
              <a:buNone/>
              <a:defRPr sz="9600">
                <a:solidFill>
                  <a:srgbClr val="93278F"/>
                </a:solidFill>
              </a:defRPr>
            </a:lvl7pPr>
            <a:lvl8pPr lvl="7" rtl="0" algn="ctr">
              <a:spcBef>
                <a:spcPts val="0"/>
              </a:spcBef>
              <a:spcAft>
                <a:spcPts val="0"/>
              </a:spcAft>
              <a:buClr>
                <a:srgbClr val="93278F"/>
              </a:buClr>
              <a:buSzPts val="9600"/>
              <a:buNone/>
              <a:defRPr sz="9600">
                <a:solidFill>
                  <a:srgbClr val="93278F"/>
                </a:solidFill>
              </a:defRPr>
            </a:lvl8pPr>
            <a:lvl9pPr lvl="8" rtl="0" algn="ctr">
              <a:spcBef>
                <a:spcPts val="0"/>
              </a:spcBef>
              <a:spcAft>
                <a:spcPts val="0"/>
              </a:spcAft>
              <a:buClr>
                <a:srgbClr val="93278F"/>
              </a:buClr>
              <a:buSzPts val="9600"/>
              <a:buNone/>
              <a:defRPr sz="9600">
                <a:solidFill>
                  <a:srgbClr val="93278F"/>
                </a:solidFill>
              </a:defRPr>
            </a:lvl9pPr>
          </a:lstStyle>
          <a:p/>
        </p:txBody>
      </p:sp>
      <p:pic>
        <p:nvPicPr>
          <p:cNvPr id="79" name="Google Shape;79;p2"/>
          <p:cNvPicPr preferRelativeResize="0"/>
          <p:nvPr/>
        </p:nvPicPr>
        <p:blipFill rotWithShape="1">
          <a:blip r:embed="rId2">
            <a:alphaModFix/>
          </a:blip>
          <a:srcRect b="0" l="-22990" r="22990" t="0"/>
          <a:stretch/>
        </p:blipFill>
        <p:spPr>
          <a:xfrm>
            <a:off x="86602" y="-9525"/>
            <a:ext cx="8970797" cy="5143501"/>
          </a:xfrm>
          <a:prstGeom prst="rect">
            <a:avLst/>
          </a:prstGeom>
          <a:noFill/>
          <a:ln>
            <a:noFill/>
          </a:ln>
        </p:spPr>
      </p:pic>
      <p:sp>
        <p:nvSpPr>
          <p:cNvPr id="80" name="Google Shape;80;p2"/>
          <p:cNvSpPr/>
          <p:nvPr/>
        </p:nvSpPr>
        <p:spPr>
          <a:xfrm>
            <a:off x="4639350" y="3907523"/>
            <a:ext cx="2745201" cy="1235974"/>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gradFill>
            <a:gsLst>
              <a:gs pos="0">
                <a:srgbClr val="FF368C"/>
              </a:gs>
              <a:gs pos="100000">
                <a:srgbClr val="9E005D"/>
              </a:gs>
            </a:gsLst>
            <a:lin ang="18900732" scaled="0"/>
          </a:gradFill>
          <a:ln>
            <a:noFill/>
          </a:ln>
          <a:effectLst>
            <a:outerShdw blurRad="228600" rotWithShape="0" algn="bl" dir="15840000" dist="76200">
              <a:srgbClr val="FFFFFF">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 name="Google Shape;81;p2"/>
          <p:cNvGrpSpPr/>
          <p:nvPr/>
        </p:nvGrpSpPr>
        <p:grpSpPr>
          <a:xfrm>
            <a:off x="4791447" y="4021355"/>
            <a:ext cx="2331079" cy="1275513"/>
            <a:chOff x="5032643" y="4039130"/>
            <a:chExt cx="2324802" cy="1272078"/>
          </a:xfrm>
        </p:grpSpPr>
        <p:sp>
          <p:nvSpPr>
            <p:cNvPr id="82" name="Google Shape;82;p2"/>
            <p:cNvSpPr/>
            <p:nvPr/>
          </p:nvSpPr>
          <p:spPr>
            <a:xfrm>
              <a:off x="5757384" y="4498537"/>
              <a:ext cx="452596" cy="761300"/>
            </a:xfrm>
            <a:custGeom>
              <a:rect b="b" l="l" r="r" t="t"/>
              <a:pathLst>
                <a:path extrusionOk="0" h="10521" w="6255">
                  <a:moveTo>
                    <a:pt x="3579" y="0"/>
                  </a:moveTo>
                  <a:cubicBezTo>
                    <a:pt x="2114" y="0"/>
                    <a:pt x="693" y="2138"/>
                    <a:pt x="375" y="4925"/>
                  </a:cubicBezTo>
                  <a:cubicBezTo>
                    <a:pt x="0" y="7829"/>
                    <a:pt x="974" y="10321"/>
                    <a:pt x="2493" y="10509"/>
                  </a:cubicBezTo>
                  <a:cubicBezTo>
                    <a:pt x="2555" y="10517"/>
                    <a:pt x="2617" y="10520"/>
                    <a:pt x="2680" y="10520"/>
                  </a:cubicBezTo>
                  <a:cubicBezTo>
                    <a:pt x="4176" y="10520"/>
                    <a:pt x="5598" y="8383"/>
                    <a:pt x="5923" y="5595"/>
                  </a:cubicBezTo>
                  <a:cubicBezTo>
                    <a:pt x="6254" y="2692"/>
                    <a:pt x="5325" y="199"/>
                    <a:pt x="3761" y="12"/>
                  </a:cubicBezTo>
                  <a:cubicBezTo>
                    <a:pt x="3700" y="4"/>
                    <a:pt x="3640" y="0"/>
                    <a:pt x="3579" y="0"/>
                  </a:cubicBezTo>
                  <a:close/>
                </a:path>
              </a:pathLst>
            </a:custGeom>
            <a:gradFill>
              <a:gsLst>
                <a:gs pos="0">
                  <a:srgbClr val="FF5E90">
                    <a:alpha val="63529"/>
                    <a:alpha val="38080"/>
                  </a:srgbClr>
                </a:gs>
                <a:gs pos="100000">
                  <a:srgbClr val="ED275A">
                    <a:alpha val="61176"/>
                    <a:alpha val="3808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2"/>
            <p:cNvSpPr/>
            <p:nvPr/>
          </p:nvSpPr>
          <p:spPr>
            <a:xfrm>
              <a:off x="6641097" y="4180664"/>
              <a:ext cx="546950" cy="517519"/>
            </a:xfrm>
            <a:custGeom>
              <a:rect b="b" l="l" r="r" t="t"/>
              <a:pathLst>
                <a:path extrusionOk="0" h="7152" w="7559">
                  <a:moveTo>
                    <a:pt x="1935" y="0"/>
                  </a:moveTo>
                  <a:cubicBezTo>
                    <a:pt x="1541" y="0"/>
                    <a:pt x="1195" y="112"/>
                    <a:pt x="929" y="348"/>
                  </a:cubicBezTo>
                  <a:cubicBezTo>
                    <a:pt x="0" y="1170"/>
                    <a:pt x="483" y="3288"/>
                    <a:pt x="2046" y="5075"/>
                  </a:cubicBezTo>
                  <a:cubicBezTo>
                    <a:pt x="3189" y="6380"/>
                    <a:pt x="4589" y="7152"/>
                    <a:pt x="5622" y="7152"/>
                  </a:cubicBezTo>
                  <a:cubicBezTo>
                    <a:pt x="6003" y="7152"/>
                    <a:pt x="6334" y="7047"/>
                    <a:pt x="6585" y="6826"/>
                  </a:cubicBezTo>
                  <a:cubicBezTo>
                    <a:pt x="7558" y="5968"/>
                    <a:pt x="7031" y="3886"/>
                    <a:pt x="5468" y="2064"/>
                  </a:cubicBezTo>
                  <a:cubicBezTo>
                    <a:pt x="4335" y="770"/>
                    <a:pt x="2969" y="0"/>
                    <a:pt x="1935" y="0"/>
                  </a:cubicBezTo>
                  <a:close/>
                </a:path>
              </a:pathLst>
            </a:custGeom>
            <a:gradFill>
              <a:gsLst>
                <a:gs pos="0">
                  <a:srgbClr val="FF5E90">
                    <a:alpha val="63529"/>
                    <a:alpha val="38080"/>
                  </a:srgbClr>
                </a:gs>
                <a:gs pos="100000">
                  <a:srgbClr val="ED275A">
                    <a:alpha val="61176"/>
                    <a:alpha val="3808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2"/>
            <p:cNvSpPr/>
            <p:nvPr/>
          </p:nvSpPr>
          <p:spPr>
            <a:xfrm>
              <a:off x="5350730" y="4143978"/>
              <a:ext cx="406722" cy="330179"/>
            </a:xfrm>
            <a:custGeom>
              <a:rect b="b" l="l" r="r" t="t"/>
              <a:pathLst>
                <a:path extrusionOk="0" h="4563" w="5621">
                  <a:moveTo>
                    <a:pt x="4199" y="1"/>
                  </a:moveTo>
                  <a:cubicBezTo>
                    <a:pt x="3505" y="1"/>
                    <a:pt x="2599" y="403"/>
                    <a:pt x="1787" y="1115"/>
                  </a:cubicBezTo>
                  <a:cubicBezTo>
                    <a:pt x="563" y="2196"/>
                    <a:pt x="1" y="3571"/>
                    <a:pt x="599" y="4241"/>
                  </a:cubicBezTo>
                  <a:cubicBezTo>
                    <a:pt x="788" y="4458"/>
                    <a:pt x="1083" y="4562"/>
                    <a:pt x="1438" y="4562"/>
                  </a:cubicBezTo>
                  <a:cubicBezTo>
                    <a:pt x="2121" y="4562"/>
                    <a:pt x="3028" y="4176"/>
                    <a:pt x="3833" y="3464"/>
                  </a:cubicBezTo>
                  <a:cubicBezTo>
                    <a:pt x="5066" y="2383"/>
                    <a:pt x="5620" y="972"/>
                    <a:pt x="5066" y="337"/>
                  </a:cubicBezTo>
                  <a:cubicBezTo>
                    <a:pt x="4862" y="109"/>
                    <a:pt x="4559" y="1"/>
                    <a:pt x="4199" y="1"/>
                  </a:cubicBezTo>
                  <a:close/>
                </a:path>
              </a:pathLst>
            </a:custGeom>
            <a:gradFill>
              <a:gsLst>
                <a:gs pos="0">
                  <a:srgbClr val="FF5E90">
                    <a:alpha val="63529"/>
                    <a:alpha val="38080"/>
                  </a:srgbClr>
                </a:gs>
                <a:gs pos="100000">
                  <a:srgbClr val="ED275A">
                    <a:alpha val="61176"/>
                    <a:alpha val="3808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2"/>
            <p:cNvSpPr/>
            <p:nvPr/>
          </p:nvSpPr>
          <p:spPr>
            <a:xfrm>
              <a:off x="5870481" y="4039130"/>
              <a:ext cx="175250" cy="93634"/>
            </a:xfrm>
            <a:custGeom>
              <a:rect b="b" l="l" r="r" t="t"/>
              <a:pathLst>
                <a:path extrusionOk="0" h="1294" w="2422">
                  <a:moveTo>
                    <a:pt x="1488" y="1"/>
                  </a:moveTo>
                  <a:cubicBezTo>
                    <a:pt x="1370" y="1"/>
                    <a:pt x="1245" y="12"/>
                    <a:pt x="1117" y="35"/>
                  </a:cubicBezTo>
                  <a:cubicBezTo>
                    <a:pt x="447" y="142"/>
                    <a:pt x="1" y="518"/>
                    <a:pt x="36" y="857"/>
                  </a:cubicBezTo>
                  <a:cubicBezTo>
                    <a:pt x="101" y="1121"/>
                    <a:pt x="466" y="1294"/>
                    <a:pt x="934" y="1294"/>
                  </a:cubicBezTo>
                  <a:cubicBezTo>
                    <a:pt x="1052" y="1294"/>
                    <a:pt x="1177" y="1283"/>
                    <a:pt x="1305" y="1259"/>
                  </a:cubicBezTo>
                  <a:cubicBezTo>
                    <a:pt x="1975" y="1152"/>
                    <a:pt x="2422" y="777"/>
                    <a:pt x="2386" y="446"/>
                  </a:cubicBezTo>
                  <a:cubicBezTo>
                    <a:pt x="2329" y="175"/>
                    <a:pt x="1958" y="1"/>
                    <a:pt x="1488" y="1"/>
                  </a:cubicBezTo>
                  <a:close/>
                </a:path>
              </a:pathLst>
            </a:custGeom>
            <a:gradFill>
              <a:gsLst>
                <a:gs pos="0">
                  <a:srgbClr val="FF5E90">
                    <a:alpha val="63529"/>
                    <a:alpha val="38080"/>
                  </a:srgbClr>
                </a:gs>
                <a:gs pos="100000">
                  <a:srgbClr val="ED275A">
                    <a:alpha val="61176"/>
                    <a:alpha val="3808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2"/>
            <p:cNvSpPr/>
            <p:nvPr/>
          </p:nvSpPr>
          <p:spPr>
            <a:xfrm>
              <a:off x="5172946" y="4782184"/>
              <a:ext cx="360774" cy="529024"/>
            </a:xfrm>
            <a:custGeom>
              <a:rect b="b" l="l" r="r" t="t"/>
              <a:pathLst>
                <a:path extrusionOk="0" h="7311" w="4986">
                  <a:moveTo>
                    <a:pt x="3248" y="1"/>
                  </a:moveTo>
                  <a:cubicBezTo>
                    <a:pt x="2262" y="1"/>
                    <a:pt x="1135" y="1301"/>
                    <a:pt x="599" y="3096"/>
                  </a:cubicBezTo>
                  <a:cubicBezTo>
                    <a:pt x="1" y="5106"/>
                    <a:pt x="412" y="6964"/>
                    <a:pt x="1457" y="7259"/>
                  </a:cubicBezTo>
                  <a:cubicBezTo>
                    <a:pt x="1563" y="7294"/>
                    <a:pt x="1672" y="7311"/>
                    <a:pt x="1783" y="7311"/>
                  </a:cubicBezTo>
                  <a:cubicBezTo>
                    <a:pt x="2760" y="7311"/>
                    <a:pt x="3895" y="6017"/>
                    <a:pt x="4432" y="4213"/>
                  </a:cubicBezTo>
                  <a:cubicBezTo>
                    <a:pt x="4986" y="2238"/>
                    <a:pt x="4620" y="371"/>
                    <a:pt x="3539" y="40"/>
                  </a:cubicBezTo>
                  <a:cubicBezTo>
                    <a:pt x="3444" y="14"/>
                    <a:pt x="3346" y="1"/>
                    <a:pt x="3248" y="1"/>
                  </a:cubicBezTo>
                  <a:close/>
                </a:path>
              </a:pathLst>
            </a:custGeom>
            <a:gradFill>
              <a:gsLst>
                <a:gs pos="0">
                  <a:srgbClr val="FF5E90">
                    <a:alpha val="63529"/>
                    <a:alpha val="38080"/>
                  </a:srgbClr>
                </a:gs>
                <a:gs pos="100000">
                  <a:srgbClr val="ED275A">
                    <a:alpha val="61176"/>
                    <a:alpha val="3808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2"/>
            <p:cNvSpPr/>
            <p:nvPr/>
          </p:nvSpPr>
          <p:spPr>
            <a:xfrm>
              <a:off x="6535671" y="4862068"/>
              <a:ext cx="307158" cy="314766"/>
            </a:xfrm>
            <a:custGeom>
              <a:rect b="b" l="l" r="r" t="t"/>
              <a:pathLst>
                <a:path extrusionOk="0" h="4350" w="4245">
                  <a:moveTo>
                    <a:pt x="1647" y="0"/>
                  </a:moveTo>
                  <a:cubicBezTo>
                    <a:pt x="1571" y="0"/>
                    <a:pt x="1496" y="6"/>
                    <a:pt x="1421" y="17"/>
                  </a:cubicBezTo>
                  <a:cubicBezTo>
                    <a:pt x="448" y="125"/>
                    <a:pt x="1" y="1206"/>
                    <a:pt x="376" y="2394"/>
                  </a:cubicBezTo>
                  <a:cubicBezTo>
                    <a:pt x="723" y="3502"/>
                    <a:pt x="1675" y="4349"/>
                    <a:pt x="2580" y="4349"/>
                  </a:cubicBezTo>
                  <a:cubicBezTo>
                    <a:pt x="2653" y="4349"/>
                    <a:pt x="2725" y="4344"/>
                    <a:pt x="2797" y="4333"/>
                  </a:cubicBezTo>
                  <a:cubicBezTo>
                    <a:pt x="3762" y="4225"/>
                    <a:pt x="4245" y="3144"/>
                    <a:pt x="3878" y="1947"/>
                  </a:cubicBezTo>
                  <a:cubicBezTo>
                    <a:pt x="3532" y="818"/>
                    <a:pt x="2554" y="0"/>
                    <a:pt x="1647" y="0"/>
                  </a:cubicBezTo>
                  <a:close/>
                </a:path>
              </a:pathLst>
            </a:custGeom>
            <a:gradFill>
              <a:gsLst>
                <a:gs pos="0">
                  <a:srgbClr val="FF5E90">
                    <a:alpha val="63529"/>
                    <a:alpha val="38080"/>
                  </a:srgbClr>
                </a:gs>
                <a:gs pos="100000">
                  <a:srgbClr val="ED275A">
                    <a:alpha val="61176"/>
                    <a:alpha val="3808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2"/>
            <p:cNvSpPr/>
            <p:nvPr/>
          </p:nvSpPr>
          <p:spPr>
            <a:xfrm>
              <a:off x="7195725" y="4665831"/>
              <a:ext cx="161719" cy="252175"/>
            </a:xfrm>
            <a:custGeom>
              <a:rect b="b" l="l" r="r" t="t"/>
              <a:pathLst>
                <a:path extrusionOk="0" h="3485" w="2235">
                  <a:moveTo>
                    <a:pt x="893" y="1"/>
                  </a:moveTo>
                  <a:cubicBezTo>
                    <a:pt x="857" y="1"/>
                    <a:pt x="822" y="5"/>
                    <a:pt x="787" y="13"/>
                  </a:cubicBezTo>
                  <a:cubicBezTo>
                    <a:pt x="260" y="121"/>
                    <a:pt x="1" y="978"/>
                    <a:pt x="224" y="1943"/>
                  </a:cubicBezTo>
                  <a:cubicBezTo>
                    <a:pt x="397" y="2843"/>
                    <a:pt x="891" y="3484"/>
                    <a:pt x="1375" y="3484"/>
                  </a:cubicBezTo>
                  <a:cubicBezTo>
                    <a:pt x="1414" y="3484"/>
                    <a:pt x="1453" y="3480"/>
                    <a:pt x="1493" y="3471"/>
                  </a:cubicBezTo>
                  <a:cubicBezTo>
                    <a:pt x="2011" y="3399"/>
                    <a:pt x="2234" y="2506"/>
                    <a:pt x="2047" y="1577"/>
                  </a:cubicBezTo>
                  <a:cubicBezTo>
                    <a:pt x="1881" y="674"/>
                    <a:pt x="1354" y="1"/>
                    <a:pt x="893" y="1"/>
                  </a:cubicBezTo>
                  <a:close/>
                </a:path>
              </a:pathLst>
            </a:custGeom>
            <a:gradFill>
              <a:gsLst>
                <a:gs pos="0">
                  <a:srgbClr val="FF5E90">
                    <a:alpha val="63529"/>
                    <a:alpha val="38080"/>
                  </a:srgbClr>
                </a:gs>
                <a:gs pos="100000">
                  <a:srgbClr val="ED275A">
                    <a:alpha val="61176"/>
                    <a:alpha val="3808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2"/>
            <p:cNvSpPr/>
            <p:nvPr/>
          </p:nvSpPr>
          <p:spPr>
            <a:xfrm>
              <a:off x="5032643" y="5058812"/>
              <a:ext cx="167508" cy="252175"/>
            </a:xfrm>
            <a:custGeom>
              <a:rect b="b" l="l" r="r" t="t"/>
              <a:pathLst>
                <a:path extrusionOk="0" h="3485" w="2315">
                  <a:moveTo>
                    <a:pt x="833" y="1"/>
                  </a:moveTo>
                  <a:cubicBezTo>
                    <a:pt x="793" y="1"/>
                    <a:pt x="754" y="5"/>
                    <a:pt x="716" y="14"/>
                  </a:cubicBezTo>
                  <a:cubicBezTo>
                    <a:pt x="189" y="166"/>
                    <a:pt x="1" y="1060"/>
                    <a:pt x="269" y="1989"/>
                  </a:cubicBezTo>
                  <a:cubicBezTo>
                    <a:pt x="508" y="2848"/>
                    <a:pt x="1030" y="3485"/>
                    <a:pt x="1524" y="3485"/>
                  </a:cubicBezTo>
                  <a:cubicBezTo>
                    <a:pt x="1565" y="3485"/>
                    <a:pt x="1605" y="3481"/>
                    <a:pt x="1645" y="3472"/>
                  </a:cubicBezTo>
                  <a:cubicBezTo>
                    <a:pt x="2127" y="3329"/>
                    <a:pt x="2315" y="2436"/>
                    <a:pt x="2056" y="1506"/>
                  </a:cubicBezTo>
                  <a:cubicBezTo>
                    <a:pt x="1850" y="610"/>
                    <a:pt x="1296" y="1"/>
                    <a:pt x="833" y="1"/>
                  </a:cubicBezTo>
                  <a:close/>
                </a:path>
              </a:pathLst>
            </a:custGeom>
            <a:gradFill>
              <a:gsLst>
                <a:gs pos="0">
                  <a:srgbClr val="FF5E90">
                    <a:alpha val="63529"/>
                    <a:alpha val="38080"/>
                  </a:srgbClr>
                </a:gs>
                <a:gs pos="100000">
                  <a:srgbClr val="ED275A">
                    <a:alpha val="61176"/>
                    <a:alpha val="3808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2"/>
            <p:cNvSpPr/>
            <p:nvPr/>
          </p:nvSpPr>
          <p:spPr>
            <a:xfrm>
              <a:off x="5759917" y="4498537"/>
              <a:ext cx="323293" cy="760504"/>
            </a:xfrm>
            <a:custGeom>
              <a:rect b="b" l="l" r="r" t="t"/>
              <a:pathLst>
                <a:path extrusionOk="0" h="10510" w="4468">
                  <a:moveTo>
                    <a:pt x="3544" y="0"/>
                  </a:moveTo>
                  <a:cubicBezTo>
                    <a:pt x="2079" y="0"/>
                    <a:pt x="658" y="2138"/>
                    <a:pt x="340" y="4925"/>
                  </a:cubicBezTo>
                  <a:cubicBezTo>
                    <a:pt x="1" y="7793"/>
                    <a:pt x="894" y="10250"/>
                    <a:pt x="2386" y="10509"/>
                  </a:cubicBezTo>
                  <a:cubicBezTo>
                    <a:pt x="1305" y="9732"/>
                    <a:pt x="716" y="7606"/>
                    <a:pt x="1010" y="5184"/>
                  </a:cubicBezTo>
                  <a:cubicBezTo>
                    <a:pt x="1328" y="2392"/>
                    <a:pt x="2754" y="260"/>
                    <a:pt x="4221" y="260"/>
                  </a:cubicBezTo>
                  <a:cubicBezTo>
                    <a:pt x="4280" y="260"/>
                    <a:pt x="4338" y="264"/>
                    <a:pt x="4396" y="271"/>
                  </a:cubicBezTo>
                  <a:cubicBezTo>
                    <a:pt x="4432" y="271"/>
                    <a:pt x="4432" y="315"/>
                    <a:pt x="4468" y="315"/>
                  </a:cubicBezTo>
                  <a:cubicBezTo>
                    <a:pt x="4245" y="128"/>
                    <a:pt x="3986" y="47"/>
                    <a:pt x="3726" y="12"/>
                  </a:cubicBezTo>
                  <a:cubicBezTo>
                    <a:pt x="3665" y="4"/>
                    <a:pt x="3605" y="0"/>
                    <a:pt x="3544" y="0"/>
                  </a:cubicBezTo>
                  <a:close/>
                </a:path>
              </a:pathLst>
            </a:custGeom>
            <a:gradFill>
              <a:gsLst>
                <a:gs pos="0">
                  <a:srgbClr val="FF5E90">
                    <a:alpha val="63529"/>
                  </a:srgbClr>
                </a:gs>
                <a:gs pos="100000">
                  <a:srgbClr val="ED275A">
                    <a:alpha val="61176"/>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2"/>
            <p:cNvSpPr/>
            <p:nvPr/>
          </p:nvSpPr>
          <p:spPr>
            <a:xfrm>
              <a:off x="6713456" y="4181170"/>
              <a:ext cx="474593" cy="512164"/>
            </a:xfrm>
            <a:custGeom>
              <a:rect b="b" l="l" r="r" t="t"/>
              <a:pathLst>
                <a:path extrusionOk="0" h="7078" w="6559">
                  <a:moveTo>
                    <a:pt x="937" y="1"/>
                  </a:moveTo>
                  <a:cubicBezTo>
                    <a:pt x="569" y="1"/>
                    <a:pt x="248" y="99"/>
                    <a:pt x="1" y="306"/>
                  </a:cubicBezTo>
                  <a:cubicBezTo>
                    <a:pt x="134" y="273"/>
                    <a:pt x="276" y="256"/>
                    <a:pt x="426" y="256"/>
                  </a:cubicBezTo>
                  <a:cubicBezTo>
                    <a:pt x="1449" y="256"/>
                    <a:pt x="2812" y="1014"/>
                    <a:pt x="3950" y="2316"/>
                  </a:cubicBezTo>
                  <a:cubicBezTo>
                    <a:pt x="5513" y="4103"/>
                    <a:pt x="6031" y="6220"/>
                    <a:pt x="5066" y="7042"/>
                  </a:cubicBezTo>
                  <a:cubicBezTo>
                    <a:pt x="5066" y="7064"/>
                    <a:pt x="5052" y="7073"/>
                    <a:pt x="5042" y="7076"/>
                  </a:cubicBezTo>
                  <a:lnTo>
                    <a:pt x="5042" y="7076"/>
                  </a:lnTo>
                  <a:cubicBezTo>
                    <a:pt x="5260" y="7038"/>
                    <a:pt x="5444" y="6933"/>
                    <a:pt x="5585" y="6819"/>
                  </a:cubicBezTo>
                  <a:cubicBezTo>
                    <a:pt x="6558" y="5961"/>
                    <a:pt x="6031" y="3879"/>
                    <a:pt x="4468" y="2057"/>
                  </a:cubicBezTo>
                  <a:cubicBezTo>
                    <a:pt x="3349" y="767"/>
                    <a:pt x="1964" y="1"/>
                    <a:pt x="937" y="1"/>
                  </a:cubicBezTo>
                  <a:close/>
                  <a:moveTo>
                    <a:pt x="5042" y="7076"/>
                  </a:moveTo>
                  <a:cubicBezTo>
                    <a:pt x="5038" y="7077"/>
                    <a:pt x="5034" y="7077"/>
                    <a:pt x="5031" y="7078"/>
                  </a:cubicBezTo>
                  <a:cubicBezTo>
                    <a:pt x="5031" y="7078"/>
                    <a:pt x="5036" y="7078"/>
                    <a:pt x="5042" y="7076"/>
                  </a:cubicBezTo>
                  <a:close/>
                </a:path>
              </a:pathLst>
            </a:custGeom>
            <a:gradFill>
              <a:gsLst>
                <a:gs pos="0">
                  <a:srgbClr val="FF5E90">
                    <a:alpha val="63529"/>
                  </a:srgbClr>
                </a:gs>
                <a:gs pos="100000">
                  <a:srgbClr val="ED275A">
                    <a:alpha val="61176"/>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2"/>
            <p:cNvSpPr/>
            <p:nvPr/>
          </p:nvSpPr>
          <p:spPr>
            <a:xfrm>
              <a:off x="5353335" y="4143978"/>
              <a:ext cx="377561" cy="304346"/>
            </a:xfrm>
            <a:custGeom>
              <a:rect b="b" l="l" r="r" t="t"/>
              <a:pathLst>
                <a:path extrusionOk="0" h="4206" w="5218">
                  <a:moveTo>
                    <a:pt x="4163" y="1"/>
                  </a:moveTo>
                  <a:cubicBezTo>
                    <a:pt x="3469" y="1"/>
                    <a:pt x="2563" y="403"/>
                    <a:pt x="1751" y="1115"/>
                  </a:cubicBezTo>
                  <a:cubicBezTo>
                    <a:pt x="527" y="2160"/>
                    <a:pt x="0" y="3536"/>
                    <a:pt x="527" y="4206"/>
                  </a:cubicBezTo>
                  <a:cubicBezTo>
                    <a:pt x="376" y="3464"/>
                    <a:pt x="894" y="2347"/>
                    <a:pt x="1939" y="1454"/>
                  </a:cubicBezTo>
                  <a:cubicBezTo>
                    <a:pt x="2737" y="749"/>
                    <a:pt x="3634" y="360"/>
                    <a:pt x="4315" y="360"/>
                  </a:cubicBezTo>
                  <a:cubicBezTo>
                    <a:pt x="4678" y="360"/>
                    <a:pt x="4980" y="470"/>
                    <a:pt x="5173" y="704"/>
                  </a:cubicBezTo>
                  <a:lnTo>
                    <a:pt x="5218" y="748"/>
                  </a:lnTo>
                  <a:cubicBezTo>
                    <a:pt x="5173" y="596"/>
                    <a:pt x="5102" y="444"/>
                    <a:pt x="5030" y="337"/>
                  </a:cubicBezTo>
                  <a:cubicBezTo>
                    <a:pt x="4826" y="109"/>
                    <a:pt x="4523" y="1"/>
                    <a:pt x="4163" y="1"/>
                  </a:cubicBezTo>
                  <a:close/>
                </a:path>
              </a:pathLst>
            </a:custGeom>
            <a:gradFill>
              <a:gsLst>
                <a:gs pos="0">
                  <a:srgbClr val="FF5E90">
                    <a:alpha val="63529"/>
                  </a:srgbClr>
                </a:gs>
                <a:gs pos="100000">
                  <a:srgbClr val="ED275A">
                    <a:alpha val="61176"/>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2"/>
            <p:cNvSpPr/>
            <p:nvPr/>
          </p:nvSpPr>
          <p:spPr>
            <a:xfrm>
              <a:off x="5870481" y="4039130"/>
              <a:ext cx="172717" cy="58829"/>
            </a:xfrm>
            <a:custGeom>
              <a:rect b="b" l="l" r="r" t="t"/>
              <a:pathLst>
                <a:path extrusionOk="0" h="813" w="2387">
                  <a:moveTo>
                    <a:pt x="1488" y="1"/>
                  </a:moveTo>
                  <a:cubicBezTo>
                    <a:pt x="1370" y="1"/>
                    <a:pt x="1245" y="12"/>
                    <a:pt x="1117" y="35"/>
                  </a:cubicBezTo>
                  <a:cubicBezTo>
                    <a:pt x="483" y="142"/>
                    <a:pt x="1" y="482"/>
                    <a:pt x="36" y="812"/>
                  </a:cubicBezTo>
                  <a:cubicBezTo>
                    <a:pt x="153" y="553"/>
                    <a:pt x="563" y="294"/>
                    <a:pt x="1082" y="187"/>
                  </a:cubicBezTo>
                  <a:cubicBezTo>
                    <a:pt x="1210" y="164"/>
                    <a:pt x="1336" y="153"/>
                    <a:pt x="1457" y="153"/>
                  </a:cubicBezTo>
                  <a:cubicBezTo>
                    <a:pt x="1935" y="153"/>
                    <a:pt x="2322" y="325"/>
                    <a:pt x="2350" y="589"/>
                  </a:cubicBezTo>
                  <a:cubicBezTo>
                    <a:pt x="2386" y="553"/>
                    <a:pt x="2386" y="482"/>
                    <a:pt x="2386" y="446"/>
                  </a:cubicBezTo>
                  <a:cubicBezTo>
                    <a:pt x="2329" y="175"/>
                    <a:pt x="1958" y="1"/>
                    <a:pt x="1488" y="1"/>
                  </a:cubicBezTo>
                  <a:close/>
                </a:path>
              </a:pathLst>
            </a:custGeom>
            <a:gradFill>
              <a:gsLst>
                <a:gs pos="0">
                  <a:srgbClr val="FF5E90">
                    <a:alpha val="63529"/>
                  </a:srgbClr>
                </a:gs>
                <a:gs pos="100000">
                  <a:srgbClr val="ED275A">
                    <a:alpha val="61176"/>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2"/>
            <p:cNvSpPr/>
            <p:nvPr/>
          </p:nvSpPr>
          <p:spPr>
            <a:xfrm>
              <a:off x="5175551" y="4782184"/>
              <a:ext cx="288417" cy="525334"/>
            </a:xfrm>
            <a:custGeom>
              <a:rect b="b" l="l" r="r" t="t"/>
              <a:pathLst>
                <a:path extrusionOk="0" h="7260" w="3986">
                  <a:moveTo>
                    <a:pt x="3212" y="1"/>
                  </a:moveTo>
                  <a:cubicBezTo>
                    <a:pt x="2226" y="1"/>
                    <a:pt x="1099" y="1301"/>
                    <a:pt x="563" y="3096"/>
                  </a:cubicBezTo>
                  <a:cubicBezTo>
                    <a:pt x="0" y="5061"/>
                    <a:pt x="376" y="6893"/>
                    <a:pt x="1376" y="7259"/>
                  </a:cubicBezTo>
                  <a:cubicBezTo>
                    <a:pt x="706" y="6589"/>
                    <a:pt x="528" y="5026"/>
                    <a:pt x="1010" y="3391"/>
                  </a:cubicBezTo>
                  <a:cubicBezTo>
                    <a:pt x="1508" y="1582"/>
                    <a:pt x="2644" y="286"/>
                    <a:pt x="3628" y="286"/>
                  </a:cubicBezTo>
                  <a:cubicBezTo>
                    <a:pt x="3737" y="286"/>
                    <a:pt x="3845" y="302"/>
                    <a:pt x="3949" y="335"/>
                  </a:cubicBezTo>
                  <a:lnTo>
                    <a:pt x="3985" y="335"/>
                  </a:lnTo>
                  <a:cubicBezTo>
                    <a:pt x="3878" y="192"/>
                    <a:pt x="3690" y="112"/>
                    <a:pt x="3503" y="40"/>
                  </a:cubicBezTo>
                  <a:cubicBezTo>
                    <a:pt x="3408" y="14"/>
                    <a:pt x="3310" y="1"/>
                    <a:pt x="3212" y="1"/>
                  </a:cubicBezTo>
                  <a:close/>
                </a:path>
              </a:pathLst>
            </a:custGeom>
            <a:gradFill>
              <a:gsLst>
                <a:gs pos="0">
                  <a:srgbClr val="FF5E90">
                    <a:alpha val="63529"/>
                  </a:srgbClr>
                </a:gs>
                <a:gs pos="100000">
                  <a:srgbClr val="ED275A">
                    <a:alpha val="61176"/>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2"/>
            <p:cNvSpPr/>
            <p:nvPr/>
          </p:nvSpPr>
          <p:spPr>
            <a:xfrm>
              <a:off x="6643630" y="4860332"/>
              <a:ext cx="199200" cy="317226"/>
            </a:xfrm>
            <a:custGeom>
              <a:rect b="b" l="l" r="r" t="t"/>
              <a:pathLst>
                <a:path extrusionOk="0" h="4384" w="2753">
                  <a:moveTo>
                    <a:pt x="123" y="0"/>
                  </a:moveTo>
                  <a:cubicBezTo>
                    <a:pt x="82" y="0"/>
                    <a:pt x="41" y="2"/>
                    <a:pt x="1" y="6"/>
                  </a:cubicBezTo>
                  <a:cubicBezTo>
                    <a:pt x="823" y="184"/>
                    <a:pt x="1600" y="935"/>
                    <a:pt x="1940" y="1935"/>
                  </a:cubicBezTo>
                  <a:cubicBezTo>
                    <a:pt x="2306" y="3133"/>
                    <a:pt x="1823" y="4205"/>
                    <a:pt x="859" y="4357"/>
                  </a:cubicBezTo>
                  <a:lnTo>
                    <a:pt x="823" y="4357"/>
                  </a:lnTo>
                  <a:cubicBezTo>
                    <a:pt x="894" y="4374"/>
                    <a:pt x="977" y="4383"/>
                    <a:pt x="1061" y="4383"/>
                  </a:cubicBezTo>
                  <a:cubicBezTo>
                    <a:pt x="1144" y="4383"/>
                    <a:pt x="1229" y="4374"/>
                    <a:pt x="1305" y="4357"/>
                  </a:cubicBezTo>
                  <a:cubicBezTo>
                    <a:pt x="2270" y="4249"/>
                    <a:pt x="2753" y="3168"/>
                    <a:pt x="2386" y="1971"/>
                  </a:cubicBezTo>
                  <a:cubicBezTo>
                    <a:pt x="2027" y="835"/>
                    <a:pt x="1023" y="0"/>
                    <a:pt x="123" y="0"/>
                  </a:cubicBezTo>
                  <a:close/>
                </a:path>
              </a:pathLst>
            </a:custGeom>
            <a:gradFill>
              <a:gsLst>
                <a:gs pos="0">
                  <a:srgbClr val="FF5E90">
                    <a:alpha val="63529"/>
                  </a:srgbClr>
                </a:gs>
                <a:gs pos="100000">
                  <a:srgbClr val="ED275A">
                    <a:alpha val="61176"/>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2"/>
            <p:cNvSpPr/>
            <p:nvPr/>
          </p:nvSpPr>
          <p:spPr>
            <a:xfrm>
              <a:off x="7252598" y="4666265"/>
              <a:ext cx="104846" cy="252681"/>
            </a:xfrm>
            <a:custGeom>
              <a:rect b="b" l="l" r="r" t="t"/>
              <a:pathLst>
                <a:path extrusionOk="0" h="3492" w="1449">
                  <a:moveTo>
                    <a:pt x="86" y="1"/>
                  </a:moveTo>
                  <a:cubicBezTo>
                    <a:pt x="57" y="1"/>
                    <a:pt x="29" y="3"/>
                    <a:pt x="1" y="7"/>
                  </a:cubicBezTo>
                  <a:cubicBezTo>
                    <a:pt x="448" y="115"/>
                    <a:pt x="859" y="749"/>
                    <a:pt x="1001" y="1526"/>
                  </a:cubicBezTo>
                  <a:cubicBezTo>
                    <a:pt x="1225" y="2500"/>
                    <a:pt x="966" y="3358"/>
                    <a:pt x="448" y="3465"/>
                  </a:cubicBezTo>
                  <a:cubicBezTo>
                    <a:pt x="483" y="3483"/>
                    <a:pt x="530" y="3492"/>
                    <a:pt x="577" y="3492"/>
                  </a:cubicBezTo>
                  <a:cubicBezTo>
                    <a:pt x="624" y="3492"/>
                    <a:pt x="671" y="3483"/>
                    <a:pt x="707" y="3465"/>
                  </a:cubicBezTo>
                  <a:cubicBezTo>
                    <a:pt x="1225" y="3393"/>
                    <a:pt x="1448" y="2500"/>
                    <a:pt x="1261" y="1571"/>
                  </a:cubicBezTo>
                  <a:cubicBezTo>
                    <a:pt x="1092" y="650"/>
                    <a:pt x="579" y="1"/>
                    <a:pt x="86" y="1"/>
                  </a:cubicBezTo>
                  <a:close/>
                </a:path>
              </a:pathLst>
            </a:custGeom>
            <a:gradFill>
              <a:gsLst>
                <a:gs pos="0">
                  <a:srgbClr val="FF5E90">
                    <a:alpha val="63529"/>
                  </a:srgbClr>
                </a:gs>
                <a:gs pos="100000">
                  <a:srgbClr val="ED275A">
                    <a:alpha val="61176"/>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2"/>
            <p:cNvSpPr/>
            <p:nvPr/>
          </p:nvSpPr>
          <p:spPr>
            <a:xfrm>
              <a:off x="5032643" y="5059825"/>
              <a:ext cx="116496" cy="251162"/>
            </a:xfrm>
            <a:custGeom>
              <a:rect b="b" l="l" r="r" t="t"/>
              <a:pathLst>
                <a:path extrusionOk="0" h="3471" w="1610">
                  <a:moveTo>
                    <a:pt x="716" y="0"/>
                  </a:moveTo>
                  <a:cubicBezTo>
                    <a:pt x="189" y="152"/>
                    <a:pt x="1" y="1046"/>
                    <a:pt x="269" y="1975"/>
                  </a:cubicBezTo>
                  <a:cubicBezTo>
                    <a:pt x="508" y="2834"/>
                    <a:pt x="1030" y="3471"/>
                    <a:pt x="1496" y="3471"/>
                  </a:cubicBezTo>
                  <a:cubicBezTo>
                    <a:pt x="1534" y="3471"/>
                    <a:pt x="1572" y="3467"/>
                    <a:pt x="1609" y="3458"/>
                  </a:cubicBezTo>
                  <a:cubicBezTo>
                    <a:pt x="1162" y="3351"/>
                    <a:pt x="716" y="2752"/>
                    <a:pt x="492" y="1975"/>
                  </a:cubicBezTo>
                  <a:cubicBezTo>
                    <a:pt x="224" y="1046"/>
                    <a:pt x="448" y="152"/>
                    <a:pt x="939" y="0"/>
                  </a:cubicBezTo>
                  <a:close/>
                </a:path>
              </a:pathLst>
            </a:custGeom>
            <a:gradFill>
              <a:gsLst>
                <a:gs pos="0">
                  <a:srgbClr val="FF5E90">
                    <a:alpha val="63529"/>
                  </a:srgbClr>
                </a:gs>
                <a:gs pos="100000">
                  <a:srgbClr val="ED275A">
                    <a:alpha val="61176"/>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ABLE OF CONTENT">
  <p:cSld name="TITLE_1">
    <p:bg>
      <p:bgPr>
        <a:gradFill>
          <a:gsLst>
            <a:gs pos="0">
              <a:srgbClr val="FF8200"/>
            </a:gs>
            <a:gs pos="100000">
              <a:schemeClr val="accent1"/>
            </a:gs>
          </a:gsLst>
          <a:lin ang="10801400" scaled="0"/>
        </a:gradFill>
      </p:bgPr>
    </p:bg>
    <p:spTree>
      <p:nvGrpSpPr>
        <p:cNvPr id="98" name="Shape 98"/>
        <p:cNvGrpSpPr/>
        <p:nvPr/>
      </p:nvGrpSpPr>
      <p:grpSpPr>
        <a:xfrm>
          <a:off x="0" y="0"/>
          <a:ext cx="0" cy="0"/>
          <a:chOff x="0" y="0"/>
          <a:chExt cx="0" cy="0"/>
        </a:xfrm>
      </p:grpSpPr>
      <p:sp>
        <p:nvSpPr>
          <p:cNvPr id="99" name="Google Shape;99;p3"/>
          <p:cNvSpPr/>
          <p:nvPr/>
        </p:nvSpPr>
        <p:spPr>
          <a:xfrm>
            <a:off x="-1025" y="0"/>
            <a:ext cx="9143986" cy="5143492"/>
          </a:xfrm>
          <a:custGeom>
            <a:rect b="b" l="l" r="r" t="t"/>
            <a:pathLst>
              <a:path extrusionOk="0" h="28072" w="21479">
                <a:moveTo>
                  <a:pt x="21478" y="0"/>
                </a:moveTo>
                <a:cubicBezTo>
                  <a:pt x="20478" y="116"/>
                  <a:pt x="18351" y="786"/>
                  <a:pt x="18798" y="3726"/>
                </a:cubicBezTo>
                <a:cubicBezTo>
                  <a:pt x="19351" y="7234"/>
                  <a:pt x="18729" y="8897"/>
                  <a:pt x="15341" y="8897"/>
                </a:cubicBezTo>
                <a:cubicBezTo>
                  <a:pt x="15062" y="8897"/>
                  <a:pt x="14764" y="8885"/>
                  <a:pt x="14447" y="8863"/>
                </a:cubicBezTo>
                <a:cubicBezTo>
                  <a:pt x="14234" y="8847"/>
                  <a:pt x="14030" y="8840"/>
                  <a:pt x="13835" y="8840"/>
                </a:cubicBezTo>
                <a:cubicBezTo>
                  <a:pt x="10215" y="8840"/>
                  <a:pt x="9738" y="11472"/>
                  <a:pt x="12213" y="14965"/>
                </a:cubicBezTo>
                <a:cubicBezTo>
                  <a:pt x="13744" y="17129"/>
                  <a:pt x="13070" y="17895"/>
                  <a:pt x="11530" y="17895"/>
                </a:cubicBezTo>
                <a:cubicBezTo>
                  <a:pt x="10445" y="17895"/>
                  <a:pt x="8929" y="17514"/>
                  <a:pt x="7452" y="16975"/>
                </a:cubicBezTo>
                <a:cubicBezTo>
                  <a:pt x="5742" y="16359"/>
                  <a:pt x="4042" y="15735"/>
                  <a:pt x="2875" y="15735"/>
                </a:cubicBezTo>
                <a:cubicBezTo>
                  <a:pt x="1571" y="15735"/>
                  <a:pt x="931" y="16513"/>
                  <a:pt x="1680" y="18950"/>
                </a:cubicBezTo>
                <a:cubicBezTo>
                  <a:pt x="1930" y="19824"/>
                  <a:pt x="1654" y="20128"/>
                  <a:pt x="1207" y="20128"/>
                </a:cubicBezTo>
                <a:cubicBezTo>
                  <a:pt x="854" y="20128"/>
                  <a:pt x="394" y="19939"/>
                  <a:pt x="0" y="19691"/>
                </a:cubicBezTo>
                <a:lnTo>
                  <a:pt x="0" y="26133"/>
                </a:lnTo>
                <a:lnTo>
                  <a:pt x="0" y="28071"/>
                </a:lnTo>
                <a:lnTo>
                  <a:pt x="14152" y="28071"/>
                </a:lnTo>
                <a:cubicBezTo>
                  <a:pt x="13330" y="27285"/>
                  <a:pt x="10016" y="23899"/>
                  <a:pt x="11025" y="22711"/>
                </a:cubicBezTo>
                <a:cubicBezTo>
                  <a:pt x="11334" y="22342"/>
                  <a:pt x="11864" y="22237"/>
                  <a:pt x="12491" y="22237"/>
                </a:cubicBezTo>
                <a:cubicBezTo>
                  <a:pt x="13305" y="22237"/>
                  <a:pt x="14283" y="22414"/>
                  <a:pt x="15151" y="22414"/>
                </a:cubicBezTo>
                <a:cubicBezTo>
                  <a:pt x="16184" y="22414"/>
                  <a:pt x="17060" y="22163"/>
                  <a:pt x="17315" y="21067"/>
                </a:cubicBezTo>
                <a:cubicBezTo>
                  <a:pt x="17905" y="18315"/>
                  <a:pt x="12097" y="13777"/>
                  <a:pt x="13482" y="12213"/>
                </a:cubicBezTo>
                <a:cubicBezTo>
                  <a:pt x="13929" y="11705"/>
                  <a:pt x="14514" y="11524"/>
                  <a:pt x="15198" y="11524"/>
                </a:cubicBezTo>
                <a:cubicBezTo>
                  <a:pt x="16619" y="11524"/>
                  <a:pt x="18470" y="12308"/>
                  <a:pt x="20406" y="12579"/>
                </a:cubicBezTo>
                <a:cubicBezTo>
                  <a:pt x="20626" y="12628"/>
                  <a:pt x="20836" y="12647"/>
                  <a:pt x="21048" y="12647"/>
                </a:cubicBezTo>
                <a:cubicBezTo>
                  <a:pt x="21189" y="12647"/>
                  <a:pt x="21332" y="12638"/>
                  <a:pt x="21478" y="12624"/>
                </a:cubicBezTo>
                <a:lnTo>
                  <a:pt x="21478" y="0"/>
                </a:lnTo>
                <a:close/>
              </a:path>
            </a:pathLst>
          </a:custGeom>
          <a:gradFill>
            <a:gsLst>
              <a:gs pos="0">
                <a:srgbClr val="FF5E90">
                  <a:alpha val="63529"/>
                </a:srgbClr>
              </a:gs>
              <a:gs pos="100000">
                <a:srgbClr val="ED275A">
                  <a:alpha val="61176"/>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3"/>
          <p:cNvSpPr/>
          <p:nvPr/>
        </p:nvSpPr>
        <p:spPr>
          <a:xfrm flipH="1" rot="-5400000">
            <a:off x="100885" y="-101913"/>
            <a:ext cx="2578875" cy="2782680"/>
          </a:xfrm>
          <a:custGeom>
            <a:rect b="b" l="l" r="r" t="t"/>
            <a:pathLst>
              <a:path extrusionOk="0" h="12616" w="11692">
                <a:moveTo>
                  <a:pt x="8300" y="1"/>
                </a:moveTo>
                <a:cubicBezTo>
                  <a:pt x="8854" y="1636"/>
                  <a:pt x="9265" y="3012"/>
                  <a:pt x="8524" y="3503"/>
                </a:cubicBezTo>
                <a:cubicBezTo>
                  <a:pt x="8174" y="3733"/>
                  <a:pt x="7808" y="3831"/>
                  <a:pt x="7425" y="3831"/>
                </a:cubicBezTo>
                <a:cubicBezTo>
                  <a:pt x="5889" y="3831"/>
                  <a:pt x="4076" y="2256"/>
                  <a:pt x="1930" y="1305"/>
                </a:cubicBezTo>
                <a:cubicBezTo>
                  <a:pt x="1366" y="1071"/>
                  <a:pt x="765" y="925"/>
                  <a:pt x="187" y="925"/>
                </a:cubicBezTo>
                <a:cubicBezTo>
                  <a:pt x="124" y="925"/>
                  <a:pt x="62" y="926"/>
                  <a:pt x="1" y="930"/>
                </a:cubicBezTo>
                <a:lnTo>
                  <a:pt x="1" y="12616"/>
                </a:lnTo>
                <a:cubicBezTo>
                  <a:pt x="555" y="12214"/>
                  <a:pt x="966" y="11463"/>
                  <a:pt x="1117" y="10275"/>
                </a:cubicBezTo>
                <a:cubicBezTo>
                  <a:pt x="1450" y="7423"/>
                  <a:pt x="2193" y="5952"/>
                  <a:pt x="4178" y="5952"/>
                </a:cubicBezTo>
                <a:cubicBezTo>
                  <a:pt x="4860" y="5952"/>
                  <a:pt x="5690" y="6126"/>
                  <a:pt x="6701" y="6478"/>
                </a:cubicBezTo>
                <a:cubicBezTo>
                  <a:pt x="7446" y="6740"/>
                  <a:pt x="8098" y="6865"/>
                  <a:pt x="8656" y="6865"/>
                </a:cubicBezTo>
                <a:cubicBezTo>
                  <a:pt x="11025" y="6865"/>
                  <a:pt x="11692" y="4624"/>
                  <a:pt x="10463" y="1189"/>
                </a:cubicBezTo>
                <a:cubicBezTo>
                  <a:pt x="10311" y="742"/>
                  <a:pt x="10195" y="331"/>
                  <a:pt x="10123" y="1"/>
                </a:cubicBezTo>
                <a:close/>
              </a:path>
            </a:pathLst>
          </a:custGeom>
          <a:gradFill>
            <a:gsLst>
              <a:gs pos="0">
                <a:srgbClr val="FF5E90">
                  <a:alpha val="63529"/>
                </a:srgbClr>
              </a:gs>
              <a:gs pos="100000">
                <a:srgbClr val="ED275A">
                  <a:alpha val="61176"/>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 name="Google Shape;101;p3"/>
          <p:cNvGrpSpPr/>
          <p:nvPr/>
        </p:nvGrpSpPr>
        <p:grpSpPr>
          <a:xfrm>
            <a:off x="-1034" y="0"/>
            <a:ext cx="9192032" cy="5177169"/>
            <a:chOff x="-1034" y="0"/>
            <a:chExt cx="9192032" cy="5177169"/>
          </a:xfrm>
        </p:grpSpPr>
        <p:sp>
          <p:nvSpPr>
            <p:cNvPr id="102" name="Google Shape;102;p3"/>
            <p:cNvSpPr/>
            <p:nvPr/>
          </p:nvSpPr>
          <p:spPr>
            <a:xfrm>
              <a:off x="-1034" y="1869994"/>
              <a:ext cx="9102619" cy="3055755"/>
            </a:xfrm>
            <a:custGeom>
              <a:rect b="b" l="l" r="r" t="t"/>
              <a:pathLst>
                <a:path extrusionOk="0" h="17447" w="51963">
                  <a:moveTo>
                    <a:pt x="22612" y="0"/>
                  </a:moveTo>
                  <a:cubicBezTo>
                    <a:pt x="21469" y="0"/>
                    <a:pt x="19509" y="149"/>
                    <a:pt x="17875" y="1020"/>
                  </a:cubicBezTo>
                  <a:cubicBezTo>
                    <a:pt x="17286" y="1335"/>
                    <a:pt x="16385" y="1455"/>
                    <a:pt x="15354" y="1455"/>
                  </a:cubicBezTo>
                  <a:cubicBezTo>
                    <a:pt x="12055" y="1455"/>
                    <a:pt x="7427" y="224"/>
                    <a:pt x="7427" y="224"/>
                  </a:cubicBezTo>
                  <a:cubicBezTo>
                    <a:pt x="7427" y="224"/>
                    <a:pt x="6553" y="4"/>
                    <a:pt x="5155" y="4"/>
                  </a:cubicBezTo>
                  <a:cubicBezTo>
                    <a:pt x="3815" y="4"/>
                    <a:pt x="1994" y="206"/>
                    <a:pt x="1" y="999"/>
                  </a:cubicBezTo>
                  <a:lnTo>
                    <a:pt x="1" y="16134"/>
                  </a:lnTo>
                  <a:cubicBezTo>
                    <a:pt x="2379" y="16048"/>
                    <a:pt x="7234" y="15417"/>
                    <a:pt x="11031" y="12042"/>
                  </a:cubicBezTo>
                  <a:cubicBezTo>
                    <a:pt x="14657" y="8811"/>
                    <a:pt x="17051" y="7386"/>
                    <a:pt x="19654" y="7386"/>
                  </a:cubicBezTo>
                  <a:cubicBezTo>
                    <a:pt x="20807" y="7386"/>
                    <a:pt x="22001" y="7665"/>
                    <a:pt x="23362" y="8192"/>
                  </a:cubicBezTo>
                  <a:cubicBezTo>
                    <a:pt x="24699" y="8707"/>
                    <a:pt x="25841" y="8887"/>
                    <a:pt x="26784" y="8887"/>
                  </a:cubicBezTo>
                  <a:cubicBezTo>
                    <a:pt x="28968" y="8887"/>
                    <a:pt x="30082" y="7921"/>
                    <a:pt x="30082" y="7921"/>
                  </a:cubicBezTo>
                  <a:cubicBezTo>
                    <a:pt x="30082" y="7921"/>
                    <a:pt x="31590" y="7145"/>
                    <a:pt x="33097" y="7145"/>
                  </a:cubicBezTo>
                  <a:cubicBezTo>
                    <a:pt x="34164" y="7145"/>
                    <a:pt x="35231" y="7534"/>
                    <a:pt x="35762" y="8864"/>
                  </a:cubicBezTo>
                  <a:cubicBezTo>
                    <a:pt x="37045" y="12067"/>
                    <a:pt x="40334" y="15043"/>
                    <a:pt x="40334" y="15043"/>
                  </a:cubicBezTo>
                  <a:cubicBezTo>
                    <a:pt x="40334" y="15043"/>
                    <a:pt x="42539" y="17446"/>
                    <a:pt x="46691" y="17446"/>
                  </a:cubicBezTo>
                  <a:cubicBezTo>
                    <a:pt x="47363" y="17446"/>
                    <a:pt x="48086" y="17383"/>
                    <a:pt x="48859" y="17237"/>
                  </a:cubicBezTo>
                  <a:cubicBezTo>
                    <a:pt x="49658" y="17086"/>
                    <a:pt x="50323" y="17021"/>
                    <a:pt x="50877" y="17021"/>
                  </a:cubicBezTo>
                  <a:cubicBezTo>
                    <a:pt x="51301" y="17021"/>
                    <a:pt x="51659" y="17059"/>
                    <a:pt x="51963" y="17127"/>
                  </a:cubicBezTo>
                  <a:lnTo>
                    <a:pt x="51963" y="4620"/>
                  </a:lnTo>
                  <a:cubicBezTo>
                    <a:pt x="50723" y="5154"/>
                    <a:pt x="48920" y="5759"/>
                    <a:pt x="47115" y="5759"/>
                  </a:cubicBezTo>
                  <a:cubicBezTo>
                    <a:pt x="46256" y="5759"/>
                    <a:pt x="45398" y="5622"/>
                    <a:pt x="44598" y="5276"/>
                  </a:cubicBezTo>
                  <a:cubicBezTo>
                    <a:pt x="42622" y="4416"/>
                    <a:pt x="41037" y="4209"/>
                    <a:pt x="39969" y="4209"/>
                  </a:cubicBezTo>
                  <a:cubicBezTo>
                    <a:pt x="38980" y="4209"/>
                    <a:pt x="38435" y="4386"/>
                    <a:pt x="38435" y="4386"/>
                  </a:cubicBezTo>
                  <a:cubicBezTo>
                    <a:pt x="38435" y="4386"/>
                    <a:pt x="37163" y="4903"/>
                    <a:pt x="35490" y="4903"/>
                  </a:cubicBezTo>
                  <a:cubicBezTo>
                    <a:pt x="34155" y="4903"/>
                    <a:pt x="32565" y="4574"/>
                    <a:pt x="31161" y="3394"/>
                  </a:cubicBezTo>
                  <a:cubicBezTo>
                    <a:pt x="27991" y="733"/>
                    <a:pt x="23575" y="40"/>
                    <a:pt x="23575" y="40"/>
                  </a:cubicBezTo>
                  <a:cubicBezTo>
                    <a:pt x="23575" y="40"/>
                    <a:pt x="23202" y="0"/>
                    <a:pt x="22612" y="0"/>
                  </a:cubicBezTo>
                  <a:close/>
                </a:path>
              </a:pathLst>
            </a:custGeom>
            <a:solidFill>
              <a:srgbClr val="FFFFFF">
                <a:alpha val="13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3"/>
            <p:cNvSpPr/>
            <p:nvPr/>
          </p:nvSpPr>
          <p:spPr>
            <a:xfrm>
              <a:off x="2777841" y="0"/>
              <a:ext cx="6413157" cy="1810824"/>
            </a:xfrm>
            <a:custGeom>
              <a:rect b="b" l="l" r="r" t="t"/>
              <a:pathLst>
                <a:path extrusionOk="0" h="10339" w="36610">
                  <a:moveTo>
                    <a:pt x="0" y="1"/>
                  </a:moveTo>
                  <a:cubicBezTo>
                    <a:pt x="160" y="193"/>
                    <a:pt x="300" y="403"/>
                    <a:pt x="410" y="628"/>
                  </a:cubicBezTo>
                  <a:cubicBezTo>
                    <a:pt x="1440" y="2670"/>
                    <a:pt x="4954" y="3330"/>
                    <a:pt x="4954" y="3330"/>
                  </a:cubicBezTo>
                  <a:cubicBezTo>
                    <a:pt x="4954" y="3330"/>
                    <a:pt x="6545" y="3691"/>
                    <a:pt x="7078" y="4536"/>
                  </a:cubicBezTo>
                  <a:cubicBezTo>
                    <a:pt x="7515" y="5229"/>
                    <a:pt x="8385" y="6335"/>
                    <a:pt x="10189" y="6335"/>
                  </a:cubicBezTo>
                  <a:cubicBezTo>
                    <a:pt x="10584" y="6335"/>
                    <a:pt x="11024" y="6282"/>
                    <a:pt x="11515" y="6160"/>
                  </a:cubicBezTo>
                  <a:cubicBezTo>
                    <a:pt x="11861" y="6073"/>
                    <a:pt x="12224" y="6036"/>
                    <a:pt x="12595" y="6036"/>
                  </a:cubicBezTo>
                  <a:cubicBezTo>
                    <a:pt x="15146" y="6036"/>
                    <a:pt x="18047" y="7820"/>
                    <a:pt x="18047" y="7820"/>
                  </a:cubicBezTo>
                  <a:cubicBezTo>
                    <a:pt x="18047" y="7820"/>
                    <a:pt x="21835" y="10339"/>
                    <a:pt x="26041" y="10339"/>
                  </a:cubicBezTo>
                  <a:cubicBezTo>
                    <a:pt x="27202" y="10339"/>
                    <a:pt x="28395" y="10147"/>
                    <a:pt x="29549" y="9657"/>
                  </a:cubicBezTo>
                  <a:cubicBezTo>
                    <a:pt x="32735" y="8304"/>
                    <a:pt x="35163" y="6508"/>
                    <a:pt x="36610" y="5282"/>
                  </a:cubicBezTo>
                  <a:lnTo>
                    <a:pt x="36610" y="1"/>
                  </a:lnTo>
                  <a:lnTo>
                    <a:pt x="29340" y="1"/>
                  </a:lnTo>
                  <a:cubicBezTo>
                    <a:pt x="27597" y="526"/>
                    <a:pt x="25690" y="1321"/>
                    <a:pt x="23804" y="2531"/>
                  </a:cubicBezTo>
                  <a:cubicBezTo>
                    <a:pt x="21110" y="4255"/>
                    <a:pt x="18914" y="4743"/>
                    <a:pt x="17290" y="4743"/>
                  </a:cubicBezTo>
                  <a:cubicBezTo>
                    <a:pt x="15178" y="4743"/>
                    <a:pt x="14037" y="3917"/>
                    <a:pt x="14037" y="3917"/>
                  </a:cubicBezTo>
                  <a:cubicBezTo>
                    <a:pt x="14037" y="3917"/>
                    <a:pt x="13491" y="3321"/>
                    <a:pt x="11936" y="3321"/>
                  </a:cubicBezTo>
                  <a:cubicBezTo>
                    <a:pt x="11455" y="3321"/>
                    <a:pt x="10878" y="3378"/>
                    <a:pt x="10190" y="3527"/>
                  </a:cubicBezTo>
                  <a:cubicBezTo>
                    <a:pt x="10027" y="3562"/>
                    <a:pt x="9866" y="3579"/>
                    <a:pt x="9708" y="3579"/>
                  </a:cubicBezTo>
                  <a:cubicBezTo>
                    <a:pt x="7886" y="3579"/>
                    <a:pt x="6432" y="1385"/>
                    <a:pt x="5696" y="1"/>
                  </a:cubicBezTo>
                  <a:close/>
                </a:path>
              </a:pathLst>
            </a:custGeom>
            <a:solidFill>
              <a:srgbClr val="FFFFFF">
                <a:alpha val="13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3"/>
            <p:cNvSpPr/>
            <p:nvPr/>
          </p:nvSpPr>
          <p:spPr>
            <a:xfrm>
              <a:off x="608925" y="4426148"/>
              <a:ext cx="5082878" cy="751022"/>
            </a:xfrm>
            <a:custGeom>
              <a:rect b="b" l="l" r="r" t="t"/>
              <a:pathLst>
                <a:path extrusionOk="0" h="4288" w="29016">
                  <a:moveTo>
                    <a:pt x="10237" y="0"/>
                  </a:moveTo>
                  <a:cubicBezTo>
                    <a:pt x="6886" y="0"/>
                    <a:pt x="5987" y="1962"/>
                    <a:pt x="5987" y="1962"/>
                  </a:cubicBezTo>
                  <a:cubicBezTo>
                    <a:pt x="5987" y="1962"/>
                    <a:pt x="5249" y="3127"/>
                    <a:pt x="2981" y="3127"/>
                  </a:cubicBezTo>
                  <a:cubicBezTo>
                    <a:pt x="1825" y="3127"/>
                    <a:pt x="759" y="3713"/>
                    <a:pt x="0" y="4287"/>
                  </a:cubicBezTo>
                  <a:lnTo>
                    <a:pt x="29016" y="4287"/>
                  </a:lnTo>
                  <a:cubicBezTo>
                    <a:pt x="28212" y="3996"/>
                    <a:pt x="27269" y="3467"/>
                    <a:pt x="26494" y="2516"/>
                  </a:cubicBezTo>
                  <a:cubicBezTo>
                    <a:pt x="25397" y="1157"/>
                    <a:pt x="23799" y="626"/>
                    <a:pt x="22167" y="626"/>
                  </a:cubicBezTo>
                  <a:cubicBezTo>
                    <a:pt x="21223" y="626"/>
                    <a:pt x="20268" y="804"/>
                    <a:pt x="19392" y="1101"/>
                  </a:cubicBezTo>
                  <a:cubicBezTo>
                    <a:pt x="18736" y="1322"/>
                    <a:pt x="18078" y="1403"/>
                    <a:pt x="17468" y="1403"/>
                  </a:cubicBezTo>
                  <a:cubicBezTo>
                    <a:pt x="15853" y="1403"/>
                    <a:pt x="14578" y="839"/>
                    <a:pt x="14578" y="839"/>
                  </a:cubicBezTo>
                  <a:cubicBezTo>
                    <a:pt x="12805" y="228"/>
                    <a:pt x="11379" y="0"/>
                    <a:pt x="10237" y="0"/>
                  </a:cubicBezTo>
                  <a:close/>
                </a:path>
              </a:pathLst>
            </a:custGeom>
            <a:solidFill>
              <a:srgbClr val="FFFFFF">
                <a:alpha val="13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 name="Google Shape;105;p3"/>
          <p:cNvSpPr/>
          <p:nvPr/>
        </p:nvSpPr>
        <p:spPr>
          <a:xfrm>
            <a:off x="2200488" y="4164950"/>
            <a:ext cx="1075758" cy="485054"/>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3"/>
          <p:cNvSpPr/>
          <p:nvPr/>
        </p:nvSpPr>
        <p:spPr>
          <a:xfrm>
            <a:off x="652945" y="3916330"/>
            <a:ext cx="427277" cy="416972"/>
          </a:xfrm>
          <a:custGeom>
            <a:rect b="b" l="l" r="r" t="t"/>
            <a:pathLst>
              <a:path extrusionOk="0" h="30025" w="30767">
                <a:moveTo>
                  <a:pt x="30142" y="0"/>
                </a:moveTo>
                <a:cubicBezTo>
                  <a:pt x="28968" y="0"/>
                  <a:pt x="1186" y="26842"/>
                  <a:pt x="596" y="27432"/>
                </a:cubicBezTo>
                <a:cubicBezTo>
                  <a:pt x="0" y="28028"/>
                  <a:pt x="0" y="28989"/>
                  <a:pt x="596" y="29584"/>
                </a:cubicBezTo>
                <a:cubicBezTo>
                  <a:pt x="894" y="29878"/>
                  <a:pt x="1283" y="30025"/>
                  <a:pt x="1672" y="30025"/>
                </a:cubicBezTo>
                <a:cubicBezTo>
                  <a:pt x="2062" y="30025"/>
                  <a:pt x="2451" y="29878"/>
                  <a:pt x="2749" y="29584"/>
                </a:cubicBezTo>
                <a:cubicBezTo>
                  <a:pt x="3336" y="28989"/>
                  <a:pt x="30767" y="597"/>
                  <a:pt x="30171" y="10"/>
                </a:cubicBezTo>
                <a:cubicBezTo>
                  <a:pt x="30165" y="3"/>
                  <a:pt x="30155" y="0"/>
                  <a:pt x="30142" y="0"/>
                </a:cubicBezTo>
                <a:close/>
              </a:path>
            </a:pathLst>
          </a:custGeom>
          <a:gradFill>
            <a:gsLst>
              <a:gs pos="0">
                <a:srgbClr val="FFFFFF">
                  <a:alpha val="0"/>
                </a:srgbClr>
              </a:gs>
              <a:gs pos="100000">
                <a:srgbClr val="F0FFFF"/>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3"/>
          <p:cNvSpPr/>
          <p:nvPr/>
        </p:nvSpPr>
        <p:spPr>
          <a:xfrm>
            <a:off x="6830250" y="239513"/>
            <a:ext cx="769875" cy="750625"/>
          </a:xfrm>
          <a:custGeom>
            <a:rect b="b" l="l" r="r" t="t"/>
            <a:pathLst>
              <a:path extrusionOk="0" h="30025" w="30795">
                <a:moveTo>
                  <a:pt x="30134" y="0"/>
                </a:moveTo>
                <a:cubicBezTo>
                  <a:pt x="28968" y="0"/>
                  <a:pt x="1212" y="26807"/>
                  <a:pt x="588" y="27396"/>
                </a:cubicBezTo>
                <a:cubicBezTo>
                  <a:pt x="1" y="27992"/>
                  <a:pt x="1" y="28989"/>
                  <a:pt x="588" y="29585"/>
                </a:cubicBezTo>
                <a:cubicBezTo>
                  <a:pt x="904" y="29878"/>
                  <a:pt x="1302" y="30025"/>
                  <a:pt x="1695" y="30025"/>
                </a:cubicBezTo>
                <a:cubicBezTo>
                  <a:pt x="2089" y="30025"/>
                  <a:pt x="2478" y="29878"/>
                  <a:pt x="2776" y="29585"/>
                </a:cubicBezTo>
                <a:cubicBezTo>
                  <a:pt x="3372" y="28989"/>
                  <a:pt x="30794" y="597"/>
                  <a:pt x="30163" y="10"/>
                </a:cubicBezTo>
                <a:cubicBezTo>
                  <a:pt x="30156" y="3"/>
                  <a:pt x="30147" y="0"/>
                  <a:pt x="30134" y="0"/>
                </a:cubicBezTo>
                <a:close/>
              </a:path>
            </a:pathLst>
          </a:custGeom>
          <a:gradFill>
            <a:gsLst>
              <a:gs pos="0">
                <a:srgbClr val="FA8CEB"/>
              </a:gs>
              <a:gs pos="100000">
                <a:srgbClr val="FFEA8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 name="Google Shape;108;p3"/>
          <p:cNvGrpSpPr/>
          <p:nvPr/>
        </p:nvGrpSpPr>
        <p:grpSpPr>
          <a:xfrm rot="-18320">
            <a:off x="-44" y="-824370"/>
            <a:ext cx="6831566" cy="6896745"/>
            <a:chOff x="5100894" y="5868788"/>
            <a:chExt cx="1277412" cy="1277412"/>
          </a:xfrm>
        </p:grpSpPr>
        <p:sp>
          <p:nvSpPr>
            <p:cNvPr id="109" name="Google Shape;109;p3"/>
            <p:cNvSpPr/>
            <p:nvPr/>
          </p:nvSpPr>
          <p:spPr>
            <a:xfrm rot="-8100000">
              <a:off x="5287742" y="6056085"/>
              <a:ext cx="903716" cy="902816"/>
            </a:xfrm>
            <a:custGeom>
              <a:rect b="b" l="l" r="r" t="t"/>
              <a:pathLst>
                <a:path extrusionOk="0" h="36113" w="36149">
                  <a:moveTo>
                    <a:pt x="18092" y="1"/>
                  </a:moveTo>
                  <a:cubicBezTo>
                    <a:pt x="8113" y="1"/>
                    <a:pt x="1" y="8077"/>
                    <a:pt x="1" y="18056"/>
                  </a:cubicBezTo>
                  <a:cubicBezTo>
                    <a:pt x="1" y="28036"/>
                    <a:pt x="8113" y="36112"/>
                    <a:pt x="18092" y="36112"/>
                  </a:cubicBezTo>
                  <a:cubicBezTo>
                    <a:pt x="28036" y="36112"/>
                    <a:pt x="36148" y="28036"/>
                    <a:pt x="36148" y="18056"/>
                  </a:cubicBezTo>
                  <a:cubicBezTo>
                    <a:pt x="36148" y="8077"/>
                    <a:pt x="28036" y="1"/>
                    <a:pt x="18092" y="1"/>
                  </a:cubicBezTo>
                  <a:close/>
                </a:path>
              </a:pathLst>
            </a:custGeom>
            <a:gradFill>
              <a:gsLst>
                <a:gs pos="0">
                  <a:srgbClr val="FFFFFF">
                    <a:alpha val="0"/>
                    <a:alpha val="43060"/>
                  </a:srgbClr>
                </a:gs>
                <a:gs pos="100000">
                  <a:srgbClr val="FF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3"/>
            <p:cNvSpPr/>
            <p:nvPr/>
          </p:nvSpPr>
          <p:spPr>
            <a:xfrm>
              <a:off x="6019238" y="6596500"/>
              <a:ext cx="122850" cy="137125"/>
            </a:xfrm>
            <a:custGeom>
              <a:rect b="b" l="l" r="r" t="t"/>
              <a:pathLst>
                <a:path extrusionOk="0" h="5485" w="4914">
                  <a:moveTo>
                    <a:pt x="3586" y="1"/>
                  </a:moveTo>
                  <a:cubicBezTo>
                    <a:pt x="2823" y="1"/>
                    <a:pt x="1813" y="731"/>
                    <a:pt x="1081" y="1871"/>
                  </a:cubicBezTo>
                  <a:cubicBezTo>
                    <a:pt x="152" y="3292"/>
                    <a:pt x="0" y="4855"/>
                    <a:pt x="786" y="5338"/>
                  </a:cubicBezTo>
                  <a:cubicBezTo>
                    <a:pt x="939" y="5437"/>
                    <a:pt x="1118" y="5485"/>
                    <a:pt x="1316" y="5485"/>
                  </a:cubicBezTo>
                  <a:cubicBezTo>
                    <a:pt x="2075" y="5485"/>
                    <a:pt x="3095" y="4779"/>
                    <a:pt x="3833" y="3622"/>
                  </a:cubicBezTo>
                  <a:cubicBezTo>
                    <a:pt x="4762" y="2211"/>
                    <a:pt x="4914" y="647"/>
                    <a:pt x="4137" y="165"/>
                  </a:cubicBezTo>
                  <a:cubicBezTo>
                    <a:pt x="3978" y="53"/>
                    <a:pt x="3791" y="1"/>
                    <a:pt x="3586" y="1"/>
                  </a:cubicBezTo>
                  <a:close/>
                </a:path>
              </a:pathLst>
            </a:custGeom>
            <a:gradFill>
              <a:gsLst>
                <a:gs pos="0">
                  <a:srgbClr val="FFFFFF">
                    <a:alpha val="0"/>
                    <a:alpha val="43060"/>
                  </a:srgbClr>
                </a:gs>
                <a:gs pos="100000">
                  <a:srgbClr val="FF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3"/>
            <p:cNvSpPr/>
            <p:nvPr/>
          </p:nvSpPr>
          <p:spPr>
            <a:xfrm>
              <a:off x="6030388" y="6600600"/>
              <a:ext cx="110825" cy="133025"/>
            </a:xfrm>
            <a:custGeom>
              <a:rect b="b" l="l" r="r" t="t"/>
              <a:pathLst>
                <a:path extrusionOk="0" h="5321" w="4433">
                  <a:moveTo>
                    <a:pt x="3726" y="1"/>
                  </a:moveTo>
                  <a:cubicBezTo>
                    <a:pt x="4093" y="707"/>
                    <a:pt x="3869" y="1975"/>
                    <a:pt x="3092" y="3164"/>
                  </a:cubicBezTo>
                  <a:cubicBezTo>
                    <a:pt x="2349" y="4292"/>
                    <a:pt x="1343" y="5021"/>
                    <a:pt x="568" y="5021"/>
                  </a:cubicBezTo>
                  <a:cubicBezTo>
                    <a:pt x="374" y="5021"/>
                    <a:pt x="194" y="4976"/>
                    <a:pt x="36" y="4879"/>
                  </a:cubicBezTo>
                  <a:lnTo>
                    <a:pt x="1" y="4834"/>
                  </a:lnTo>
                  <a:lnTo>
                    <a:pt x="1" y="4834"/>
                  </a:lnTo>
                  <a:cubicBezTo>
                    <a:pt x="72" y="4986"/>
                    <a:pt x="188" y="5102"/>
                    <a:pt x="340" y="5174"/>
                  </a:cubicBezTo>
                  <a:cubicBezTo>
                    <a:pt x="493" y="5273"/>
                    <a:pt x="672" y="5321"/>
                    <a:pt x="870" y="5321"/>
                  </a:cubicBezTo>
                  <a:cubicBezTo>
                    <a:pt x="1629" y="5321"/>
                    <a:pt x="2649" y="4615"/>
                    <a:pt x="3387" y="3458"/>
                  </a:cubicBezTo>
                  <a:cubicBezTo>
                    <a:pt x="4280" y="2047"/>
                    <a:pt x="4432" y="519"/>
                    <a:pt x="3726" y="1"/>
                  </a:cubicBezTo>
                  <a:close/>
                </a:path>
              </a:pathLst>
            </a:custGeom>
            <a:gradFill>
              <a:gsLst>
                <a:gs pos="0">
                  <a:srgbClr val="FFFFFF">
                    <a:alpha val="0"/>
                    <a:alpha val="43060"/>
                  </a:srgbClr>
                </a:gs>
                <a:gs pos="100000">
                  <a:srgbClr val="FF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3"/>
            <p:cNvSpPr/>
            <p:nvPr/>
          </p:nvSpPr>
          <p:spPr>
            <a:xfrm>
              <a:off x="5634838" y="6635025"/>
              <a:ext cx="274525" cy="146975"/>
            </a:xfrm>
            <a:custGeom>
              <a:rect b="b" l="l" r="r" t="t"/>
              <a:pathLst>
                <a:path extrusionOk="0" h="5879" w="10981">
                  <a:moveTo>
                    <a:pt x="6816" y="1"/>
                  </a:moveTo>
                  <a:cubicBezTo>
                    <a:pt x="6224" y="1"/>
                    <a:pt x="5594" y="61"/>
                    <a:pt x="4950" y="187"/>
                  </a:cubicBezTo>
                  <a:cubicBezTo>
                    <a:pt x="2091" y="777"/>
                    <a:pt x="0" y="2457"/>
                    <a:pt x="304" y="3984"/>
                  </a:cubicBezTo>
                  <a:cubicBezTo>
                    <a:pt x="532" y="5167"/>
                    <a:pt x="2147" y="5878"/>
                    <a:pt x="4191" y="5878"/>
                  </a:cubicBezTo>
                  <a:cubicBezTo>
                    <a:pt x="4788" y="5878"/>
                    <a:pt x="5421" y="5818"/>
                    <a:pt x="6067" y="5691"/>
                  </a:cubicBezTo>
                  <a:cubicBezTo>
                    <a:pt x="8934" y="5101"/>
                    <a:pt x="10980" y="3422"/>
                    <a:pt x="10686" y="1894"/>
                  </a:cubicBezTo>
                  <a:cubicBezTo>
                    <a:pt x="10457" y="716"/>
                    <a:pt x="8859" y="1"/>
                    <a:pt x="6816" y="1"/>
                  </a:cubicBezTo>
                  <a:close/>
                </a:path>
              </a:pathLst>
            </a:custGeom>
            <a:gradFill>
              <a:gsLst>
                <a:gs pos="0">
                  <a:srgbClr val="FFFFFF">
                    <a:alpha val="0"/>
                    <a:alpha val="43060"/>
                  </a:srgbClr>
                </a:gs>
                <a:gs pos="100000">
                  <a:srgbClr val="FF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3"/>
            <p:cNvSpPr/>
            <p:nvPr/>
          </p:nvSpPr>
          <p:spPr>
            <a:xfrm>
              <a:off x="5641313" y="6684375"/>
              <a:ext cx="266250" cy="97625"/>
            </a:xfrm>
            <a:custGeom>
              <a:rect b="b" l="l" r="r" t="t"/>
              <a:pathLst>
                <a:path extrusionOk="0" h="3905" w="10650">
                  <a:moveTo>
                    <a:pt x="10427" y="0"/>
                  </a:moveTo>
                  <a:lnTo>
                    <a:pt x="10427" y="0"/>
                  </a:lnTo>
                  <a:cubicBezTo>
                    <a:pt x="10051" y="1260"/>
                    <a:pt x="8229" y="2529"/>
                    <a:pt x="5852" y="2975"/>
                  </a:cubicBezTo>
                  <a:cubicBezTo>
                    <a:pt x="5195" y="3112"/>
                    <a:pt x="4553" y="3177"/>
                    <a:pt x="3951" y="3177"/>
                  </a:cubicBezTo>
                  <a:cubicBezTo>
                    <a:pt x="1925" y="3177"/>
                    <a:pt x="344" y="2448"/>
                    <a:pt x="117" y="1305"/>
                  </a:cubicBezTo>
                  <a:lnTo>
                    <a:pt x="117" y="1224"/>
                  </a:lnTo>
                  <a:cubicBezTo>
                    <a:pt x="45" y="1483"/>
                    <a:pt x="0" y="1751"/>
                    <a:pt x="45" y="2010"/>
                  </a:cubicBezTo>
                  <a:cubicBezTo>
                    <a:pt x="273" y="3193"/>
                    <a:pt x="1888" y="3904"/>
                    <a:pt x="3932" y="3904"/>
                  </a:cubicBezTo>
                  <a:cubicBezTo>
                    <a:pt x="4529" y="3904"/>
                    <a:pt x="5162" y="3844"/>
                    <a:pt x="5808" y="3717"/>
                  </a:cubicBezTo>
                  <a:cubicBezTo>
                    <a:pt x="8604" y="3127"/>
                    <a:pt x="10650" y="1483"/>
                    <a:pt x="10427" y="0"/>
                  </a:cubicBezTo>
                  <a:close/>
                </a:path>
              </a:pathLst>
            </a:custGeom>
            <a:gradFill>
              <a:gsLst>
                <a:gs pos="0">
                  <a:srgbClr val="FFFFFF">
                    <a:alpha val="0"/>
                    <a:alpha val="43060"/>
                  </a:srgbClr>
                </a:gs>
                <a:gs pos="100000">
                  <a:srgbClr val="FF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3"/>
            <p:cNvSpPr/>
            <p:nvPr/>
          </p:nvSpPr>
          <p:spPr>
            <a:xfrm>
              <a:off x="5584588" y="6245650"/>
              <a:ext cx="156375" cy="263025"/>
            </a:xfrm>
            <a:custGeom>
              <a:rect b="b" l="l" r="r" t="t"/>
              <a:pathLst>
                <a:path extrusionOk="0" h="10521" w="6255">
                  <a:moveTo>
                    <a:pt x="3579" y="0"/>
                  </a:moveTo>
                  <a:cubicBezTo>
                    <a:pt x="2114" y="0"/>
                    <a:pt x="693" y="2138"/>
                    <a:pt x="375" y="4925"/>
                  </a:cubicBezTo>
                  <a:cubicBezTo>
                    <a:pt x="0" y="7829"/>
                    <a:pt x="974" y="10321"/>
                    <a:pt x="2493" y="10509"/>
                  </a:cubicBezTo>
                  <a:cubicBezTo>
                    <a:pt x="2555" y="10517"/>
                    <a:pt x="2617" y="10520"/>
                    <a:pt x="2680" y="10520"/>
                  </a:cubicBezTo>
                  <a:cubicBezTo>
                    <a:pt x="4176" y="10520"/>
                    <a:pt x="5598" y="8383"/>
                    <a:pt x="5923" y="5595"/>
                  </a:cubicBezTo>
                  <a:cubicBezTo>
                    <a:pt x="6254" y="2692"/>
                    <a:pt x="5325" y="199"/>
                    <a:pt x="3761" y="12"/>
                  </a:cubicBezTo>
                  <a:cubicBezTo>
                    <a:pt x="3700" y="4"/>
                    <a:pt x="3640" y="0"/>
                    <a:pt x="3579" y="0"/>
                  </a:cubicBezTo>
                  <a:close/>
                </a:path>
              </a:pathLst>
            </a:custGeom>
            <a:gradFill>
              <a:gsLst>
                <a:gs pos="0">
                  <a:srgbClr val="FFFFFF">
                    <a:alpha val="0"/>
                    <a:alpha val="43060"/>
                  </a:srgbClr>
                </a:gs>
                <a:gs pos="100000">
                  <a:srgbClr val="FF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3"/>
            <p:cNvSpPr/>
            <p:nvPr/>
          </p:nvSpPr>
          <p:spPr>
            <a:xfrm>
              <a:off x="5585463" y="6245650"/>
              <a:ext cx="111700" cy="262750"/>
            </a:xfrm>
            <a:custGeom>
              <a:rect b="b" l="l" r="r" t="t"/>
              <a:pathLst>
                <a:path extrusionOk="0" h="10510" w="4468">
                  <a:moveTo>
                    <a:pt x="3544" y="0"/>
                  </a:moveTo>
                  <a:cubicBezTo>
                    <a:pt x="2079" y="0"/>
                    <a:pt x="658" y="2138"/>
                    <a:pt x="340" y="4925"/>
                  </a:cubicBezTo>
                  <a:cubicBezTo>
                    <a:pt x="1" y="7793"/>
                    <a:pt x="894" y="10250"/>
                    <a:pt x="2386" y="10509"/>
                  </a:cubicBezTo>
                  <a:cubicBezTo>
                    <a:pt x="1305" y="9732"/>
                    <a:pt x="716" y="7606"/>
                    <a:pt x="1010" y="5184"/>
                  </a:cubicBezTo>
                  <a:cubicBezTo>
                    <a:pt x="1328" y="2392"/>
                    <a:pt x="2754" y="260"/>
                    <a:pt x="4221" y="260"/>
                  </a:cubicBezTo>
                  <a:cubicBezTo>
                    <a:pt x="4280" y="260"/>
                    <a:pt x="4338" y="264"/>
                    <a:pt x="4396" y="271"/>
                  </a:cubicBezTo>
                  <a:cubicBezTo>
                    <a:pt x="4432" y="271"/>
                    <a:pt x="4432" y="315"/>
                    <a:pt x="4468" y="315"/>
                  </a:cubicBezTo>
                  <a:cubicBezTo>
                    <a:pt x="4245" y="128"/>
                    <a:pt x="3986" y="47"/>
                    <a:pt x="3726" y="12"/>
                  </a:cubicBezTo>
                  <a:cubicBezTo>
                    <a:pt x="3665" y="4"/>
                    <a:pt x="3605" y="0"/>
                    <a:pt x="3544" y="0"/>
                  </a:cubicBezTo>
                  <a:close/>
                </a:path>
              </a:pathLst>
            </a:custGeom>
            <a:gradFill>
              <a:gsLst>
                <a:gs pos="0">
                  <a:srgbClr val="FFFFFF">
                    <a:alpha val="0"/>
                    <a:alpha val="43060"/>
                  </a:srgbClr>
                </a:gs>
                <a:gs pos="100000">
                  <a:srgbClr val="FF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3"/>
            <p:cNvSpPr/>
            <p:nvPr/>
          </p:nvSpPr>
          <p:spPr>
            <a:xfrm>
              <a:off x="5889913" y="6135825"/>
              <a:ext cx="188975" cy="178800"/>
            </a:xfrm>
            <a:custGeom>
              <a:rect b="b" l="l" r="r" t="t"/>
              <a:pathLst>
                <a:path extrusionOk="0" h="7152" w="7559">
                  <a:moveTo>
                    <a:pt x="1935" y="0"/>
                  </a:moveTo>
                  <a:cubicBezTo>
                    <a:pt x="1541" y="0"/>
                    <a:pt x="1195" y="112"/>
                    <a:pt x="929" y="348"/>
                  </a:cubicBezTo>
                  <a:cubicBezTo>
                    <a:pt x="0" y="1170"/>
                    <a:pt x="483" y="3288"/>
                    <a:pt x="2046" y="5075"/>
                  </a:cubicBezTo>
                  <a:cubicBezTo>
                    <a:pt x="3189" y="6380"/>
                    <a:pt x="4589" y="7152"/>
                    <a:pt x="5622" y="7152"/>
                  </a:cubicBezTo>
                  <a:cubicBezTo>
                    <a:pt x="6003" y="7152"/>
                    <a:pt x="6334" y="7047"/>
                    <a:pt x="6585" y="6826"/>
                  </a:cubicBezTo>
                  <a:cubicBezTo>
                    <a:pt x="7558" y="5968"/>
                    <a:pt x="7031" y="3886"/>
                    <a:pt x="5468" y="2064"/>
                  </a:cubicBezTo>
                  <a:cubicBezTo>
                    <a:pt x="4335" y="770"/>
                    <a:pt x="2969" y="0"/>
                    <a:pt x="1935" y="0"/>
                  </a:cubicBezTo>
                  <a:close/>
                </a:path>
              </a:pathLst>
            </a:custGeom>
            <a:gradFill>
              <a:gsLst>
                <a:gs pos="0">
                  <a:srgbClr val="FFFFFF">
                    <a:alpha val="0"/>
                    <a:alpha val="43060"/>
                  </a:srgbClr>
                </a:gs>
                <a:gs pos="100000">
                  <a:srgbClr val="FF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3"/>
            <p:cNvSpPr/>
            <p:nvPr/>
          </p:nvSpPr>
          <p:spPr>
            <a:xfrm>
              <a:off x="5914913" y="6136000"/>
              <a:ext cx="163975" cy="176950"/>
            </a:xfrm>
            <a:custGeom>
              <a:rect b="b" l="l" r="r" t="t"/>
              <a:pathLst>
                <a:path extrusionOk="0" h="7078" w="6559">
                  <a:moveTo>
                    <a:pt x="937" y="1"/>
                  </a:moveTo>
                  <a:cubicBezTo>
                    <a:pt x="569" y="1"/>
                    <a:pt x="248" y="99"/>
                    <a:pt x="1" y="306"/>
                  </a:cubicBezTo>
                  <a:cubicBezTo>
                    <a:pt x="134" y="273"/>
                    <a:pt x="276" y="256"/>
                    <a:pt x="426" y="256"/>
                  </a:cubicBezTo>
                  <a:cubicBezTo>
                    <a:pt x="1449" y="256"/>
                    <a:pt x="2812" y="1014"/>
                    <a:pt x="3950" y="2316"/>
                  </a:cubicBezTo>
                  <a:cubicBezTo>
                    <a:pt x="5513" y="4103"/>
                    <a:pt x="6031" y="6220"/>
                    <a:pt x="5066" y="7042"/>
                  </a:cubicBezTo>
                  <a:cubicBezTo>
                    <a:pt x="5066" y="7064"/>
                    <a:pt x="5052" y="7073"/>
                    <a:pt x="5042" y="7076"/>
                  </a:cubicBezTo>
                  <a:lnTo>
                    <a:pt x="5042" y="7076"/>
                  </a:lnTo>
                  <a:cubicBezTo>
                    <a:pt x="5260" y="7038"/>
                    <a:pt x="5444" y="6933"/>
                    <a:pt x="5585" y="6819"/>
                  </a:cubicBezTo>
                  <a:cubicBezTo>
                    <a:pt x="6558" y="5961"/>
                    <a:pt x="6031" y="3879"/>
                    <a:pt x="4468" y="2057"/>
                  </a:cubicBezTo>
                  <a:cubicBezTo>
                    <a:pt x="3349" y="767"/>
                    <a:pt x="1964" y="1"/>
                    <a:pt x="937" y="1"/>
                  </a:cubicBezTo>
                  <a:close/>
                  <a:moveTo>
                    <a:pt x="5042" y="7076"/>
                  </a:moveTo>
                  <a:cubicBezTo>
                    <a:pt x="5038" y="7077"/>
                    <a:pt x="5034" y="7077"/>
                    <a:pt x="5031" y="7078"/>
                  </a:cubicBezTo>
                  <a:cubicBezTo>
                    <a:pt x="5031" y="7078"/>
                    <a:pt x="5036" y="7078"/>
                    <a:pt x="5042" y="7076"/>
                  </a:cubicBezTo>
                  <a:close/>
                </a:path>
              </a:pathLst>
            </a:custGeom>
            <a:gradFill>
              <a:gsLst>
                <a:gs pos="0">
                  <a:srgbClr val="FFFFFF">
                    <a:alpha val="0"/>
                    <a:alpha val="43060"/>
                  </a:srgbClr>
                </a:gs>
                <a:gs pos="100000">
                  <a:srgbClr val="FF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3"/>
            <p:cNvSpPr/>
            <p:nvPr/>
          </p:nvSpPr>
          <p:spPr>
            <a:xfrm>
              <a:off x="5444088" y="6123150"/>
              <a:ext cx="140525" cy="114075"/>
            </a:xfrm>
            <a:custGeom>
              <a:rect b="b" l="l" r="r" t="t"/>
              <a:pathLst>
                <a:path extrusionOk="0" h="4563" w="5621">
                  <a:moveTo>
                    <a:pt x="4199" y="1"/>
                  </a:moveTo>
                  <a:cubicBezTo>
                    <a:pt x="3505" y="1"/>
                    <a:pt x="2599" y="403"/>
                    <a:pt x="1787" y="1115"/>
                  </a:cubicBezTo>
                  <a:cubicBezTo>
                    <a:pt x="563" y="2196"/>
                    <a:pt x="1" y="3571"/>
                    <a:pt x="599" y="4241"/>
                  </a:cubicBezTo>
                  <a:cubicBezTo>
                    <a:pt x="788" y="4458"/>
                    <a:pt x="1083" y="4562"/>
                    <a:pt x="1438" y="4562"/>
                  </a:cubicBezTo>
                  <a:cubicBezTo>
                    <a:pt x="2121" y="4562"/>
                    <a:pt x="3028" y="4176"/>
                    <a:pt x="3833" y="3464"/>
                  </a:cubicBezTo>
                  <a:cubicBezTo>
                    <a:pt x="5066" y="2383"/>
                    <a:pt x="5620" y="972"/>
                    <a:pt x="5066" y="337"/>
                  </a:cubicBezTo>
                  <a:cubicBezTo>
                    <a:pt x="4862" y="109"/>
                    <a:pt x="4559" y="1"/>
                    <a:pt x="4199" y="1"/>
                  </a:cubicBezTo>
                  <a:close/>
                </a:path>
              </a:pathLst>
            </a:custGeom>
            <a:gradFill>
              <a:gsLst>
                <a:gs pos="0">
                  <a:srgbClr val="FFFFFF">
                    <a:alpha val="0"/>
                    <a:alpha val="43060"/>
                  </a:srgbClr>
                </a:gs>
                <a:gs pos="100000">
                  <a:srgbClr val="FF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3"/>
            <p:cNvSpPr/>
            <p:nvPr/>
          </p:nvSpPr>
          <p:spPr>
            <a:xfrm>
              <a:off x="5444988" y="6123150"/>
              <a:ext cx="130450" cy="105150"/>
            </a:xfrm>
            <a:custGeom>
              <a:rect b="b" l="l" r="r" t="t"/>
              <a:pathLst>
                <a:path extrusionOk="0" h="4206" w="5218">
                  <a:moveTo>
                    <a:pt x="4163" y="1"/>
                  </a:moveTo>
                  <a:cubicBezTo>
                    <a:pt x="3469" y="1"/>
                    <a:pt x="2563" y="403"/>
                    <a:pt x="1751" y="1115"/>
                  </a:cubicBezTo>
                  <a:cubicBezTo>
                    <a:pt x="527" y="2160"/>
                    <a:pt x="0" y="3536"/>
                    <a:pt x="527" y="4206"/>
                  </a:cubicBezTo>
                  <a:cubicBezTo>
                    <a:pt x="376" y="3464"/>
                    <a:pt x="894" y="2347"/>
                    <a:pt x="1939" y="1454"/>
                  </a:cubicBezTo>
                  <a:cubicBezTo>
                    <a:pt x="2737" y="749"/>
                    <a:pt x="3634" y="360"/>
                    <a:pt x="4315" y="360"/>
                  </a:cubicBezTo>
                  <a:cubicBezTo>
                    <a:pt x="4678" y="360"/>
                    <a:pt x="4980" y="470"/>
                    <a:pt x="5173" y="704"/>
                  </a:cubicBezTo>
                  <a:lnTo>
                    <a:pt x="5218" y="748"/>
                  </a:lnTo>
                  <a:cubicBezTo>
                    <a:pt x="5173" y="596"/>
                    <a:pt x="5102" y="444"/>
                    <a:pt x="5030" y="337"/>
                  </a:cubicBezTo>
                  <a:cubicBezTo>
                    <a:pt x="4826" y="109"/>
                    <a:pt x="4523" y="1"/>
                    <a:pt x="4163" y="1"/>
                  </a:cubicBezTo>
                  <a:close/>
                </a:path>
              </a:pathLst>
            </a:custGeom>
            <a:gradFill>
              <a:gsLst>
                <a:gs pos="0">
                  <a:srgbClr val="FFFFFF">
                    <a:alpha val="0"/>
                    <a:alpha val="43060"/>
                  </a:srgbClr>
                </a:gs>
                <a:gs pos="100000">
                  <a:srgbClr val="FF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3"/>
            <p:cNvSpPr/>
            <p:nvPr/>
          </p:nvSpPr>
          <p:spPr>
            <a:xfrm>
              <a:off x="5623663" y="6086925"/>
              <a:ext cx="60550" cy="32350"/>
            </a:xfrm>
            <a:custGeom>
              <a:rect b="b" l="l" r="r" t="t"/>
              <a:pathLst>
                <a:path extrusionOk="0" h="1294" w="2422">
                  <a:moveTo>
                    <a:pt x="1488" y="1"/>
                  </a:moveTo>
                  <a:cubicBezTo>
                    <a:pt x="1370" y="1"/>
                    <a:pt x="1245" y="12"/>
                    <a:pt x="1117" y="35"/>
                  </a:cubicBezTo>
                  <a:cubicBezTo>
                    <a:pt x="447" y="142"/>
                    <a:pt x="1" y="518"/>
                    <a:pt x="36" y="857"/>
                  </a:cubicBezTo>
                  <a:cubicBezTo>
                    <a:pt x="101" y="1121"/>
                    <a:pt x="466" y="1294"/>
                    <a:pt x="934" y="1294"/>
                  </a:cubicBezTo>
                  <a:cubicBezTo>
                    <a:pt x="1052" y="1294"/>
                    <a:pt x="1177" y="1283"/>
                    <a:pt x="1305" y="1259"/>
                  </a:cubicBezTo>
                  <a:cubicBezTo>
                    <a:pt x="1975" y="1152"/>
                    <a:pt x="2422" y="777"/>
                    <a:pt x="2386" y="446"/>
                  </a:cubicBezTo>
                  <a:cubicBezTo>
                    <a:pt x="2329" y="175"/>
                    <a:pt x="1958" y="1"/>
                    <a:pt x="1488" y="1"/>
                  </a:cubicBezTo>
                  <a:close/>
                </a:path>
              </a:pathLst>
            </a:custGeom>
            <a:gradFill>
              <a:gsLst>
                <a:gs pos="0">
                  <a:srgbClr val="FFFFFF">
                    <a:alpha val="0"/>
                    <a:alpha val="43060"/>
                  </a:srgbClr>
                </a:gs>
                <a:gs pos="100000">
                  <a:srgbClr val="FF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3"/>
            <p:cNvSpPr/>
            <p:nvPr/>
          </p:nvSpPr>
          <p:spPr>
            <a:xfrm>
              <a:off x="5623663" y="6086925"/>
              <a:ext cx="59675" cy="20325"/>
            </a:xfrm>
            <a:custGeom>
              <a:rect b="b" l="l" r="r" t="t"/>
              <a:pathLst>
                <a:path extrusionOk="0" h="813" w="2387">
                  <a:moveTo>
                    <a:pt x="1488" y="1"/>
                  </a:moveTo>
                  <a:cubicBezTo>
                    <a:pt x="1370" y="1"/>
                    <a:pt x="1245" y="12"/>
                    <a:pt x="1117" y="35"/>
                  </a:cubicBezTo>
                  <a:cubicBezTo>
                    <a:pt x="483" y="142"/>
                    <a:pt x="1" y="482"/>
                    <a:pt x="36" y="812"/>
                  </a:cubicBezTo>
                  <a:cubicBezTo>
                    <a:pt x="153" y="553"/>
                    <a:pt x="563" y="294"/>
                    <a:pt x="1082" y="187"/>
                  </a:cubicBezTo>
                  <a:cubicBezTo>
                    <a:pt x="1210" y="164"/>
                    <a:pt x="1336" y="153"/>
                    <a:pt x="1457" y="153"/>
                  </a:cubicBezTo>
                  <a:cubicBezTo>
                    <a:pt x="1935" y="153"/>
                    <a:pt x="2322" y="325"/>
                    <a:pt x="2350" y="589"/>
                  </a:cubicBezTo>
                  <a:cubicBezTo>
                    <a:pt x="2386" y="553"/>
                    <a:pt x="2386" y="482"/>
                    <a:pt x="2386" y="446"/>
                  </a:cubicBezTo>
                  <a:cubicBezTo>
                    <a:pt x="2329" y="175"/>
                    <a:pt x="1958" y="1"/>
                    <a:pt x="1488" y="1"/>
                  </a:cubicBezTo>
                  <a:close/>
                </a:path>
              </a:pathLst>
            </a:custGeom>
            <a:gradFill>
              <a:gsLst>
                <a:gs pos="0">
                  <a:srgbClr val="FFFFFF">
                    <a:alpha val="0"/>
                    <a:alpha val="43060"/>
                  </a:srgbClr>
                </a:gs>
                <a:gs pos="100000">
                  <a:srgbClr val="FF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3"/>
            <p:cNvSpPr/>
            <p:nvPr/>
          </p:nvSpPr>
          <p:spPr>
            <a:xfrm>
              <a:off x="5341788" y="6627825"/>
              <a:ext cx="242825" cy="210725"/>
            </a:xfrm>
            <a:custGeom>
              <a:rect b="b" l="l" r="r" t="t"/>
              <a:pathLst>
                <a:path extrusionOk="0" h="8429" w="9713">
                  <a:moveTo>
                    <a:pt x="2455" y="0"/>
                  </a:moveTo>
                  <a:cubicBezTo>
                    <a:pt x="1892" y="0"/>
                    <a:pt x="1415" y="164"/>
                    <a:pt x="1082" y="511"/>
                  </a:cubicBezTo>
                  <a:cubicBezTo>
                    <a:pt x="1" y="1628"/>
                    <a:pt x="814" y="4156"/>
                    <a:pt x="2904" y="6202"/>
                  </a:cubicBezTo>
                  <a:cubicBezTo>
                    <a:pt x="4340" y="7619"/>
                    <a:pt x="6009" y="8428"/>
                    <a:pt x="7258" y="8428"/>
                  </a:cubicBezTo>
                  <a:cubicBezTo>
                    <a:pt x="7821" y="8428"/>
                    <a:pt x="8298" y="8264"/>
                    <a:pt x="8631" y="7917"/>
                  </a:cubicBezTo>
                  <a:cubicBezTo>
                    <a:pt x="9712" y="6801"/>
                    <a:pt x="8899" y="4272"/>
                    <a:pt x="6809" y="2226"/>
                  </a:cubicBezTo>
                  <a:cubicBezTo>
                    <a:pt x="5373" y="810"/>
                    <a:pt x="3704" y="0"/>
                    <a:pt x="2455" y="0"/>
                  </a:cubicBezTo>
                  <a:close/>
                </a:path>
              </a:pathLst>
            </a:custGeom>
            <a:gradFill>
              <a:gsLst>
                <a:gs pos="0">
                  <a:srgbClr val="FFFFFF">
                    <a:alpha val="0"/>
                    <a:alpha val="43060"/>
                  </a:srgbClr>
                </a:gs>
                <a:gs pos="100000">
                  <a:srgbClr val="FF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3"/>
            <p:cNvSpPr/>
            <p:nvPr/>
          </p:nvSpPr>
          <p:spPr>
            <a:xfrm>
              <a:off x="5341788" y="6630325"/>
              <a:ext cx="214000" cy="207900"/>
            </a:xfrm>
            <a:custGeom>
              <a:rect b="b" l="l" r="r" t="t"/>
              <a:pathLst>
                <a:path extrusionOk="0" h="8316" w="8560">
                  <a:moveTo>
                    <a:pt x="1752" y="0"/>
                  </a:moveTo>
                  <a:cubicBezTo>
                    <a:pt x="1484" y="72"/>
                    <a:pt x="1260" y="223"/>
                    <a:pt x="1082" y="411"/>
                  </a:cubicBezTo>
                  <a:cubicBezTo>
                    <a:pt x="1" y="1528"/>
                    <a:pt x="814" y="4056"/>
                    <a:pt x="2904" y="6102"/>
                  </a:cubicBezTo>
                  <a:cubicBezTo>
                    <a:pt x="4336" y="7509"/>
                    <a:pt x="6003" y="8316"/>
                    <a:pt x="7246" y="8316"/>
                  </a:cubicBezTo>
                  <a:cubicBezTo>
                    <a:pt x="7780" y="8316"/>
                    <a:pt x="8235" y="8167"/>
                    <a:pt x="8560" y="7853"/>
                  </a:cubicBezTo>
                  <a:lnTo>
                    <a:pt x="8560" y="7853"/>
                  </a:lnTo>
                  <a:cubicBezTo>
                    <a:pt x="8342" y="7924"/>
                    <a:pt x="8102" y="7958"/>
                    <a:pt x="7845" y="7958"/>
                  </a:cubicBezTo>
                  <a:cubicBezTo>
                    <a:pt x="6600" y="7958"/>
                    <a:pt x="4953" y="7156"/>
                    <a:pt x="3539" y="5772"/>
                  </a:cubicBezTo>
                  <a:cubicBezTo>
                    <a:pt x="1412" y="3726"/>
                    <a:pt x="635" y="1153"/>
                    <a:pt x="1707" y="36"/>
                  </a:cubicBezTo>
                  <a:cubicBezTo>
                    <a:pt x="1707" y="36"/>
                    <a:pt x="1752" y="36"/>
                    <a:pt x="1752" y="0"/>
                  </a:cubicBezTo>
                  <a:close/>
                </a:path>
              </a:pathLst>
            </a:custGeom>
            <a:gradFill>
              <a:gsLst>
                <a:gs pos="0">
                  <a:srgbClr val="FFFFFF">
                    <a:alpha val="0"/>
                    <a:alpha val="43060"/>
                  </a:srgbClr>
                </a:gs>
                <a:gs pos="100000">
                  <a:srgbClr val="FF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3"/>
            <p:cNvSpPr/>
            <p:nvPr/>
          </p:nvSpPr>
          <p:spPr>
            <a:xfrm>
              <a:off x="5382663" y="6343650"/>
              <a:ext cx="124650" cy="182775"/>
            </a:xfrm>
            <a:custGeom>
              <a:rect b="b" l="l" r="r" t="t"/>
              <a:pathLst>
                <a:path extrusionOk="0" h="7311" w="4986">
                  <a:moveTo>
                    <a:pt x="3248" y="1"/>
                  </a:moveTo>
                  <a:cubicBezTo>
                    <a:pt x="2262" y="1"/>
                    <a:pt x="1135" y="1301"/>
                    <a:pt x="599" y="3096"/>
                  </a:cubicBezTo>
                  <a:cubicBezTo>
                    <a:pt x="1" y="5106"/>
                    <a:pt x="412" y="6964"/>
                    <a:pt x="1457" y="7259"/>
                  </a:cubicBezTo>
                  <a:cubicBezTo>
                    <a:pt x="1563" y="7294"/>
                    <a:pt x="1672" y="7311"/>
                    <a:pt x="1783" y="7311"/>
                  </a:cubicBezTo>
                  <a:cubicBezTo>
                    <a:pt x="2760" y="7311"/>
                    <a:pt x="3895" y="6017"/>
                    <a:pt x="4432" y="4213"/>
                  </a:cubicBezTo>
                  <a:cubicBezTo>
                    <a:pt x="4986" y="2238"/>
                    <a:pt x="4620" y="371"/>
                    <a:pt x="3539" y="40"/>
                  </a:cubicBezTo>
                  <a:cubicBezTo>
                    <a:pt x="3444" y="14"/>
                    <a:pt x="3346" y="1"/>
                    <a:pt x="3248" y="1"/>
                  </a:cubicBezTo>
                  <a:close/>
                </a:path>
              </a:pathLst>
            </a:custGeom>
            <a:gradFill>
              <a:gsLst>
                <a:gs pos="0">
                  <a:srgbClr val="FFFFFF">
                    <a:alpha val="0"/>
                    <a:alpha val="43060"/>
                  </a:srgbClr>
                </a:gs>
                <a:gs pos="100000">
                  <a:srgbClr val="FF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3"/>
            <p:cNvSpPr/>
            <p:nvPr/>
          </p:nvSpPr>
          <p:spPr>
            <a:xfrm>
              <a:off x="5383563" y="6343650"/>
              <a:ext cx="99650" cy="181500"/>
            </a:xfrm>
            <a:custGeom>
              <a:rect b="b" l="l" r="r" t="t"/>
              <a:pathLst>
                <a:path extrusionOk="0" h="7260" w="3986">
                  <a:moveTo>
                    <a:pt x="3212" y="1"/>
                  </a:moveTo>
                  <a:cubicBezTo>
                    <a:pt x="2226" y="1"/>
                    <a:pt x="1099" y="1301"/>
                    <a:pt x="563" y="3096"/>
                  </a:cubicBezTo>
                  <a:cubicBezTo>
                    <a:pt x="0" y="5061"/>
                    <a:pt x="376" y="6893"/>
                    <a:pt x="1376" y="7259"/>
                  </a:cubicBezTo>
                  <a:cubicBezTo>
                    <a:pt x="706" y="6589"/>
                    <a:pt x="528" y="5026"/>
                    <a:pt x="1010" y="3391"/>
                  </a:cubicBezTo>
                  <a:cubicBezTo>
                    <a:pt x="1508" y="1582"/>
                    <a:pt x="2644" y="286"/>
                    <a:pt x="3628" y="286"/>
                  </a:cubicBezTo>
                  <a:cubicBezTo>
                    <a:pt x="3737" y="286"/>
                    <a:pt x="3845" y="302"/>
                    <a:pt x="3949" y="335"/>
                  </a:cubicBezTo>
                  <a:lnTo>
                    <a:pt x="3985" y="335"/>
                  </a:lnTo>
                  <a:cubicBezTo>
                    <a:pt x="3878" y="192"/>
                    <a:pt x="3690" y="112"/>
                    <a:pt x="3503" y="40"/>
                  </a:cubicBezTo>
                  <a:cubicBezTo>
                    <a:pt x="3408" y="14"/>
                    <a:pt x="3310" y="1"/>
                    <a:pt x="3212" y="1"/>
                  </a:cubicBezTo>
                  <a:close/>
                </a:path>
              </a:pathLst>
            </a:custGeom>
            <a:gradFill>
              <a:gsLst>
                <a:gs pos="0">
                  <a:srgbClr val="FFFFFF">
                    <a:alpha val="0"/>
                    <a:alpha val="43060"/>
                  </a:srgbClr>
                </a:gs>
                <a:gs pos="100000">
                  <a:srgbClr val="FF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3"/>
            <p:cNvSpPr/>
            <p:nvPr/>
          </p:nvSpPr>
          <p:spPr>
            <a:xfrm>
              <a:off x="6088013" y="6496025"/>
              <a:ext cx="55875" cy="88000"/>
            </a:xfrm>
            <a:custGeom>
              <a:rect b="b" l="l" r="r" t="t"/>
              <a:pathLst>
                <a:path extrusionOk="0" h="3520" w="2235">
                  <a:moveTo>
                    <a:pt x="886" y="1"/>
                  </a:moveTo>
                  <a:cubicBezTo>
                    <a:pt x="853" y="1"/>
                    <a:pt x="819" y="4"/>
                    <a:pt x="787" y="12"/>
                  </a:cubicBezTo>
                  <a:cubicBezTo>
                    <a:pt x="269" y="128"/>
                    <a:pt x="1" y="977"/>
                    <a:pt x="224" y="1950"/>
                  </a:cubicBezTo>
                  <a:cubicBezTo>
                    <a:pt x="403" y="2868"/>
                    <a:pt x="920" y="3519"/>
                    <a:pt x="1416" y="3519"/>
                  </a:cubicBezTo>
                  <a:cubicBezTo>
                    <a:pt x="1442" y="3519"/>
                    <a:pt x="1467" y="3517"/>
                    <a:pt x="1493" y="3514"/>
                  </a:cubicBezTo>
                  <a:cubicBezTo>
                    <a:pt x="2011" y="3398"/>
                    <a:pt x="2234" y="2540"/>
                    <a:pt x="2056" y="1575"/>
                  </a:cubicBezTo>
                  <a:cubicBezTo>
                    <a:pt x="1881" y="675"/>
                    <a:pt x="1348" y="1"/>
                    <a:pt x="886" y="1"/>
                  </a:cubicBezTo>
                  <a:close/>
                </a:path>
              </a:pathLst>
            </a:custGeom>
            <a:gradFill>
              <a:gsLst>
                <a:gs pos="0">
                  <a:srgbClr val="FFFFFF">
                    <a:alpha val="0"/>
                    <a:alpha val="43060"/>
                  </a:srgbClr>
                </a:gs>
                <a:gs pos="100000">
                  <a:srgbClr val="FF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3"/>
            <p:cNvSpPr/>
            <p:nvPr/>
          </p:nvSpPr>
          <p:spPr>
            <a:xfrm>
              <a:off x="6107663" y="6496175"/>
              <a:ext cx="36225" cy="87700"/>
            </a:xfrm>
            <a:custGeom>
              <a:rect b="b" l="l" r="r" t="t"/>
              <a:pathLst>
                <a:path extrusionOk="0" h="3508" w="1449">
                  <a:moveTo>
                    <a:pt x="77" y="0"/>
                  </a:moveTo>
                  <a:cubicBezTo>
                    <a:pt x="52" y="0"/>
                    <a:pt x="26" y="2"/>
                    <a:pt x="1" y="6"/>
                  </a:cubicBezTo>
                  <a:cubicBezTo>
                    <a:pt x="448" y="158"/>
                    <a:pt x="859" y="747"/>
                    <a:pt x="1046" y="1533"/>
                  </a:cubicBezTo>
                  <a:cubicBezTo>
                    <a:pt x="1225" y="2498"/>
                    <a:pt x="966" y="3356"/>
                    <a:pt x="483" y="3472"/>
                  </a:cubicBezTo>
                  <a:lnTo>
                    <a:pt x="448" y="3472"/>
                  </a:lnTo>
                  <a:cubicBezTo>
                    <a:pt x="519" y="3508"/>
                    <a:pt x="635" y="3508"/>
                    <a:pt x="707" y="3508"/>
                  </a:cubicBezTo>
                  <a:cubicBezTo>
                    <a:pt x="1225" y="3392"/>
                    <a:pt x="1448" y="2534"/>
                    <a:pt x="1270" y="1569"/>
                  </a:cubicBezTo>
                  <a:cubicBezTo>
                    <a:pt x="1091" y="651"/>
                    <a:pt x="573" y="0"/>
                    <a:pt x="77" y="0"/>
                  </a:cubicBezTo>
                  <a:close/>
                </a:path>
              </a:pathLst>
            </a:custGeom>
            <a:gradFill>
              <a:gsLst>
                <a:gs pos="0">
                  <a:srgbClr val="FFFFFF">
                    <a:alpha val="0"/>
                    <a:alpha val="43060"/>
                  </a:srgbClr>
                </a:gs>
                <a:gs pos="100000">
                  <a:srgbClr val="FF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3"/>
            <p:cNvSpPr/>
            <p:nvPr/>
          </p:nvSpPr>
          <p:spPr>
            <a:xfrm>
              <a:off x="5853488" y="6371250"/>
              <a:ext cx="106125" cy="108750"/>
            </a:xfrm>
            <a:custGeom>
              <a:rect b="b" l="l" r="r" t="t"/>
              <a:pathLst>
                <a:path extrusionOk="0" h="4350" w="4245">
                  <a:moveTo>
                    <a:pt x="1647" y="0"/>
                  </a:moveTo>
                  <a:cubicBezTo>
                    <a:pt x="1571" y="0"/>
                    <a:pt x="1496" y="6"/>
                    <a:pt x="1421" y="17"/>
                  </a:cubicBezTo>
                  <a:cubicBezTo>
                    <a:pt x="448" y="125"/>
                    <a:pt x="1" y="1206"/>
                    <a:pt x="376" y="2394"/>
                  </a:cubicBezTo>
                  <a:cubicBezTo>
                    <a:pt x="723" y="3502"/>
                    <a:pt x="1675" y="4349"/>
                    <a:pt x="2580" y="4349"/>
                  </a:cubicBezTo>
                  <a:cubicBezTo>
                    <a:pt x="2653" y="4349"/>
                    <a:pt x="2725" y="4344"/>
                    <a:pt x="2797" y="4333"/>
                  </a:cubicBezTo>
                  <a:cubicBezTo>
                    <a:pt x="3762" y="4225"/>
                    <a:pt x="4245" y="3144"/>
                    <a:pt x="3878" y="1947"/>
                  </a:cubicBezTo>
                  <a:cubicBezTo>
                    <a:pt x="3532" y="818"/>
                    <a:pt x="2554" y="0"/>
                    <a:pt x="1647" y="0"/>
                  </a:cubicBezTo>
                  <a:close/>
                </a:path>
              </a:pathLst>
            </a:custGeom>
            <a:gradFill>
              <a:gsLst>
                <a:gs pos="0">
                  <a:srgbClr val="FFFFFF">
                    <a:alpha val="0"/>
                    <a:alpha val="43060"/>
                  </a:srgbClr>
                </a:gs>
                <a:gs pos="100000">
                  <a:srgbClr val="FF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3"/>
            <p:cNvSpPr/>
            <p:nvPr/>
          </p:nvSpPr>
          <p:spPr>
            <a:xfrm>
              <a:off x="5890788" y="6370650"/>
              <a:ext cx="68825" cy="109600"/>
            </a:xfrm>
            <a:custGeom>
              <a:rect b="b" l="l" r="r" t="t"/>
              <a:pathLst>
                <a:path extrusionOk="0" h="4384" w="2753">
                  <a:moveTo>
                    <a:pt x="123" y="0"/>
                  </a:moveTo>
                  <a:cubicBezTo>
                    <a:pt x="82" y="0"/>
                    <a:pt x="41" y="2"/>
                    <a:pt x="1" y="6"/>
                  </a:cubicBezTo>
                  <a:cubicBezTo>
                    <a:pt x="823" y="184"/>
                    <a:pt x="1600" y="935"/>
                    <a:pt x="1940" y="1935"/>
                  </a:cubicBezTo>
                  <a:cubicBezTo>
                    <a:pt x="2306" y="3133"/>
                    <a:pt x="1823" y="4205"/>
                    <a:pt x="859" y="4357"/>
                  </a:cubicBezTo>
                  <a:lnTo>
                    <a:pt x="823" y="4357"/>
                  </a:lnTo>
                  <a:cubicBezTo>
                    <a:pt x="894" y="4374"/>
                    <a:pt x="977" y="4383"/>
                    <a:pt x="1061" y="4383"/>
                  </a:cubicBezTo>
                  <a:cubicBezTo>
                    <a:pt x="1144" y="4383"/>
                    <a:pt x="1229" y="4374"/>
                    <a:pt x="1305" y="4357"/>
                  </a:cubicBezTo>
                  <a:cubicBezTo>
                    <a:pt x="2270" y="4249"/>
                    <a:pt x="2753" y="3168"/>
                    <a:pt x="2386" y="1971"/>
                  </a:cubicBezTo>
                  <a:cubicBezTo>
                    <a:pt x="2027" y="835"/>
                    <a:pt x="1023" y="0"/>
                    <a:pt x="123" y="0"/>
                  </a:cubicBezTo>
                  <a:close/>
                </a:path>
              </a:pathLst>
            </a:custGeom>
            <a:gradFill>
              <a:gsLst>
                <a:gs pos="0">
                  <a:srgbClr val="FFFFFF">
                    <a:alpha val="0"/>
                    <a:alpha val="43060"/>
                  </a:srgbClr>
                </a:gs>
                <a:gs pos="100000">
                  <a:srgbClr val="FF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3"/>
            <p:cNvSpPr/>
            <p:nvPr/>
          </p:nvSpPr>
          <p:spPr>
            <a:xfrm>
              <a:off x="6081538" y="6303450"/>
              <a:ext cx="55875" cy="87125"/>
            </a:xfrm>
            <a:custGeom>
              <a:rect b="b" l="l" r="r" t="t"/>
              <a:pathLst>
                <a:path extrusionOk="0" h="3485" w="2235">
                  <a:moveTo>
                    <a:pt x="893" y="1"/>
                  </a:moveTo>
                  <a:cubicBezTo>
                    <a:pt x="857" y="1"/>
                    <a:pt x="822" y="5"/>
                    <a:pt x="787" y="13"/>
                  </a:cubicBezTo>
                  <a:cubicBezTo>
                    <a:pt x="260" y="121"/>
                    <a:pt x="1" y="978"/>
                    <a:pt x="224" y="1943"/>
                  </a:cubicBezTo>
                  <a:cubicBezTo>
                    <a:pt x="397" y="2843"/>
                    <a:pt x="891" y="3484"/>
                    <a:pt x="1375" y="3484"/>
                  </a:cubicBezTo>
                  <a:cubicBezTo>
                    <a:pt x="1414" y="3484"/>
                    <a:pt x="1453" y="3480"/>
                    <a:pt x="1493" y="3471"/>
                  </a:cubicBezTo>
                  <a:cubicBezTo>
                    <a:pt x="2011" y="3399"/>
                    <a:pt x="2234" y="2506"/>
                    <a:pt x="2047" y="1577"/>
                  </a:cubicBezTo>
                  <a:cubicBezTo>
                    <a:pt x="1881" y="674"/>
                    <a:pt x="1354" y="1"/>
                    <a:pt x="893" y="1"/>
                  </a:cubicBezTo>
                  <a:close/>
                </a:path>
              </a:pathLst>
            </a:custGeom>
            <a:gradFill>
              <a:gsLst>
                <a:gs pos="0">
                  <a:srgbClr val="FFFFFF">
                    <a:alpha val="0"/>
                    <a:alpha val="43060"/>
                  </a:srgbClr>
                </a:gs>
                <a:gs pos="100000">
                  <a:srgbClr val="FF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3"/>
            <p:cNvSpPr/>
            <p:nvPr/>
          </p:nvSpPr>
          <p:spPr>
            <a:xfrm>
              <a:off x="6101188" y="6303600"/>
              <a:ext cx="36225" cy="87300"/>
            </a:xfrm>
            <a:custGeom>
              <a:rect b="b" l="l" r="r" t="t"/>
              <a:pathLst>
                <a:path extrusionOk="0" h="3492" w="1449">
                  <a:moveTo>
                    <a:pt x="86" y="1"/>
                  </a:moveTo>
                  <a:cubicBezTo>
                    <a:pt x="57" y="1"/>
                    <a:pt x="29" y="3"/>
                    <a:pt x="1" y="7"/>
                  </a:cubicBezTo>
                  <a:cubicBezTo>
                    <a:pt x="448" y="115"/>
                    <a:pt x="859" y="749"/>
                    <a:pt x="1001" y="1526"/>
                  </a:cubicBezTo>
                  <a:cubicBezTo>
                    <a:pt x="1225" y="2500"/>
                    <a:pt x="966" y="3358"/>
                    <a:pt x="448" y="3465"/>
                  </a:cubicBezTo>
                  <a:cubicBezTo>
                    <a:pt x="483" y="3483"/>
                    <a:pt x="530" y="3492"/>
                    <a:pt x="577" y="3492"/>
                  </a:cubicBezTo>
                  <a:cubicBezTo>
                    <a:pt x="624" y="3492"/>
                    <a:pt x="671" y="3483"/>
                    <a:pt x="707" y="3465"/>
                  </a:cubicBezTo>
                  <a:cubicBezTo>
                    <a:pt x="1225" y="3393"/>
                    <a:pt x="1448" y="2500"/>
                    <a:pt x="1261" y="1571"/>
                  </a:cubicBezTo>
                  <a:cubicBezTo>
                    <a:pt x="1092" y="650"/>
                    <a:pt x="579" y="1"/>
                    <a:pt x="86" y="1"/>
                  </a:cubicBezTo>
                  <a:close/>
                </a:path>
              </a:pathLst>
            </a:custGeom>
            <a:gradFill>
              <a:gsLst>
                <a:gs pos="0">
                  <a:srgbClr val="FFFFFF">
                    <a:alpha val="0"/>
                    <a:alpha val="43060"/>
                  </a:srgbClr>
                </a:gs>
                <a:gs pos="100000">
                  <a:srgbClr val="FF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3"/>
            <p:cNvSpPr/>
            <p:nvPr/>
          </p:nvSpPr>
          <p:spPr>
            <a:xfrm>
              <a:off x="5894588" y="6774000"/>
              <a:ext cx="91150" cy="57075"/>
            </a:xfrm>
            <a:custGeom>
              <a:rect b="b" l="l" r="r" t="t"/>
              <a:pathLst>
                <a:path extrusionOk="0" h="2283" w="3646">
                  <a:moveTo>
                    <a:pt x="2593" y="1"/>
                  </a:moveTo>
                  <a:cubicBezTo>
                    <a:pt x="2249" y="1"/>
                    <a:pt x="1841" y="95"/>
                    <a:pt x="1448" y="284"/>
                  </a:cubicBezTo>
                  <a:cubicBezTo>
                    <a:pt x="555" y="730"/>
                    <a:pt x="1" y="1436"/>
                    <a:pt x="224" y="1919"/>
                  </a:cubicBezTo>
                  <a:cubicBezTo>
                    <a:pt x="344" y="2158"/>
                    <a:pt x="656" y="2282"/>
                    <a:pt x="1058" y="2282"/>
                  </a:cubicBezTo>
                  <a:cubicBezTo>
                    <a:pt x="1406" y="2282"/>
                    <a:pt x="1820" y="2190"/>
                    <a:pt x="2234" y="1999"/>
                  </a:cubicBezTo>
                  <a:cubicBezTo>
                    <a:pt x="3128" y="1588"/>
                    <a:pt x="3646" y="847"/>
                    <a:pt x="3423" y="400"/>
                  </a:cubicBezTo>
                  <a:cubicBezTo>
                    <a:pt x="3321" y="133"/>
                    <a:pt x="3001" y="1"/>
                    <a:pt x="2593" y="1"/>
                  </a:cubicBezTo>
                  <a:close/>
                </a:path>
              </a:pathLst>
            </a:custGeom>
            <a:gradFill>
              <a:gsLst>
                <a:gs pos="0">
                  <a:srgbClr val="FFFFFF">
                    <a:alpha val="0"/>
                    <a:alpha val="43060"/>
                  </a:srgbClr>
                </a:gs>
                <a:gs pos="100000">
                  <a:srgbClr val="FF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3"/>
            <p:cNvSpPr/>
            <p:nvPr/>
          </p:nvSpPr>
          <p:spPr>
            <a:xfrm>
              <a:off x="5899288" y="6783975"/>
              <a:ext cx="86450" cy="47100"/>
            </a:xfrm>
            <a:custGeom>
              <a:rect b="b" l="l" r="r" t="t"/>
              <a:pathLst>
                <a:path extrusionOk="0" h="1884" w="3458">
                  <a:moveTo>
                    <a:pt x="3270" y="1"/>
                  </a:moveTo>
                  <a:cubicBezTo>
                    <a:pt x="3235" y="448"/>
                    <a:pt x="2752" y="1001"/>
                    <a:pt x="2011" y="1377"/>
                  </a:cubicBezTo>
                  <a:cubicBezTo>
                    <a:pt x="1604" y="1564"/>
                    <a:pt x="1197" y="1656"/>
                    <a:pt x="854" y="1656"/>
                  </a:cubicBezTo>
                  <a:cubicBezTo>
                    <a:pt x="443" y="1656"/>
                    <a:pt x="122" y="1523"/>
                    <a:pt x="0" y="1261"/>
                  </a:cubicBezTo>
                  <a:lnTo>
                    <a:pt x="0" y="1261"/>
                  </a:lnTo>
                  <a:cubicBezTo>
                    <a:pt x="0" y="1341"/>
                    <a:pt x="0" y="1412"/>
                    <a:pt x="36" y="1520"/>
                  </a:cubicBezTo>
                  <a:cubicBezTo>
                    <a:pt x="156" y="1759"/>
                    <a:pt x="468" y="1883"/>
                    <a:pt x="870" y="1883"/>
                  </a:cubicBezTo>
                  <a:cubicBezTo>
                    <a:pt x="1218" y="1883"/>
                    <a:pt x="1632" y="1791"/>
                    <a:pt x="2046" y="1600"/>
                  </a:cubicBezTo>
                  <a:cubicBezTo>
                    <a:pt x="2940" y="1189"/>
                    <a:pt x="3458" y="483"/>
                    <a:pt x="3270" y="1"/>
                  </a:cubicBezTo>
                  <a:close/>
                </a:path>
              </a:pathLst>
            </a:custGeom>
            <a:gradFill>
              <a:gsLst>
                <a:gs pos="0">
                  <a:srgbClr val="FFFFFF">
                    <a:alpha val="0"/>
                    <a:alpha val="43060"/>
                  </a:srgbClr>
                </a:gs>
                <a:gs pos="100000">
                  <a:srgbClr val="FF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3"/>
            <p:cNvSpPr/>
            <p:nvPr/>
          </p:nvSpPr>
          <p:spPr>
            <a:xfrm>
              <a:off x="5334188" y="6439225"/>
              <a:ext cx="57875" cy="87125"/>
            </a:xfrm>
            <a:custGeom>
              <a:rect b="b" l="l" r="r" t="t"/>
              <a:pathLst>
                <a:path extrusionOk="0" h="3485" w="2315">
                  <a:moveTo>
                    <a:pt x="833" y="1"/>
                  </a:moveTo>
                  <a:cubicBezTo>
                    <a:pt x="793" y="1"/>
                    <a:pt x="754" y="5"/>
                    <a:pt x="716" y="14"/>
                  </a:cubicBezTo>
                  <a:cubicBezTo>
                    <a:pt x="189" y="166"/>
                    <a:pt x="1" y="1060"/>
                    <a:pt x="269" y="1989"/>
                  </a:cubicBezTo>
                  <a:cubicBezTo>
                    <a:pt x="508" y="2848"/>
                    <a:pt x="1030" y="3485"/>
                    <a:pt x="1524" y="3485"/>
                  </a:cubicBezTo>
                  <a:cubicBezTo>
                    <a:pt x="1565" y="3485"/>
                    <a:pt x="1605" y="3481"/>
                    <a:pt x="1645" y="3472"/>
                  </a:cubicBezTo>
                  <a:cubicBezTo>
                    <a:pt x="2127" y="3329"/>
                    <a:pt x="2315" y="2436"/>
                    <a:pt x="2056" y="1506"/>
                  </a:cubicBezTo>
                  <a:cubicBezTo>
                    <a:pt x="1850" y="610"/>
                    <a:pt x="1296" y="1"/>
                    <a:pt x="833" y="1"/>
                  </a:cubicBezTo>
                  <a:close/>
                </a:path>
              </a:pathLst>
            </a:custGeom>
            <a:gradFill>
              <a:gsLst>
                <a:gs pos="0">
                  <a:srgbClr val="FFFFFF">
                    <a:alpha val="0"/>
                    <a:alpha val="43060"/>
                  </a:srgbClr>
                </a:gs>
                <a:gs pos="100000">
                  <a:srgbClr val="FF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3"/>
            <p:cNvSpPr/>
            <p:nvPr/>
          </p:nvSpPr>
          <p:spPr>
            <a:xfrm>
              <a:off x="5334188" y="6439575"/>
              <a:ext cx="40250" cy="86775"/>
            </a:xfrm>
            <a:custGeom>
              <a:rect b="b" l="l" r="r" t="t"/>
              <a:pathLst>
                <a:path extrusionOk="0" h="3471" w="1610">
                  <a:moveTo>
                    <a:pt x="716" y="0"/>
                  </a:moveTo>
                  <a:cubicBezTo>
                    <a:pt x="189" y="152"/>
                    <a:pt x="1" y="1046"/>
                    <a:pt x="269" y="1975"/>
                  </a:cubicBezTo>
                  <a:cubicBezTo>
                    <a:pt x="508" y="2834"/>
                    <a:pt x="1030" y="3471"/>
                    <a:pt x="1496" y="3471"/>
                  </a:cubicBezTo>
                  <a:cubicBezTo>
                    <a:pt x="1534" y="3471"/>
                    <a:pt x="1572" y="3467"/>
                    <a:pt x="1609" y="3458"/>
                  </a:cubicBezTo>
                  <a:cubicBezTo>
                    <a:pt x="1162" y="3351"/>
                    <a:pt x="716" y="2752"/>
                    <a:pt x="492" y="1975"/>
                  </a:cubicBezTo>
                  <a:cubicBezTo>
                    <a:pt x="224" y="1046"/>
                    <a:pt x="448" y="152"/>
                    <a:pt x="939" y="0"/>
                  </a:cubicBezTo>
                  <a:close/>
                </a:path>
              </a:pathLst>
            </a:custGeom>
            <a:gradFill>
              <a:gsLst>
                <a:gs pos="0">
                  <a:srgbClr val="FFFFFF">
                    <a:alpha val="0"/>
                    <a:alpha val="43060"/>
                  </a:srgbClr>
                </a:gs>
                <a:gs pos="100000">
                  <a:srgbClr val="FF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3"/>
            <p:cNvSpPr/>
            <p:nvPr/>
          </p:nvSpPr>
          <p:spPr>
            <a:xfrm>
              <a:off x="5620988" y="6786525"/>
              <a:ext cx="62350" cy="34400"/>
            </a:xfrm>
            <a:custGeom>
              <a:rect b="b" l="l" r="r" t="t"/>
              <a:pathLst>
                <a:path extrusionOk="0" h="1376" w="2494">
                  <a:moveTo>
                    <a:pt x="850" y="0"/>
                  </a:moveTo>
                  <a:cubicBezTo>
                    <a:pt x="435" y="0"/>
                    <a:pt x="122" y="142"/>
                    <a:pt x="72" y="381"/>
                  </a:cubicBezTo>
                  <a:cubicBezTo>
                    <a:pt x="0" y="712"/>
                    <a:pt x="447" y="1123"/>
                    <a:pt x="1081" y="1310"/>
                  </a:cubicBezTo>
                  <a:cubicBezTo>
                    <a:pt x="1272" y="1354"/>
                    <a:pt x="1456" y="1375"/>
                    <a:pt x="1624" y="1375"/>
                  </a:cubicBezTo>
                  <a:cubicBezTo>
                    <a:pt x="2046" y="1375"/>
                    <a:pt x="2364" y="1239"/>
                    <a:pt x="2422" y="971"/>
                  </a:cubicBezTo>
                  <a:cubicBezTo>
                    <a:pt x="2493" y="640"/>
                    <a:pt x="2046" y="229"/>
                    <a:pt x="1412" y="77"/>
                  </a:cubicBezTo>
                  <a:cubicBezTo>
                    <a:pt x="1215" y="25"/>
                    <a:pt x="1023" y="0"/>
                    <a:pt x="850" y="0"/>
                  </a:cubicBezTo>
                  <a:close/>
                </a:path>
              </a:pathLst>
            </a:custGeom>
            <a:gradFill>
              <a:gsLst>
                <a:gs pos="0">
                  <a:srgbClr val="FFFFFF">
                    <a:alpha val="0"/>
                    <a:alpha val="43060"/>
                  </a:srgbClr>
                </a:gs>
                <a:gs pos="100000">
                  <a:srgbClr val="FF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3"/>
            <p:cNvSpPr/>
            <p:nvPr/>
          </p:nvSpPr>
          <p:spPr>
            <a:xfrm>
              <a:off x="5620988" y="6792250"/>
              <a:ext cx="60550" cy="28700"/>
            </a:xfrm>
            <a:custGeom>
              <a:rect b="b" l="l" r="r" t="t"/>
              <a:pathLst>
                <a:path extrusionOk="0" h="1148" w="2422">
                  <a:moveTo>
                    <a:pt x="143" y="0"/>
                  </a:moveTo>
                  <a:lnTo>
                    <a:pt x="143" y="0"/>
                  </a:lnTo>
                  <a:cubicBezTo>
                    <a:pt x="108" y="36"/>
                    <a:pt x="72" y="117"/>
                    <a:pt x="72" y="152"/>
                  </a:cubicBezTo>
                  <a:cubicBezTo>
                    <a:pt x="0" y="483"/>
                    <a:pt x="447" y="894"/>
                    <a:pt x="1081" y="1081"/>
                  </a:cubicBezTo>
                  <a:cubicBezTo>
                    <a:pt x="1264" y="1126"/>
                    <a:pt x="1444" y="1147"/>
                    <a:pt x="1611" y="1147"/>
                  </a:cubicBezTo>
                  <a:cubicBezTo>
                    <a:pt x="2015" y="1147"/>
                    <a:pt x="2339" y="1021"/>
                    <a:pt x="2422" y="787"/>
                  </a:cubicBezTo>
                  <a:lnTo>
                    <a:pt x="2422" y="787"/>
                  </a:lnTo>
                  <a:cubicBezTo>
                    <a:pt x="2279" y="929"/>
                    <a:pt x="2027" y="1010"/>
                    <a:pt x="1718" y="1010"/>
                  </a:cubicBezTo>
                  <a:cubicBezTo>
                    <a:pt x="1545" y="1010"/>
                    <a:pt x="1353" y="984"/>
                    <a:pt x="1153" y="930"/>
                  </a:cubicBezTo>
                  <a:cubicBezTo>
                    <a:pt x="519" y="787"/>
                    <a:pt x="72" y="376"/>
                    <a:pt x="143" y="0"/>
                  </a:cubicBezTo>
                  <a:close/>
                </a:path>
              </a:pathLst>
            </a:custGeom>
            <a:gradFill>
              <a:gsLst>
                <a:gs pos="0">
                  <a:srgbClr val="FFFFFF">
                    <a:alpha val="0"/>
                    <a:alpha val="43060"/>
                  </a:srgbClr>
                </a:gs>
                <a:gs pos="100000">
                  <a:srgbClr val="FF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3"/>
            <p:cNvSpPr/>
            <p:nvPr/>
          </p:nvSpPr>
          <p:spPr>
            <a:xfrm>
              <a:off x="5633938" y="6834950"/>
              <a:ext cx="129350" cy="68150"/>
            </a:xfrm>
            <a:custGeom>
              <a:rect b="b" l="l" r="r" t="t"/>
              <a:pathLst>
                <a:path extrusionOk="0" h="2726" w="5174">
                  <a:moveTo>
                    <a:pt x="2354" y="0"/>
                  </a:moveTo>
                  <a:cubicBezTo>
                    <a:pt x="1053" y="0"/>
                    <a:pt x="34" y="571"/>
                    <a:pt x="1" y="1267"/>
                  </a:cubicBezTo>
                  <a:cubicBezTo>
                    <a:pt x="1" y="2018"/>
                    <a:pt x="1117" y="2652"/>
                    <a:pt x="2529" y="2724"/>
                  </a:cubicBezTo>
                  <a:cubicBezTo>
                    <a:pt x="2569" y="2725"/>
                    <a:pt x="2610" y="2725"/>
                    <a:pt x="2650" y="2725"/>
                  </a:cubicBezTo>
                  <a:cubicBezTo>
                    <a:pt x="4016" y="2725"/>
                    <a:pt x="5138" y="2140"/>
                    <a:pt x="5138" y="1419"/>
                  </a:cubicBezTo>
                  <a:cubicBezTo>
                    <a:pt x="5173" y="678"/>
                    <a:pt x="4021" y="43"/>
                    <a:pt x="2609" y="8"/>
                  </a:cubicBezTo>
                  <a:cubicBezTo>
                    <a:pt x="2523" y="3"/>
                    <a:pt x="2438" y="0"/>
                    <a:pt x="2354" y="0"/>
                  </a:cubicBezTo>
                  <a:close/>
                </a:path>
              </a:pathLst>
            </a:custGeom>
            <a:gradFill>
              <a:gsLst>
                <a:gs pos="0">
                  <a:srgbClr val="FFFFFF">
                    <a:alpha val="0"/>
                    <a:alpha val="43060"/>
                  </a:srgbClr>
                </a:gs>
                <a:gs pos="100000">
                  <a:srgbClr val="FF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3"/>
            <p:cNvSpPr/>
            <p:nvPr/>
          </p:nvSpPr>
          <p:spPr>
            <a:xfrm>
              <a:off x="5633938" y="6857475"/>
              <a:ext cx="128450" cy="45625"/>
            </a:xfrm>
            <a:custGeom>
              <a:rect b="b" l="l" r="r" t="t"/>
              <a:pathLst>
                <a:path extrusionOk="0" h="1825" w="5138">
                  <a:moveTo>
                    <a:pt x="117" y="0"/>
                  </a:moveTo>
                  <a:cubicBezTo>
                    <a:pt x="36" y="107"/>
                    <a:pt x="1" y="259"/>
                    <a:pt x="1" y="366"/>
                  </a:cubicBezTo>
                  <a:cubicBezTo>
                    <a:pt x="1" y="1117"/>
                    <a:pt x="1117" y="1751"/>
                    <a:pt x="2529" y="1823"/>
                  </a:cubicBezTo>
                  <a:cubicBezTo>
                    <a:pt x="2572" y="1824"/>
                    <a:pt x="2616" y="1824"/>
                    <a:pt x="2659" y="1824"/>
                  </a:cubicBezTo>
                  <a:cubicBezTo>
                    <a:pt x="4019" y="1824"/>
                    <a:pt x="5103" y="1282"/>
                    <a:pt x="5138" y="554"/>
                  </a:cubicBezTo>
                  <a:lnTo>
                    <a:pt x="5138" y="554"/>
                  </a:lnTo>
                  <a:cubicBezTo>
                    <a:pt x="4843" y="1117"/>
                    <a:pt x="3833" y="1483"/>
                    <a:pt x="2645" y="1483"/>
                  </a:cubicBezTo>
                  <a:cubicBezTo>
                    <a:pt x="1234" y="1447"/>
                    <a:pt x="72" y="777"/>
                    <a:pt x="117" y="36"/>
                  </a:cubicBezTo>
                  <a:lnTo>
                    <a:pt x="117" y="0"/>
                  </a:lnTo>
                  <a:close/>
                </a:path>
              </a:pathLst>
            </a:custGeom>
            <a:gradFill>
              <a:gsLst>
                <a:gs pos="0">
                  <a:srgbClr val="FFFFFF">
                    <a:alpha val="0"/>
                    <a:alpha val="43060"/>
                  </a:srgbClr>
                </a:gs>
                <a:gs pos="100000">
                  <a:srgbClr val="FF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 name="Google Shape;140;p3"/>
          <p:cNvSpPr/>
          <p:nvPr/>
        </p:nvSpPr>
        <p:spPr>
          <a:xfrm rot="-1569231">
            <a:off x="8388965" y="293172"/>
            <a:ext cx="317036" cy="317036"/>
          </a:xfrm>
          <a:custGeom>
            <a:rect b="b" l="l" r="r" t="t"/>
            <a:pathLst>
              <a:path extrusionOk="0" h="19382" w="19382">
                <a:moveTo>
                  <a:pt x="9669" y="0"/>
                </a:moveTo>
                <a:cubicBezTo>
                  <a:pt x="4332" y="0"/>
                  <a:pt x="1" y="4332"/>
                  <a:pt x="1" y="9705"/>
                </a:cubicBezTo>
                <a:cubicBezTo>
                  <a:pt x="1" y="15041"/>
                  <a:pt x="4332" y="19382"/>
                  <a:pt x="9669" y="19382"/>
                </a:cubicBezTo>
                <a:cubicBezTo>
                  <a:pt x="15050" y="19382"/>
                  <a:pt x="19382" y="15041"/>
                  <a:pt x="19382" y="9705"/>
                </a:cubicBezTo>
                <a:cubicBezTo>
                  <a:pt x="19382" y="4332"/>
                  <a:pt x="15050" y="0"/>
                  <a:pt x="9669" y="0"/>
                </a:cubicBezTo>
                <a:close/>
              </a:path>
            </a:pathLst>
          </a:custGeom>
          <a:gradFill>
            <a:gsLst>
              <a:gs pos="0">
                <a:srgbClr val="FFFFFF"/>
              </a:gs>
              <a:gs pos="64000">
                <a:srgbClr val="FFFFFF"/>
              </a:gs>
              <a:gs pos="100000">
                <a:srgbClr val="FFFFFF">
                  <a:alpha val="0"/>
                </a:srgbClr>
              </a:gs>
            </a:gsLst>
            <a:lin ang="5400012" scaled="0"/>
          </a:gradFill>
          <a:ln>
            <a:noFill/>
          </a:ln>
          <a:effectLst>
            <a:outerShdw blurRad="300038" rotWithShape="0" algn="bl" dir="1260000" dist="9525">
              <a:srgbClr val="FFFFFF"/>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3"/>
          <p:cNvSpPr/>
          <p:nvPr/>
        </p:nvSpPr>
        <p:spPr>
          <a:xfrm>
            <a:off x="7989775" y="4072025"/>
            <a:ext cx="769875" cy="750625"/>
          </a:xfrm>
          <a:custGeom>
            <a:rect b="b" l="l" r="r" t="t"/>
            <a:pathLst>
              <a:path extrusionOk="0" h="30025" w="30795">
                <a:moveTo>
                  <a:pt x="30134" y="0"/>
                </a:moveTo>
                <a:cubicBezTo>
                  <a:pt x="28968" y="0"/>
                  <a:pt x="1212" y="26807"/>
                  <a:pt x="588" y="27396"/>
                </a:cubicBezTo>
                <a:cubicBezTo>
                  <a:pt x="1" y="27992"/>
                  <a:pt x="1" y="28989"/>
                  <a:pt x="588" y="29585"/>
                </a:cubicBezTo>
                <a:cubicBezTo>
                  <a:pt x="904" y="29878"/>
                  <a:pt x="1302" y="30025"/>
                  <a:pt x="1695" y="30025"/>
                </a:cubicBezTo>
                <a:cubicBezTo>
                  <a:pt x="2089" y="30025"/>
                  <a:pt x="2478" y="29878"/>
                  <a:pt x="2776" y="29585"/>
                </a:cubicBezTo>
                <a:cubicBezTo>
                  <a:pt x="3372" y="28989"/>
                  <a:pt x="30794" y="597"/>
                  <a:pt x="30163" y="10"/>
                </a:cubicBezTo>
                <a:cubicBezTo>
                  <a:pt x="30156" y="3"/>
                  <a:pt x="30147" y="0"/>
                  <a:pt x="30134" y="0"/>
                </a:cubicBezTo>
                <a:close/>
              </a:path>
            </a:pathLst>
          </a:custGeom>
          <a:gradFill>
            <a:gsLst>
              <a:gs pos="0">
                <a:srgbClr val="FA8CEB"/>
              </a:gs>
              <a:gs pos="100000">
                <a:srgbClr val="FFEA8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3"/>
          <p:cNvSpPr/>
          <p:nvPr/>
        </p:nvSpPr>
        <p:spPr>
          <a:xfrm>
            <a:off x="4932502" y="1461026"/>
            <a:ext cx="295286" cy="288165"/>
          </a:xfrm>
          <a:custGeom>
            <a:rect b="b" l="l" r="r" t="t"/>
            <a:pathLst>
              <a:path extrusionOk="0" h="30025" w="30767">
                <a:moveTo>
                  <a:pt x="30142" y="0"/>
                </a:moveTo>
                <a:cubicBezTo>
                  <a:pt x="28968" y="0"/>
                  <a:pt x="1186" y="26842"/>
                  <a:pt x="596" y="27432"/>
                </a:cubicBezTo>
                <a:cubicBezTo>
                  <a:pt x="0" y="28028"/>
                  <a:pt x="0" y="28989"/>
                  <a:pt x="596" y="29584"/>
                </a:cubicBezTo>
                <a:cubicBezTo>
                  <a:pt x="894" y="29878"/>
                  <a:pt x="1283" y="30025"/>
                  <a:pt x="1672" y="30025"/>
                </a:cubicBezTo>
                <a:cubicBezTo>
                  <a:pt x="2062" y="30025"/>
                  <a:pt x="2451" y="29878"/>
                  <a:pt x="2749" y="29584"/>
                </a:cubicBezTo>
                <a:cubicBezTo>
                  <a:pt x="3336" y="28989"/>
                  <a:pt x="30767" y="597"/>
                  <a:pt x="30171" y="10"/>
                </a:cubicBezTo>
                <a:cubicBezTo>
                  <a:pt x="30165" y="3"/>
                  <a:pt x="30155" y="0"/>
                  <a:pt x="30142" y="0"/>
                </a:cubicBezTo>
                <a:close/>
              </a:path>
            </a:pathLst>
          </a:custGeom>
          <a:gradFill>
            <a:gsLst>
              <a:gs pos="0">
                <a:srgbClr val="FFFFFF">
                  <a:alpha val="0"/>
                </a:srgbClr>
              </a:gs>
              <a:gs pos="100000">
                <a:srgbClr val="F0FFFF"/>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3"/>
          <p:cNvSpPr/>
          <p:nvPr/>
        </p:nvSpPr>
        <p:spPr>
          <a:xfrm rot="8804286">
            <a:off x="8074572" y="2953183"/>
            <a:ext cx="440866" cy="440871"/>
          </a:xfrm>
          <a:custGeom>
            <a:rect b="b" l="l" r="r" t="t"/>
            <a:pathLst>
              <a:path extrusionOk="0" h="80534" w="80533">
                <a:moveTo>
                  <a:pt x="40284" y="1"/>
                </a:moveTo>
                <a:cubicBezTo>
                  <a:pt x="18047" y="1"/>
                  <a:pt x="0" y="18013"/>
                  <a:pt x="0" y="40249"/>
                </a:cubicBezTo>
                <a:cubicBezTo>
                  <a:pt x="0" y="62486"/>
                  <a:pt x="18047" y="80533"/>
                  <a:pt x="40284" y="80533"/>
                </a:cubicBezTo>
                <a:cubicBezTo>
                  <a:pt x="62521" y="80533"/>
                  <a:pt x="80532" y="62486"/>
                  <a:pt x="80532" y="40249"/>
                </a:cubicBezTo>
                <a:cubicBezTo>
                  <a:pt x="80532" y="18013"/>
                  <a:pt x="62521" y="1"/>
                  <a:pt x="40284" y="1"/>
                </a:cubicBezTo>
                <a:close/>
              </a:path>
            </a:pathLst>
          </a:custGeom>
          <a:gradFill>
            <a:gsLst>
              <a:gs pos="0">
                <a:srgbClr val="FFFFFF">
                  <a:alpha val="0"/>
                </a:srgbClr>
              </a:gs>
              <a:gs pos="100000">
                <a:srgbClr val="FFFFFF"/>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3"/>
          <p:cNvSpPr/>
          <p:nvPr/>
        </p:nvSpPr>
        <p:spPr>
          <a:xfrm>
            <a:off x="1155275" y="476647"/>
            <a:ext cx="526671" cy="513503"/>
          </a:xfrm>
          <a:custGeom>
            <a:rect b="b" l="l" r="r" t="t"/>
            <a:pathLst>
              <a:path extrusionOk="0" h="30025" w="30795">
                <a:moveTo>
                  <a:pt x="30134" y="0"/>
                </a:moveTo>
                <a:cubicBezTo>
                  <a:pt x="28968" y="0"/>
                  <a:pt x="1212" y="26807"/>
                  <a:pt x="588" y="27396"/>
                </a:cubicBezTo>
                <a:cubicBezTo>
                  <a:pt x="1" y="27992"/>
                  <a:pt x="1" y="28989"/>
                  <a:pt x="588" y="29585"/>
                </a:cubicBezTo>
                <a:cubicBezTo>
                  <a:pt x="904" y="29878"/>
                  <a:pt x="1302" y="30025"/>
                  <a:pt x="1695" y="30025"/>
                </a:cubicBezTo>
                <a:cubicBezTo>
                  <a:pt x="2089" y="30025"/>
                  <a:pt x="2478" y="29878"/>
                  <a:pt x="2776" y="29585"/>
                </a:cubicBezTo>
                <a:cubicBezTo>
                  <a:pt x="3372" y="28989"/>
                  <a:pt x="30794" y="597"/>
                  <a:pt x="30163" y="10"/>
                </a:cubicBezTo>
                <a:cubicBezTo>
                  <a:pt x="30156" y="3"/>
                  <a:pt x="30147" y="0"/>
                  <a:pt x="30134" y="0"/>
                </a:cubicBezTo>
                <a:close/>
              </a:path>
            </a:pathLst>
          </a:custGeom>
          <a:gradFill>
            <a:gsLst>
              <a:gs pos="0">
                <a:srgbClr val="FA8CEB"/>
              </a:gs>
              <a:gs pos="100000">
                <a:srgbClr val="FFEA8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3"/>
          <p:cNvSpPr/>
          <p:nvPr/>
        </p:nvSpPr>
        <p:spPr>
          <a:xfrm>
            <a:off x="5303000" y="1254089"/>
            <a:ext cx="639168" cy="288198"/>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46" name="Google Shape;146;p3"/>
          <p:cNvPicPr preferRelativeResize="0"/>
          <p:nvPr/>
        </p:nvPicPr>
        <p:blipFill>
          <a:blip r:embed="rId2">
            <a:alphaModFix/>
          </a:blip>
          <a:stretch>
            <a:fillRect/>
          </a:stretch>
        </p:blipFill>
        <p:spPr>
          <a:xfrm>
            <a:off x="86602" y="0"/>
            <a:ext cx="8970797" cy="5143501"/>
          </a:xfrm>
          <a:prstGeom prst="rect">
            <a:avLst/>
          </a:prstGeom>
          <a:noFill/>
          <a:ln>
            <a:noFill/>
          </a:ln>
        </p:spPr>
      </p:pic>
      <p:sp>
        <p:nvSpPr>
          <p:cNvPr id="147" name="Google Shape;147;p3"/>
          <p:cNvSpPr/>
          <p:nvPr/>
        </p:nvSpPr>
        <p:spPr>
          <a:xfrm>
            <a:off x="7828550" y="4035202"/>
            <a:ext cx="639168" cy="288198"/>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3"/>
          <p:cNvSpPr/>
          <p:nvPr/>
        </p:nvSpPr>
        <p:spPr>
          <a:xfrm>
            <a:off x="1561325" y="470527"/>
            <a:ext cx="639168" cy="288198"/>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3"/>
          <p:cNvSpPr/>
          <p:nvPr/>
        </p:nvSpPr>
        <p:spPr>
          <a:xfrm rot="7468648">
            <a:off x="1215688" y="2008872"/>
            <a:ext cx="476545" cy="579525"/>
          </a:xfrm>
          <a:custGeom>
            <a:rect b="b" l="l" r="r" t="t"/>
            <a:pathLst>
              <a:path extrusionOk="0" h="5031" w="4137">
                <a:moveTo>
                  <a:pt x="2457" y="0"/>
                </a:moveTo>
                <a:cubicBezTo>
                  <a:pt x="2904" y="304"/>
                  <a:pt x="3208" y="751"/>
                  <a:pt x="3395" y="1198"/>
                </a:cubicBezTo>
                <a:cubicBezTo>
                  <a:pt x="3538" y="1600"/>
                  <a:pt x="3574" y="1975"/>
                  <a:pt x="3538" y="2386"/>
                </a:cubicBezTo>
                <a:cubicBezTo>
                  <a:pt x="3503" y="2716"/>
                  <a:pt x="3395" y="3020"/>
                  <a:pt x="3244" y="3315"/>
                </a:cubicBezTo>
                <a:lnTo>
                  <a:pt x="3244" y="3351"/>
                </a:lnTo>
                <a:cubicBezTo>
                  <a:pt x="3092" y="3655"/>
                  <a:pt x="2868" y="3914"/>
                  <a:pt x="2609" y="4101"/>
                </a:cubicBezTo>
                <a:cubicBezTo>
                  <a:pt x="2314" y="4360"/>
                  <a:pt x="1975" y="4548"/>
                  <a:pt x="1564" y="4619"/>
                </a:cubicBezTo>
                <a:cubicBezTo>
                  <a:pt x="1385" y="4691"/>
                  <a:pt x="1162" y="4727"/>
                  <a:pt x="938" y="4727"/>
                </a:cubicBezTo>
                <a:cubicBezTo>
                  <a:pt x="635" y="4727"/>
                  <a:pt x="304" y="4655"/>
                  <a:pt x="0" y="4548"/>
                </a:cubicBezTo>
                <a:lnTo>
                  <a:pt x="0" y="4548"/>
                </a:lnTo>
                <a:cubicBezTo>
                  <a:pt x="117" y="4619"/>
                  <a:pt x="188" y="4655"/>
                  <a:pt x="304" y="4727"/>
                </a:cubicBezTo>
                <a:cubicBezTo>
                  <a:pt x="670" y="4914"/>
                  <a:pt x="1081" y="5030"/>
                  <a:pt x="1528" y="5030"/>
                </a:cubicBezTo>
                <a:cubicBezTo>
                  <a:pt x="1716" y="5030"/>
                  <a:pt x="1939" y="4995"/>
                  <a:pt x="2162" y="4950"/>
                </a:cubicBezTo>
                <a:cubicBezTo>
                  <a:pt x="2538" y="4843"/>
                  <a:pt x="2904" y="4655"/>
                  <a:pt x="3208" y="4396"/>
                </a:cubicBezTo>
                <a:cubicBezTo>
                  <a:pt x="3431" y="4208"/>
                  <a:pt x="3654" y="3949"/>
                  <a:pt x="3797" y="3655"/>
                </a:cubicBezTo>
                <a:cubicBezTo>
                  <a:pt x="3985" y="3351"/>
                  <a:pt x="4065" y="3020"/>
                  <a:pt x="4101" y="2681"/>
                </a:cubicBezTo>
                <a:cubicBezTo>
                  <a:pt x="4137" y="2314"/>
                  <a:pt x="4101" y="1903"/>
                  <a:pt x="3949" y="1528"/>
                </a:cubicBezTo>
                <a:cubicBezTo>
                  <a:pt x="3762" y="930"/>
                  <a:pt x="3315" y="447"/>
                  <a:pt x="2761" y="152"/>
                </a:cubicBezTo>
                <a:cubicBezTo>
                  <a:pt x="2645" y="81"/>
                  <a:pt x="2573" y="36"/>
                  <a:pt x="2457" y="0"/>
                </a:cubicBezTo>
                <a:close/>
              </a:path>
            </a:pathLst>
          </a:custGeom>
          <a:gradFill>
            <a:gsLst>
              <a:gs pos="0">
                <a:srgbClr val="FFFFFF">
                  <a:alpha val="0"/>
                </a:srgbClr>
              </a:gs>
              <a:gs pos="100000">
                <a:srgbClr val="F0FFFF"/>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3"/>
          <p:cNvSpPr txBox="1"/>
          <p:nvPr>
            <p:ph type="ctrTitle"/>
          </p:nvPr>
        </p:nvSpPr>
        <p:spPr>
          <a:xfrm>
            <a:off x="2504225" y="2022725"/>
            <a:ext cx="2372700" cy="5778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9E005D"/>
              </a:buClr>
              <a:buSzPts val="2400"/>
              <a:buNone/>
              <a:defRPr sz="2400">
                <a:solidFill>
                  <a:srgbClr val="9E005D"/>
                </a:solidFill>
              </a:defRPr>
            </a:lvl1pPr>
            <a:lvl2pPr lvl="1" rtl="0">
              <a:spcBef>
                <a:spcPts val="0"/>
              </a:spcBef>
              <a:spcAft>
                <a:spcPts val="0"/>
              </a:spcAft>
              <a:buClr>
                <a:srgbClr val="9E005D"/>
              </a:buClr>
              <a:buSzPts val="2400"/>
              <a:buNone/>
              <a:defRPr sz="2400">
                <a:solidFill>
                  <a:srgbClr val="9E005D"/>
                </a:solidFill>
              </a:defRPr>
            </a:lvl2pPr>
            <a:lvl3pPr lvl="2" rtl="0">
              <a:spcBef>
                <a:spcPts val="0"/>
              </a:spcBef>
              <a:spcAft>
                <a:spcPts val="0"/>
              </a:spcAft>
              <a:buClr>
                <a:srgbClr val="9E005D"/>
              </a:buClr>
              <a:buSzPts val="2400"/>
              <a:buNone/>
              <a:defRPr sz="2400">
                <a:solidFill>
                  <a:srgbClr val="9E005D"/>
                </a:solidFill>
              </a:defRPr>
            </a:lvl3pPr>
            <a:lvl4pPr lvl="3" rtl="0">
              <a:spcBef>
                <a:spcPts val="0"/>
              </a:spcBef>
              <a:spcAft>
                <a:spcPts val="0"/>
              </a:spcAft>
              <a:buClr>
                <a:srgbClr val="9E005D"/>
              </a:buClr>
              <a:buSzPts val="2400"/>
              <a:buNone/>
              <a:defRPr sz="2400">
                <a:solidFill>
                  <a:srgbClr val="9E005D"/>
                </a:solidFill>
              </a:defRPr>
            </a:lvl4pPr>
            <a:lvl5pPr lvl="4" rtl="0">
              <a:spcBef>
                <a:spcPts val="0"/>
              </a:spcBef>
              <a:spcAft>
                <a:spcPts val="0"/>
              </a:spcAft>
              <a:buClr>
                <a:srgbClr val="9E005D"/>
              </a:buClr>
              <a:buSzPts val="2400"/>
              <a:buNone/>
              <a:defRPr sz="2400">
                <a:solidFill>
                  <a:srgbClr val="9E005D"/>
                </a:solidFill>
              </a:defRPr>
            </a:lvl5pPr>
            <a:lvl6pPr lvl="5" rtl="0">
              <a:spcBef>
                <a:spcPts val="0"/>
              </a:spcBef>
              <a:spcAft>
                <a:spcPts val="0"/>
              </a:spcAft>
              <a:buClr>
                <a:srgbClr val="9E005D"/>
              </a:buClr>
              <a:buSzPts val="2400"/>
              <a:buNone/>
              <a:defRPr sz="2400">
                <a:solidFill>
                  <a:srgbClr val="9E005D"/>
                </a:solidFill>
              </a:defRPr>
            </a:lvl6pPr>
            <a:lvl7pPr lvl="6" rtl="0">
              <a:spcBef>
                <a:spcPts val="0"/>
              </a:spcBef>
              <a:spcAft>
                <a:spcPts val="0"/>
              </a:spcAft>
              <a:buClr>
                <a:srgbClr val="9E005D"/>
              </a:buClr>
              <a:buSzPts val="2400"/>
              <a:buNone/>
              <a:defRPr sz="2400">
                <a:solidFill>
                  <a:srgbClr val="9E005D"/>
                </a:solidFill>
              </a:defRPr>
            </a:lvl7pPr>
            <a:lvl8pPr lvl="7" rtl="0">
              <a:spcBef>
                <a:spcPts val="0"/>
              </a:spcBef>
              <a:spcAft>
                <a:spcPts val="0"/>
              </a:spcAft>
              <a:buClr>
                <a:srgbClr val="9E005D"/>
              </a:buClr>
              <a:buSzPts val="2400"/>
              <a:buNone/>
              <a:defRPr sz="2400">
                <a:solidFill>
                  <a:srgbClr val="9E005D"/>
                </a:solidFill>
              </a:defRPr>
            </a:lvl8pPr>
            <a:lvl9pPr lvl="8" rtl="0">
              <a:spcBef>
                <a:spcPts val="0"/>
              </a:spcBef>
              <a:spcAft>
                <a:spcPts val="0"/>
              </a:spcAft>
              <a:buClr>
                <a:srgbClr val="9E005D"/>
              </a:buClr>
              <a:buSzPts val="2400"/>
              <a:buNone/>
              <a:defRPr sz="2400">
                <a:solidFill>
                  <a:srgbClr val="9E005D"/>
                </a:solidFill>
              </a:defRPr>
            </a:lvl9pPr>
          </a:lstStyle>
          <a:p/>
        </p:txBody>
      </p:sp>
      <p:cxnSp>
        <p:nvCxnSpPr>
          <p:cNvPr id="151" name="Google Shape;151;p3"/>
          <p:cNvCxnSpPr/>
          <p:nvPr/>
        </p:nvCxnSpPr>
        <p:spPr>
          <a:xfrm>
            <a:off x="1975533" y="2426929"/>
            <a:ext cx="474600" cy="0"/>
          </a:xfrm>
          <a:prstGeom prst="straightConnector1">
            <a:avLst/>
          </a:prstGeom>
          <a:noFill/>
          <a:ln cap="flat" cmpd="sng" w="19050">
            <a:solidFill>
              <a:srgbClr val="9E005D"/>
            </a:solidFill>
            <a:prstDash val="solid"/>
            <a:round/>
            <a:headEnd len="med" w="med" type="none"/>
            <a:tailEnd len="med" w="med" type="none"/>
          </a:ln>
        </p:spPr>
      </p:cxnSp>
      <p:sp>
        <p:nvSpPr>
          <p:cNvPr id="152" name="Google Shape;152;p3"/>
          <p:cNvSpPr txBox="1"/>
          <p:nvPr>
            <p:ph idx="2" type="ctrTitle"/>
          </p:nvPr>
        </p:nvSpPr>
        <p:spPr>
          <a:xfrm>
            <a:off x="6235975" y="2022725"/>
            <a:ext cx="1890000" cy="5778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9E005D"/>
              </a:buClr>
              <a:buSzPts val="2400"/>
              <a:buNone/>
              <a:defRPr sz="2400">
                <a:solidFill>
                  <a:srgbClr val="9E005D"/>
                </a:solidFill>
              </a:defRPr>
            </a:lvl1pPr>
            <a:lvl2pPr lvl="1" rtl="0">
              <a:spcBef>
                <a:spcPts val="0"/>
              </a:spcBef>
              <a:spcAft>
                <a:spcPts val="0"/>
              </a:spcAft>
              <a:buClr>
                <a:srgbClr val="9E005D"/>
              </a:buClr>
              <a:buSzPts val="2400"/>
              <a:buNone/>
              <a:defRPr sz="2400">
                <a:solidFill>
                  <a:srgbClr val="9E005D"/>
                </a:solidFill>
              </a:defRPr>
            </a:lvl2pPr>
            <a:lvl3pPr lvl="2" rtl="0">
              <a:spcBef>
                <a:spcPts val="0"/>
              </a:spcBef>
              <a:spcAft>
                <a:spcPts val="0"/>
              </a:spcAft>
              <a:buClr>
                <a:srgbClr val="9E005D"/>
              </a:buClr>
              <a:buSzPts val="2400"/>
              <a:buNone/>
              <a:defRPr sz="2400">
                <a:solidFill>
                  <a:srgbClr val="9E005D"/>
                </a:solidFill>
              </a:defRPr>
            </a:lvl3pPr>
            <a:lvl4pPr lvl="3" rtl="0">
              <a:spcBef>
                <a:spcPts val="0"/>
              </a:spcBef>
              <a:spcAft>
                <a:spcPts val="0"/>
              </a:spcAft>
              <a:buClr>
                <a:srgbClr val="9E005D"/>
              </a:buClr>
              <a:buSzPts val="2400"/>
              <a:buNone/>
              <a:defRPr sz="2400">
                <a:solidFill>
                  <a:srgbClr val="9E005D"/>
                </a:solidFill>
              </a:defRPr>
            </a:lvl4pPr>
            <a:lvl5pPr lvl="4" rtl="0">
              <a:spcBef>
                <a:spcPts val="0"/>
              </a:spcBef>
              <a:spcAft>
                <a:spcPts val="0"/>
              </a:spcAft>
              <a:buClr>
                <a:srgbClr val="9E005D"/>
              </a:buClr>
              <a:buSzPts val="2400"/>
              <a:buNone/>
              <a:defRPr sz="2400">
                <a:solidFill>
                  <a:srgbClr val="9E005D"/>
                </a:solidFill>
              </a:defRPr>
            </a:lvl5pPr>
            <a:lvl6pPr lvl="5" rtl="0">
              <a:spcBef>
                <a:spcPts val="0"/>
              </a:spcBef>
              <a:spcAft>
                <a:spcPts val="0"/>
              </a:spcAft>
              <a:buClr>
                <a:srgbClr val="9E005D"/>
              </a:buClr>
              <a:buSzPts val="2400"/>
              <a:buNone/>
              <a:defRPr sz="2400">
                <a:solidFill>
                  <a:srgbClr val="9E005D"/>
                </a:solidFill>
              </a:defRPr>
            </a:lvl6pPr>
            <a:lvl7pPr lvl="6" rtl="0">
              <a:spcBef>
                <a:spcPts val="0"/>
              </a:spcBef>
              <a:spcAft>
                <a:spcPts val="0"/>
              </a:spcAft>
              <a:buClr>
                <a:srgbClr val="9E005D"/>
              </a:buClr>
              <a:buSzPts val="2400"/>
              <a:buNone/>
              <a:defRPr sz="2400">
                <a:solidFill>
                  <a:srgbClr val="9E005D"/>
                </a:solidFill>
              </a:defRPr>
            </a:lvl7pPr>
            <a:lvl8pPr lvl="7" rtl="0">
              <a:spcBef>
                <a:spcPts val="0"/>
              </a:spcBef>
              <a:spcAft>
                <a:spcPts val="0"/>
              </a:spcAft>
              <a:buClr>
                <a:srgbClr val="9E005D"/>
              </a:buClr>
              <a:buSzPts val="2400"/>
              <a:buNone/>
              <a:defRPr sz="2400">
                <a:solidFill>
                  <a:srgbClr val="9E005D"/>
                </a:solidFill>
              </a:defRPr>
            </a:lvl8pPr>
            <a:lvl9pPr lvl="8" rtl="0">
              <a:spcBef>
                <a:spcPts val="0"/>
              </a:spcBef>
              <a:spcAft>
                <a:spcPts val="0"/>
              </a:spcAft>
              <a:buClr>
                <a:srgbClr val="9E005D"/>
              </a:buClr>
              <a:buSzPts val="2400"/>
              <a:buNone/>
              <a:defRPr sz="2400">
                <a:solidFill>
                  <a:srgbClr val="9E005D"/>
                </a:solidFill>
              </a:defRPr>
            </a:lvl9pPr>
          </a:lstStyle>
          <a:p/>
        </p:txBody>
      </p:sp>
      <p:cxnSp>
        <p:nvCxnSpPr>
          <p:cNvPr id="153" name="Google Shape;153;p3"/>
          <p:cNvCxnSpPr/>
          <p:nvPr/>
        </p:nvCxnSpPr>
        <p:spPr>
          <a:xfrm>
            <a:off x="5707283" y="2426929"/>
            <a:ext cx="474600" cy="0"/>
          </a:xfrm>
          <a:prstGeom prst="straightConnector1">
            <a:avLst/>
          </a:prstGeom>
          <a:noFill/>
          <a:ln cap="flat" cmpd="sng" w="19050">
            <a:solidFill>
              <a:srgbClr val="9E005D"/>
            </a:solidFill>
            <a:prstDash val="solid"/>
            <a:round/>
            <a:headEnd len="med" w="med" type="none"/>
            <a:tailEnd len="med" w="med" type="none"/>
          </a:ln>
        </p:spPr>
      </p:cxnSp>
      <p:cxnSp>
        <p:nvCxnSpPr>
          <p:cNvPr id="154" name="Google Shape;154;p3"/>
          <p:cNvCxnSpPr/>
          <p:nvPr/>
        </p:nvCxnSpPr>
        <p:spPr>
          <a:xfrm>
            <a:off x="1975533" y="3096242"/>
            <a:ext cx="474600" cy="0"/>
          </a:xfrm>
          <a:prstGeom prst="straightConnector1">
            <a:avLst/>
          </a:prstGeom>
          <a:noFill/>
          <a:ln cap="flat" cmpd="sng" w="19050">
            <a:solidFill>
              <a:srgbClr val="9E005D"/>
            </a:solidFill>
            <a:prstDash val="solid"/>
            <a:round/>
            <a:headEnd len="med" w="med" type="none"/>
            <a:tailEnd len="med" w="med" type="none"/>
          </a:ln>
        </p:spPr>
      </p:cxnSp>
      <p:sp>
        <p:nvSpPr>
          <p:cNvPr id="155" name="Google Shape;155;p3"/>
          <p:cNvSpPr txBox="1"/>
          <p:nvPr>
            <p:ph idx="3" type="ctrTitle"/>
          </p:nvPr>
        </p:nvSpPr>
        <p:spPr>
          <a:xfrm>
            <a:off x="6235975" y="2723328"/>
            <a:ext cx="1890000" cy="577800"/>
          </a:xfrm>
          <a:prstGeom prst="rect">
            <a:avLst/>
          </a:prstGeom>
        </p:spPr>
        <p:txBody>
          <a:bodyPr anchorCtr="0" anchor="t" bIns="91425" lIns="91425" spcFirstLastPara="1" rIns="91425" wrap="square" tIns="91425">
            <a:noAutofit/>
          </a:bodyPr>
          <a:lstStyle>
            <a:lvl1pPr lvl="0" rtl="0">
              <a:spcBef>
                <a:spcPts val="0"/>
              </a:spcBef>
              <a:spcAft>
                <a:spcPts val="0"/>
              </a:spcAft>
              <a:buClr>
                <a:srgbClr val="9E005D"/>
              </a:buClr>
              <a:buSzPts val="2400"/>
              <a:buNone/>
              <a:defRPr sz="2400">
                <a:solidFill>
                  <a:srgbClr val="9E005D"/>
                </a:solidFill>
              </a:defRPr>
            </a:lvl1pPr>
            <a:lvl2pPr lvl="1" rtl="0">
              <a:spcBef>
                <a:spcPts val="0"/>
              </a:spcBef>
              <a:spcAft>
                <a:spcPts val="0"/>
              </a:spcAft>
              <a:buClr>
                <a:srgbClr val="9E005D"/>
              </a:buClr>
              <a:buSzPts val="2400"/>
              <a:buNone/>
              <a:defRPr sz="2400">
                <a:solidFill>
                  <a:srgbClr val="9E005D"/>
                </a:solidFill>
              </a:defRPr>
            </a:lvl2pPr>
            <a:lvl3pPr lvl="2" rtl="0">
              <a:spcBef>
                <a:spcPts val="0"/>
              </a:spcBef>
              <a:spcAft>
                <a:spcPts val="0"/>
              </a:spcAft>
              <a:buClr>
                <a:srgbClr val="9E005D"/>
              </a:buClr>
              <a:buSzPts val="2400"/>
              <a:buNone/>
              <a:defRPr sz="2400">
                <a:solidFill>
                  <a:srgbClr val="9E005D"/>
                </a:solidFill>
              </a:defRPr>
            </a:lvl3pPr>
            <a:lvl4pPr lvl="3" rtl="0">
              <a:spcBef>
                <a:spcPts val="0"/>
              </a:spcBef>
              <a:spcAft>
                <a:spcPts val="0"/>
              </a:spcAft>
              <a:buClr>
                <a:srgbClr val="9E005D"/>
              </a:buClr>
              <a:buSzPts val="2400"/>
              <a:buNone/>
              <a:defRPr sz="2400">
                <a:solidFill>
                  <a:srgbClr val="9E005D"/>
                </a:solidFill>
              </a:defRPr>
            </a:lvl4pPr>
            <a:lvl5pPr lvl="4" rtl="0">
              <a:spcBef>
                <a:spcPts val="0"/>
              </a:spcBef>
              <a:spcAft>
                <a:spcPts val="0"/>
              </a:spcAft>
              <a:buClr>
                <a:srgbClr val="9E005D"/>
              </a:buClr>
              <a:buSzPts val="2400"/>
              <a:buNone/>
              <a:defRPr sz="2400">
                <a:solidFill>
                  <a:srgbClr val="9E005D"/>
                </a:solidFill>
              </a:defRPr>
            </a:lvl5pPr>
            <a:lvl6pPr lvl="5" rtl="0">
              <a:spcBef>
                <a:spcPts val="0"/>
              </a:spcBef>
              <a:spcAft>
                <a:spcPts val="0"/>
              </a:spcAft>
              <a:buClr>
                <a:srgbClr val="9E005D"/>
              </a:buClr>
              <a:buSzPts val="2400"/>
              <a:buNone/>
              <a:defRPr sz="2400">
                <a:solidFill>
                  <a:srgbClr val="9E005D"/>
                </a:solidFill>
              </a:defRPr>
            </a:lvl6pPr>
            <a:lvl7pPr lvl="6" rtl="0">
              <a:spcBef>
                <a:spcPts val="0"/>
              </a:spcBef>
              <a:spcAft>
                <a:spcPts val="0"/>
              </a:spcAft>
              <a:buClr>
                <a:srgbClr val="9E005D"/>
              </a:buClr>
              <a:buSzPts val="2400"/>
              <a:buNone/>
              <a:defRPr sz="2400">
                <a:solidFill>
                  <a:srgbClr val="9E005D"/>
                </a:solidFill>
              </a:defRPr>
            </a:lvl7pPr>
            <a:lvl8pPr lvl="7" rtl="0">
              <a:spcBef>
                <a:spcPts val="0"/>
              </a:spcBef>
              <a:spcAft>
                <a:spcPts val="0"/>
              </a:spcAft>
              <a:buClr>
                <a:srgbClr val="9E005D"/>
              </a:buClr>
              <a:buSzPts val="2400"/>
              <a:buNone/>
              <a:defRPr sz="2400">
                <a:solidFill>
                  <a:srgbClr val="9E005D"/>
                </a:solidFill>
              </a:defRPr>
            </a:lvl8pPr>
            <a:lvl9pPr lvl="8" rtl="0">
              <a:spcBef>
                <a:spcPts val="0"/>
              </a:spcBef>
              <a:spcAft>
                <a:spcPts val="0"/>
              </a:spcAft>
              <a:buClr>
                <a:srgbClr val="9E005D"/>
              </a:buClr>
              <a:buSzPts val="2400"/>
              <a:buNone/>
              <a:defRPr sz="2400">
                <a:solidFill>
                  <a:srgbClr val="9E005D"/>
                </a:solidFill>
              </a:defRPr>
            </a:lvl9pPr>
          </a:lstStyle>
          <a:p/>
        </p:txBody>
      </p:sp>
      <p:cxnSp>
        <p:nvCxnSpPr>
          <p:cNvPr id="156" name="Google Shape;156;p3"/>
          <p:cNvCxnSpPr/>
          <p:nvPr/>
        </p:nvCxnSpPr>
        <p:spPr>
          <a:xfrm>
            <a:off x="5707283" y="3096242"/>
            <a:ext cx="474600" cy="0"/>
          </a:xfrm>
          <a:prstGeom prst="straightConnector1">
            <a:avLst/>
          </a:prstGeom>
          <a:noFill/>
          <a:ln cap="flat" cmpd="sng" w="19050">
            <a:solidFill>
              <a:srgbClr val="9E005D"/>
            </a:solidFill>
            <a:prstDash val="solid"/>
            <a:round/>
            <a:headEnd len="med" w="med" type="none"/>
            <a:tailEnd len="med" w="med" type="none"/>
          </a:ln>
        </p:spPr>
      </p:cxnSp>
      <p:sp>
        <p:nvSpPr>
          <p:cNvPr id="157" name="Google Shape;157;p3"/>
          <p:cNvSpPr txBox="1"/>
          <p:nvPr>
            <p:ph idx="4" type="ctrTitle"/>
          </p:nvPr>
        </p:nvSpPr>
        <p:spPr>
          <a:xfrm>
            <a:off x="2504225" y="2723328"/>
            <a:ext cx="2022000" cy="577800"/>
          </a:xfrm>
          <a:prstGeom prst="rect">
            <a:avLst/>
          </a:prstGeom>
        </p:spPr>
        <p:txBody>
          <a:bodyPr anchorCtr="0" anchor="t" bIns="91425" lIns="91425" spcFirstLastPara="1" rIns="91425" wrap="square" tIns="91425">
            <a:noAutofit/>
          </a:bodyPr>
          <a:lstStyle>
            <a:lvl1pPr lvl="0" rtl="0">
              <a:spcBef>
                <a:spcPts val="0"/>
              </a:spcBef>
              <a:spcAft>
                <a:spcPts val="0"/>
              </a:spcAft>
              <a:buClr>
                <a:srgbClr val="9E005D"/>
              </a:buClr>
              <a:buSzPts val="2400"/>
              <a:buNone/>
              <a:defRPr sz="2400">
                <a:solidFill>
                  <a:srgbClr val="9E005D"/>
                </a:solidFill>
              </a:defRPr>
            </a:lvl1pPr>
            <a:lvl2pPr lvl="1" rtl="0">
              <a:spcBef>
                <a:spcPts val="0"/>
              </a:spcBef>
              <a:spcAft>
                <a:spcPts val="0"/>
              </a:spcAft>
              <a:buClr>
                <a:srgbClr val="9E005D"/>
              </a:buClr>
              <a:buSzPts val="2400"/>
              <a:buNone/>
              <a:defRPr sz="2400">
                <a:solidFill>
                  <a:srgbClr val="9E005D"/>
                </a:solidFill>
              </a:defRPr>
            </a:lvl2pPr>
            <a:lvl3pPr lvl="2" rtl="0">
              <a:spcBef>
                <a:spcPts val="0"/>
              </a:spcBef>
              <a:spcAft>
                <a:spcPts val="0"/>
              </a:spcAft>
              <a:buClr>
                <a:srgbClr val="9E005D"/>
              </a:buClr>
              <a:buSzPts val="2400"/>
              <a:buNone/>
              <a:defRPr sz="2400">
                <a:solidFill>
                  <a:srgbClr val="9E005D"/>
                </a:solidFill>
              </a:defRPr>
            </a:lvl3pPr>
            <a:lvl4pPr lvl="3" rtl="0">
              <a:spcBef>
                <a:spcPts val="0"/>
              </a:spcBef>
              <a:spcAft>
                <a:spcPts val="0"/>
              </a:spcAft>
              <a:buClr>
                <a:srgbClr val="9E005D"/>
              </a:buClr>
              <a:buSzPts val="2400"/>
              <a:buNone/>
              <a:defRPr sz="2400">
                <a:solidFill>
                  <a:srgbClr val="9E005D"/>
                </a:solidFill>
              </a:defRPr>
            </a:lvl4pPr>
            <a:lvl5pPr lvl="4" rtl="0">
              <a:spcBef>
                <a:spcPts val="0"/>
              </a:spcBef>
              <a:spcAft>
                <a:spcPts val="0"/>
              </a:spcAft>
              <a:buClr>
                <a:srgbClr val="9E005D"/>
              </a:buClr>
              <a:buSzPts val="2400"/>
              <a:buNone/>
              <a:defRPr sz="2400">
                <a:solidFill>
                  <a:srgbClr val="9E005D"/>
                </a:solidFill>
              </a:defRPr>
            </a:lvl5pPr>
            <a:lvl6pPr lvl="5" rtl="0">
              <a:spcBef>
                <a:spcPts val="0"/>
              </a:spcBef>
              <a:spcAft>
                <a:spcPts val="0"/>
              </a:spcAft>
              <a:buClr>
                <a:srgbClr val="9E005D"/>
              </a:buClr>
              <a:buSzPts val="2400"/>
              <a:buNone/>
              <a:defRPr sz="2400">
                <a:solidFill>
                  <a:srgbClr val="9E005D"/>
                </a:solidFill>
              </a:defRPr>
            </a:lvl6pPr>
            <a:lvl7pPr lvl="6" rtl="0">
              <a:spcBef>
                <a:spcPts val="0"/>
              </a:spcBef>
              <a:spcAft>
                <a:spcPts val="0"/>
              </a:spcAft>
              <a:buClr>
                <a:srgbClr val="9E005D"/>
              </a:buClr>
              <a:buSzPts val="2400"/>
              <a:buNone/>
              <a:defRPr sz="2400">
                <a:solidFill>
                  <a:srgbClr val="9E005D"/>
                </a:solidFill>
              </a:defRPr>
            </a:lvl7pPr>
            <a:lvl8pPr lvl="7" rtl="0">
              <a:spcBef>
                <a:spcPts val="0"/>
              </a:spcBef>
              <a:spcAft>
                <a:spcPts val="0"/>
              </a:spcAft>
              <a:buClr>
                <a:srgbClr val="9E005D"/>
              </a:buClr>
              <a:buSzPts val="2400"/>
              <a:buNone/>
              <a:defRPr sz="2400">
                <a:solidFill>
                  <a:srgbClr val="9E005D"/>
                </a:solidFill>
              </a:defRPr>
            </a:lvl8pPr>
            <a:lvl9pPr lvl="8" rtl="0">
              <a:spcBef>
                <a:spcPts val="0"/>
              </a:spcBef>
              <a:spcAft>
                <a:spcPts val="0"/>
              </a:spcAft>
              <a:buClr>
                <a:srgbClr val="9E005D"/>
              </a:buClr>
              <a:buSzPts val="2400"/>
              <a:buNone/>
              <a:defRPr sz="2400">
                <a:solidFill>
                  <a:srgbClr val="9E005D"/>
                </a:solidFill>
              </a:defRPr>
            </a:lvl9pPr>
          </a:lstStyle>
          <a:p/>
        </p:txBody>
      </p:sp>
      <p:sp>
        <p:nvSpPr>
          <p:cNvPr id="158" name="Google Shape;158;p3"/>
          <p:cNvSpPr/>
          <p:nvPr/>
        </p:nvSpPr>
        <p:spPr>
          <a:xfrm rot="10800000">
            <a:off x="7914249" y="4072018"/>
            <a:ext cx="1228707" cy="1053361"/>
          </a:xfrm>
          <a:custGeom>
            <a:rect b="b" l="l" r="r" t="t"/>
            <a:pathLst>
              <a:path extrusionOk="0" h="5749" w="6706">
                <a:moveTo>
                  <a:pt x="3690" y="0"/>
                </a:moveTo>
                <a:cubicBezTo>
                  <a:pt x="4020" y="1117"/>
                  <a:pt x="4092" y="2010"/>
                  <a:pt x="3538" y="2386"/>
                </a:cubicBezTo>
                <a:cubicBezTo>
                  <a:pt x="3186" y="2611"/>
                  <a:pt x="2823" y="2706"/>
                  <a:pt x="2444" y="2706"/>
                </a:cubicBezTo>
                <a:cubicBezTo>
                  <a:pt x="1696" y="2706"/>
                  <a:pt x="889" y="2336"/>
                  <a:pt x="0" y="1867"/>
                </a:cubicBezTo>
                <a:lnTo>
                  <a:pt x="0" y="4878"/>
                </a:lnTo>
                <a:cubicBezTo>
                  <a:pt x="482" y="4994"/>
                  <a:pt x="1081" y="5137"/>
                  <a:pt x="1715" y="5361"/>
                </a:cubicBezTo>
                <a:cubicBezTo>
                  <a:pt x="2461" y="5624"/>
                  <a:pt x="3115" y="5748"/>
                  <a:pt x="3673" y="5748"/>
                </a:cubicBezTo>
                <a:cubicBezTo>
                  <a:pt x="6040" y="5748"/>
                  <a:pt x="6705" y="3514"/>
                  <a:pt x="5477" y="81"/>
                </a:cubicBezTo>
                <a:cubicBezTo>
                  <a:pt x="5477" y="36"/>
                  <a:pt x="5477" y="36"/>
                  <a:pt x="5432" y="0"/>
                </a:cubicBezTo>
                <a:close/>
              </a:path>
            </a:pathLst>
          </a:custGeom>
          <a:gradFill>
            <a:gsLst>
              <a:gs pos="0">
                <a:srgbClr val="FF5E90">
                  <a:alpha val="63529"/>
                </a:srgbClr>
              </a:gs>
              <a:gs pos="100000">
                <a:srgbClr val="ED275A">
                  <a:alpha val="61176"/>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3"/>
          <p:cNvSpPr txBox="1"/>
          <p:nvPr>
            <p:ph hasCustomPrompt="1" idx="5" type="title"/>
          </p:nvPr>
        </p:nvSpPr>
        <p:spPr>
          <a:xfrm>
            <a:off x="790576" y="1943925"/>
            <a:ext cx="1176600" cy="5778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Clr>
                <a:srgbClr val="9E005D"/>
              </a:buClr>
              <a:buSzPts val="4800"/>
              <a:buNone/>
              <a:defRPr sz="4800">
                <a:solidFill>
                  <a:srgbClr val="9E005D"/>
                </a:solidFill>
              </a:defRPr>
            </a:lvl1pPr>
            <a:lvl2pPr lvl="1" rtl="0" algn="r">
              <a:spcBef>
                <a:spcPts val="0"/>
              </a:spcBef>
              <a:spcAft>
                <a:spcPts val="0"/>
              </a:spcAft>
              <a:buClr>
                <a:srgbClr val="9E005D"/>
              </a:buClr>
              <a:buSzPts val="4800"/>
              <a:buFont typeface="Fira Sans Extra Condensed Medium"/>
              <a:buNone/>
              <a:defRPr sz="4800">
                <a:solidFill>
                  <a:srgbClr val="9E005D"/>
                </a:solidFill>
                <a:latin typeface="Fira Sans Extra Condensed Medium"/>
                <a:ea typeface="Fira Sans Extra Condensed Medium"/>
                <a:cs typeface="Fira Sans Extra Condensed Medium"/>
                <a:sym typeface="Fira Sans Extra Condensed Medium"/>
              </a:defRPr>
            </a:lvl2pPr>
            <a:lvl3pPr lvl="2" rtl="0" algn="r">
              <a:spcBef>
                <a:spcPts val="0"/>
              </a:spcBef>
              <a:spcAft>
                <a:spcPts val="0"/>
              </a:spcAft>
              <a:buClr>
                <a:srgbClr val="9E005D"/>
              </a:buClr>
              <a:buSzPts val="4800"/>
              <a:buFont typeface="Fira Sans Extra Condensed Medium"/>
              <a:buNone/>
              <a:defRPr sz="4800">
                <a:solidFill>
                  <a:srgbClr val="9E005D"/>
                </a:solidFill>
                <a:latin typeface="Fira Sans Extra Condensed Medium"/>
                <a:ea typeface="Fira Sans Extra Condensed Medium"/>
                <a:cs typeface="Fira Sans Extra Condensed Medium"/>
                <a:sym typeface="Fira Sans Extra Condensed Medium"/>
              </a:defRPr>
            </a:lvl3pPr>
            <a:lvl4pPr lvl="3" rtl="0" algn="r">
              <a:spcBef>
                <a:spcPts val="0"/>
              </a:spcBef>
              <a:spcAft>
                <a:spcPts val="0"/>
              </a:spcAft>
              <a:buClr>
                <a:srgbClr val="9E005D"/>
              </a:buClr>
              <a:buSzPts val="4800"/>
              <a:buFont typeface="Fira Sans Extra Condensed Medium"/>
              <a:buNone/>
              <a:defRPr sz="4800">
                <a:solidFill>
                  <a:srgbClr val="9E005D"/>
                </a:solidFill>
                <a:latin typeface="Fira Sans Extra Condensed Medium"/>
                <a:ea typeface="Fira Sans Extra Condensed Medium"/>
                <a:cs typeface="Fira Sans Extra Condensed Medium"/>
                <a:sym typeface="Fira Sans Extra Condensed Medium"/>
              </a:defRPr>
            </a:lvl4pPr>
            <a:lvl5pPr lvl="4" rtl="0" algn="r">
              <a:spcBef>
                <a:spcPts val="0"/>
              </a:spcBef>
              <a:spcAft>
                <a:spcPts val="0"/>
              </a:spcAft>
              <a:buClr>
                <a:srgbClr val="9E005D"/>
              </a:buClr>
              <a:buSzPts val="4800"/>
              <a:buFont typeface="Fira Sans Extra Condensed Medium"/>
              <a:buNone/>
              <a:defRPr sz="4800">
                <a:solidFill>
                  <a:srgbClr val="9E005D"/>
                </a:solidFill>
                <a:latin typeface="Fira Sans Extra Condensed Medium"/>
                <a:ea typeface="Fira Sans Extra Condensed Medium"/>
                <a:cs typeface="Fira Sans Extra Condensed Medium"/>
                <a:sym typeface="Fira Sans Extra Condensed Medium"/>
              </a:defRPr>
            </a:lvl5pPr>
            <a:lvl6pPr lvl="5" rtl="0" algn="r">
              <a:spcBef>
                <a:spcPts val="0"/>
              </a:spcBef>
              <a:spcAft>
                <a:spcPts val="0"/>
              </a:spcAft>
              <a:buClr>
                <a:srgbClr val="9E005D"/>
              </a:buClr>
              <a:buSzPts val="4800"/>
              <a:buFont typeface="Fira Sans Extra Condensed Medium"/>
              <a:buNone/>
              <a:defRPr sz="4800">
                <a:solidFill>
                  <a:srgbClr val="9E005D"/>
                </a:solidFill>
                <a:latin typeface="Fira Sans Extra Condensed Medium"/>
                <a:ea typeface="Fira Sans Extra Condensed Medium"/>
                <a:cs typeface="Fira Sans Extra Condensed Medium"/>
                <a:sym typeface="Fira Sans Extra Condensed Medium"/>
              </a:defRPr>
            </a:lvl6pPr>
            <a:lvl7pPr lvl="6" rtl="0" algn="r">
              <a:spcBef>
                <a:spcPts val="0"/>
              </a:spcBef>
              <a:spcAft>
                <a:spcPts val="0"/>
              </a:spcAft>
              <a:buClr>
                <a:srgbClr val="9E005D"/>
              </a:buClr>
              <a:buSzPts val="4800"/>
              <a:buFont typeface="Fira Sans Extra Condensed Medium"/>
              <a:buNone/>
              <a:defRPr sz="4800">
                <a:solidFill>
                  <a:srgbClr val="9E005D"/>
                </a:solidFill>
                <a:latin typeface="Fira Sans Extra Condensed Medium"/>
                <a:ea typeface="Fira Sans Extra Condensed Medium"/>
                <a:cs typeface="Fira Sans Extra Condensed Medium"/>
                <a:sym typeface="Fira Sans Extra Condensed Medium"/>
              </a:defRPr>
            </a:lvl7pPr>
            <a:lvl8pPr lvl="7" rtl="0" algn="r">
              <a:spcBef>
                <a:spcPts val="0"/>
              </a:spcBef>
              <a:spcAft>
                <a:spcPts val="0"/>
              </a:spcAft>
              <a:buClr>
                <a:srgbClr val="9E005D"/>
              </a:buClr>
              <a:buSzPts val="4800"/>
              <a:buFont typeface="Fira Sans Extra Condensed Medium"/>
              <a:buNone/>
              <a:defRPr sz="4800">
                <a:solidFill>
                  <a:srgbClr val="9E005D"/>
                </a:solidFill>
                <a:latin typeface="Fira Sans Extra Condensed Medium"/>
                <a:ea typeface="Fira Sans Extra Condensed Medium"/>
                <a:cs typeface="Fira Sans Extra Condensed Medium"/>
                <a:sym typeface="Fira Sans Extra Condensed Medium"/>
              </a:defRPr>
            </a:lvl8pPr>
            <a:lvl9pPr lvl="8" rtl="0" algn="r">
              <a:spcBef>
                <a:spcPts val="0"/>
              </a:spcBef>
              <a:spcAft>
                <a:spcPts val="0"/>
              </a:spcAft>
              <a:buClr>
                <a:srgbClr val="9E005D"/>
              </a:buClr>
              <a:buSzPts val="4800"/>
              <a:buFont typeface="Fira Sans Extra Condensed Medium"/>
              <a:buNone/>
              <a:defRPr sz="4800">
                <a:solidFill>
                  <a:srgbClr val="9E005D"/>
                </a:solidFill>
                <a:latin typeface="Fira Sans Extra Condensed Medium"/>
                <a:ea typeface="Fira Sans Extra Condensed Medium"/>
                <a:cs typeface="Fira Sans Extra Condensed Medium"/>
                <a:sym typeface="Fira Sans Extra Condensed Medium"/>
              </a:defRPr>
            </a:lvl9pPr>
          </a:lstStyle>
          <a:p>
            <a:r>
              <a:t>xx%</a:t>
            </a:r>
          </a:p>
        </p:txBody>
      </p:sp>
      <p:sp>
        <p:nvSpPr>
          <p:cNvPr id="160" name="Google Shape;160;p3"/>
          <p:cNvSpPr txBox="1"/>
          <p:nvPr>
            <p:ph hasCustomPrompt="1" idx="6" type="title"/>
          </p:nvPr>
        </p:nvSpPr>
        <p:spPr>
          <a:xfrm>
            <a:off x="4522451" y="1943925"/>
            <a:ext cx="1176600" cy="5778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Clr>
                <a:srgbClr val="9E005D"/>
              </a:buClr>
              <a:buSzPts val="4800"/>
              <a:buNone/>
              <a:defRPr sz="4800">
                <a:solidFill>
                  <a:srgbClr val="9E005D"/>
                </a:solidFill>
              </a:defRPr>
            </a:lvl1pPr>
            <a:lvl2pPr lvl="1" rtl="0" algn="r">
              <a:spcBef>
                <a:spcPts val="0"/>
              </a:spcBef>
              <a:spcAft>
                <a:spcPts val="0"/>
              </a:spcAft>
              <a:buClr>
                <a:srgbClr val="9E005D"/>
              </a:buClr>
              <a:buSzPts val="4800"/>
              <a:buFont typeface="Fira Sans Extra Condensed Medium"/>
              <a:buNone/>
              <a:defRPr sz="4800">
                <a:solidFill>
                  <a:srgbClr val="9E005D"/>
                </a:solidFill>
                <a:latin typeface="Fira Sans Extra Condensed Medium"/>
                <a:ea typeface="Fira Sans Extra Condensed Medium"/>
                <a:cs typeface="Fira Sans Extra Condensed Medium"/>
                <a:sym typeface="Fira Sans Extra Condensed Medium"/>
              </a:defRPr>
            </a:lvl2pPr>
            <a:lvl3pPr lvl="2" rtl="0" algn="r">
              <a:spcBef>
                <a:spcPts val="0"/>
              </a:spcBef>
              <a:spcAft>
                <a:spcPts val="0"/>
              </a:spcAft>
              <a:buClr>
                <a:srgbClr val="9E005D"/>
              </a:buClr>
              <a:buSzPts val="4800"/>
              <a:buFont typeface="Fira Sans Extra Condensed Medium"/>
              <a:buNone/>
              <a:defRPr sz="4800">
                <a:solidFill>
                  <a:srgbClr val="9E005D"/>
                </a:solidFill>
                <a:latin typeface="Fira Sans Extra Condensed Medium"/>
                <a:ea typeface="Fira Sans Extra Condensed Medium"/>
                <a:cs typeface="Fira Sans Extra Condensed Medium"/>
                <a:sym typeface="Fira Sans Extra Condensed Medium"/>
              </a:defRPr>
            </a:lvl3pPr>
            <a:lvl4pPr lvl="3" rtl="0" algn="r">
              <a:spcBef>
                <a:spcPts val="0"/>
              </a:spcBef>
              <a:spcAft>
                <a:spcPts val="0"/>
              </a:spcAft>
              <a:buClr>
                <a:srgbClr val="9E005D"/>
              </a:buClr>
              <a:buSzPts val="4800"/>
              <a:buFont typeface="Fira Sans Extra Condensed Medium"/>
              <a:buNone/>
              <a:defRPr sz="4800">
                <a:solidFill>
                  <a:srgbClr val="9E005D"/>
                </a:solidFill>
                <a:latin typeface="Fira Sans Extra Condensed Medium"/>
                <a:ea typeface="Fira Sans Extra Condensed Medium"/>
                <a:cs typeface="Fira Sans Extra Condensed Medium"/>
                <a:sym typeface="Fira Sans Extra Condensed Medium"/>
              </a:defRPr>
            </a:lvl4pPr>
            <a:lvl5pPr lvl="4" rtl="0" algn="r">
              <a:spcBef>
                <a:spcPts val="0"/>
              </a:spcBef>
              <a:spcAft>
                <a:spcPts val="0"/>
              </a:spcAft>
              <a:buClr>
                <a:srgbClr val="9E005D"/>
              </a:buClr>
              <a:buSzPts val="4800"/>
              <a:buFont typeface="Fira Sans Extra Condensed Medium"/>
              <a:buNone/>
              <a:defRPr sz="4800">
                <a:solidFill>
                  <a:srgbClr val="9E005D"/>
                </a:solidFill>
                <a:latin typeface="Fira Sans Extra Condensed Medium"/>
                <a:ea typeface="Fira Sans Extra Condensed Medium"/>
                <a:cs typeface="Fira Sans Extra Condensed Medium"/>
                <a:sym typeface="Fira Sans Extra Condensed Medium"/>
              </a:defRPr>
            </a:lvl5pPr>
            <a:lvl6pPr lvl="5" rtl="0" algn="r">
              <a:spcBef>
                <a:spcPts val="0"/>
              </a:spcBef>
              <a:spcAft>
                <a:spcPts val="0"/>
              </a:spcAft>
              <a:buClr>
                <a:srgbClr val="9E005D"/>
              </a:buClr>
              <a:buSzPts val="4800"/>
              <a:buFont typeface="Fira Sans Extra Condensed Medium"/>
              <a:buNone/>
              <a:defRPr sz="4800">
                <a:solidFill>
                  <a:srgbClr val="9E005D"/>
                </a:solidFill>
                <a:latin typeface="Fira Sans Extra Condensed Medium"/>
                <a:ea typeface="Fira Sans Extra Condensed Medium"/>
                <a:cs typeface="Fira Sans Extra Condensed Medium"/>
                <a:sym typeface="Fira Sans Extra Condensed Medium"/>
              </a:defRPr>
            </a:lvl6pPr>
            <a:lvl7pPr lvl="6" rtl="0" algn="r">
              <a:spcBef>
                <a:spcPts val="0"/>
              </a:spcBef>
              <a:spcAft>
                <a:spcPts val="0"/>
              </a:spcAft>
              <a:buClr>
                <a:srgbClr val="9E005D"/>
              </a:buClr>
              <a:buSzPts val="4800"/>
              <a:buFont typeface="Fira Sans Extra Condensed Medium"/>
              <a:buNone/>
              <a:defRPr sz="4800">
                <a:solidFill>
                  <a:srgbClr val="9E005D"/>
                </a:solidFill>
                <a:latin typeface="Fira Sans Extra Condensed Medium"/>
                <a:ea typeface="Fira Sans Extra Condensed Medium"/>
                <a:cs typeface="Fira Sans Extra Condensed Medium"/>
                <a:sym typeface="Fira Sans Extra Condensed Medium"/>
              </a:defRPr>
            </a:lvl7pPr>
            <a:lvl8pPr lvl="7" rtl="0" algn="r">
              <a:spcBef>
                <a:spcPts val="0"/>
              </a:spcBef>
              <a:spcAft>
                <a:spcPts val="0"/>
              </a:spcAft>
              <a:buClr>
                <a:srgbClr val="9E005D"/>
              </a:buClr>
              <a:buSzPts val="4800"/>
              <a:buFont typeface="Fira Sans Extra Condensed Medium"/>
              <a:buNone/>
              <a:defRPr sz="4800">
                <a:solidFill>
                  <a:srgbClr val="9E005D"/>
                </a:solidFill>
                <a:latin typeface="Fira Sans Extra Condensed Medium"/>
                <a:ea typeface="Fira Sans Extra Condensed Medium"/>
                <a:cs typeface="Fira Sans Extra Condensed Medium"/>
                <a:sym typeface="Fira Sans Extra Condensed Medium"/>
              </a:defRPr>
            </a:lvl8pPr>
            <a:lvl9pPr lvl="8" rtl="0" algn="r">
              <a:spcBef>
                <a:spcPts val="0"/>
              </a:spcBef>
              <a:spcAft>
                <a:spcPts val="0"/>
              </a:spcAft>
              <a:buClr>
                <a:srgbClr val="9E005D"/>
              </a:buClr>
              <a:buSzPts val="4800"/>
              <a:buFont typeface="Fira Sans Extra Condensed Medium"/>
              <a:buNone/>
              <a:defRPr sz="4800">
                <a:solidFill>
                  <a:srgbClr val="9E005D"/>
                </a:solidFill>
                <a:latin typeface="Fira Sans Extra Condensed Medium"/>
                <a:ea typeface="Fira Sans Extra Condensed Medium"/>
                <a:cs typeface="Fira Sans Extra Condensed Medium"/>
                <a:sym typeface="Fira Sans Extra Condensed Medium"/>
              </a:defRPr>
            </a:lvl9pPr>
          </a:lstStyle>
          <a:p>
            <a:r>
              <a:t>xx%</a:t>
            </a:r>
          </a:p>
        </p:txBody>
      </p:sp>
      <p:sp>
        <p:nvSpPr>
          <p:cNvPr id="161" name="Google Shape;161;p3"/>
          <p:cNvSpPr txBox="1"/>
          <p:nvPr>
            <p:ph hasCustomPrompt="1" idx="7" type="title"/>
          </p:nvPr>
        </p:nvSpPr>
        <p:spPr>
          <a:xfrm>
            <a:off x="790576" y="2613244"/>
            <a:ext cx="1176600" cy="5778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Clr>
                <a:srgbClr val="9E005D"/>
              </a:buClr>
              <a:buSzPts val="4800"/>
              <a:buNone/>
              <a:defRPr sz="4800">
                <a:solidFill>
                  <a:srgbClr val="9E005D"/>
                </a:solidFill>
              </a:defRPr>
            </a:lvl1pPr>
            <a:lvl2pPr lvl="1" rtl="0" algn="r">
              <a:spcBef>
                <a:spcPts val="0"/>
              </a:spcBef>
              <a:spcAft>
                <a:spcPts val="0"/>
              </a:spcAft>
              <a:buClr>
                <a:srgbClr val="9E005D"/>
              </a:buClr>
              <a:buSzPts val="4800"/>
              <a:buFont typeface="Fira Sans Extra Condensed Medium"/>
              <a:buNone/>
              <a:defRPr sz="4800">
                <a:solidFill>
                  <a:srgbClr val="9E005D"/>
                </a:solidFill>
                <a:latin typeface="Fira Sans Extra Condensed Medium"/>
                <a:ea typeface="Fira Sans Extra Condensed Medium"/>
                <a:cs typeface="Fira Sans Extra Condensed Medium"/>
                <a:sym typeface="Fira Sans Extra Condensed Medium"/>
              </a:defRPr>
            </a:lvl2pPr>
            <a:lvl3pPr lvl="2" rtl="0" algn="r">
              <a:spcBef>
                <a:spcPts val="0"/>
              </a:spcBef>
              <a:spcAft>
                <a:spcPts val="0"/>
              </a:spcAft>
              <a:buClr>
                <a:srgbClr val="9E005D"/>
              </a:buClr>
              <a:buSzPts val="4800"/>
              <a:buFont typeface="Fira Sans Extra Condensed Medium"/>
              <a:buNone/>
              <a:defRPr sz="4800">
                <a:solidFill>
                  <a:srgbClr val="9E005D"/>
                </a:solidFill>
                <a:latin typeface="Fira Sans Extra Condensed Medium"/>
                <a:ea typeface="Fira Sans Extra Condensed Medium"/>
                <a:cs typeface="Fira Sans Extra Condensed Medium"/>
                <a:sym typeface="Fira Sans Extra Condensed Medium"/>
              </a:defRPr>
            </a:lvl3pPr>
            <a:lvl4pPr lvl="3" rtl="0" algn="r">
              <a:spcBef>
                <a:spcPts val="0"/>
              </a:spcBef>
              <a:spcAft>
                <a:spcPts val="0"/>
              </a:spcAft>
              <a:buClr>
                <a:srgbClr val="9E005D"/>
              </a:buClr>
              <a:buSzPts val="4800"/>
              <a:buFont typeface="Fira Sans Extra Condensed Medium"/>
              <a:buNone/>
              <a:defRPr sz="4800">
                <a:solidFill>
                  <a:srgbClr val="9E005D"/>
                </a:solidFill>
                <a:latin typeface="Fira Sans Extra Condensed Medium"/>
                <a:ea typeface="Fira Sans Extra Condensed Medium"/>
                <a:cs typeface="Fira Sans Extra Condensed Medium"/>
                <a:sym typeface="Fira Sans Extra Condensed Medium"/>
              </a:defRPr>
            </a:lvl4pPr>
            <a:lvl5pPr lvl="4" rtl="0" algn="r">
              <a:spcBef>
                <a:spcPts val="0"/>
              </a:spcBef>
              <a:spcAft>
                <a:spcPts val="0"/>
              </a:spcAft>
              <a:buClr>
                <a:srgbClr val="9E005D"/>
              </a:buClr>
              <a:buSzPts val="4800"/>
              <a:buFont typeface="Fira Sans Extra Condensed Medium"/>
              <a:buNone/>
              <a:defRPr sz="4800">
                <a:solidFill>
                  <a:srgbClr val="9E005D"/>
                </a:solidFill>
                <a:latin typeface="Fira Sans Extra Condensed Medium"/>
                <a:ea typeface="Fira Sans Extra Condensed Medium"/>
                <a:cs typeface="Fira Sans Extra Condensed Medium"/>
                <a:sym typeface="Fira Sans Extra Condensed Medium"/>
              </a:defRPr>
            </a:lvl5pPr>
            <a:lvl6pPr lvl="5" rtl="0" algn="r">
              <a:spcBef>
                <a:spcPts val="0"/>
              </a:spcBef>
              <a:spcAft>
                <a:spcPts val="0"/>
              </a:spcAft>
              <a:buClr>
                <a:srgbClr val="9E005D"/>
              </a:buClr>
              <a:buSzPts val="4800"/>
              <a:buFont typeface="Fira Sans Extra Condensed Medium"/>
              <a:buNone/>
              <a:defRPr sz="4800">
                <a:solidFill>
                  <a:srgbClr val="9E005D"/>
                </a:solidFill>
                <a:latin typeface="Fira Sans Extra Condensed Medium"/>
                <a:ea typeface="Fira Sans Extra Condensed Medium"/>
                <a:cs typeface="Fira Sans Extra Condensed Medium"/>
                <a:sym typeface="Fira Sans Extra Condensed Medium"/>
              </a:defRPr>
            </a:lvl6pPr>
            <a:lvl7pPr lvl="6" rtl="0" algn="r">
              <a:spcBef>
                <a:spcPts val="0"/>
              </a:spcBef>
              <a:spcAft>
                <a:spcPts val="0"/>
              </a:spcAft>
              <a:buClr>
                <a:srgbClr val="9E005D"/>
              </a:buClr>
              <a:buSzPts val="4800"/>
              <a:buFont typeface="Fira Sans Extra Condensed Medium"/>
              <a:buNone/>
              <a:defRPr sz="4800">
                <a:solidFill>
                  <a:srgbClr val="9E005D"/>
                </a:solidFill>
                <a:latin typeface="Fira Sans Extra Condensed Medium"/>
                <a:ea typeface="Fira Sans Extra Condensed Medium"/>
                <a:cs typeface="Fira Sans Extra Condensed Medium"/>
                <a:sym typeface="Fira Sans Extra Condensed Medium"/>
              </a:defRPr>
            </a:lvl7pPr>
            <a:lvl8pPr lvl="7" rtl="0" algn="r">
              <a:spcBef>
                <a:spcPts val="0"/>
              </a:spcBef>
              <a:spcAft>
                <a:spcPts val="0"/>
              </a:spcAft>
              <a:buClr>
                <a:srgbClr val="9E005D"/>
              </a:buClr>
              <a:buSzPts val="4800"/>
              <a:buFont typeface="Fira Sans Extra Condensed Medium"/>
              <a:buNone/>
              <a:defRPr sz="4800">
                <a:solidFill>
                  <a:srgbClr val="9E005D"/>
                </a:solidFill>
                <a:latin typeface="Fira Sans Extra Condensed Medium"/>
                <a:ea typeface="Fira Sans Extra Condensed Medium"/>
                <a:cs typeface="Fira Sans Extra Condensed Medium"/>
                <a:sym typeface="Fira Sans Extra Condensed Medium"/>
              </a:defRPr>
            </a:lvl8pPr>
            <a:lvl9pPr lvl="8" rtl="0" algn="r">
              <a:spcBef>
                <a:spcPts val="0"/>
              </a:spcBef>
              <a:spcAft>
                <a:spcPts val="0"/>
              </a:spcAft>
              <a:buClr>
                <a:srgbClr val="9E005D"/>
              </a:buClr>
              <a:buSzPts val="4800"/>
              <a:buFont typeface="Fira Sans Extra Condensed Medium"/>
              <a:buNone/>
              <a:defRPr sz="4800">
                <a:solidFill>
                  <a:srgbClr val="9E005D"/>
                </a:solidFill>
                <a:latin typeface="Fira Sans Extra Condensed Medium"/>
                <a:ea typeface="Fira Sans Extra Condensed Medium"/>
                <a:cs typeface="Fira Sans Extra Condensed Medium"/>
                <a:sym typeface="Fira Sans Extra Condensed Medium"/>
              </a:defRPr>
            </a:lvl9pPr>
          </a:lstStyle>
          <a:p>
            <a:r>
              <a:t>xx%</a:t>
            </a:r>
          </a:p>
        </p:txBody>
      </p:sp>
      <p:sp>
        <p:nvSpPr>
          <p:cNvPr id="162" name="Google Shape;162;p3"/>
          <p:cNvSpPr txBox="1"/>
          <p:nvPr>
            <p:ph hasCustomPrompt="1" idx="8" type="title"/>
          </p:nvPr>
        </p:nvSpPr>
        <p:spPr>
          <a:xfrm>
            <a:off x="4522451" y="2613244"/>
            <a:ext cx="1176600" cy="5778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Clr>
                <a:srgbClr val="9E005D"/>
              </a:buClr>
              <a:buSzPts val="4800"/>
              <a:buNone/>
              <a:defRPr sz="4800">
                <a:solidFill>
                  <a:srgbClr val="9E005D"/>
                </a:solidFill>
              </a:defRPr>
            </a:lvl1pPr>
            <a:lvl2pPr lvl="1" rtl="0" algn="r">
              <a:spcBef>
                <a:spcPts val="0"/>
              </a:spcBef>
              <a:spcAft>
                <a:spcPts val="0"/>
              </a:spcAft>
              <a:buClr>
                <a:srgbClr val="9E005D"/>
              </a:buClr>
              <a:buSzPts val="4800"/>
              <a:buFont typeface="Fira Sans Extra Condensed Medium"/>
              <a:buNone/>
              <a:defRPr sz="4800">
                <a:solidFill>
                  <a:srgbClr val="9E005D"/>
                </a:solidFill>
                <a:latin typeface="Fira Sans Extra Condensed Medium"/>
                <a:ea typeface="Fira Sans Extra Condensed Medium"/>
                <a:cs typeface="Fira Sans Extra Condensed Medium"/>
                <a:sym typeface="Fira Sans Extra Condensed Medium"/>
              </a:defRPr>
            </a:lvl2pPr>
            <a:lvl3pPr lvl="2" rtl="0" algn="r">
              <a:spcBef>
                <a:spcPts val="0"/>
              </a:spcBef>
              <a:spcAft>
                <a:spcPts val="0"/>
              </a:spcAft>
              <a:buClr>
                <a:srgbClr val="9E005D"/>
              </a:buClr>
              <a:buSzPts val="4800"/>
              <a:buFont typeface="Fira Sans Extra Condensed Medium"/>
              <a:buNone/>
              <a:defRPr sz="4800">
                <a:solidFill>
                  <a:srgbClr val="9E005D"/>
                </a:solidFill>
                <a:latin typeface="Fira Sans Extra Condensed Medium"/>
                <a:ea typeface="Fira Sans Extra Condensed Medium"/>
                <a:cs typeface="Fira Sans Extra Condensed Medium"/>
                <a:sym typeface="Fira Sans Extra Condensed Medium"/>
              </a:defRPr>
            </a:lvl3pPr>
            <a:lvl4pPr lvl="3" rtl="0" algn="r">
              <a:spcBef>
                <a:spcPts val="0"/>
              </a:spcBef>
              <a:spcAft>
                <a:spcPts val="0"/>
              </a:spcAft>
              <a:buClr>
                <a:srgbClr val="9E005D"/>
              </a:buClr>
              <a:buSzPts val="4800"/>
              <a:buFont typeface="Fira Sans Extra Condensed Medium"/>
              <a:buNone/>
              <a:defRPr sz="4800">
                <a:solidFill>
                  <a:srgbClr val="9E005D"/>
                </a:solidFill>
                <a:latin typeface="Fira Sans Extra Condensed Medium"/>
                <a:ea typeface="Fira Sans Extra Condensed Medium"/>
                <a:cs typeface="Fira Sans Extra Condensed Medium"/>
                <a:sym typeface="Fira Sans Extra Condensed Medium"/>
              </a:defRPr>
            </a:lvl4pPr>
            <a:lvl5pPr lvl="4" rtl="0" algn="r">
              <a:spcBef>
                <a:spcPts val="0"/>
              </a:spcBef>
              <a:spcAft>
                <a:spcPts val="0"/>
              </a:spcAft>
              <a:buClr>
                <a:srgbClr val="9E005D"/>
              </a:buClr>
              <a:buSzPts val="4800"/>
              <a:buFont typeface="Fira Sans Extra Condensed Medium"/>
              <a:buNone/>
              <a:defRPr sz="4800">
                <a:solidFill>
                  <a:srgbClr val="9E005D"/>
                </a:solidFill>
                <a:latin typeface="Fira Sans Extra Condensed Medium"/>
                <a:ea typeface="Fira Sans Extra Condensed Medium"/>
                <a:cs typeface="Fira Sans Extra Condensed Medium"/>
                <a:sym typeface="Fira Sans Extra Condensed Medium"/>
              </a:defRPr>
            </a:lvl5pPr>
            <a:lvl6pPr lvl="5" rtl="0" algn="r">
              <a:spcBef>
                <a:spcPts val="0"/>
              </a:spcBef>
              <a:spcAft>
                <a:spcPts val="0"/>
              </a:spcAft>
              <a:buClr>
                <a:srgbClr val="9E005D"/>
              </a:buClr>
              <a:buSzPts val="4800"/>
              <a:buFont typeface="Fira Sans Extra Condensed Medium"/>
              <a:buNone/>
              <a:defRPr sz="4800">
                <a:solidFill>
                  <a:srgbClr val="9E005D"/>
                </a:solidFill>
                <a:latin typeface="Fira Sans Extra Condensed Medium"/>
                <a:ea typeface="Fira Sans Extra Condensed Medium"/>
                <a:cs typeface="Fira Sans Extra Condensed Medium"/>
                <a:sym typeface="Fira Sans Extra Condensed Medium"/>
              </a:defRPr>
            </a:lvl6pPr>
            <a:lvl7pPr lvl="6" rtl="0" algn="r">
              <a:spcBef>
                <a:spcPts val="0"/>
              </a:spcBef>
              <a:spcAft>
                <a:spcPts val="0"/>
              </a:spcAft>
              <a:buClr>
                <a:srgbClr val="9E005D"/>
              </a:buClr>
              <a:buSzPts val="4800"/>
              <a:buFont typeface="Fira Sans Extra Condensed Medium"/>
              <a:buNone/>
              <a:defRPr sz="4800">
                <a:solidFill>
                  <a:srgbClr val="9E005D"/>
                </a:solidFill>
                <a:latin typeface="Fira Sans Extra Condensed Medium"/>
                <a:ea typeface="Fira Sans Extra Condensed Medium"/>
                <a:cs typeface="Fira Sans Extra Condensed Medium"/>
                <a:sym typeface="Fira Sans Extra Condensed Medium"/>
              </a:defRPr>
            </a:lvl7pPr>
            <a:lvl8pPr lvl="7" rtl="0" algn="r">
              <a:spcBef>
                <a:spcPts val="0"/>
              </a:spcBef>
              <a:spcAft>
                <a:spcPts val="0"/>
              </a:spcAft>
              <a:buClr>
                <a:srgbClr val="9E005D"/>
              </a:buClr>
              <a:buSzPts val="4800"/>
              <a:buFont typeface="Fira Sans Extra Condensed Medium"/>
              <a:buNone/>
              <a:defRPr sz="4800">
                <a:solidFill>
                  <a:srgbClr val="9E005D"/>
                </a:solidFill>
                <a:latin typeface="Fira Sans Extra Condensed Medium"/>
                <a:ea typeface="Fira Sans Extra Condensed Medium"/>
                <a:cs typeface="Fira Sans Extra Condensed Medium"/>
                <a:sym typeface="Fira Sans Extra Condensed Medium"/>
              </a:defRPr>
            </a:lvl8pPr>
            <a:lvl9pPr lvl="8" rtl="0" algn="r">
              <a:spcBef>
                <a:spcPts val="0"/>
              </a:spcBef>
              <a:spcAft>
                <a:spcPts val="0"/>
              </a:spcAft>
              <a:buClr>
                <a:srgbClr val="9E005D"/>
              </a:buClr>
              <a:buSzPts val="4800"/>
              <a:buFont typeface="Fira Sans Extra Condensed Medium"/>
              <a:buNone/>
              <a:defRPr sz="4800">
                <a:solidFill>
                  <a:srgbClr val="9E005D"/>
                </a:solidFill>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 SUBTITLE">
  <p:cSld name="TITLE_1_1">
    <p:bg>
      <p:bgPr>
        <a:gradFill>
          <a:gsLst>
            <a:gs pos="0">
              <a:srgbClr val="FF8200"/>
            </a:gs>
            <a:gs pos="100000">
              <a:schemeClr val="accent1"/>
            </a:gs>
          </a:gsLst>
          <a:lin ang="10801400" scaled="0"/>
        </a:gradFill>
      </p:bgPr>
    </p:bg>
    <p:spTree>
      <p:nvGrpSpPr>
        <p:cNvPr id="163" name="Shape 163"/>
        <p:cNvGrpSpPr/>
        <p:nvPr/>
      </p:nvGrpSpPr>
      <p:grpSpPr>
        <a:xfrm>
          <a:off x="0" y="0"/>
          <a:ext cx="0" cy="0"/>
          <a:chOff x="0" y="0"/>
          <a:chExt cx="0" cy="0"/>
        </a:xfrm>
      </p:grpSpPr>
      <p:sp>
        <p:nvSpPr>
          <p:cNvPr id="164" name="Google Shape;164;p4"/>
          <p:cNvSpPr/>
          <p:nvPr/>
        </p:nvSpPr>
        <p:spPr>
          <a:xfrm>
            <a:off x="0" y="-310025"/>
            <a:ext cx="9144075" cy="5763407"/>
          </a:xfrm>
          <a:custGeom>
            <a:rect b="b" l="l" r="r" t="t"/>
            <a:pathLst>
              <a:path extrusionOk="0" h="72196" w="108294">
                <a:moveTo>
                  <a:pt x="48636" y="51189"/>
                </a:moveTo>
                <a:cubicBezTo>
                  <a:pt x="53382" y="51189"/>
                  <a:pt x="56746" y="54612"/>
                  <a:pt x="56746" y="54612"/>
                </a:cubicBezTo>
                <a:cubicBezTo>
                  <a:pt x="60820" y="59011"/>
                  <a:pt x="56852" y="60609"/>
                  <a:pt x="52430" y="60609"/>
                </a:cubicBezTo>
                <a:cubicBezTo>
                  <a:pt x="49660" y="60609"/>
                  <a:pt x="46712" y="59982"/>
                  <a:pt x="45451" y="59024"/>
                </a:cubicBezTo>
                <a:cubicBezTo>
                  <a:pt x="42178" y="56489"/>
                  <a:pt x="42981" y="51612"/>
                  <a:pt x="47986" y="51211"/>
                </a:cubicBezTo>
                <a:cubicBezTo>
                  <a:pt x="48205" y="51196"/>
                  <a:pt x="48422" y="51189"/>
                  <a:pt x="48636" y="51189"/>
                </a:cubicBezTo>
                <a:close/>
                <a:moveTo>
                  <a:pt x="33119" y="10128"/>
                </a:moveTo>
                <a:cubicBezTo>
                  <a:pt x="38957" y="10128"/>
                  <a:pt x="46110" y="11981"/>
                  <a:pt x="54339" y="15642"/>
                </a:cubicBezTo>
                <a:cubicBezTo>
                  <a:pt x="59641" y="17962"/>
                  <a:pt x="65403" y="19230"/>
                  <a:pt x="71199" y="19230"/>
                </a:cubicBezTo>
                <a:cubicBezTo>
                  <a:pt x="72419" y="19230"/>
                  <a:pt x="73640" y="19174"/>
                  <a:pt x="74859" y="19060"/>
                </a:cubicBezTo>
                <a:cubicBezTo>
                  <a:pt x="76049" y="18924"/>
                  <a:pt x="77302" y="18843"/>
                  <a:pt x="78619" y="18843"/>
                </a:cubicBezTo>
                <a:cubicBezTo>
                  <a:pt x="80567" y="18843"/>
                  <a:pt x="82655" y="19020"/>
                  <a:pt x="84886" y="19461"/>
                </a:cubicBezTo>
                <a:cubicBezTo>
                  <a:pt x="94913" y="21595"/>
                  <a:pt x="95587" y="32552"/>
                  <a:pt x="94111" y="45387"/>
                </a:cubicBezTo>
                <a:cubicBezTo>
                  <a:pt x="93020" y="54927"/>
                  <a:pt x="85394" y="61038"/>
                  <a:pt x="77312" y="61038"/>
                </a:cubicBezTo>
                <a:cubicBezTo>
                  <a:pt x="74574" y="61038"/>
                  <a:pt x="71785" y="60337"/>
                  <a:pt x="69180" y="58831"/>
                </a:cubicBezTo>
                <a:cubicBezTo>
                  <a:pt x="61608" y="54449"/>
                  <a:pt x="55218" y="49014"/>
                  <a:pt x="48802" y="49014"/>
                </a:cubicBezTo>
                <a:cubicBezTo>
                  <a:pt x="46504" y="49014"/>
                  <a:pt x="44202" y="49711"/>
                  <a:pt x="41841" y="51403"/>
                </a:cubicBezTo>
                <a:cubicBezTo>
                  <a:pt x="39860" y="52852"/>
                  <a:pt x="37452" y="53552"/>
                  <a:pt x="34908" y="53552"/>
                </a:cubicBezTo>
                <a:cubicBezTo>
                  <a:pt x="26047" y="53552"/>
                  <a:pt x="15545" y="45055"/>
                  <a:pt x="15707" y="30146"/>
                </a:cubicBezTo>
                <a:cubicBezTo>
                  <a:pt x="15791" y="16701"/>
                  <a:pt x="22124" y="10128"/>
                  <a:pt x="33119" y="10128"/>
                </a:cubicBezTo>
                <a:close/>
                <a:moveTo>
                  <a:pt x="0" y="0"/>
                </a:moveTo>
                <a:lnTo>
                  <a:pt x="0" y="72196"/>
                </a:lnTo>
                <a:lnTo>
                  <a:pt x="108293" y="72196"/>
                </a:lnTo>
                <a:lnTo>
                  <a:pt x="108293" y="0"/>
                </a:lnTo>
                <a:close/>
              </a:path>
            </a:pathLst>
          </a:custGeom>
          <a:gradFill>
            <a:gsLst>
              <a:gs pos="0">
                <a:srgbClr val="FF5E90">
                  <a:alpha val="63529"/>
                </a:srgbClr>
              </a:gs>
              <a:gs pos="100000">
                <a:srgbClr val="ED275A">
                  <a:alpha val="61176"/>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5" name="Google Shape;165;p4"/>
          <p:cNvGrpSpPr/>
          <p:nvPr/>
        </p:nvGrpSpPr>
        <p:grpSpPr>
          <a:xfrm>
            <a:off x="-1034" y="0"/>
            <a:ext cx="9192032" cy="5177169"/>
            <a:chOff x="-1034" y="0"/>
            <a:chExt cx="9192032" cy="5177169"/>
          </a:xfrm>
        </p:grpSpPr>
        <p:sp>
          <p:nvSpPr>
            <p:cNvPr id="166" name="Google Shape;166;p4"/>
            <p:cNvSpPr/>
            <p:nvPr/>
          </p:nvSpPr>
          <p:spPr>
            <a:xfrm>
              <a:off x="-1034" y="1869994"/>
              <a:ext cx="9102619" cy="3055755"/>
            </a:xfrm>
            <a:custGeom>
              <a:rect b="b" l="l" r="r" t="t"/>
              <a:pathLst>
                <a:path extrusionOk="0" h="17447" w="51963">
                  <a:moveTo>
                    <a:pt x="22612" y="0"/>
                  </a:moveTo>
                  <a:cubicBezTo>
                    <a:pt x="21469" y="0"/>
                    <a:pt x="19509" y="149"/>
                    <a:pt x="17875" y="1020"/>
                  </a:cubicBezTo>
                  <a:cubicBezTo>
                    <a:pt x="17286" y="1335"/>
                    <a:pt x="16385" y="1455"/>
                    <a:pt x="15354" y="1455"/>
                  </a:cubicBezTo>
                  <a:cubicBezTo>
                    <a:pt x="12055" y="1455"/>
                    <a:pt x="7427" y="224"/>
                    <a:pt x="7427" y="224"/>
                  </a:cubicBezTo>
                  <a:cubicBezTo>
                    <a:pt x="7427" y="224"/>
                    <a:pt x="6553" y="4"/>
                    <a:pt x="5155" y="4"/>
                  </a:cubicBezTo>
                  <a:cubicBezTo>
                    <a:pt x="3815" y="4"/>
                    <a:pt x="1994" y="206"/>
                    <a:pt x="1" y="999"/>
                  </a:cubicBezTo>
                  <a:lnTo>
                    <a:pt x="1" y="16134"/>
                  </a:lnTo>
                  <a:cubicBezTo>
                    <a:pt x="2379" y="16048"/>
                    <a:pt x="7234" y="15417"/>
                    <a:pt x="11031" y="12042"/>
                  </a:cubicBezTo>
                  <a:cubicBezTo>
                    <a:pt x="14657" y="8811"/>
                    <a:pt x="17051" y="7386"/>
                    <a:pt x="19654" y="7386"/>
                  </a:cubicBezTo>
                  <a:cubicBezTo>
                    <a:pt x="20807" y="7386"/>
                    <a:pt x="22001" y="7665"/>
                    <a:pt x="23362" y="8192"/>
                  </a:cubicBezTo>
                  <a:cubicBezTo>
                    <a:pt x="24699" y="8707"/>
                    <a:pt x="25841" y="8887"/>
                    <a:pt x="26784" y="8887"/>
                  </a:cubicBezTo>
                  <a:cubicBezTo>
                    <a:pt x="28968" y="8887"/>
                    <a:pt x="30082" y="7921"/>
                    <a:pt x="30082" y="7921"/>
                  </a:cubicBezTo>
                  <a:cubicBezTo>
                    <a:pt x="30082" y="7921"/>
                    <a:pt x="31590" y="7145"/>
                    <a:pt x="33097" y="7145"/>
                  </a:cubicBezTo>
                  <a:cubicBezTo>
                    <a:pt x="34164" y="7145"/>
                    <a:pt x="35231" y="7534"/>
                    <a:pt x="35762" y="8864"/>
                  </a:cubicBezTo>
                  <a:cubicBezTo>
                    <a:pt x="37045" y="12067"/>
                    <a:pt x="40334" y="15043"/>
                    <a:pt x="40334" y="15043"/>
                  </a:cubicBezTo>
                  <a:cubicBezTo>
                    <a:pt x="40334" y="15043"/>
                    <a:pt x="42539" y="17446"/>
                    <a:pt x="46691" y="17446"/>
                  </a:cubicBezTo>
                  <a:cubicBezTo>
                    <a:pt x="47363" y="17446"/>
                    <a:pt x="48086" y="17383"/>
                    <a:pt x="48859" y="17237"/>
                  </a:cubicBezTo>
                  <a:cubicBezTo>
                    <a:pt x="49658" y="17086"/>
                    <a:pt x="50323" y="17021"/>
                    <a:pt x="50877" y="17021"/>
                  </a:cubicBezTo>
                  <a:cubicBezTo>
                    <a:pt x="51301" y="17021"/>
                    <a:pt x="51659" y="17059"/>
                    <a:pt x="51963" y="17127"/>
                  </a:cubicBezTo>
                  <a:lnTo>
                    <a:pt x="51963" y="4620"/>
                  </a:lnTo>
                  <a:cubicBezTo>
                    <a:pt x="50723" y="5154"/>
                    <a:pt x="48920" y="5759"/>
                    <a:pt x="47115" y="5759"/>
                  </a:cubicBezTo>
                  <a:cubicBezTo>
                    <a:pt x="46256" y="5759"/>
                    <a:pt x="45398" y="5622"/>
                    <a:pt x="44598" y="5276"/>
                  </a:cubicBezTo>
                  <a:cubicBezTo>
                    <a:pt x="42622" y="4416"/>
                    <a:pt x="41037" y="4209"/>
                    <a:pt x="39969" y="4209"/>
                  </a:cubicBezTo>
                  <a:cubicBezTo>
                    <a:pt x="38980" y="4209"/>
                    <a:pt x="38435" y="4386"/>
                    <a:pt x="38435" y="4386"/>
                  </a:cubicBezTo>
                  <a:cubicBezTo>
                    <a:pt x="38435" y="4386"/>
                    <a:pt x="37163" y="4903"/>
                    <a:pt x="35490" y="4903"/>
                  </a:cubicBezTo>
                  <a:cubicBezTo>
                    <a:pt x="34155" y="4903"/>
                    <a:pt x="32565" y="4574"/>
                    <a:pt x="31161" y="3394"/>
                  </a:cubicBezTo>
                  <a:cubicBezTo>
                    <a:pt x="27991" y="733"/>
                    <a:pt x="23575" y="40"/>
                    <a:pt x="23575" y="40"/>
                  </a:cubicBezTo>
                  <a:cubicBezTo>
                    <a:pt x="23575" y="40"/>
                    <a:pt x="23202" y="0"/>
                    <a:pt x="22612" y="0"/>
                  </a:cubicBezTo>
                  <a:close/>
                </a:path>
              </a:pathLst>
            </a:custGeom>
            <a:solidFill>
              <a:srgbClr val="FFFFFF">
                <a:alpha val="13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4"/>
            <p:cNvSpPr/>
            <p:nvPr/>
          </p:nvSpPr>
          <p:spPr>
            <a:xfrm>
              <a:off x="2777841" y="0"/>
              <a:ext cx="6413157" cy="1810824"/>
            </a:xfrm>
            <a:custGeom>
              <a:rect b="b" l="l" r="r" t="t"/>
              <a:pathLst>
                <a:path extrusionOk="0" h="10339" w="36610">
                  <a:moveTo>
                    <a:pt x="0" y="1"/>
                  </a:moveTo>
                  <a:cubicBezTo>
                    <a:pt x="160" y="193"/>
                    <a:pt x="300" y="403"/>
                    <a:pt x="410" y="628"/>
                  </a:cubicBezTo>
                  <a:cubicBezTo>
                    <a:pt x="1440" y="2670"/>
                    <a:pt x="4954" y="3330"/>
                    <a:pt x="4954" y="3330"/>
                  </a:cubicBezTo>
                  <a:cubicBezTo>
                    <a:pt x="4954" y="3330"/>
                    <a:pt x="6545" y="3691"/>
                    <a:pt x="7078" y="4536"/>
                  </a:cubicBezTo>
                  <a:cubicBezTo>
                    <a:pt x="7515" y="5229"/>
                    <a:pt x="8385" y="6335"/>
                    <a:pt x="10189" y="6335"/>
                  </a:cubicBezTo>
                  <a:cubicBezTo>
                    <a:pt x="10584" y="6335"/>
                    <a:pt x="11024" y="6282"/>
                    <a:pt x="11515" y="6160"/>
                  </a:cubicBezTo>
                  <a:cubicBezTo>
                    <a:pt x="11861" y="6073"/>
                    <a:pt x="12224" y="6036"/>
                    <a:pt x="12595" y="6036"/>
                  </a:cubicBezTo>
                  <a:cubicBezTo>
                    <a:pt x="15146" y="6036"/>
                    <a:pt x="18047" y="7820"/>
                    <a:pt x="18047" y="7820"/>
                  </a:cubicBezTo>
                  <a:cubicBezTo>
                    <a:pt x="18047" y="7820"/>
                    <a:pt x="21835" y="10339"/>
                    <a:pt x="26041" y="10339"/>
                  </a:cubicBezTo>
                  <a:cubicBezTo>
                    <a:pt x="27202" y="10339"/>
                    <a:pt x="28395" y="10147"/>
                    <a:pt x="29549" y="9657"/>
                  </a:cubicBezTo>
                  <a:cubicBezTo>
                    <a:pt x="32735" y="8304"/>
                    <a:pt x="35163" y="6508"/>
                    <a:pt x="36610" y="5282"/>
                  </a:cubicBezTo>
                  <a:lnTo>
                    <a:pt x="36610" y="1"/>
                  </a:lnTo>
                  <a:lnTo>
                    <a:pt x="29340" y="1"/>
                  </a:lnTo>
                  <a:cubicBezTo>
                    <a:pt x="27597" y="526"/>
                    <a:pt x="25690" y="1321"/>
                    <a:pt x="23804" y="2531"/>
                  </a:cubicBezTo>
                  <a:cubicBezTo>
                    <a:pt x="21110" y="4255"/>
                    <a:pt x="18914" y="4743"/>
                    <a:pt x="17290" y="4743"/>
                  </a:cubicBezTo>
                  <a:cubicBezTo>
                    <a:pt x="15178" y="4743"/>
                    <a:pt x="14037" y="3917"/>
                    <a:pt x="14037" y="3917"/>
                  </a:cubicBezTo>
                  <a:cubicBezTo>
                    <a:pt x="14037" y="3917"/>
                    <a:pt x="13491" y="3321"/>
                    <a:pt x="11936" y="3321"/>
                  </a:cubicBezTo>
                  <a:cubicBezTo>
                    <a:pt x="11455" y="3321"/>
                    <a:pt x="10878" y="3378"/>
                    <a:pt x="10190" y="3527"/>
                  </a:cubicBezTo>
                  <a:cubicBezTo>
                    <a:pt x="10027" y="3562"/>
                    <a:pt x="9866" y="3579"/>
                    <a:pt x="9708" y="3579"/>
                  </a:cubicBezTo>
                  <a:cubicBezTo>
                    <a:pt x="7886" y="3579"/>
                    <a:pt x="6432" y="1385"/>
                    <a:pt x="5696" y="1"/>
                  </a:cubicBezTo>
                  <a:close/>
                </a:path>
              </a:pathLst>
            </a:custGeom>
            <a:solidFill>
              <a:srgbClr val="FFFFFF">
                <a:alpha val="13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4"/>
            <p:cNvSpPr/>
            <p:nvPr/>
          </p:nvSpPr>
          <p:spPr>
            <a:xfrm>
              <a:off x="608925" y="4426148"/>
              <a:ext cx="5082878" cy="751022"/>
            </a:xfrm>
            <a:custGeom>
              <a:rect b="b" l="l" r="r" t="t"/>
              <a:pathLst>
                <a:path extrusionOk="0" h="4288" w="29016">
                  <a:moveTo>
                    <a:pt x="10237" y="0"/>
                  </a:moveTo>
                  <a:cubicBezTo>
                    <a:pt x="6886" y="0"/>
                    <a:pt x="5987" y="1962"/>
                    <a:pt x="5987" y="1962"/>
                  </a:cubicBezTo>
                  <a:cubicBezTo>
                    <a:pt x="5987" y="1962"/>
                    <a:pt x="5249" y="3127"/>
                    <a:pt x="2981" y="3127"/>
                  </a:cubicBezTo>
                  <a:cubicBezTo>
                    <a:pt x="1825" y="3127"/>
                    <a:pt x="759" y="3713"/>
                    <a:pt x="0" y="4287"/>
                  </a:cubicBezTo>
                  <a:lnTo>
                    <a:pt x="29016" y="4287"/>
                  </a:lnTo>
                  <a:cubicBezTo>
                    <a:pt x="28212" y="3996"/>
                    <a:pt x="27269" y="3467"/>
                    <a:pt x="26494" y="2516"/>
                  </a:cubicBezTo>
                  <a:cubicBezTo>
                    <a:pt x="25397" y="1157"/>
                    <a:pt x="23799" y="626"/>
                    <a:pt x="22167" y="626"/>
                  </a:cubicBezTo>
                  <a:cubicBezTo>
                    <a:pt x="21223" y="626"/>
                    <a:pt x="20268" y="804"/>
                    <a:pt x="19392" y="1101"/>
                  </a:cubicBezTo>
                  <a:cubicBezTo>
                    <a:pt x="18736" y="1322"/>
                    <a:pt x="18078" y="1403"/>
                    <a:pt x="17468" y="1403"/>
                  </a:cubicBezTo>
                  <a:cubicBezTo>
                    <a:pt x="15853" y="1403"/>
                    <a:pt x="14578" y="839"/>
                    <a:pt x="14578" y="839"/>
                  </a:cubicBezTo>
                  <a:cubicBezTo>
                    <a:pt x="12805" y="228"/>
                    <a:pt x="11379" y="0"/>
                    <a:pt x="10237" y="0"/>
                  </a:cubicBezTo>
                  <a:close/>
                </a:path>
              </a:pathLst>
            </a:custGeom>
            <a:solidFill>
              <a:srgbClr val="FFFFFF">
                <a:alpha val="13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 name="Google Shape;169;p4"/>
          <p:cNvSpPr/>
          <p:nvPr/>
        </p:nvSpPr>
        <p:spPr>
          <a:xfrm>
            <a:off x="2200488" y="4164950"/>
            <a:ext cx="1075758" cy="485054"/>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4"/>
          <p:cNvSpPr/>
          <p:nvPr/>
        </p:nvSpPr>
        <p:spPr>
          <a:xfrm>
            <a:off x="652945" y="3916330"/>
            <a:ext cx="427277" cy="416972"/>
          </a:xfrm>
          <a:custGeom>
            <a:rect b="b" l="l" r="r" t="t"/>
            <a:pathLst>
              <a:path extrusionOk="0" h="30025" w="30767">
                <a:moveTo>
                  <a:pt x="30142" y="0"/>
                </a:moveTo>
                <a:cubicBezTo>
                  <a:pt x="28968" y="0"/>
                  <a:pt x="1186" y="26842"/>
                  <a:pt x="596" y="27432"/>
                </a:cubicBezTo>
                <a:cubicBezTo>
                  <a:pt x="0" y="28028"/>
                  <a:pt x="0" y="28989"/>
                  <a:pt x="596" y="29584"/>
                </a:cubicBezTo>
                <a:cubicBezTo>
                  <a:pt x="894" y="29878"/>
                  <a:pt x="1283" y="30025"/>
                  <a:pt x="1672" y="30025"/>
                </a:cubicBezTo>
                <a:cubicBezTo>
                  <a:pt x="2062" y="30025"/>
                  <a:pt x="2451" y="29878"/>
                  <a:pt x="2749" y="29584"/>
                </a:cubicBezTo>
                <a:cubicBezTo>
                  <a:pt x="3336" y="28989"/>
                  <a:pt x="30767" y="597"/>
                  <a:pt x="30171" y="10"/>
                </a:cubicBezTo>
                <a:cubicBezTo>
                  <a:pt x="30165" y="3"/>
                  <a:pt x="30155" y="0"/>
                  <a:pt x="30142" y="0"/>
                </a:cubicBezTo>
                <a:close/>
              </a:path>
            </a:pathLst>
          </a:custGeom>
          <a:gradFill>
            <a:gsLst>
              <a:gs pos="0">
                <a:srgbClr val="FFFFFF">
                  <a:alpha val="0"/>
                </a:srgbClr>
              </a:gs>
              <a:gs pos="100000">
                <a:srgbClr val="F0FFFF"/>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4"/>
          <p:cNvSpPr/>
          <p:nvPr/>
        </p:nvSpPr>
        <p:spPr>
          <a:xfrm>
            <a:off x="6830250" y="239513"/>
            <a:ext cx="769875" cy="750625"/>
          </a:xfrm>
          <a:custGeom>
            <a:rect b="b" l="l" r="r" t="t"/>
            <a:pathLst>
              <a:path extrusionOk="0" h="30025" w="30795">
                <a:moveTo>
                  <a:pt x="30134" y="0"/>
                </a:moveTo>
                <a:cubicBezTo>
                  <a:pt x="28968" y="0"/>
                  <a:pt x="1212" y="26807"/>
                  <a:pt x="588" y="27396"/>
                </a:cubicBezTo>
                <a:cubicBezTo>
                  <a:pt x="1" y="27992"/>
                  <a:pt x="1" y="28989"/>
                  <a:pt x="588" y="29585"/>
                </a:cubicBezTo>
                <a:cubicBezTo>
                  <a:pt x="904" y="29878"/>
                  <a:pt x="1302" y="30025"/>
                  <a:pt x="1695" y="30025"/>
                </a:cubicBezTo>
                <a:cubicBezTo>
                  <a:pt x="2089" y="30025"/>
                  <a:pt x="2478" y="29878"/>
                  <a:pt x="2776" y="29585"/>
                </a:cubicBezTo>
                <a:cubicBezTo>
                  <a:pt x="3372" y="28989"/>
                  <a:pt x="30794" y="597"/>
                  <a:pt x="30163" y="10"/>
                </a:cubicBezTo>
                <a:cubicBezTo>
                  <a:pt x="30156" y="3"/>
                  <a:pt x="30147" y="0"/>
                  <a:pt x="30134" y="0"/>
                </a:cubicBezTo>
                <a:close/>
              </a:path>
            </a:pathLst>
          </a:custGeom>
          <a:gradFill>
            <a:gsLst>
              <a:gs pos="0">
                <a:srgbClr val="FA8CEB"/>
              </a:gs>
              <a:gs pos="100000">
                <a:srgbClr val="FFEA8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4"/>
          <p:cNvSpPr/>
          <p:nvPr/>
        </p:nvSpPr>
        <p:spPr>
          <a:xfrm rot="-1569231">
            <a:off x="8388965" y="293172"/>
            <a:ext cx="317036" cy="317036"/>
          </a:xfrm>
          <a:custGeom>
            <a:rect b="b" l="l" r="r" t="t"/>
            <a:pathLst>
              <a:path extrusionOk="0" h="19382" w="19382">
                <a:moveTo>
                  <a:pt x="9669" y="0"/>
                </a:moveTo>
                <a:cubicBezTo>
                  <a:pt x="4332" y="0"/>
                  <a:pt x="1" y="4332"/>
                  <a:pt x="1" y="9705"/>
                </a:cubicBezTo>
                <a:cubicBezTo>
                  <a:pt x="1" y="15041"/>
                  <a:pt x="4332" y="19382"/>
                  <a:pt x="9669" y="19382"/>
                </a:cubicBezTo>
                <a:cubicBezTo>
                  <a:pt x="15050" y="19382"/>
                  <a:pt x="19382" y="15041"/>
                  <a:pt x="19382" y="9705"/>
                </a:cubicBezTo>
                <a:cubicBezTo>
                  <a:pt x="19382" y="4332"/>
                  <a:pt x="15050" y="0"/>
                  <a:pt x="9669" y="0"/>
                </a:cubicBezTo>
                <a:close/>
              </a:path>
            </a:pathLst>
          </a:custGeom>
          <a:gradFill>
            <a:gsLst>
              <a:gs pos="0">
                <a:srgbClr val="FFFFFF"/>
              </a:gs>
              <a:gs pos="64000">
                <a:srgbClr val="FFFFFF"/>
              </a:gs>
              <a:gs pos="100000">
                <a:srgbClr val="FFFFFF">
                  <a:alpha val="0"/>
                </a:srgbClr>
              </a:gs>
            </a:gsLst>
            <a:lin ang="5400012" scaled="0"/>
          </a:gradFill>
          <a:ln>
            <a:noFill/>
          </a:ln>
          <a:effectLst>
            <a:outerShdw blurRad="300038" rotWithShape="0" algn="bl" dir="1260000" dist="9525">
              <a:srgbClr val="FFFFFF"/>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4"/>
          <p:cNvSpPr/>
          <p:nvPr/>
        </p:nvSpPr>
        <p:spPr>
          <a:xfrm>
            <a:off x="7989775" y="4072025"/>
            <a:ext cx="769875" cy="750625"/>
          </a:xfrm>
          <a:custGeom>
            <a:rect b="b" l="l" r="r" t="t"/>
            <a:pathLst>
              <a:path extrusionOk="0" h="30025" w="30795">
                <a:moveTo>
                  <a:pt x="30134" y="0"/>
                </a:moveTo>
                <a:cubicBezTo>
                  <a:pt x="28968" y="0"/>
                  <a:pt x="1212" y="26807"/>
                  <a:pt x="588" y="27396"/>
                </a:cubicBezTo>
                <a:cubicBezTo>
                  <a:pt x="1" y="27992"/>
                  <a:pt x="1" y="28989"/>
                  <a:pt x="588" y="29585"/>
                </a:cubicBezTo>
                <a:cubicBezTo>
                  <a:pt x="904" y="29878"/>
                  <a:pt x="1302" y="30025"/>
                  <a:pt x="1695" y="30025"/>
                </a:cubicBezTo>
                <a:cubicBezTo>
                  <a:pt x="2089" y="30025"/>
                  <a:pt x="2478" y="29878"/>
                  <a:pt x="2776" y="29585"/>
                </a:cubicBezTo>
                <a:cubicBezTo>
                  <a:pt x="3372" y="28989"/>
                  <a:pt x="30794" y="597"/>
                  <a:pt x="30163" y="10"/>
                </a:cubicBezTo>
                <a:cubicBezTo>
                  <a:pt x="30156" y="3"/>
                  <a:pt x="30147" y="0"/>
                  <a:pt x="30134" y="0"/>
                </a:cubicBezTo>
                <a:close/>
              </a:path>
            </a:pathLst>
          </a:custGeom>
          <a:gradFill>
            <a:gsLst>
              <a:gs pos="0">
                <a:srgbClr val="FA8CEB"/>
              </a:gs>
              <a:gs pos="100000">
                <a:srgbClr val="FFEA8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4"/>
          <p:cNvSpPr/>
          <p:nvPr/>
        </p:nvSpPr>
        <p:spPr>
          <a:xfrm>
            <a:off x="4932502" y="1461026"/>
            <a:ext cx="295286" cy="288165"/>
          </a:xfrm>
          <a:custGeom>
            <a:rect b="b" l="l" r="r" t="t"/>
            <a:pathLst>
              <a:path extrusionOk="0" h="30025" w="30767">
                <a:moveTo>
                  <a:pt x="30142" y="0"/>
                </a:moveTo>
                <a:cubicBezTo>
                  <a:pt x="28968" y="0"/>
                  <a:pt x="1186" y="26842"/>
                  <a:pt x="596" y="27432"/>
                </a:cubicBezTo>
                <a:cubicBezTo>
                  <a:pt x="0" y="28028"/>
                  <a:pt x="0" y="28989"/>
                  <a:pt x="596" y="29584"/>
                </a:cubicBezTo>
                <a:cubicBezTo>
                  <a:pt x="894" y="29878"/>
                  <a:pt x="1283" y="30025"/>
                  <a:pt x="1672" y="30025"/>
                </a:cubicBezTo>
                <a:cubicBezTo>
                  <a:pt x="2062" y="30025"/>
                  <a:pt x="2451" y="29878"/>
                  <a:pt x="2749" y="29584"/>
                </a:cubicBezTo>
                <a:cubicBezTo>
                  <a:pt x="3336" y="28989"/>
                  <a:pt x="30767" y="597"/>
                  <a:pt x="30171" y="10"/>
                </a:cubicBezTo>
                <a:cubicBezTo>
                  <a:pt x="30165" y="3"/>
                  <a:pt x="30155" y="0"/>
                  <a:pt x="30142" y="0"/>
                </a:cubicBezTo>
                <a:close/>
              </a:path>
            </a:pathLst>
          </a:custGeom>
          <a:gradFill>
            <a:gsLst>
              <a:gs pos="0">
                <a:srgbClr val="FFFFFF">
                  <a:alpha val="0"/>
                </a:srgbClr>
              </a:gs>
              <a:gs pos="100000">
                <a:srgbClr val="F0FFFF"/>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4"/>
          <p:cNvSpPr/>
          <p:nvPr/>
        </p:nvSpPr>
        <p:spPr>
          <a:xfrm rot="8804286">
            <a:off x="8074572" y="2953183"/>
            <a:ext cx="440866" cy="440871"/>
          </a:xfrm>
          <a:custGeom>
            <a:rect b="b" l="l" r="r" t="t"/>
            <a:pathLst>
              <a:path extrusionOk="0" h="80534" w="80533">
                <a:moveTo>
                  <a:pt x="40284" y="1"/>
                </a:moveTo>
                <a:cubicBezTo>
                  <a:pt x="18047" y="1"/>
                  <a:pt x="0" y="18013"/>
                  <a:pt x="0" y="40249"/>
                </a:cubicBezTo>
                <a:cubicBezTo>
                  <a:pt x="0" y="62486"/>
                  <a:pt x="18047" y="80533"/>
                  <a:pt x="40284" y="80533"/>
                </a:cubicBezTo>
                <a:cubicBezTo>
                  <a:pt x="62521" y="80533"/>
                  <a:pt x="80532" y="62486"/>
                  <a:pt x="80532" y="40249"/>
                </a:cubicBezTo>
                <a:cubicBezTo>
                  <a:pt x="80532" y="18013"/>
                  <a:pt x="62521" y="1"/>
                  <a:pt x="40284" y="1"/>
                </a:cubicBezTo>
                <a:close/>
              </a:path>
            </a:pathLst>
          </a:custGeom>
          <a:gradFill>
            <a:gsLst>
              <a:gs pos="0">
                <a:srgbClr val="FFFFFF">
                  <a:alpha val="0"/>
                </a:srgbClr>
              </a:gs>
              <a:gs pos="100000">
                <a:srgbClr val="FFFFFF"/>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4"/>
          <p:cNvSpPr/>
          <p:nvPr/>
        </p:nvSpPr>
        <p:spPr>
          <a:xfrm>
            <a:off x="1155275" y="476647"/>
            <a:ext cx="526671" cy="513503"/>
          </a:xfrm>
          <a:custGeom>
            <a:rect b="b" l="l" r="r" t="t"/>
            <a:pathLst>
              <a:path extrusionOk="0" h="30025" w="30795">
                <a:moveTo>
                  <a:pt x="30134" y="0"/>
                </a:moveTo>
                <a:cubicBezTo>
                  <a:pt x="28968" y="0"/>
                  <a:pt x="1212" y="26807"/>
                  <a:pt x="588" y="27396"/>
                </a:cubicBezTo>
                <a:cubicBezTo>
                  <a:pt x="1" y="27992"/>
                  <a:pt x="1" y="28989"/>
                  <a:pt x="588" y="29585"/>
                </a:cubicBezTo>
                <a:cubicBezTo>
                  <a:pt x="904" y="29878"/>
                  <a:pt x="1302" y="30025"/>
                  <a:pt x="1695" y="30025"/>
                </a:cubicBezTo>
                <a:cubicBezTo>
                  <a:pt x="2089" y="30025"/>
                  <a:pt x="2478" y="29878"/>
                  <a:pt x="2776" y="29585"/>
                </a:cubicBezTo>
                <a:cubicBezTo>
                  <a:pt x="3372" y="28989"/>
                  <a:pt x="30794" y="597"/>
                  <a:pt x="30163" y="10"/>
                </a:cubicBezTo>
                <a:cubicBezTo>
                  <a:pt x="30156" y="3"/>
                  <a:pt x="30147" y="0"/>
                  <a:pt x="30134" y="0"/>
                </a:cubicBezTo>
                <a:close/>
              </a:path>
            </a:pathLst>
          </a:custGeom>
          <a:gradFill>
            <a:gsLst>
              <a:gs pos="0">
                <a:srgbClr val="FA8CEB"/>
              </a:gs>
              <a:gs pos="100000">
                <a:srgbClr val="FFEA8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4"/>
          <p:cNvSpPr/>
          <p:nvPr/>
        </p:nvSpPr>
        <p:spPr>
          <a:xfrm>
            <a:off x="5303000" y="1254089"/>
            <a:ext cx="639168" cy="288198"/>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4"/>
          <p:cNvSpPr/>
          <p:nvPr/>
        </p:nvSpPr>
        <p:spPr>
          <a:xfrm>
            <a:off x="7828550" y="4035202"/>
            <a:ext cx="639168" cy="288198"/>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4"/>
          <p:cNvSpPr/>
          <p:nvPr/>
        </p:nvSpPr>
        <p:spPr>
          <a:xfrm>
            <a:off x="1561325" y="470527"/>
            <a:ext cx="639168" cy="288198"/>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4"/>
          <p:cNvSpPr/>
          <p:nvPr/>
        </p:nvSpPr>
        <p:spPr>
          <a:xfrm rot="7468648">
            <a:off x="1215688" y="2008872"/>
            <a:ext cx="476545" cy="579525"/>
          </a:xfrm>
          <a:custGeom>
            <a:rect b="b" l="l" r="r" t="t"/>
            <a:pathLst>
              <a:path extrusionOk="0" h="5031" w="4137">
                <a:moveTo>
                  <a:pt x="2457" y="0"/>
                </a:moveTo>
                <a:cubicBezTo>
                  <a:pt x="2904" y="304"/>
                  <a:pt x="3208" y="751"/>
                  <a:pt x="3395" y="1198"/>
                </a:cubicBezTo>
                <a:cubicBezTo>
                  <a:pt x="3538" y="1600"/>
                  <a:pt x="3574" y="1975"/>
                  <a:pt x="3538" y="2386"/>
                </a:cubicBezTo>
                <a:cubicBezTo>
                  <a:pt x="3503" y="2716"/>
                  <a:pt x="3395" y="3020"/>
                  <a:pt x="3244" y="3315"/>
                </a:cubicBezTo>
                <a:lnTo>
                  <a:pt x="3244" y="3351"/>
                </a:lnTo>
                <a:cubicBezTo>
                  <a:pt x="3092" y="3655"/>
                  <a:pt x="2868" y="3914"/>
                  <a:pt x="2609" y="4101"/>
                </a:cubicBezTo>
                <a:cubicBezTo>
                  <a:pt x="2314" y="4360"/>
                  <a:pt x="1975" y="4548"/>
                  <a:pt x="1564" y="4619"/>
                </a:cubicBezTo>
                <a:cubicBezTo>
                  <a:pt x="1385" y="4691"/>
                  <a:pt x="1162" y="4727"/>
                  <a:pt x="938" y="4727"/>
                </a:cubicBezTo>
                <a:cubicBezTo>
                  <a:pt x="635" y="4727"/>
                  <a:pt x="304" y="4655"/>
                  <a:pt x="0" y="4548"/>
                </a:cubicBezTo>
                <a:lnTo>
                  <a:pt x="0" y="4548"/>
                </a:lnTo>
                <a:cubicBezTo>
                  <a:pt x="117" y="4619"/>
                  <a:pt x="188" y="4655"/>
                  <a:pt x="304" y="4727"/>
                </a:cubicBezTo>
                <a:cubicBezTo>
                  <a:pt x="670" y="4914"/>
                  <a:pt x="1081" y="5030"/>
                  <a:pt x="1528" y="5030"/>
                </a:cubicBezTo>
                <a:cubicBezTo>
                  <a:pt x="1716" y="5030"/>
                  <a:pt x="1939" y="4995"/>
                  <a:pt x="2162" y="4950"/>
                </a:cubicBezTo>
                <a:cubicBezTo>
                  <a:pt x="2538" y="4843"/>
                  <a:pt x="2904" y="4655"/>
                  <a:pt x="3208" y="4396"/>
                </a:cubicBezTo>
                <a:cubicBezTo>
                  <a:pt x="3431" y="4208"/>
                  <a:pt x="3654" y="3949"/>
                  <a:pt x="3797" y="3655"/>
                </a:cubicBezTo>
                <a:cubicBezTo>
                  <a:pt x="3985" y="3351"/>
                  <a:pt x="4065" y="3020"/>
                  <a:pt x="4101" y="2681"/>
                </a:cubicBezTo>
                <a:cubicBezTo>
                  <a:pt x="4137" y="2314"/>
                  <a:pt x="4101" y="1903"/>
                  <a:pt x="3949" y="1528"/>
                </a:cubicBezTo>
                <a:cubicBezTo>
                  <a:pt x="3762" y="930"/>
                  <a:pt x="3315" y="447"/>
                  <a:pt x="2761" y="152"/>
                </a:cubicBezTo>
                <a:cubicBezTo>
                  <a:pt x="2645" y="81"/>
                  <a:pt x="2573" y="36"/>
                  <a:pt x="2457" y="0"/>
                </a:cubicBezTo>
                <a:close/>
              </a:path>
            </a:pathLst>
          </a:custGeom>
          <a:gradFill>
            <a:gsLst>
              <a:gs pos="0">
                <a:srgbClr val="FFFFFF">
                  <a:alpha val="0"/>
                </a:srgbClr>
              </a:gs>
              <a:gs pos="100000">
                <a:srgbClr val="F0FFFF"/>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1" name="Google Shape;181;p4"/>
          <p:cNvGrpSpPr/>
          <p:nvPr/>
        </p:nvGrpSpPr>
        <p:grpSpPr>
          <a:xfrm rot="4490682">
            <a:off x="276994" y="303565"/>
            <a:ext cx="846042" cy="859663"/>
            <a:chOff x="-2803299" y="2304605"/>
            <a:chExt cx="1513937" cy="1524159"/>
          </a:xfrm>
        </p:grpSpPr>
        <p:sp>
          <p:nvSpPr>
            <p:cNvPr id="182" name="Google Shape;182;p4"/>
            <p:cNvSpPr/>
            <p:nvPr/>
          </p:nvSpPr>
          <p:spPr>
            <a:xfrm rot="-3251086">
              <a:off x="-2653825" y="2527465"/>
              <a:ext cx="999923" cy="880172"/>
            </a:xfrm>
            <a:custGeom>
              <a:rect b="b" l="l" r="r" t="t"/>
              <a:pathLst>
                <a:path extrusionOk="0" h="12434" w="14125">
                  <a:moveTo>
                    <a:pt x="7070" y="1"/>
                  </a:moveTo>
                  <a:cubicBezTo>
                    <a:pt x="6244" y="1"/>
                    <a:pt x="5404" y="166"/>
                    <a:pt x="4599" y="517"/>
                  </a:cubicBezTo>
                  <a:cubicBezTo>
                    <a:pt x="1450" y="1896"/>
                    <a:pt x="0" y="5525"/>
                    <a:pt x="1334" y="8673"/>
                  </a:cubicBezTo>
                  <a:cubicBezTo>
                    <a:pt x="2359" y="11029"/>
                    <a:pt x="4672" y="12433"/>
                    <a:pt x="7091" y="12433"/>
                  </a:cubicBezTo>
                  <a:cubicBezTo>
                    <a:pt x="7906" y="12433"/>
                    <a:pt x="8733" y="12274"/>
                    <a:pt x="9526" y="11938"/>
                  </a:cubicBezTo>
                  <a:cubicBezTo>
                    <a:pt x="12675" y="10568"/>
                    <a:pt x="14125" y="6894"/>
                    <a:pt x="12746" y="3746"/>
                  </a:cubicBezTo>
                  <a:cubicBezTo>
                    <a:pt x="11753" y="1403"/>
                    <a:pt x="9470" y="1"/>
                    <a:pt x="7070" y="1"/>
                  </a:cubicBezTo>
                  <a:close/>
                </a:path>
              </a:pathLst>
            </a:custGeom>
            <a:gradFill>
              <a:gsLst>
                <a:gs pos="0">
                  <a:srgbClr val="FFFFFF">
                    <a:alpha val="0"/>
                  </a:srgbClr>
                </a:gs>
                <a:gs pos="42000">
                  <a:srgbClr val="FFFFFF">
                    <a:alpha val="0"/>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3" name="Google Shape;183;p4"/>
            <p:cNvGrpSpPr/>
            <p:nvPr/>
          </p:nvGrpSpPr>
          <p:grpSpPr>
            <a:xfrm>
              <a:off x="-2451424" y="2666703"/>
              <a:ext cx="1162061" cy="1162061"/>
              <a:chOff x="5100894" y="5868788"/>
              <a:chExt cx="1277412" cy="1277412"/>
            </a:xfrm>
          </p:grpSpPr>
          <p:sp>
            <p:nvSpPr>
              <p:cNvPr id="184" name="Google Shape;184;p4"/>
              <p:cNvSpPr/>
              <p:nvPr/>
            </p:nvSpPr>
            <p:spPr>
              <a:xfrm rot="-8100000">
                <a:off x="5287742" y="6056085"/>
                <a:ext cx="903716" cy="902816"/>
              </a:xfrm>
              <a:custGeom>
                <a:rect b="b" l="l" r="r" t="t"/>
                <a:pathLst>
                  <a:path extrusionOk="0" h="36113" w="36149">
                    <a:moveTo>
                      <a:pt x="18092" y="1"/>
                    </a:moveTo>
                    <a:cubicBezTo>
                      <a:pt x="8113" y="1"/>
                      <a:pt x="1" y="8077"/>
                      <a:pt x="1" y="18056"/>
                    </a:cubicBezTo>
                    <a:cubicBezTo>
                      <a:pt x="1" y="28036"/>
                      <a:pt x="8113" y="36112"/>
                      <a:pt x="18092" y="36112"/>
                    </a:cubicBezTo>
                    <a:cubicBezTo>
                      <a:pt x="28036" y="36112"/>
                      <a:pt x="36148" y="28036"/>
                      <a:pt x="36148" y="18056"/>
                    </a:cubicBezTo>
                    <a:cubicBezTo>
                      <a:pt x="36148" y="8077"/>
                      <a:pt x="28036" y="1"/>
                      <a:pt x="18092"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4"/>
              <p:cNvSpPr/>
              <p:nvPr/>
            </p:nvSpPr>
            <p:spPr>
              <a:xfrm>
                <a:off x="6019238" y="6596500"/>
                <a:ext cx="122850" cy="137125"/>
              </a:xfrm>
              <a:custGeom>
                <a:rect b="b" l="l" r="r" t="t"/>
                <a:pathLst>
                  <a:path extrusionOk="0" h="5485" w="4914">
                    <a:moveTo>
                      <a:pt x="3586" y="1"/>
                    </a:moveTo>
                    <a:cubicBezTo>
                      <a:pt x="2823" y="1"/>
                      <a:pt x="1813" y="731"/>
                      <a:pt x="1081" y="1871"/>
                    </a:cubicBezTo>
                    <a:cubicBezTo>
                      <a:pt x="152" y="3292"/>
                      <a:pt x="0" y="4855"/>
                      <a:pt x="786" y="5338"/>
                    </a:cubicBezTo>
                    <a:cubicBezTo>
                      <a:pt x="939" y="5437"/>
                      <a:pt x="1118" y="5485"/>
                      <a:pt x="1316" y="5485"/>
                    </a:cubicBezTo>
                    <a:cubicBezTo>
                      <a:pt x="2075" y="5485"/>
                      <a:pt x="3095" y="4779"/>
                      <a:pt x="3833" y="3622"/>
                    </a:cubicBezTo>
                    <a:cubicBezTo>
                      <a:pt x="4762" y="2211"/>
                      <a:pt x="4914" y="647"/>
                      <a:pt x="4137" y="165"/>
                    </a:cubicBezTo>
                    <a:cubicBezTo>
                      <a:pt x="3978" y="53"/>
                      <a:pt x="3791" y="1"/>
                      <a:pt x="358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4"/>
              <p:cNvSpPr/>
              <p:nvPr/>
            </p:nvSpPr>
            <p:spPr>
              <a:xfrm>
                <a:off x="6030388" y="6600600"/>
                <a:ext cx="110825" cy="133025"/>
              </a:xfrm>
              <a:custGeom>
                <a:rect b="b" l="l" r="r" t="t"/>
                <a:pathLst>
                  <a:path extrusionOk="0" h="5321" w="4433">
                    <a:moveTo>
                      <a:pt x="3726" y="1"/>
                    </a:moveTo>
                    <a:cubicBezTo>
                      <a:pt x="4093" y="707"/>
                      <a:pt x="3869" y="1975"/>
                      <a:pt x="3092" y="3164"/>
                    </a:cubicBezTo>
                    <a:cubicBezTo>
                      <a:pt x="2349" y="4292"/>
                      <a:pt x="1343" y="5021"/>
                      <a:pt x="568" y="5021"/>
                    </a:cubicBezTo>
                    <a:cubicBezTo>
                      <a:pt x="374" y="5021"/>
                      <a:pt x="194" y="4976"/>
                      <a:pt x="36" y="4879"/>
                    </a:cubicBezTo>
                    <a:lnTo>
                      <a:pt x="1" y="4834"/>
                    </a:lnTo>
                    <a:lnTo>
                      <a:pt x="1" y="4834"/>
                    </a:lnTo>
                    <a:cubicBezTo>
                      <a:pt x="72" y="4986"/>
                      <a:pt x="188" y="5102"/>
                      <a:pt x="340" y="5174"/>
                    </a:cubicBezTo>
                    <a:cubicBezTo>
                      <a:pt x="493" y="5273"/>
                      <a:pt x="672" y="5321"/>
                      <a:pt x="870" y="5321"/>
                    </a:cubicBezTo>
                    <a:cubicBezTo>
                      <a:pt x="1629" y="5321"/>
                      <a:pt x="2649" y="4615"/>
                      <a:pt x="3387" y="3458"/>
                    </a:cubicBezTo>
                    <a:cubicBezTo>
                      <a:pt x="4280" y="2047"/>
                      <a:pt x="4432" y="519"/>
                      <a:pt x="372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4"/>
              <p:cNvSpPr/>
              <p:nvPr/>
            </p:nvSpPr>
            <p:spPr>
              <a:xfrm>
                <a:off x="5634838" y="6635025"/>
                <a:ext cx="274525" cy="146975"/>
              </a:xfrm>
              <a:custGeom>
                <a:rect b="b" l="l" r="r" t="t"/>
                <a:pathLst>
                  <a:path extrusionOk="0" h="5879" w="10981">
                    <a:moveTo>
                      <a:pt x="6816" y="1"/>
                    </a:moveTo>
                    <a:cubicBezTo>
                      <a:pt x="6224" y="1"/>
                      <a:pt x="5594" y="61"/>
                      <a:pt x="4950" y="187"/>
                    </a:cubicBezTo>
                    <a:cubicBezTo>
                      <a:pt x="2091" y="777"/>
                      <a:pt x="0" y="2457"/>
                      <a:pt x="304" y="3984"/>
                    </a:cubicBezTo>
                    <a:cubicBezTo>
                      <a:pt x="532" y="5167"/>
                      <a:pt x="2147" y="5878"/>
                      <a:pt x="4191" y="5878"/>
                    </a:cubicBezTo>
                    <a:cubicBezTo>
                      <a:pt x="4788" y="5878"/>
                      <a:pt x="5421" y="5818"/>
                      <a:pt x="6067" y="5691"/>
                    </a:cubicBezTo>
                    <a:cubicBezTo>
                      <a:pt x="8934" y="5101"/>
                      <a:pt x="10980" y="3422"/>
                      <a:pt x="10686" y="1894"/>
                    </a:cubicBezTo>
                    <a:cubicBezTo>
                      <a:pt x="10457" y="716"/>
                      <a:pt x="8859" y="1"/>
                      <a:pt x="681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4"/>
              <p:cNvSpPr/>
              <p:nvPr/>
            </p:nvSpPr>
            <p:spPr>
              <a:xfrm>
                <a:off x="5641313" y="6684375"/>
                <a:ext cx="266250" cy="97625"/>
              </a:xfrm>
              <a:custGeom>
                <a:rect b="b" l="l" r="r" t="t"/>
                <a:pathLst>
                  <a:path extrusionOk="0" h="3905" w="10650">
                    <a:moveTo>
                      <a:pt x="10427" y="0"/>
                    </a:moveTo>
                    <a:lnTo>
                      <a:pt x="10427" y="0"/>
                    </a:lnTo>
                    <a:cubicBezTo>
                      <a:pt x="10051" y="1260"/>
                      <a:pt x="8229" y="2529"/>
                      <a:pt x="5852" y="2975"/>
                    </a:cubicBezTo>
                    <a:cubicBezTo>
                      <a:pt x="5195" y="3112"/>
                      <a:pt x="4553" y="3177"/>
                      <a:pt x="3951" y="3177"/>
                    </a:cubicBezTo>
                    <a:cubicBezTo>
                      <a:pt x="1925" y="3177"/>
                      <a:pt x="344" y="2448"/>
                      <a:pt x="117" y="1305"/>
                    </a:cubicBezTo>
                    <a:lnTo>
                      <a:pt x="117" y="1224"/>
                    </a:lnTo>
                    <a:cubicBezTo>
                      <a:pt x="45" y="1483"/>
                      <a:pt x="0" y="1751"/>
                      <a:pt x="45" y="2010"/>
                    </a:cubicBezTo>
                    <a:cubicBezTo>
                      <a:pt x="273" y="3193"/>
                      <a:pt x="1888" y="3904"/>
                      <a:pt x="3932" y="3904"/>
                    </a:cubicBezTo>
                    <a:cubicBezTo>
                      <a:pt x="4529" y="3904"/>
                      <a:pt x="5162" y="3844"/>
                      <a:pt x="5808" y="3717"/>
                    </a:cubicBezTo>
                    <a:cubicBezTo>
                      <a:pt x="8604" y="3127"/>
                      <a:pt x="10650" y="1483"/>
                      <a:pt x="10427"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4"/>
              <p:cNvSpPr/>
              <p:nvPr/>
            </p:nvSpPr>
            <p:spPr>
              <a:xfrm>
                <a:off x="5584588" y="6245650"/>
                <a:ext cx="156375" cy="263025"/>
              </a:xfrm>
              <a:custGeom>
                <a:rect b="b" l="l" r="r" t="t"/>
                <a:pathLst>
                  <a:path extrusionOk="0" h="10521" w="6255">
                    <a:moveTo>
                      <a:pt x="3579" y="0"/>
                    </a:moveTo>
                    <a:cubicBezTo>
                      <a:pt x="2114" y="0"/>
                      <a:pt x="693" y="2138"/>
                      <a:pt x="375" y="4925"/>
                    </a:cubicBezTo>
                    <a:cubicBezTo>
                      <a:pt x="0" y="7829"/>
                      <a:pt x="974" y="10321"/>
                      <a:pt x="2493" y="10509"/>
                    </a:cubicBezTo>
                    <a:cubicBezTo>
                      <a:pt x="2555" y="10517"/>
                      <a:pt x="2617" y="10520"/>
                      <a:pt x="2680" y="10520"/>
                    </a:cubicBezTo>
                    <a:cubicBezTo>
                      <a:pt x="4176" y="10520"/>
                      <a:pt x="5598" y="8383"/>
                      <a:pt x="5923" y="5595"/>
                    </a:cubicBezTo>
                    <a:cubicBezTo>
                      <a:pt x="6254" y="2692"/>
                      <a:pt x="5325" y="199"/>
                      <a:pt x="3761" y="12"/>
                    </a:cubicBezTo>
                    <a:cubicBezTo>
                      <a:pt x="3700" y="4"/>
                      <a:pt x="3640" y="0"/>
                      <a:pt x="3579"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4"/>
              <p:cNvSpPr/>
              <p:nvPr/>
            </p:nvSpPr>
            <p:spPr>
              <a:xfrm>
                <a:off x="5585463" y="6245650"/>
                <a:ext cx="111700" cy="262750"/>
              </a:xfrm>
              <a:custGeom>
                <a:rect b="b" l="l" r="r" t="t"/>
                <a:pathLst>
                  <a:path extrusionOk="0" h="10510" w="4468">
                    <a:moveTo>
                      <a:pt x="3544" y="0"/>
                    </a:moveTo>
                    <a:cubicBezTo>
                      <a:pt x="2079" y="0"/>
                      <a:pt x="658" y="2138"/>
                      <a:pt x="340" y="4925"/>
                    </a:cubicBezTo>
                    <a:cubicBezTo>
                      <a:pt x="1" y="7793"/>
                      <a:pt x="894" y="10250"/>
                      <a:pt x="2386" y="10509"/>
                    </a:cubicBezTo>
                    <a:cubicBezTo>
                      <a:pt x="1305" y="9732"/>
                      <a:pt x="716" y="7606"/>
                      <a:pt x="1010" y="5184"/>
                    </a:cubicBezTo>
                    <a:cubicBezTo>
                      <a:pt x="1328" y="2392"/>
                      <a:pt x="2754" y="260"/>
                      <a:pt x="4221" y="260"/>
                    </a:cubicBezTo>
                    <a:cubicBezTo>
                      <a:pt x="4280" y="260"/>
                      <a:pt x="4338" y="264"/>
                      <a:pt x="4396" y="271"/>
                    </a:cubicBezTo>
                    <a:cubicBezTo>
                      <a:pt x="4432" y="271"/>
                      <a:pt x="4432" y="315"/>
                      <a:pt x="4468" y="315"/>
                    </a:cubicBezTo>
                    <a:cubicBezTo>
                      <a:pt x="4245" y="128"/>
                      <a:pt x="3986" y="47"/>
                      <a:pt x="3726" y="12"/>
                    </a:cubicBezTo>
                    <a:cubicBezTo>
                      <a:pt x="3665" y="4"/>
                      <a:pt x="3605" y="0"/>
                      <a:pt x="3544"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4"/>
              <p:cNvSpPr/>
              <p:nvPr/>
            </p:nvSpPr>
            <p:spPr>
              <a:xfrm>
                <a:off x="5889913" y="6135825"/>
                <a:ext cx="188975" cy="178800"/>
              </a:xfrm>
              <a:custGeom>
                <a:rect b="b" l="l" r="r" t="t"/>
                <a:pathLst>
                  <a:path extrusionOk="0" h="7152" w="7559">
                    <a:moveTo>
                      <a:pt x="1935" y="0"/>
                    </a:moveTo>
                    <a:cubicBezTo>
                      <a:pt x="1541" y="0"/>
                      <a:pt x="1195" y="112"/>
                      <a:pt x="929" y="348"/>
                    </a:cubicBezTo>
                    <a:cubicBezTo>
                      <a:pt x="0" y="1170"/>
                      <a:pt x="483" y="3288"/>
                      <a:pt x="2046" y="5075"/>
                    </a:cubicBezTo>
                    <a:cubicBezTo>
                      <a:pt x="3189" y="6380"/>
                      <a:pt x="4589" y="7152"/>
                      <a:pt x="5622" y="7152"/>
                    </a:cubicBezTo>
                    <a:cubicBezTo>
                      <a:pt x="6003" y="7152"/>
                      <a:pt x="6334" y="7047"/>
                      <a:pt x="6585" y="6826"/>
                    </a:cubicBezTo>
                    <a:cubicBezTo>
                      <a:pt x="7558" y="5968"/>
                      <a:pt x="7031" y="3886"/>
                      <a:pt x="5468" y="2064"/>
                    </a:cubicBezTo>
                    <a:cubicBezTo>
                      <a:pt x="4335" y="770"/>
                      <a:pt x="2969" y="0"/>
                      <a:pt x="1935"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4"/>
              <p:cNvSpPr/>
              <p:nvPr/>
            </p:nvSpPr>
            <p:spPr>
              <a:xfrm>
                <a:off x="5914913" y="6136000"/>
                <a:ext cx="163975" cy="176950"/>
              </a:xfrm>
              <a:custGeom>
                <a:rect b="b" l="l" r="r" t="t"/>
                <a:pathLst>
                  <a:path extrusionOk="0" h="7078" w="6559">
                    <a:moveTo>
                      <a:pt x="937" y="1"/>
                    </a:moveTo>
                    <a:cubicBezTo>
                      <a:pt x="569" y="1"/>
                      <a:pt x="248" y="99"/>
                      <a:pt x="1" y="306"/>
                    </a:cubicBezTo>
                    <a:cubicBezTo>
                      <a:pt x="134" y="273"/>
                      <a:pt x="276" y="256"/>
                      <a:pt x="426" y="256"/>
                    </a:cubicBezTo>
                    <a:cubicBezTo>
                      <a:pt x="1449" y="256"/>
                      <a:pt x="2812" y="1014"/>
                      <a:pt x="3950" y="2316"/>
                    </a:cubicBezTo>
                    <a:cubicBezTo>
                      <a:pt x="5513" y="4103"/>
                      <a:pt x="6031" y="6220"/>
                      <a:pt x="5066" y="7042"/>
                    </a:cubicBezTo>
                    <a:cubicBezTo>
                      <a:pt x="5066" y="7064"/>
                      <a:pt x="5052" y="7073"/>
                      <a:pt x="5042" y="7076"/>
                    </a:cubicBezTo>
                    <a:lnTo>
                      <a:pt x="5042" y="7076"/>
                    </a:lnTo>
                    <a:cubicBezTo>
                      <a:pt x="5260" y="7038"/>
                      <a:pt x="5444" y="6933"/>
                      <a:pt x="5585" y="6819"/>
                    </a:cubicBezTo>
                    <a:cubicBezTo>
                      <a:pt x="6558" y="5961"/>
                      <a:pt x="6031" y="3879"/>
                      <a:pt x="4468" y="2057"/>
                    </a:cubicBezTo>
                    <a:cubicBezTo>
                      <a:pt x="3349" y="767"/>
                      <a:pt x="1964" y="1"/>
                      <a:pt x="937" y="1"/>
                    </a:cubicBezTo>
                    <a:close/>
                    <a:moveTo>
                      <a:pt x="5042" y="7076"/>
                    </a:moveTo>
                    <a:cubicBezTo>
                      <a:pt x="5038" y="7077"/>
                      <a:pt x="5034" y="7077"/>
                      <a:pt x="5031" y="7078"/>
                    </a:cubicBezTo>
                    <a:cubicBezTo>
                      <a:pt x="5031" y="7078"/>
                      <a:pt x="5036" y="7078"/>
                      <a:pt x="5042" y="7076"/>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4"/>
              <p:cNvSpPr/>
              <p:nvPr/>
            </p:nvSpPr>
            <p:spPr>
              <a:xfrm>
                <a:off x="5444088" y="6123150"/>
                <a:ext cx="140525" cy="114075"/>
              </a:xfrm>
              <a:custGeom>
                <a:rect b="b" l="l" r="r" t="t"/>
                <a:pathLst>
                  <a:path extrusionOk="0" h="4563" w="5621">
                    <a:moveTo>
                      <a:pt x="4199" y="1"/>
                    </a:moveTo>
                    <a:cubicBezTo>
                      <a:pt x="3505" y="1"/>
                      <a:pt x="2599" y="403"/>
                      <a:pt x="1787" y="1115"/>
                    </a:cubicBezTo>
                    <a:cubicBezTo>
                      <a:pt x="563" y="2196"/>
                      <a:pt x="1" y="3571"/>
                      <a:pt x="599" y="4241"/>
                    </a:cubicBezTo>
                    <a:cubicBezTo>
                      <a:pt x="788" y="4458"/>
                      <a:pt x="1083" y="4562"/>
                      <a:pt x="1438" y="4562"/>
                    </a:cubicBezTo>
                    <a:cubicBezTo>
                      <a:pt x="2121" y="4562"/>
                      <a:pt x="3028" y="4176"/>
                      <a:pt x="3833" y="3464"/>
                    </a:cubicBezTo>
                    <a:cubicBezTo>
                      <a:pt x="5066" y="2383"/>
                      <a:pt x="5620" y="972"/>
                      <a:pt x="5066" y="337"/>
                    </a:cubicBezTo>
                    <a:cubicBezTo>
                      <a:pt x="4862" y="109"/>
                      <a:pt x="4559" y="1"/>
                      <a:pt x="4199"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4"/>
              <p:cNvSpPr/>
              <p:nvPr/>
            </p:nvSpPr>
            <p:spPr>
              <a:xfrm>
                <a:off x="5444988" y="6123150"/>
                <a:ext cx="130450" cy="105150"/>
              </a:xfrm>
              <a:custGeom>
                <a:rect b="b" l="l" r="r" t="t"/>
                <a:pathLst>
                  <a:path extrusionOk="0" h="4206" w="5218">
                    <a:moveTo>
                      <a:pt x="4163" y="1"/>
                    </a:moveTo>
                    <a:cubicBezTo>
                      <a:pt x="3469" y="1"/>
                      <a:pt x="2563" y="403"/>
                      <a:pt x="1751" y="1115"/>
                    </a:cubicBezTo>
                    <a:cubicBezTo>
                      <a:pt x="527" y="2160"/>
                      <a:pt x="0" y="3536"/>
                      <a:pt x="527" y="4206"/>
                    </a:cubicBezTo>
                    <a:cubicBezTo>
                      <a:pt x="376" y="3464"/>
                      <a:pt x="894" y="2347"/>
                      <a:pt x="1939" y="1454"/>
                    </a:cubicBezTo>
                    <a:cubicBezTo>
                      <a:pt x="2737" y="749"/>
                      <a:pt x="3634" y="360"/>
                      <a:pt x="4315" y="360"/>
                    </a:cubicBezTo>
                    <a:cubicBezTo>
                      <a:pt x="4678" y="360"/>
                      <a:pt x="4980" y="470"/>
                      <a:pt x="5173" y="704"/>
                    </a:cubicBezTo>
                    <a:lnTo>
                      <a:pt x="5218" y="748"/>
                    </a:lnTo>
                    <a:cubicBezTo>
                      <a:pt x="5173" y="596"/>
                      <a:pt x="5102" y="444"/>
                      <a:pt x="5030" y="337"/>
                    </a:cubicBezTo>
                    <a:cubicBezTo>
                      <a:pt x="4826" y="109"/>
                      <a:pt x="4523" y="1"/>
                      <a:pt x="4163"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4"/>
              <p:cNvSpPr/>
              <p:nvPr/>
            </p:nvSpPr>
            <p:spPr>
              <a:xfrm>
                <a:off x="5623663" y="6086925"/>
                <a:ext cx="60550" cy="32350"/>
              </a:xfrm>
              <a:custGeom>
                <a:rect b="b" l="l" r="r" t="t"/>
                <a:pathLst>
                  <a:path extrusionOk="0" h="1294" w="2422">
                    <a:moveTo>
                      <a:pt x="1488" y="1"/>
                    </a:moveTo>
                    <a:cubicBezTo>
                      <a:pt x="1370" y="1"/>
                      <a:pt x="1245" y="12"/>
                      <a:pt x="1117" y="35"/>
                    </a:cubicBezTo>
                    <a:cubicBezTo>
                      <a:pt x="447" y="142"/>
                      <a:pt x="1" y="518"/>
                      <a:pt x="36" y="857"/>
                    </a:cubicBezTo>
                    <a:cubicBezTo>
                      <a:pt x="101" y="1121"/>
                      <a:pt x="466" y="1294"/>
                      <a:pt x="934" y="1294"/>
                    </a:cubicBezTo>
                    <a:cubicBezTo>
                      <a:pt x="1052" y="1294"/>
                      <a:pt x="1177" y="1283"/>
                      <a:pt x="1305" y="1259"/>
                    </a:cubicBezTo>
                    <a:cubicBezTo>
                      <a:pt x="1975" y="1152"/>
                      <a:pt x="2422" y="777"/>
                      <a:pt x="2386" y="446"/>
                    </a:cubicBezTo>
                    <a:cubicBezTo>
                      <a:pt x="2329" y="175"/>
                      <a:pt x="1958" y="1"/>
                      <a:pt x="1488"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4"/>
              <p:cNvSpPr/>
              <p:nvPr/>
            </p:nvSpPr>
            <p:spPr>
              <a:xfrm>
                <a:off x="5623663" y="6086925"/>
                <a:ext cx="59675" cy="20325"/>
              </a:xfrm>
              <a:custGeom>
                <a:rect b="b" l="l" r="r" t="t"/>
                <a:pathLst>
                  <a:path extrusionOk="0" h="813" w="2387">
                    <a:moveTo>
                      <a:pt x="1488" y="1"/>
                    </a:moveTo>
                    <a:cubicBezTo>
                      <a:pt x="1370" y="1"/>
                      <a:pt x="1245" y="12"/>
                      <a:pt x="1117" y="35"/>
                    </a:cubicBezTo>
                    <a:cubicBezTo>
                      <a:pt x="483" y="142"/>
                      <a:pt x="1" y="482"/>
                      <a:pt x="36" y="812"/>
                    </a:cubicBezTo>
                    <a:cubicBezTo>
                      <a:pt x="153" y="553"/>
                      <a:pt x="563" y="294"/>
                      <a:pt x="1082" y="187"/>
                    </a:cubicBezTo>
                    <a:cubicBezTo>
                      <a:pt x="1210" y="164"/>
                      <a:pt x="1336" y="153"/>
                      <a:pt x="1457" y="153"/>
                    </a:cubicBezTo>
                    <a:cubicBezTo>
                      <a:pt x="1935" y="153"/>
                      <a:pt x="2322" y="325"/>
                      <a:pt x="2350" y="589"/>
                    </a:cubicBezTo>
                    <a:cubicBezTo>
                      <a:pt x="2386" y="553"/>
                      <a:pt x="2386" y="482"/>
                      <a:pt x="2386" y="446"/>
                    </a:cubicBezTo>
                    <a:cubicBezTo>
                      <a:pt x="2329" y="175"/>
                      <a:pt x="1958" y="1"/>
                      <a:pt x="1488"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4"/>
              <p:cNvSpPr/>
              <p:nvPr/>
            </p:nvSpPr>
            <p:spPr>
              <a:xfrm>
                <a:off x="5341788" y="6627825"/>
                <a:ext cx="242825" cy="210725"/>
              </a:xfrm>
              <a:custGeom>
                <a:rect b="b" l="l" r="r" t="t"/>
                <a:pathLst>
                  <a:path extrusionOk="0" h="8429" w="9713">
                    <a:moveTo>
                      <a:pt x="2455" y="0"/>
                    </a:moveTo>
                    <a:cubicBezTo>
                      <a:pt x="1892" y="0"/>
                      <a:pt x="1415" y="164"/>
                      <a:pt x="1082" y="511"/>
                    </a:cubicBezTo>
                    <a:cubicBezTo>
                      <a:pt x="1" y="1628"/>
                      <a:pt x="814" y="4156"/>
                      <a:pt x="2904" y="6202"/>
                    </a:cubicBezTo>
                    <a:cubicBezTo>
                      <a:pt x="4340" y="7619"/>
                      <a:pt x="6009" y="8428"/>
                      <a:pt x="7258" y="8428"/>
                    </a:cubicBezTo>
                    <a:cubicBezTo>
                      <a:pt x="7821" y="8428"/>
                      <a:pt x="8298" y="8264"/>
                      <a:pt x="8631" y="7917"/>
                    </a:cubicBezTo>
                    <a:cubicBezTo>
                      <a:pt x="9712" y="6801"/>
                      <a:pt x="8899" y="4272"/>
                      <a:pt x="6809" y="2226"/>
                    </a:cubicBezTo>
                    <a:cubicBezTo>
                      <a:pt x="5373" y="810"/>
                      <a:pt x="3704" y="0"/>
                      <a:pt x="2455"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4"/>
              <p:cNvSpPr/>
              <p:nvPr/>
            </p:nvSpPr>
            <p:spPr>
              <a:xfrm>
                <a:off x="5341788" y="6630325"/>
                <a:ext cx="214000" cy="207900"/>
              </a:xfrm>
              <a:custGeom>
                <a:rect b="b" l="l" r="r" t="t"/>
                <a:pathLst>
                  <a:path extrusionOk="0" h="8316" w="8560">
                    <a:moveTo>
                      <a:pt x="1752" y="0"/>
                    </a:moveTo>
                    <a:cubicBezTo>
                      <a:pt x="1484" y="72"/>
                      <a:pt x="1260" y="223"/>
                      <a:pt x="1082" y="411"/>
                    </a:cubicBezTo>
                    <a:cubicBezTo>
                      <a:pt x="1" y="1528"/>
                      <a:pt x="814" y="4056"/>
                      <a:pt x="2904" y="6102"/>
                    </a:cubicBezTo>
                    <a:cubicBezTo>
                      <a:pt x="4336" y="7509"/>
                      <a:pt x="6003" y="8316"/>
                      <a:pt x="7246" y="8316"/>
                    </a:cubicBezTo>
                    <a:cubicBezTo>
                      <a:pt x="7780" y="8316"/>
                      <a:pt x="8235" y="8167"/>
                      <a:pt x="8560" y="7853"/>
                    </a:cubicBezTo>
                    <a:lnTo>
                      <a:pt x="8560" y="7853"/>
                    </a:lnTo>
                    <a:cubicBezTo>
                      <a:pt x="8342" y="7924"/>
                      <a:pt x="8102" y="7958"/>
                      <a:pt x="7845" y="7958"/>
                    </a:cubicBezTo>
                    <a:cubicBezTo>
                      <a:pt x="6600" y="7958"/>
                      <a:pt x="4953" y="7156"/>
                      <a:pt x="3539" y="5772"/>
                    </a:cubicBezTo>
                    <a:cubicBezTo>
                      <a:pt x="1412" y="3726"/>
                      <a:pt x="635" y="1153"/>
                      <a:pt x="1707" y="36"/>
                    </a:cubicBezTo>
                    <a:cubicBezTo>
                      <a:pt x="1707" y="36"/>
                      <a:pt x="1752" y="36"/>
                      <a:pt x="1752"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4"/>
              <p:cNvSpPr/>
              <p:nvPr/>
            </p:nvSpPr>
            <p:spPr>
              <a:xfrm>
                <a:off x="5382663" y="6343650"/>
                <a:ext cx="124650" cy="182775"/>
              </a:xfrm>
              <a:custGeom>
                <a:rect b="b" l="l" r="r" t="t"/>
                <a:pathLst>
                  <a:path extrusionOk="0" h="7311" w="4986">
                    <a:moveTo>
                      <a:pt x="3248" y="1"/>
                    </a:moveTo>
                    <a:cubicBezTo>
                      <a:pt x="2262" y="1"/>
                      <a:pt x="1135" y="1301"/>
                      <a:pt x="599" y="3096"/>
                    </a:cubicBezTo>
                    <a:cubicBezTo>
                      <a:pt x="1" y="5106"/>
                      <a:pt x="412" y="6964"/>
                      <a:pt x="1457" y="7259"/>
                    </a:cubicBezTo>
                    <a:cubicBezTo>
                      <a:pt x="1563" y="7294"/>
                      <a:pt x="1672" y="7311"/>
                      <a:pt x="1783" y="7311"/>
                    </a:cubicBezTo>
                    <a:cubicBezTo>
                      <a:pt x="2760" y="7311"/>
                      <a:pt x="3895" y="6017"/>
                      <a:pt x="4432" y="4213"/>
                    </a:cubicBezTo>
                    <a:cubicBezTo>
                      <a:pt x="4986" y="2238"/>
                      <a:pt x="4620" y="371"/>
                      <a:pt x="3539" y="40"/>
                    </a:cubicBezTo>
                    <a:cubicBezTo>
                      <a:pt x="3444" y="14"/>
                      <a:pt x="3346" y="1"/>
                      <a:pt x="3248"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4"/>
              <p:cNvSpPr/>
              <p:nvPr/>
            </p:nvSpPr>
            <p:spPr>
              <a:xfrm>
                <a:off x="5383563" y="6343650"/>
                <a:ext cx="99650" cy="181500"/>
              </a:xfrm>
              <a:custGeom>
                <a:rect b="b" l="l" r="r" t="t"/>
                <a:pathLst>
                  <a:path extrusionOk="0" h="7260" w="3986">
                    <a:moveTo>
                      <a:pt x="3212" y="1"/>
                    </a:moveTo>
                    <a:cubicBezTo>
                      <a:pt x="2226" y="1"/>
                      <a:pt x="1099" y="1301"/>
                      <a:pt x="563" y="3096"/>
                    </a:cubicBezTo>
                    <a:cubicBezTo>
                      <a:pt x="0" y="5061"/>
                      <a:pt x="376" y="6893"/>
                      <a:pt x="1376" y="7259"/>
                    </a:cubicBezTo>
                    <a:cubicBezTo>
                      <a:pt x="706" y="6589"/>
                      <a:pt x="528" y="5026"/>
                      <a:pt x="1010" y="3391"/>
                    </a:cubicBezTo>
                    <a:cubicBezTo>
                      <a:pt x="1508" y="1582"/>
                      <a:pt x="2644" y="286"/>
                      <a:pt x="3628" y="286"/>
                    </a:cubicBezTo>
                    <a:cubicBezTo>
                      <a:pt x="3737" y="286"/>
                      <a:pt x="3845" y="302"/>
                      <a:pt x="3949" y="335"/>
                    </a:cubicBezTo>
                    <a:lnTo>
                      <a:pt x="3985" y="335"/>
                    </a:lnTo>
                    <a:cubicBezTo>
                      <a:pt x="3878" y="192"/>
                      <a:pt x="3690" y="112"/>
                      <a:pt x="3503" y="40"/>
                    </a:cubicBezTo>
                    <a:cubicBezTo>
                      <a:pt x="3408" y="14"/>
                      <a:pt x="3310" y="1"/>
                      <a:pt x="3212"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4"/>
              <p:cNvSpPr/>
              <p:nvPr/>
            </p:nvSpPr>
            <p:spPr>
              <a:xfrm>
                <a:off x="6088013" y="6496025"/>
                <a:ext cx="55875" cy="88000"/>
              </a:xfrm>
              <a:custGeom>
                <a:rect b="b" l="l" r="r" t="t"/>
                <a:pathLst>
                  <a:path extrusionOk="0" h="3520" w="2235">
                    <a:moveTo>
                      <a:pt x="886" y="1"/>
                    </a:moveTo>
                    <a:cubicBezTo>
                      <a:pt x="853" y="1"/>
                      <a:pt x="819" y="4"/>
                      <a:pt x="787" y="12"/>
                    </a:cubicBezTo>
                    <a:cubicBezTo>
                      <a:pt x="269" y="128"/>
                      <a:pt x="1" y="977"/>
                      <a:pt x="224" y="1950"/>
                    </a:cubicBezTo>
                    <a:cubicBezTo>
                      <a:pt x="403" y="2868"/>
                      <a:pt x="920" y="3519"/>
                      <a:pt x="1416" y="3519"/>
                    </a:cubicBezTo>
                    <a:cubicBezTo>
                      <a:pt x="1442" y="3519"/>
                      <a:pt x="1467" y="3517"/>
                      <a:pt x="1493" y="3514"/>
                    </a:cubicBezTo>
                    <a:cubicBezTo>
                      <a:pt x="2011" y="3398"/>
                      <a:pt x="2234" y="2540"/>
                      <a:pt x="2056" y="1575"/>
                    </a:cubicBezTo>
                    <a:cubicBezTo>
                      <a:pt x="1881" y="675"/>
                      <a:pt x="1348" y="1"/>
                      <a:pt x="88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4"/>
              <p:cNvSpPr/>
              <p:nvPr/>
            </p:nvSpPr>
            <p:spPr>
              <a:xfrm>
                <a:off x="6107663" y="6496175"/>
                <a:ext cx="36225" cy="87700"/>
              </a:xfrm>
              <a:custGeom>
                <a:rect b="b" l="l" r="r" t="t"/>
                <a:pathLst>
                  <a:path extrusionOk="0" h="3508" w="1449">
                    <a:moveTo>
                      <a:pt x="77" y="0"/>
                    </a:moveTo>
                    <a:cubicBezTo>
                      <a:pt x="52" y="0"/>
                      <a:pt x="26" y="2"/>
                      <a:pt x="1" y="6"/>
                    </a:cubicBezTo>
                    <a:cubicBezTo>
                      <a:pt x="448" y="158"/>
                      <a:pt x="859" y="747"/>
                      <a:pt x="1046" y="1533"/>
                    </a:cubicBezTo>
                    <a:cubicBezTo>
                      <a:pt x="1225" y="2498"/>
                      <a:pt x="966" y="3356"/>
                      <a:pt x="483" y="3472"/>
                    </a:cubicBezTo>
                    <a:lnTo>
                      <a:pt x="448" y="3472"/>
                    </a:lnTo>
                    <a:cubicBezTo>
                      <a:pt x="519" y="3508"/>
                      <a:pt x="635" y="3508"/>
                      <a:pt x="707" y="3508"/>
                    </a:cubicBezTo>
                    <a:cubicBezTo>
                      <a:pt x="1225" y="3392"/>
                      <a:pt x="1448" y="2534"/>
                      <a:pt x="1270" y="1569"/>
                    </a:cubicBezTo>
                    <a:cubicBezTo>
                      <a:pt x="1091" y="651"/>
                      <a:pt x="573" y="0"/>
                      <a:pt x="77"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4"/>
              <p:cNvSpPr/>
              <p:nvPr/>
            </p:nvSpPr>
            <p:spPr>
              <a:xfrm>
                <a:off x="5853488" y="6371250"/>
                <a:ext cx="106125" cy="108750"/>
              </a:xfrm>
              <a:custGeom>
                <a:rect b="b" l="l" r="r" t="t"/>
                <a:pathLst>
                  <a:path extrusionOk="0" h="4350" w="4245">
                    <a:moveTo>
                      <a:pt x="1647" y="0"/>
                    </a:moveTo>
                    <a:cubicBezTo>
                      <a:pt x="1571" y="0"/>
                      <a:pt x="1496" y="6"/>
                      <a:pt x="1421" y="17"/>
                    </a:cubicBezTo>
                    <a:cubicBezTo>
                      <a:pt x="448" y="125"/>
                      <a:pt x="1" y="1206"/>
                      <a:pt x="376" y="2394"/>
                    </a:cubicBezTo>
                    <a:cubicBezTo>
                      <a:pt x="723" y="3502"/>
                      <a:pt x="1675" y="4349"/>
                      <a:pt x="2580" y="4349"/>
                    </a:cubicBezTo>
                    <a:cubicBezTo>
                      <a:pt x="2653" y="4349"/>
                      <a:pt x="2725" y="4344"/>
                      <a:pt x="2797" y="4333"/>
                    </a:cubicBezTo>
                    <a:cubicBezTo>
                      <a:pt x="3762" y="4225"/>
                      <a:pt x="4245" y="3144"/>
                      <a:pt x="3878" y="1947"/>
                    </a:cubicBezTo>
                    <a:cubicBezTo>
                      <a:pt x="3532" y="818"/>
                      <a:pt x="2554" y="0"/>
                      <a:pt x="1647"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4"/>
              <p:cNvSpPr/>
              <p:nvPr/>
            </p:nvSpPr>
            <p:spPr>
              <a:xfrm>
                <a:off x="5890788" y="6370650"/>
                <a:ext cx="68825" cy="109600"/>
              </a:xfrm>
              <a:custGeom>
                <a:rect b="b" l="l" r="r" t="t"/>
                <a:pathLst>
                  <a:path extrusionOk="0" h="4384" w="2753">
                    <a:moveTo>
                      <a:pt x="123" y="0"/>
                    </a:moveTo>
                    <a:cubicBezTo>
                      <a:pt x="82" y="0"/>
                      <a:pt x="41" y="2"/>
                      <a:pt x="1" y="6"/>
                    </a:cubicBezTo>
                    <a:cubicBezTo>
                      <a:pt x="823" y="184"/>
                      <a:pt x="1600" y="935"/>
                      <a:pt x="1940" y="1935"/>
                    </a:cubicBezTo>
                    <a:cubicBezTo>
                      <a:pt x="2306" y="3133"/>
                      <a:pt x="1823" y="4205"/>
                      <a:pt x="859" y="4357"/>
                    </a:cubicBezTo>
                    <a:lnTo>
                      <a:pt x="823" y="4357"/>
                    </a:lnTo>
                    <a:cubicBezTo>
                      <a:pt x="894" y="4374"/>
                      <a:pt x="977" y="4383"/>
                      <a:pt x="1061" y="4383"/>
                    </a:cubicBezTo>
                    <a:cubicBezTo>
                      <a:pt x="1144" y="4383"/>
                      <a:pt x="1229" y="4374"/>
                      <a:pt x="1305" y="4357"/>
                    </a:cubicBezTo>
                    <a:cubicBezTo>
                      <a:pt x="2270" y="4249"/>
                      <a:pt x="2753" y="3168"/>
                      <a:pt x="2386" y="1971"/>
                    </a:cubicBezTo>
                    <a:cubicBezTo>
                      <a:pt x="2027" y="835"/>
                      <a:pt x="1023" y="0"/>
                      <a:pt x="123"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4"/>
              <p:cNvSpPr/>
              <p:nvPr/>
            </p:nvSpPr>
            <p:spPr>
              <a:xfrm>
                <a:off x="6081538" y="6303450"/>
                <a:ext cx="55875" cy="87125"/>
              </a:xfrm>
              <a:custGeom>
                <a:rect b="b" l="l" r="r" t="t"/>
                <a:pathLst>
                  <a:path extrusionOk="0" h="3485" w="2235">
                    <a:moveTo>
                      <a:pt x="893" y="1"/>
                    </a:moveTo>
                    <a:cubicBezTo>
                      <a:pt x="857" y="1"/>
                      <a:pt x="822" y="5"/>
                      <a:pt x="787" y="13"/>
                    </a:cubicBezTo>
                    <a:cubicBezTo>
                      <a:pt x="260" y="121"/>
                      <a:pt x="1" y="978"/>
                      <a:pt x="224" y="1943"/>
                    </a:cubicBezTo>
                    <a:cubicBezTo>
                      <a:pt x="397" y="2843"/>
                      <a:pt x="891" y="3484"/>
                      <a:pt x="1375" y="3484"/>
                    </a:cubicBezTo>
                    <a:cubicBezTo>
                      <a:pt x="1414" y="3484"/>
                      <a:pt x="1453" y="3480"/>
                      <a:pt x="1493" y="3471"/>
                    </a:cubicBezTo>
                    <a:cubicBezTo>
                      <a:pt x="2011" y="3399"/>
                      <a:pt x="2234" y="2506"/>
                      <a:pt x="2047" y="1577"/>
                    </a:cubicBezTo>
                    <a:cubicBezTo>
                      <a:pt x="1881" y="674"/>
                      <a:pt x="1354" y="1"/>
                      <a:pt x="893"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4"/>
              <p:cNvSpPr/>
              <p:nvPr/>
            </p:nvSpPr>
            <p:spPr>
              <a:xfrm>
                <a:off x="6101188" y="6303600"/>
                <a:ext cx="36225" cy="87300"/>
              </a:xfrm>
              <a:custGeom>
                <a:rect b="b" l="l" r="r" t="t"/>
                <a:pathLst>
                  <a:path extrusionOk="0" h="3492" w="1449">
                    <a:moveTo>
                      <a:pt x="86" y="1"/>
                    </a:moveTo>
                    <a:cubicBezTo>
                      <a:pt x="57" y="1"/>
                      <a:pt x="29" y="3"/>
                      <a:pt x="1" y="7"/>
                    </a:cubicBezTo>
                    <a:cubicBezTo>
                      <a:pt x="448" y="115"/>
                      <a:pt x="859" y="749"/>
                      <a:pt x="1001" y="1526"/>
                    </a:cubicBezTo>
                    <a:cubicBezTo>
                      <a:pt x="1225" y="2500"/>
                      <a:pt x="966" y="3358"/>
                      <a:pt x="448" y="3465"/>
                    </a:cubicBezTo>
                    <a:cubicBezTo>
                      <a:pt x="483" y="3483"/>
                      <a:pt x="530" y="3492"/>
                      <a:pt x="577" y="3492"/>
                    </a:cubicBezTo>
                    <a:cubicBezTo>
                      <a:pt x="624" y="3492"/>
                      <a:pt x="671" y="3483"/>
                      <a:pt x="707" y="3465"/>
                    </a:cubicBezTo>
                    <a:cubicBezTo>
                      <a:pt x="1225" y="3393"/>
                      <a:pt x="1448" y="2500"/>
                      <a:pt x="1261" y="1571"/>
                    </a:cubicBezTo>
                    <a:cubicBezTo>
                      <a:pt x="1092" y="650"/>
                      <a:pt x="579" y="1"/>
                      <a:pt x="8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4"/>
              <p:cNvSpPr/>
              <p:nvPr/>
            </p:nvSpPr>
            <p:spPr>
              <a:xfrm>
                <a:off x="5894588" y="6774000"/>
                <a:ext cx="91150" cy="57075"/>
              </a:xfrm>
              <a:custGeom>
                <a:rect b="b" l="l" r="r" t="t"/>
                <a:pathLst>
                  <a:path extrusionOk="0" h="2283" w="3646">
                    <a:moveTo>
                      <a:pt x="2593" y="1"/>
                    </a:moveTo>
                    <a:cubicBezTo>
                      <a:pt x="2249" y="1"/>
                      <a:pt x="1841" y="95"/>
                      <a:pt x="1448" y="284"/>
                    </a:cubicBezTo>
                    <a:cubicBezTo>
                      <a:pt x="555" y="730"/>
                      <a:pt x="1" y="1436"/>
                      <a:pt x="224" y="1919"/>
                    </a:cubicBezTo>
                    <a:cubicBezTo>
                      <a:pt x="344" y="2158"/>
                      <a:pt x="656" y="2282"/>
                      <a:pt x="1058" y="2282"/>
                    </a:cubicBezTo>
                    <a:cubicBezTo>
                      <a:pt x="1406" y="2282"/>
                      <a:pt x="1820" y="2190"/>
                      <a:pt x="2234" y="1999"/>
                    </a:cubicBezTo>
                    <a:cubicBezTo>
                      <a:pt x="3128" y="1588"/>
                      <a:pt x="3646" y="847"/>
                      <a:pt x="3423" y="400"/>
                    </a:cubicBezTo>
                    <a:cubicBezTo>
                      <a:pt x="3321" y="133"/>
                      <a:pt x="3001" y="1"/>
                      <a:pt x="2593"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4"/>
              <p:cNvSpPr/>
              <p:nvPr/>
            </p:nvSpPr>
            <p:spPr>
              <a:xfrm>
                <a:off x="5899288" y="6783975"/>
                <a:ext cx="86450" cy="47100"/>
              </a:xfrm>
              <a:custGeom>
                <a:rect b="b" l="l" r="r" t="t"/>
                <a:pathLst>
                  <a:path extrusionOk="0" h="1884" w="3458">
                    <a:moveTo>
                      <a:pt x="3270" y="1"/>
                    </a:moveTo>
                    <a:cubicBezTo>
                      <a:pt x="3235" y="448"/>
                      <a:pt x="2752" y="1001"/>
                      <a:pt x="2011" y="1377"/>
                    </a:cubicBezTo>
                    <a:cubicBezTo>
                      <a:pt x="1604" y="1564"/>
                      <a:pt x="1197" y="1656"/>
                      <a:pt x="854" y="1656"/>
                    </a:cubicBezTo>
                    <a:cubicBezTo>
                      <a:pt x="443" y="1656"/>
                      <a:pt x="122" y="1523"/>
                      <a:pt x="0" y="1261"/>
                    </a:cubicBezTo>
                    <a:lnTo>
                      <a:pt x="0" y="1261"/>
                    </a:lnTo>
                    <a:cubicBezTo>
                      <a:pt x="0" y="1341"/>
                      <a:pt x="0" y="1412"/>
                      <a:pt x="36" y="1520"/>
                    </a:cubicBezTo>
                    <a:cubicBezTo>
                      <a:pt x="156" y="1759"/>
                      <a:pt x="468" y="1883"/>
                      <a:pt x="870" y="1883"/>
                    </a:cubicBezTo>
                    <a:cubicBezTo>
                      <a:pt x="1218" y="1883"/>
                      <a:pt x="1632" y="1791"/>
                      <a:pt x="2046" y="1600"/>
                    </a:cubicBezTo>
                    <a:cubicBezTo>
                      <a:pt x="2940" y="1189"/>
                      <a:pt x="3458" y="483"/>
                      <a:pt x="3270"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4"/>
              <p:cNvSpPr/>
              <p:nvPr/>
            </p:nvSpPr>
            <p:spPr>
              <a:xfrm>
                <a:off x="5334188" y="6439225"/>
                <a:ext cx="57875" cy="87125"/>
              </a:xfrm>
              <a:custGeom>
                <a:rect b="b" l="l" r="r" t="t"/>
                <a:pathLst>
                  <a:path extrusionOk="0" h="3485" w="2315">
                    <a:moveTo>
                      <a:pt x="833" y="1"/>
                    </a:moveTo>
                    <a:cubicBezTo>
                      <a:pt x="793" y="1"/>
                      <a:pt x="754" y="5"/>
                      <a:pt x="716" y="14"/>
                    </a:cubicBezTo>
                    <a:cubicBezTo>
                      <a:pt x="189" y="166"/>
                      <a:pt x="1" y="1060"/>
                      <a:pt x="269" y="1989"/>
                    </a:cubicBezTo>
                    <a:cubicBezTo>
                      <a:pt x="508" y="2848"/>
                      <a:pt x="1030" y="3485"/>
                      <a:pt x="1524" y="3485"/>
                    </a:cubicBezTo>
                    <a:cubicBezTo>
                      <a:pt x="1565" y="3485"/>
                      <a:pt x="1605" y="3481"/>
                      <a:pt x="1645" y="3472"/>
                    </a:cubicBezTo>
                    <a:cubicBezTo>
                      <a:pt x="2127" y="3329"/>
                      <a:pt x="2315" y="2436"/>
                      <a:pt x="2056" y="1506"/>
                    </a:cubicBezTo>
                    <a:cubicBezTo>
                      <a:pt x="1850" y="610"/>
                      <a:pt x="1296" y="1"/>
                      <a:pt x="833"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4"/>
              <p:cNvSpPr/>
              <p:nvPr/>
            </p:nvSpPr>
            <p:spPr>
              <a:xfrm>
                <a:off x="5334188" y="6439575"/>
                <a:ext cx="40250" cy="86775"/>
              </a:xfrm>
              <a:custGeom>
                <a:rect b="b" l="l" r="r" t="t"/>
                <a:pathLst>
                  <a:path extrusionOk="0" h="3471" w="1610">
                    <a:moveTo>
                      <a:pt x="716" y="0"/>
                    </a:moveTo>
                    <a:cubicBezTo>
                      <a:pt x="189" y="152"/>
                      <a:pt x="1" y="1046"/>
                      <a:pt x="269" y="1975"/>
                    </a:cubicBezTo>
                    <a:cubicBezTo>
                      <a:pt x="508" y="2834"/>
                      <a:pt x="1030" y="3471"/>
                      <a:pt x="1496" y="3471"/>
                    </a:cubicBezTo>
                    <a:cubicBezTo>
                      <a:pt x="1534" y="3471"/>
                      <a:pt x="1572" y="3467"/>
                      <a:pt x="1609" y="3458"/>
                    </a:cubicBezTo>
                    <a:cubicBezTo>
                      <a:pt x="1162" y="3351"/>
                      <a:pt x="716" y="2752"/>
                      <a:pt x="492" y="1975"/>
                    </a:cubicBezTo>
                    <a:cubicBezTo>
                      <a:pt x="224" y="1046"/>
                      <a:pt x="448" y="152"/>
                      <a:pt x="939"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4"/>
              <p:cNvSpPr/>
              <p:nvPr/>
            </p:nvSpPr>
            <p:spPr>
              <a:xfrm>
                <a:off x="5620988" y="6786525"/>
                <a:ext cx="62350" cy="34400"/>
              </a:xfrm>
              <a:custGeom>
                <a:rect b="b" l="l" r="r" t="t"/>
                <a:pathLst>
                  <a:path extrusionOk="0" h="1376" w="2494">
                    <a:moveTo>
                      <a:pt x="850" y="0"/>
                    </a:moveTo>
                    <a:cubicBezTo>
                      <a:pt x="435" y="0"/>
                      <a:pt x="122" y="142"/>
                      <a:pt x="72" y="381"/>
                    </a:cubicBezTo>
                    <a:cubicBezTo>
                      <a:pt x="0" y="712"/>
                      <a:pt x="447" y="1123"/>
                      <a:pt x="1081" y="1310"/>
                    </a:cubicBezTo>
                    <a:cubicBezTo>
                      <a:pt x="1272" y="1354"/>
                      <a:pt x="1456" y="1375"/>
                      <a:pt x="1624" y="1375"/>
                    </a:cubicBezTo>
                    <a:cubicBezTo>
                      <a:pt x="2046" y="1375"/>
                      <a:pt x="2364" y="1239"/>
                      <a:pt x="2422" y="971"/>
                    </a:cubicBezTo>
                    <a:cubicBezTo>
                      <a:pt x="2493" y="640"/>
                      <a:pt x="2046" y="229"/>
                      <a:pt x="1412" y="77"/>
                    </a:cubicBezTo>
                    <a:cubicBezTo>
                      <a:pt x="1215" y="25"/>
                      <a:pt x="1023" y="0"/>
                      <a:pt x="850"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4"/>
              <p:cNvSpPr/>
              <p:nvPr/>
            </p:nvSpPr>
            <p:spPr>
              <a:xfrm>
                <a:off x="5620988" y="6792250"/>
                <a:ext cx="60550" cy="28700"/>
              </a:xfrm>
              <a:custGeom>
                <a:rect b="b" l="l" r="r" t="t"/>
                <a:pathLst>
                  <a:path extrusionOk="0" h="1148" w="2422">
                    <a:moveTo>
                      <a:pt x="143" y="0"/>
                    </a:moveTo>
                    <a:lnTo>
                      <a:pt x="143" y="0"/>
                    </a:lnTo>
                    <a:cubicBezTo>
                      <a:pt x="108" y="36"/>
                      <a:pt x="72" y="117"/>
                      <a:pt x="72" y="152"/>
                    </a:cubicBezTo>
                    <a:cubicBezTo>
                      <a:pt x="0" y="483"/>
                      <a:pt x="447" y="894"/>
                      <a:pt x="1081" y="1081"/>
                    </a:cubicBezTo>
                    <a:cubicBezTo>
                      <a:pt x="1264" y="1126"/>
                      <a:pt x="1444" y="1147"/>
                      <a:pt x="1611" y="1147"/>
                    </a:cubicBezTo>
                    <a:cubicBezTo>
                      <a:pt x="2015" y="1147"/>
                      <a:pt x="2339" y="1021"/>
                      <a:pt x="2422" y="787"/>
                    </a:cubicBezTo>
                    <a:lnTo>
                      <a:pt x="2422" y="787"/>
                    </a:lnTo>
                    <a:cubicBezTo>
                      <a:pt x="2279" y="929"/>
                      <a:pt x="2027" y="1010"/>
                      <a:pt x="1718" y="1010"/>
                    </a:cubicBezTo>
                    <a:cubicBezTo>
                      <a:pt x="1545" y="1010"/>
                      <a:pt x="1353" y="984"/>
                      <a:pt x="1153" y="930"/>
                    </a:cubicBezTo>
                    <a:cubicBezTo>
                      <a:pt x="519" y="787"/>
                      <a:pt x="72" y="376"/>
                      <a:pt x="143"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4"/>
              <p:cNvSpPr/>
              <p:nvPr/>
            </p:nvSpPr>
            <p:spPr>
              <a:xfrm>
                <a:off x="5633938" y="6834950"/>
                <a:ext cx="129350" cy="68150"/>
              </a:xfrm>
              <a:custGeom>
                <a:rect b="b" l="l" r="r" t="t"/>
                <a:pathLst>
                  <a:path extrusionOk="0" h="2726" w="5174">
                    <a:moveTo>
                      <a:pt x="2354" y="0"/>
                    </a:moveTo>
                    <a:cubicBezTo>
                      <a:pt x="1053" y="0"/>
                      <a:pt x="34" y="571"/>
                      <a:pt x="1" y="1267"/>
                    </a:cubicBezTo>
                    <a:cubicBezTo>
                      <a:pt x="1" y="2018"/>
                      <a:pt x="1117" y="2652"/>
                      <a:pt x="2529" y="2724"/>
                    </a:cubicBezTo>
                    <a:cubicBezTo>
                      <a:pt x="2569" y="2725"/>
                      <a:pt x="2610" y="2725"/>
                      <a:pt x="2650" y="2725"/>
                    </a:cubicBezTo>
                    <a:cubicBezTo>
                      <a:pt x="4016" y="2725"/>
                      <a:pt x="5138" y="2140"/>
                      <a:pt x="5138" y="1419"/>
                    </a:cubicBezTo>
                    <a:cubicBezTo>
                      <a:pt x="5173" y="678"/>
                      <a:pt x="4021" y="43"/>
                      <a:pt x="2609" y="8"/>
                    </a:cubicBezTo>
                    <a:cubicBezTo>
                      <a:pt x="2523" y="3"/>
                      <a:pt x="2438" y="0"/>
                      <a:pt x="2354"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4"/>
              <p:cNvSpPr/>
              <p:nvPr/>
            </p:nvSpPr>
            <p:spPr>
              <a:xfrm>
                <a:off x="5633938" y="6857475"/>
                <a:ext cx="128450" cy="45625"/>
              </a:xfrm>
              <a:custGeom>
                <a:rect b="b" l="l" r="r" t="t"/>
                <a:pathLst>
                  <a:path extrusionOk="0" h="1825" w="5138">
                    <a:moveTo>
                      <a:pt x="117" y="0"/>
                    </a:moveTo>
                    <a:cubicBezTo>
                      <a:pt x="36" y="107"/>
                      <a:pt x="1" y="259"/>
                      <a:pt x="1" y="366"/>
                    </a:cubicBezTo>
                    <a:cubicBezTo>
                      <a:pt x="1" y="1117"/>
                      <a:pt x="1117" y="1751"/>
                      <a:pt x="2529" y="1823"/>
                    </a:cubicBezTo>
                    <a:cubicBezTo>
                      <a:pt x="2572" y="1824"/>
                      <a:pt x="2616" y="1824"/>
                      <a:pt x="2659" y="1824"/>
                    </a:cubicBezTo>
                    <a:cubicBezTo>
                      <a:pt x="4019" y="1824"/>
                      <a:pt x="5103" y="1282"/>
                      <a:pt x="5138" y="554"/>
                    </a:cubicBezTo>
                    <a:lnTo>
                      <a:pt x="5138" y="554"/>
                    </a:lnTo>
                    <a:cubicBezTo>
                      <a:pt x="4843" y="1117"/>
                      <a:pt x="3833" y="1483"/>
                      <a:pt x="2645" y="1483"/>
                    </a:cubicBezTo>
                    <a:cubicBezTo>
                      <a:pt x="1234" y="1447"/>
                      <a:pt x="72" y="777"/>
                      <a:pt x="117" y="36"/>
                    </a:cubicBezTo>
                    <a:lnTo>
                      <a:pt x="117" y="0"/>
                    </a:ln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pic>
        <p:nvPicPr>
          <p:cNvPr id="215" name="Google Shape;215;p4"/>
          <p:cNvPicPr preferRelativeResize="0"/>
          <p:nvPr/>
        </p:nvPicPr>
        <p:blipFill>
          <a:blip r:embed="rId2">
            <a:alphaModFix/>
          </a:blip>
          <a:stretch>
            <a:fillRect/>
          </a:stretch>
        </p:blipFill>
        <p:spPr>
          <a:xfrm>
            <a:off x="86602" y="0"/>
            <a:ext cx="8970797" cy="5143501"/>
          </a:xfrm>
          <a:prstGeom prst="rect">
            <a:avLst/>
          </a:prstGeom>
          <a:noFill/>
          <a:ln>
            <a:noFill/>
          </a:ln>
        </p:spPr>
      </p:pic>
      <p:sp>
        <p:nvSpPr>
          <p:cNvPr id="216" name="Google Shape;216;p4"/>
          <p:cNvSpPr txBox="1"/>
          <p:nvPr>
            <p:ph type="ctrTitle"/>
          </p:nvPr>
        </p:nvSpPr>
        <p:spPr>
          <a:xfrm>
            <a:off x="2504225" y="1680375"/>
            <a:ext cx="2680800" cy="5778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9E005D"/>
              </a:buClr>
              <a:buSzPts val="3000"/>
              <a:buNone/>
              <a:defRPr sz="3000">
                <a:solidFill>
                  <a:srgbClr val="9E005D"/>
                </a:solidFill>
              </a:defRPr>
            </a:lvl1pPr>
            <a:lvl2pPr lvl="1" rtl="0">
              <a:spcBef>
                <a:spcPts val="0"/>
              </a:spcBef>
              <a:spcAft>
                <a:spcPts val="0"/>
              </a:spcAft>
              <a:buClr>
                <a:srgbClr val="9E005D"/>
              </a:buClr>
              <a:buSzPts val="2400"/>
              <a:buNone/>
              <a:defRPr sz="2400">
                <a:solidFill>
                  <a:srgbClr val="9E005D"/>
                </a:solidFill>
              </a:defRPr>
            </a:lvl2pPr>
            <a:lvl3pPr lvl="2" rtl="0">
              <a:spcBef>
                <a:spcPts val="0"/>
              </a:spcBef>
              <a:spcAft>
                <a:spcPts val="0"/>
              </a:spcAft>
              <a:buClr>
                <a:srgbClr val="9E005D"/>
              </a:buClr>
              <a:buSzPts val="2400"/>
              <a:buNone/>
              <a:defRPr sz="2400">
                <a:solidFill>
                  <a:srgbClr val="9E005D"/>
                </a:solidFill>
              </a:defRPr>
            </a:lvl3pPr>
            <a:lvl4pPr lvl="3" rtl="0">
              <a:spcBef>
                <a:spcPts val="0"/>
              </a:spcBef>
              <a:spcAft>
                <a:spcPts val="0"/>
              </a:spcAft>
              <a:buClr>
                <a:srgbClr val="9E005D"/>
              </a:buClr>
              <a:buSzPts val="2400"/>
              <a:buNone/>
              <a:defRPr sz="2400">
                <a:solidFill>
                  <a:srgbClr val="9E005D"/>
                </a:solidFill>
              </a:defRPr>
            </a:lvl4pPr>
            <a:lvl5pPr lvl="4" rtl="0">
              <a:spcBef>
                <a:spcPts val="0"/>
              </a:spcBef>
              <a:spcAft>
                <a:spcPts val="0"/>
              </a:spcAft>
              <a:buClr>
                <a:srgbClr val="9E005D"/>
              </a:buClr>
              <a:buSzPts val="2400"/>
              <a:buNone/>
              <a:defRPr sz="2400">
                <a:solidFill>
                  <a:srgbClr val="9E005D"/>
                </a:solidFill>
              </a:defRPr>
            </a:lvl5pPr>
            <a:lvl6pPr lvl="5" rtl="0">
              <a:spcBef>
                <a:spcPts val="0"/>
              </a:spcBef>
              <a:spcAft>
                <a:spcPts val="0"/>
              </a:spcAft>
              <a:buClr>
                <a:srgbClr val="9E005D"/>
              </a:buClr>
              <a:buSzPts val="2400"/>
              <a:buNone/>
              <a:defRPr sz="2400">
                <a:solidFill>
                  <a:srgbClr val="9E005D"/>
                </a:solidFill>
              </a:defRPr>
            </a:lvl6pPr>
            <a:lvl7pPr lvl="6" rtl="0">
              <a:spcBef>
                <a:spcPts val="0"/>
              </a:spcBef>
              <a:spcAft>
                <a:spcPts val="0"/>
              </a:spcAft>
              <a:buClr>
                <a:srgbClr val="9E005D"/>
              </a:buClr>
              <a:buSzPts val="2400"/>
              <a:buNone/>
              <a:defRPr sz="2400">
                <a:solidFill>
                  <a:srgbClr val="9E005D"/>
                </a:solidFill>
              </a:defRPr>
            </a:lvl7pPr>
            <a:lvl8pPr lvl="7" rtl="0">
              <a:spcBef>
                <a:spcPts val="0"/>
              </a:spcBef>
              <a:spcAft>
                <a:spcPts val="0"/>
              </a:spcAft>
              <a:buClr>
                <a:srgbClr val="9E005D"/>
              </a:buClr>
              <a:buSzPts val="2400"/>
              <a:buNone/>
              <a:defRPr sz="2400">
                <a:solidFill>
                  <a:srgbClr val="9E005D"/>
                </a:solidFill>
              </a:defRPr>
            </a:lvl8pPr>
            <a:lvl9pPr lvl="8" rtl="0">
              <a:spcBef>
                <a:spcPts val="0"/>
              </a:spcBef>
              <a:spcAft>
                <a:spcPts val="0"/>
              </a:spcAft>
              <a:buClr>
                <a:srgbClr val="9E005D"/>
              </a:buClr>
              <a:buSzPts val="2400"/>
              <a:buNone/>
              <a:defRPr sz="2400">
                <a:solidFill>
                  <a:srgbClr val="9E005D"/>
                </a:solidFill>
              </a:defRPr>
            </a:lvl9pPr>
          </a:lstStyle>
          <a:p/>
        </p:txBody>
      </p:sp>
      <p:cxnSp>
        <p:nvCxnSpPr>
          <p:cNvPr id="217" name="Google Shape;217;p4"/>
          <p:cNvCxnSpPr/>
          <p:nvPr/>
        </p:nvCxnSpPr>
        <p:spPr>
          <a:xfrm>
            <a:off x="1975533" y="2258179"/>
            <a:ext cx="1665600" cy="0"/>
          </a:xfrm>
          <a:prstGeom prst="straightConnector1">
            <a:avLst/>
          </a:prstGeom>
          <a:noFill/>
          <a:ln cap="flat" cmpd="sng" w="19050">
            <a:solidFill>
              <a:srgbClr val="9E005D"/>
            </a:solidFill>
            <a:prstDash val="solid"/>
            <a:round/>
            <a:headEnd len="med" w="med" type="none"/>
            <a:tailEnd len="med" w="med" type="none"/>
          </a:ln>
        </p:spPr>
      </p:cxnSp>
      <p:sp>
        <p:nvSpPr>
          <p:cNvPr id="218" name="Google Shape;218;p4"/>
          <p:cNvSpPr txBox="1"/>
          <p:nvPr>
            <p:ph idx="1" type="subTitle"/>
          </p:nvPr>
        </p:nvSpPr>
        <p:spPr>
          <a:xfrm>
            <a:off x="2504225" y="2336673"/>
            <a:ext cx="4781100" cy="577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None/>
              <a:defRPr>
                <a:solidFill>
                  <a:srgbClr val="9E005D"/>
                </a:solidFill>
              </a:defRPr>
            </a:lvl1pPr>
            <a:lvl2pPr lvl="1">
              <a:lnSpc>
                <a:spcPct val="100000"/>
              </a:lnSpc>
              <a:spcBef>
                <a:spcPts val="1600"/>
              </a:spcBef>
              <a:spcAft>
                <a:spcPts val="0"/>
              </a:spcAft>
              <a:buNone/>
              <a:defRPr>
                <a:solidFill>
                  <a:srgbClr val="9E005D"/>
                </a:solidFill>
              </a:defRPr>
            </a:lvl2pPr>
            <a:lvl3pPr lvl="2">
              <a:lnSpc>
                <a:spcPct val="100000"/>
              </a:lnSpc>
              <a:spcBef>
                <a:spcPts val="1600"/>
              </a:spcBef>
              <a:spcAft>
                <a:spcPts val="0"/>
              </a:spcAft>
              <a:buNone/>
              <a:defRPr>
                <a:solidFill>
                  <a:srgbClr val="9E005D"/>
                </a:solidFill>
              </a:defRPr>
            </a:lvl3pPr>
            <a:lvl4pPr lvl="3">
              <a:lnSpc>
                <a:spcPct val="100000"/>
              </a:lnSpc>
              <a:spcBef>
                <a:spcPts val="1600"/>
              </a:spcBef>
              <a:spcAft>
                <a:spcPts val="0"/>
              </a:spcAft>
              <a:buNone/>
              <a:defRPr>
                <a:solidFill>
                  <a:srgbClr val="9E005D"/>
                </a:solidFill>
              </a:defRPr>
            </a:lvl4pPr>
            <a:lvl5pPr lvl="4">
              <a:lnSpc>
                <a:spcPct val="100000"/>
              </a:lnSpc>
              <a:spcBef>
                <a:spcPts val="1600"/>
              </a:spcBef>
              <a:spcAft>
                <a:spcPts val="0"/>
              </a:spcAft>
              <a:buNone/>
              <a:defRPr>
                <a:solidFill>
                  <a:srgbClr val="9E005D"/>
                </a:solidFill>
              </a:defRPr>
            </a:lvl5pPr>
            <a:lvl6pPr lvl="5">
              <a:lnSpc>
                <a:spcPct val="100000"/>
              </a:lnSpc>
              <a:spcBef>
                <a:spcPts val="1600"/>
              </a:spcBef>
              <a:spcAft>
                <a:spcPts val="0"/>
              </a:spcAft>
              <a:buNone/>
              <a:defRPr>
                <a:solidFill>
                  <a:srgbClr val="9E005D"/>
                </a:solidFill>
              </a:defRPr>
            </a:lvl6pPr>
            <a:lvl7pPr lvl="6">
              <a:lnSpc>
                <a:spcPct val="100000"/>
              </a:lnSpc>
              <a:spcBef>
                <a:spcPts val="1600"/>
              </a:spcBef>
              <a:spcAft>
                <a:spcPts val="0"/>
              </a:spcAft>
              <a:buNone/>
              <a:defRPr>
                <a:solidFill>
                  <a:srgbClr val="9E005D"/>
                </a:solidFill>
              </a:defRPr>
            </a:lvl7pPr>
            <a:lvl8pPr lvl="7">
              <a:lnSpc>
                <a:spcPct val="100000"/>
              </a:lnSpc>
              <a:spcBef>
                <a:spcPts val="1600"/>
              </a:spcBef>
              <a:spcAft>
                <a:spcPts val="0"/>
              </a:spcAft>
              <a:buNone/>
              <a:defRPr>
                <a:solidFill>
                  <a:srgbClr val="9E005D"/>
                </a:solidFill>
              </a:defRPr>
            </a:lvl8pPr>
            <a:lvl9pPr lvl="8">
              <a:lnSpc>
                <a:spcPct val="100000"/>
              </a:lnSpc>
              <a:spcBef>
                <a:spcPts val="1600"/>
              </a:spcBef>
              <a:spcAft>
                <a:spcPts val="1600"/>
              </a:spcAft>
              <a:buNone/>
              <a:defRPr>
                <a:solidFill>
                  <a:srgbClr val="9E005D"/>
                </a:solidFill>
              </a:defRPr>
            </a:lvl9pPr>
          </a:lstStyle>
          <a:p/>
        </p:txBody>
      </p:sp>
    </p:spTree>
  </p:cSld>
  <p:clrMapOvr>
    <a:masterClrMapping/>
  </p:clrMapOvr>
  <p:extLst>
    <p:ext uri="{DCECCB84-F9BA-43D5-87BE-67443E8EF086}">
      <p15:sldGuideLst>
        <p15:guide id="1" orient="horz" pos="2381">
          <p15:clr>
            <a:srgbClr val="FA7B17"/>
          </p15:clr>
        </p15:guide>
        <p15:guide id="2" orient="horz" pos="1448">
          <p15:clr>
            <a:srgbClr val="FA7B17"/>
          </p15:clr>
        </p15:guide>
      </p15:sldGuideLst>
    </p:ext>
  </p:extLst>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QUOTE">
  <p:cSld name="TITLE_1_1_1">
    <p:bg>
      <p:bgPr>
        <a:gradFill>
          <a:gsLst>
            <a:gs pos="0">
              <a:srgbClr val="FF8200"/>
            </a:gs>
            <a:gs pos="100000">
              <a:schemeClr val="accent1"/>
            </a:gs>
          </a:gsLst>
          <a:lin ang="10801400" scaled="0"/>
        </a:gradFill>
      </p:bgPr>
    </p:bg>
    <p:spTree>
      <p:nvGrpSpPr>
        <p:cNvPr id="219" name="Shape 219"/>
        <p:cNvGrpSpPr/>
        <p:nvPr/>
      </p:nvGrpSpPr>
      <p:grpSpPr>
        <a:xfrm>
          <a:off x="0" y="0"/>
          <a:ext cx="0" cy="0"/>
          <a:chOff x="0" y="0"/>
          <a:chExt cx="0" cy="0"/>
        </a:xfrm>
      </p:grpSpPr>
      <p:sp>
        <p:nvSpPr>
          <p:cNvPr id="220" name="Google Shape;220;p5"/>
          <p:cNvSpPr/>
          <p:nvPr/>
        </p:nvSpPr>
        <p:spPr>
          <a:xfrm flipH="1" rot="5400000">
            <a:off x="4396701" y="424815"/>
            <a:ext cx="5179784" cy="4314837"/>
          </a:xfrm>
          <a:custGeom>
            <a:rect b="b" l="l" r="r" t="t"/>
            <a:pathLst>
              <a:path extrusionOk="0" h="12837" w="20857">
                <a:moveTo>
                  <a:pt x="1591" y="756"/>
                </a:moveTo>
                <a:cubicBezTo>
                  <a:pt x="1956" y="756"/>
                  <a:pt x="2358" y="882"/>
                  <a:pt x="2569" y="1025"/>
                </a:cubicBezTo>
                <a:cubicBezTo>
                  <a:pt x="2806" y="1186"/>
                  <a:pt x="3006" y="1461"/>
                  <a:pt x="2968" y="1736"/>
                </a:cubicBezTo>
                <a:cubicBezTo>
                  <a:pt x="2902" y="2159"/>
                  <a:pt x="2525" y="2291"/>
                  <a:pt x="2121" y="2291"/>
                </a:cubicBezTo>
                <a:cubicBezTo>
                  <a:pt x="1766" y="2291"/>
                  <a:pt x="1389" y="2189"/>
                  <a:pt x="1185" y="2096"/>
                </a:cubicBezTo>
                <a:cubicBezTo>
                  <a:pt x="797" y="1897"/>
                  <a:pt x="673" y="1262"/>
                  <a:pt x="986" y="949"/>
                </a:cubicBezTo>
                <a:cubicBezTo>
                  <a:pt x="1129" y="810"/>
                  <a:pt x="1352" y="756"/>
                  <a:pt x="1591" y="756"/>
                </a:cubicBezTo>
                <a:close/>
                <a:moveTo>
                  <a:pt x="11859" y="6864"/>
                </a:moveTo>
                <a:cubicBezTo>
                  <a:pt x="11937" y="6864"/>
                  <a:pt x="12013" y="6867"/>
                  <a:pt x="12088" y="6874"/>
                </a:cubicBezTo>
                <a:cubicBezTo>
                  <a:pt x="12287" y="6874"/>
                  <a:pt x="12524" y="6912"/>
                  <a:pt x="12647" y="7073"/>
                </a:cubicBezTo>
                <a:cubicBezTo>
                  <a:pt x="13197" y="7746"/>
                  <a:pt x="12050" y="7983"/>
                  <a:pt x="11614" y="7983"/>
                </a:cubicBezTo>
                <a:cubicBezTo>
                  <a:pt x="11570" y="7983"/>
                  <a:pt x="11510" y="7984"/>
                  <a:pt x="11441" y="7984"/>
                </a:cubicBezTo>
                <a:cubicBezTo>
                  <a:pt x="11079" y="7984"/>
                  <a:pt x="10448" y="7957"/>
                  <a:pt x="10353" y="7623"/>
                </a:cubicBezTo>
                <a:cubicBezTo>
                  <a:pt x="10315" y="7386"/>
                  <a:pt x="10514" y="7187"/>
                  <a:pt x="10751" y="7073"/>
                </a:cubicBezTo>
                <a:cubicBezTo>
                  <a:pt x="11073" y="6939"/>
                  <a:pt x="11481" y="6864"/>
                  <a:pt x="11859" y="6864"/>
                </a:cubicBezTo>
                <a:close/>
                <a:moveTo>
                  <a:pt x="3081" y="8059"/>
                </a:moveTo>
                <a:cubicBezTo>
                  <a:pt x="3318" y="8059"/>
                  <a:pt x="3593" y="8182"/>
                  <a:pt x="3717" y="8419"/>
                </a:cubicBezTo>
                <a:cubicBezTo>
                  <a:pt x="3717" y="8457"/>
                  <a:pt x="3754" y="8495"/>
                  <a:pt x="3754" y="8571"/>
                </a:cubicBezTo>
                <a:cubicBezTo>
                  <a:pt x="3754" y="8732"/>
                  <a:pt x="3679" y="8931"/>
                  <a:pt x="3555" y="9045"/>
                </a:cubicBezTo>
                <a:cubicBezTo>
                  <a:pt x="3280" y="9405"/>
                  <a:pt x="2930" y="9604"/>
                  <a:pt x="2532" y="9756"/>
                </a:cubicBezTo>
                <a:cubicBezTo>
                  <a:pt x="2133" y="9955"/>
                  <a:pt x="1745" y="10116"/>
                  <a:pt x="1384" y="10268"/>
                </a:cubicBezTo>
                <a:cubicBezTo>
                  <a:pt x="1254" y="10324"/>
                  <a:pt x="957" y="10461"/>
                  <a:pt x="732" y="10461"/>
                </a:cubicBezTo>
                <a:cubicBezTo>
                  <a:pt x="615" y="10461"/>
                  <a:pt x="517" y="10423"/>
                  <a:pt x="474" y="10315"/>
                </a:cubicBezTo>
                <a:cubicBezTo>
                  <a:pt x="162" y="9481"/>
                  <a:pt x="1745" y="8732"/>
                  <a:pt x="2257" y="8419"/>
                </a:cubicBezTo>
                <a:cubicBezTo>
                  <a:pt x="2494" y="8258"/>
                  <a:pt x="2769" y="8097"/>
                  <a:pt x="3081" y="8059"/>
                </a:cubicBezTo>
                <a:close/>
                <a:moveTo>
                  <a:pt x="1309" y="1"/>
                </a:moveTo>
                <a:cubicBezTo>
                  <a:pt x="873" y="1"/>
                  <a:pt x="399" y="276"/>
                  <a:pt x="0" y="437"/>
                </a:cubicBezTo>
                <a:lnTo>
                  <a:pt x="0" y="12837"/>
                </a:lnTo>
                <a:cubicBezTo>
                  <a:pt x="474" y="11775"/>
                  <a:pt x="948" y="10789"/>
                  <a:pt x="2095" y="10315"/>
                </a:cubicBezTo>
                <a:cubicBezTo>
                  <a:pt x="2731" y="10078"/>
                  <a:pt x="3404" y="9917"/>
                  <a:pt x="3991" y="9604"/>
                </a:cubicBezTo>
                <a:cubicBezTo>
                  <a:pt x="4826" y="9168"/>
                  <a:pt x="5414" y="8372"/>
                  <a:pt x="6286" y="8021"/>
                </a:cubicBezTo>
                <a:cubicBezTo>
                  <a:pt x="6605" y="7888"/>
                  <a:pt x="6948" y="7836"/>
                  <a:pt x="7301" y="7836"/>
                </a:cubicBezTo>
                <a:cubicBezTo>
                  <a:pt x="7901" y="7836"/>
                  <a:pt x="8533" y="7985"/>
                  <a:pt x="9130" y="8135"/>
                </a:cubicBezTo>
                <a:cubicBezTo>
                  <a:pt x="9868" y="8365"/>
                  <a:pt x="10631" y="8615"/>
                  <a:pt x="11399" y="8615"/>
                </a:cubicBezTo>
                <a:cubicBezTo>
                  <a:pt x="11578" y="8615"/>
                  <a:pt x="11757" y="8601"/>
                  <a:pt x="11936" y="8571"/>
                </a:cubicBezTo>
                <a:cubicBezTo>
                  <a:pt x="13036" y="8419"/>
                  <a:pt x="13984" y="7661"/>
                  <a:pt x="14969" y="7187"/>
                </a:cubicBezTo>
                <a:cubicBezTo>
                  <a:pt x="16087" y="6680"/>
                  <a:pt x="17308" y="6560"/>
                  <a:pt x="18540" y="6560"/>
                </a:cubicBezTo>
                <a:cubicBezTo>
                  <a:pt x="19316" y="6560"/>
                  <a:pt x="20095" y="6608"/>
                  <a:pt x="20857" y="6637"/>
                </a:cubicBezTo>
                <a:lnTo>
                  <a:pt x="20857" y="2968"/>
                </a:lnTo>
                <a:cubicBezTo>
                  <a:pt x="20520" y="2892"/>
                  <a:pt x="20175" y="2852"/>
                  <a:pt x="19829" y="2852"/>
                </a:cubicBezTo>
                <a:cubicBezTo>
                  <a:pt x="19445" y="2852"/>
                  <a:pt x="19060" y="2901"/>
                  <a:pt x="18686" y="3006"/>
                </a:cubicBezTo>
                <a:cubicBezTo>
                  <a:pt x="18051" y="3158"/>
                  <a:pt x="17425" y="3442"/>
                  <a:pt x="16828" y="3679"/>
                </a:cubicBezTo>
                <a:cubicBezTo>
                  <a:pt x="16184" y="3907"/>
                  <a:pt x="15510" y="4008"/>
                  <a:pt x="14833" y="4008"/>
                </a:cubicBezTo>
                <a:cubicBezTo>
                  <a:pt x="13396" y="4008"/>
                  <a:pt x="11940" y="3553"/>
                  <a:pt x="10703" y="2883"/>
                </a:cubicBezTo>
                <a:cubicBezTo>
                  <a:pt x="9755" y="2333"/>
                  <a:pt x="8807" y="1622"/>
                  <a:pt x="7708" y="1461"/>
                </a:cubicBezTo>
                <a:cubicBezTo>
                  <a:pt x="7534" y="1437"/>
                  <a:pt x="7365" y="1428"/>
                  <a:pt x="7198" y="1428"/>
                </a:cubicBezTo>
                <a:cubicBezTo>
                  <a:pt x="6827" y="1428"/>
                  <a:pt x="6466" y="1473"/>
                  <a:pt x="6087" y="1499"/>
                </a:cubicBezTo>
                <a:cubicBezTo>
                  <a:pt x="5893" y="1515"/>
                  <a:pt x="5694" y="1526"/>
                  <a:pt x="5493" y="1526"/>
                </a:cubicBezTo>
                <a:cubicBezTo>
                  <a:pt x="5123" y="1526"/>
                  <a:pt x="4746" y="1489"/>
                  <a:pt x="4390" y="1385"/>
                </a:cubicBezTo>
                <a:cubicBezTo>
                  <a:pt x="3792" y="1224"/>
                  <a:pt x="3280" y="835"/>
                  <a:pt x="2769" y="513"/>
                </a:cubicBezTo>
                <a:cubicBezTo>
                  <a:pt x="2332" y="238"/>
                  <a:pt x="1821" y="1"/>
                  <a:pt x="1309" y="1"/>
                </a:cubicBezTo>
                <a:close/>
              </a:path>
            </a:pathLst>
          </a:custGeom>
          <a:gradFill>
            <a:gsLst>
              <a:gs pos="0">
                <a:srgbClr val="FF5E90">
                  <a:alpha val="63529"/>
                </a:srgbClr>
              </a:gs>
              <a:gs pos="100000">
                <a:srgbClr val="ED275A">
                  <a:alpha val="61176"/>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5"/>
          <p:cNvSpPr/>
          <p:nvPr/>
        </p:nvSpPr>
        <p:spPr>
          <a:xfrm rot="5400000">
            <a:off x="-390133" y="2648402"/>
            <a:ext cx="2886235" cy="2161229"/>
          </a:xfrm>
          <a:custGeom>
            <a:rect b="b" l="l" r="r" t="t"/>
            <a:pathLst>
              <a:path extrusionOk="0" h="10031" w="13396">
                <a:moveTo>
                  <a:pt x="11613" y="3394"/>
                </a:moveTo>
                <a:cubicBezTo>
                  <a:pt x="11736" y="3432"/>
                  <a:pt x="11850" y="3432"/>
                  <a:pt x="11936" y="3432"/>
                </a:cubicBezTo>
                <a:cubicBezTo>
                  <a:pt x="12286" y="3555"/>
                  <a:pt x="12485" y="4029"/>
                  <a:pt x="12362" y="4380"/>
                </a:cubicBezTo>
                <a:cubicBezTo>
                  <a:pt x="12248" y="4778"/>
                  <a:pt x="11850" y="5015"/>
                  <a:pt x="11499" y="5053"/>
                </a:cubicBezTo>
                <a:cubicBezTo>
                  <a:pt x="11447" y="5062"/>
                  <a:pt x="11394" y="5066"/>
                  <a:pt x="11339" y="5066"/>
                </a:cubicBezTo>
                <a:cubicBezTo>
                  <a:pt x="10615" y="5066"/>
                  <a:pt x="9767" y="4330"/>
                  <a:pt x="10428" y="3669"/>
                </a:cubicBezTo>
                <a:cubicBezTo>
                  <a:pt x="10751" y="3394"/>
                  <a:pt x="11225" y="3394"/>
                  <a:pt x="11613" y="3394"/>
                </a:cubicBezTo>
                <a:close/>
                <a:moveTo>
                  <a:pt x="2470" y="4848"/>
                </a:moveTo>
                <a:cubicBezTo>
                  <a:pt x="2752" y="4848"/>
                  <a:pt x="2844" y="4997"/>
                  <a:pt x="2844" y="5176"/>
                </a:cubicBezTo>
                <a:cubicBezTo>
                  <a:pt x="2806" y="5527"/>
                  <a:pt x="2569" y="5802"/>
                  <a:pt x="2332" y="6039"/>
                </a:cubicBezTo>
                <a:cubicBezTo>
                  <a:pt x="2177" y="6194"/>
                  <a:pt x="1906" y="6303"/>
                  <a:pt x="1660" y="6303"/>
                </a:cubicBezTo>
                <a:cubicBezTo>
                  <a:pt x="1590" y="6303"/>
                  <a:pt x="1523" y="6295"/>
                  <a:pt x="1460" y="6276"/>
                </a:cubicBezTo>
                <a:cubicBezTo>
                  <a:pt x="1185" y="6200"/>
                  <a:pt x="1223" y="5887"/>
                  <a:pt x="1308" y="5688"/>
                </a:cubicBezTo>
                <a:cubicBezTo>
                  <a:pt x="1346" y="5650"/>
                  <a:pt x="1346" y="5650"/>
                  <a:pt x="1346" y="5603"/>
                </a:cubicBezTo>
                <a:cubicBezTo>
                  <a:pt x="1507" y="5366"/>
                  <a:pt x="1744" y="5214"/>
                  <a:pt x="1981" y="5053"/>
                </a:cubicBezTo>
                <a:cubicBezTo>
                  <a:pt x="2095" y="4977"/>
                  <a:pt x="2218" y="4854"/>
                  <a:pt x="2370" y="4854"/>
                </a:cubicBezTo>
                <a:cubicBezTo>
                  <a:pt x="2406" y="4850"/>
                  <a:pt x="2439" y="4848"/>
                  <a:pt x="2470" y="4848"/>
                </a:cubicBezTo>
                <a:close/>
                <a:moveTo>
                  <a:pt x="13395" y="0"/>
                </a:moveTo>
                <a:cubicBezTo>
                  <a:pt x="10751" y="2806"/>
                  <a:pt x="6437" y="1422"/>
                  <a:pt x="2929" y="2882"/>
                </a:cubicBezTo>
                <a:cubicBezTo>
                  <a:pt x="0" y="4067"/>
                  <a:pt x="85" y="7186"/>
                  <a:pt x="474" y="10030"/>
                </a:cubicBezTo>
                <a:lnTo>
                  <a:pt x="1782" y="10030"/>
                </a:lnTo>
                <a:cubicBezTo>
                  <a:pt x="1782" y="9793"/>
                  <a:pt x="1782" y="9594"/>
                  <a:pt x="1820" y="9357"/>
                </a:cubicBezTo>
                <a:cubicBezTo>
                  <a:pt x="1981" y="7783"/>
                  <a:pt x="3081" y="6513"/>
                  <a:pt x="4503" y="6039"/>
                </a:cubicBezTo>
                <a:cubicBezTo>
                  <a:pt x="6911" y="5252"/>
                  <a:pt x="10703" y="5840"/>
                  <a:pt x="13395" y="5091"/>
                </a:cubicBezTo>
                <a:lnTo>
                  <a:pt x="13395" y="0"/>
                </a:lnTo>
                <a:close/>
              </a:path>
            </a:pathLst>
          </a:custGeom>
          <a:gradFill>
            <a:gsLst>
              <a:gs pos="0">
                <a:srgbClr val="FF5E90">
                  <a:alpha val="63529"/>
                </a:srgbClr>
              </a:gs>
              <a:gs pos="100000">
                <a:srgbClr val="ED275A">
                  <a:alpha val="61176"/>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5"/>
          <p:cNvSpPr/>
          <p:nvPr/>
        </p:nvSpPr>
        <p:spPr>
          <a:xfrm>
            <a:off x="-1025" y="9500"/>
            <a:ext cx="2469367" cy="2116954"/>
          </a:xfrm>
          <a:custGeom>
            <a:rect b="b" l="l" r="r" t="t"/>
            <a:pathLst>
              <a:path extrusionOk="0" h="5749" w="6706">
                <a:moveTo>
                  <a:pt x="3690" y="0"/>
                </a:moveTo>
                <a:cubicBezTo>
                  <a:pt x="4020" y="1117"/>
                  <a:pt x="4092" y="2010"/>
                  <a:pt x="3538" y="2386"/>
                </a:cubicBezTo>
                <a:cubicBezTo>
                  <a:pt x="3186" y="2611"/>
                  <a:pt x="2823" y="2706"/>
                  <a:pt x="2444" y="2706"/>
                </a:cubicBezTo>
                <a:cubicBezTo>
                  <a:pt x="1696" y="2706"/>
                  <a:pt x="889" y="2336"/>
                  <a:pt x="0" y="1867"/>
                </a:cubicBezTo>
                <a:lnTo>
                  <a:pt x="0" y="4878"/>
                </a:lnTo>
                <a:cubicBezTo>
                  <a:pt x="482" y="4994"/>
                  <a:pt x="1081" y="5137"/>
                  <a:pt x="1715" y="5361"/>
                </a:cubicBezTo>
                <a:cubicBezTo>
                  <a:pt x="2461" y="5624"/>
                  <a:pt x="3115" y="5748"/>
                  <a:pt x="3673" y="5748"/>
                </a:cubicBezTo>
                <a:cubicBezTo>
                  <a:pt x="6040" y="5748"/>
                  <a:pt x="6705" y="3514"/>
                  <a:pt x="5477" y="81"/>
                </a:cubicBezTo>
                <a:cubicBezTo>
                  <a:pt x="5477" y="36"/>
                  <a:pt x="5477" y="36"/>
                  <a:pt x="5432" y="0"/>
                </a:cubicBezTo>
                <a:close/>
              </a:path>
            </a:pathLst>
          </a:custGeom>
          <a:gradFill>
            <a:gsLst>
              <a:gs pos="0">
                <a:srgbClr val="FF5E90">
                  <a:alpha val="63529"/>
                </a:srgbClr>
              </a:gs>
              <a:gs pos="100000">
                <a:srgbClr val="ED275A">
                  <a:alpha val="61176"/>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3" name="Google Shape;223;p5"/>
          <p:cNvGrpSpPr/>
          <p:nvPr/>
        </p:nvGrpSpPr>
        <p:grpSpPr>
          <a:xfrm>
            <a:off x="-1025" y="0"/>
            <a:ext cx="9192023" cy="5177169"/>
            <a:chOff x="-1025" y="0"/>
            <a:chExt cx="9192023" cy="5177169"/>
          </a:xfrm>
        </p:grpSpPr>
        <p:sp>
          <p:nvSpPr>
            <p:cNvPr id="224" name="Google Shape;224;p5"/>
            <p:cNvSpPr/>
            <p:nvPr/>
          </p:nvSpPr>
          <p:spPr>
            <a:xfrm>
              <a:off x="-1025" y="1870000"/>
              <a:ext cx="9144059" cy="3055755"/>
            </a:xfrm>
            <a:custGeom>
              <a:rect b="b" l="l" r="r" t="t"/>
              <a:pathLst>
                <a:path extrusionOk="0" h="17447" w="51963">
                  <a:moveTo>
                    <a:pt x="22612" y="0"/>
                  </a:moveTo>
                  <a:cubicBezTo>
                    <a:pt x="21469" y="0"/>
                    <a:pt x="19509" y="149"/>
                    <a:pt x="17875" y="1020"/>
                  </a:cubicBezTo>
                  <a:cubicBezTo>
                    <a:pt x="17286" y="1335"/>
                    <a:pt x="16385" y="1455"/>
                    <a:pt x="15354" y="1455"/>
                  </a:cubicBezTo>
                  <a:cubicBezTo>
                    <a:pt x="12055" y="1455"/>
                    <a:pt x="7427" y="224"/>
                    <a:pt x="7427" y="224"/>
                  </a:cubicBezTo>
                  <a:cubicBezTo>
                    <a:pt x="7427" y="224"/>
                    <a:pt x="6553" y="4"/>
                    <a:pt x="5155" y="4"/>
                  </a:cubicBezTo>
                  <a:cubicBezTo>
                    <a:pt x="3815" y="4"/>
                    <a:pt x="1994" y="206"/>
                    <a:pt x="1" y="999"/>
                  </a:cubicBezTo>
                  <a:lnTo>
                    <a:pt x="1" y="16134"/>
                  </a:lnTo>
                  <a:cubicBezTo>
                    <a:pt x="2379" y="16048"/>
                    <a:pt x="7234" y="15417"/>
                    <a:pt x="11031" y="12042"/>
                  </a:cubicBezTo>
                  <a:cubicBezTo>
                    <a:pt x="14657" y="8811"/>
                    <a:pt x="17051" y="7386"/>
                    <a:pt x="19654" y="7386"/>
                  </a:cubicBezTo>
                  <a:cubicBezTo>
                    <a:pt x="20807" y="7386"/>
                    <a:pt x="22001" y="7665"/>
                    <a:pt x="23362" y="8192"/>
                  </a:cubicBezTo>
                  <a:cubicBezTo>
                    <a:pt x="24699" y="8707"/>
                    <a:pt x="25841" y="8887"/>
                    <a:pt x="26784" y="8887"/>
                  </a:cubicBezTo>
                  <a:cubicBezTo>
                    <a:pt x="28968" y="8887"/>
                    <a:pt x="30082" y="7921"/>
                    <a:pt x="30082" y="7921"/>
                  </a:cubicBezTo>
                  <a:cubicBezTo>
                    <a:pt x="30082" y="7921"/>
                    <a:pt x="31590" y="7145"/>
                    <a:pt x="33097" y="7145"/>
                  </a:cubicBezTo>
                  <a:cubicBezTo>
                    <a:pt x="34164" y="7145"/>
                    <a:pt x="35231" y="7534"/>
                    <a:pt x="35762" y="8864"/>
                  </a:cubicBezTo>
                  <a:cubicBezTo>
                    <a:pt x="37045" y="12067"/>
                    <a:pt x="40334" y="15043"/>
                    <a:pt x="40334" y="15043"/>
                  </a:cubicBezTo>
                  <a:cubicBezTo>
                    <a:pt x="40334" y="15043"/>
                    <a:pt x="42539" y="17446"/>
                    <a:pt x="46691" y="17446"/>
                  </a:cubicBezTo>
                  <a:cubicBezTo>
                    <a:pt x="47363" y="17446"/>
                    <a:pt x="48086" y="17383"/>
                    <a:pt x="48859" y="17237"/>
                  </a:cubicBezTo>
                  <a:cubicBezTo>
                    <a:pt x="49658" y="17086"/>
                    <a:pt x="50323" y="17021"/>
                    <a:pt x="50877" y="17021"/>
                  </a:cubicBezTo>
                  <a:cubicBezTo>
                    <a:pt x="51301" y="17021"/>
                    <a:pt x="51659" y="17059"/>
                    <a:pt x="51963" y="17127"/>
                  </a:cubicBezTo>
                  <a:lnTo>
                    <a:pt x="51963" y="4620"/>
                  </a:lnTo>
                  <a:cubicBezTo>
                    <a:pt x="50723" y="5154"/>
                    <a:pt x="48920" y="5759"/>
                    <a:pt x="47115" y="5759"/>
                  </a:cubicBezTo>
                  <a:cubicBezTo>
                    <a:pt x="46256" y="5759"/>
                    <a:pt x="45398" y="5622"/>
                    <a:pt x="44598" y="5276"/>
                  </a:cubicBezTo>
                  <a:cubicBezTo>
                    <a:pt x="42622" y="4416"/>
                    <a:pt x="41037" y="4209"/>
                    <a:pt x="39969" y="4209"/>
                  </a:cubicBezTo>
                  <a:cubicBezTo>
                    <a:pt x="38980" y="4209"/>
                    <a:pt x="38435" y="4386"/>
                    <a:pt x="38435" y="4386"/>
                  </a:cubicBezTo>
                  <a:cubicBezTo>
                    <a:pt x="38435" y="4386"/>
                    <a:pt x="37163" y="4903"/>
                    <a:pt x="35490" y="4903"/>
                  </a:cubicBezTo>
                  <a:cubicBezTo>
                    <a:pt x="34155" y="4903"/>
                    <a:pt x="32565" y="4574"/>
                    <a:pt x="31161" y="3394"/>
                  </a:cubicBezTo>
                  <a:cubicBezTo>
                    <a:pt x="27991" y="733"/>
                    <a:pt x="23575" y="40"/>
                    <a:pt x="23575" y="40"/>
                  </a:cubicBezTo>
                  <a:cubicBezTo>
                    <a:pt x="23575" y="40"/>
                    <a:pt x="23202" y="0"/>
                    <a:pt x="22612" y="0"/>
                  </a:cubicBezTo>
                  <a:close/>
                </a:path>
              </a:pathLst>
            </a:custGeom>
            <a:solidFill>
              <a:srgbClr val="FFFFFF">
                <a:alpha val="13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5"/>
            <p:cNvSpPr/>
            <p:nvPr/>
          </p:nvSpPr>
          <p:spPr>
            <a:xfrm>
              <a:off x="2777841" y="0"/>
              <a:ext cx="6413157" cy="1810824"/>
            </a:xfrm>
            <a:custGeom>
              <a:rect b="b" l="l" r="r" t="t"/>
              <a:pathLst>
                <a:path extrusionOk="0" h="10339" w="36610">
                  <a:moveTo>
                    <a:pt x="0" y="1"/>
                  </a:moveTo>
                  <a:cubicBezTo>
                    <a:pt x="160" y="193"/>
                    <a:pt x="300" y="403"/>
                    <a:pt x="410" y="628"/>
                  </a:cubicBezTo>
                  <a:cubicBezTo>
                    <a:pt x="1440" y="2670"/>
                    <a:pt x="4954" y="3330"/>
                    <a:pt x="4954" y="3330"/>
                  </a:cubicBezTo>
                  <a:cubicBezTo>
                    <a:pt x="4954" y="3330"/>
                    <a:pt x="6545" y="3691"/>
                    <a:pt x="7078" y="4536"/>
                  </a:cubicBezTo>
                  <a:cubicBezTo>
                    <a:pt x="7515" y="5229"/>
                    <a:pt x="8385" y="6335"/>
                    <a:pt x="10189" y="6335"/>
                  </a:cubicBezTo>
                  <a:cubicBezTo>
                    <a:pt x="10584" y="6335"/>
                    <a:pt x="11024" y="6282"/>
                    <a:pt x="11515" y="6160"/>
                  </a:cubicBezTo>
                  <a:cubicBezTo>
                    <a:pt x="11861" y="6073"/>
                    <a:pt x="12224" y="6036"/>
                    <a:pt x="12595" y="6036"/>
                  </a:cubicBezTo>
                  <a:cubicBezTo>
                    <a:pt x="15146" y="6036"/>
                    <a:pt x="18047" y="7820"/>
                    <a:pt x="18047" y="7820"/>
                  </a:cubicBezTo>
                  <a:cubicBezTo>
                    <a:pt x="18047" y="7820"/>
                    <a:pt x="21835" y="10339"/>
                    <a:pt x="26041" y="10339"/>
                  </a:cubicBezTo>
                  <a:cubicBezTo>
                    <a:pt x="27202" y="10339"/>
                    <a:pt x="28395" y="10147"/>
                    <a:pt x="29549" y="9657"/>
                  </a:cubicBezTo>
                  <a:cubicBezTo>
                    <a:pt x="32735" y="8304"/>
                    <a:pt x="35163" y="6508"/>
                    <a:pt x="36610" y="5282"/>
                  </a:cubicBezTo>
                  <a:lnTo>
                    <a:pt x="36610" y="1"/>
                  </a:lnTo>
                  <a:lnTo>
                    <a:pt x="29340" y="1"/>
                  </a:lnTo>
                  <a:cubicBezTo>
                    <a:pt x="27597" y="526"/>
                    <a:pt x="25690" y="1321"/>
                    <a:pt x="23804" y="2531"/>
                  </a:cubicBezTo>
                  <a:cubicBezTo>
                    <a:pt x="21110" y="4255"/>
                    <a:pt x="18914" y="4743"/>
                    <a:pt x="17290" y="4743"/>
                  </a:cubicBezTo>
                  <a:cubicBezTo>
                    <a:pt x="15178" y="4743"/>
                    <a:pt x="14037" y="3917"/>
                    <a:pt x="14037" y="3917"/>
                  </a:cubicBezTo>
                  <a:cubicBezTo>
                    <a:pt x="14037" y="3917"/>
                    <a:pt x="13491" y="3321"/>
                    <a:pt x="11936" y="3321"/>
                  </a:cubicBezTo>
                  <a:cubicBezTo>
                    <a:pt x="11455" y="3321"/>
                    <a:pt x="10878" y="3378"/>
                    <a:pt x="10190" y="3527"/>
                  </a:cubicBezTo>
                  <a:cubicBezTo>
                    <a:pt x="10027" y="3562"/>
                    <a:pt x="9866" y="3579"/>
                    <a:pt x="9708" y="3579"/>
                  </a:cubicBezTo>
                  <a:cubicBezTo>
                    <a:pt x="7886" y="3579"/>
                    <a:pt x="6432" y="1385"/>
                    <a:pt x="5696" y="1"/>
                  </a:cubicBezTo>
                  <a:close/>
                </a:path>
              </a:pathLst>
            </a:custGeom>
            <a:solidFill>
              <a:srgbClr val="FFFFFF">
                <a:alpha val="13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5"/>
            <p:cNvSpPr/>
            <p:nvPr/>
          </p:nvSpPr>
          <p:spPr>
            <a:xfrm>
              <a:off x="608925" y="4426148"/>
              <a:ext cx="5082878" cy="751022"/>
            </a:xfrm>
            <a:custGeom>
              <a:rect b="b" l="l" r="r" t="t"/>
              <a:pathLst>
                <a:path extrusionOk="0" h="4288" w="29016">
                  <a:moveTo>
                    <a:pt x="10237" y="0"/>
                  </a:moveTo>
                  <a:cubicBezTo>
                    <a:pt x="6886" y="0"/>
                    <a:pt x="5987" y="1962"/>
                    <a:pt x="5987" y="1962"/>
                  </a:cubicBezTo>
                  <a:cubicBezTo>
                    <a:pt x="5987" y="1962"/>
                    <a:pt x="5249" y="3127"/>
                    <a:pt x="2981" y="3127"/>
                  </a:cubicBezTo>
                  <a:cubicBezTo>
                    <a:pt x="1825" y="3127"/>
                    <a:pt x="759" y="3713"/>
                    <a:pt x="0" y="4287"/>
                  </a:cubicBezTo>
                  <a:lnTo>
                    <a:pt x="29016" y="4287"/>
                  </a:lnTo>
                  <a:cubicBezTo>
                    <a:pt x="28212" y="3996"/>
                    <a:pt x="27269" y="3467"/>
                    <a:pt x="26494" y="2516"/>
                  </a:cubicBezTo>
                  <a:cubicBezTo>
                    <a:pt x="25397" y="1157"/>
                    <a:pt x="23799" y="626"/>
                    <a:pt x="22167" y="626"/>
                  </a:cubicBezTo>
                  <a:cubicBezTo>
                    <a:pt x="21223" y="626"/>
                    <a:pt x="20268" y="804"/>
                    <a:pt x="19392" y="1101"/>
                  </a:cubicBezTo>
                  <a:cubicBezTo>
                    <a:pt x="18736" y="1322"/>
                    <a:pt x="18078" y="1403"/>
                    <a:pt x="17468" y="1403"/>
                  </a:cubicBezTo>
                  <a:cubicBezTo>
                    <a:pt x="15853" y="1403"/>
                    <a:pt x="14578" y="839"/>
                    <a:pt x="14578" y="839"/>
                  </a:cubicBezTo>
                  <a:cubicBezTo>
                    <a:pt x="12805" y="228"/>
                    <a:pt x="11379" y="0"/>
                    <a:pt x="10237" y="0"/>
                  </a:cubicBezTo>
                  <a:close/>
                </a:path>
              </a:pathLst>
            </a:custGeom>
            <a:solidFill>
              <a:srgbClr val="FFFFFF">
                <a:alpha val="13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7" name="Google Shape;227;p5"/>
          <p:cNvSpPr/>
          <p:nvPr/>
        </p:nvSpPr>
        <p:spPr>
          <a:xfrm>
            <a:off x="2200488" y="4164950"/>
            <a:ext cx="1075758" cy="485054"/>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5"/>
          <p:cNvSpPr/>
          <p:nvPr/>
        </p:nvSpPr>
        <p:spPr>
          <a:xfrm>
            <a:off x="652945" y="3916330"/>
            <a:ext cx="427277" cy="416972"/>
          </a:xfrm>
          <a:custGeom>
            <a:rect b="b" l="l" r="r" t="t"/>
            <a:pathLst>
              <a:path extrusionOk="0" h="30025" w="30767">
                <a:moveTo>
                  <a:pt x="30142" y="0"/>
                </a:moveTo>
                <a:cubicBezTo>
                  <a:pt x="28968" y="0"/>
                  <a:pt x="1186" y="26842"/>
                  <a:pt x="596" y="27432"/>
                </a:cubicBezTo>
                <a:cubicBezTo>
                  <a:pt x="0" y="28028"/>
                  <a:pt x="0" y="28989"/>
                  <a:pt x="596" y="29584"/>
                </a:cubicBezTo>
                <a:cubicBezTo>
                  <a:pt x="894" y="29878"/>
                  <a:pt x="1283" y="30025"/>
                  <a:pt x="1672" y="30025"/>
                </a:cubicBezTo>
                <a:cubicBezTo>
                  <a:pt x="2062" y="30025"/>
                  <a:pt x="2451" y="29878"/>
                  <a:pt x="2749" y="29584"/>
                </a:cubicBezTo>
                <a:cubicBezTo>
                  <a:pt x="3336" y="28989"/>
                  <a:pt x="30767" y="597"/>
                  <a:pt x="30171" y="10"/>
                </a:cubicBezTo>
                <a:cubicBezTo>
                  <a:pt x="30165" y="3"/>
                  <a:pt x="30155" y="0"/>
                  <a:pt x="30142" y="0"/>
                </a:cubicBezTo>
                <a:close/>
              </a:path>
            </a:pathLst>
          </a:custGeom>
          <a:gradFill>
            <a:gsLst>
              <a:gs pos="0">
                <a:srgbClr val="FFFFFF">
                  <a:alpha val="0"/>
                </a:srgbClr>
              </a:gs>
              <a:gs pos="100000">
                <a:srgbClr val="F0FFFF"/>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5"/>
          <p:cNvSpPr/>
          <p:nvPr/>
        </p:nvSpPr>
        <p:spPr>
          <a:xfrm>
            <a:off x="6830250" y="239513"/>
            <a:ext cx="769875" cy="750625"/>
          </a:xfrm>
          <a:custGeom>
            <a:rect b="b" l="l" r="r" t="t"/>
            <a:pathLst>
              <a:path extrusionOk="0" h="30025" w="30795">
                <a:moveTo>
                  <a:pt x="30134" y="0"/>
                </a:moveTo>
                <a:cubicBezTo>
                  <a:pt x="28968" y="0"/>
                  <a:pt x="1212" y="26807"/>
                  <a:pt x="588" y="27396"/>
                </a:cubicBezTo>
                <a:cubicBezTo>
                  <a:pt x="1" y="27992"/>
                  <a:pt x="1" y="28989"/>
                  <a:pt x="588" y="29585"/>
                </a:cubicBezTo>
                <a:cubicBezTo>
                  <a:pt x="904" y="29878"/>
                  <a:pt x="1302" y="30025"/>
                  <a:pt x="1695" y="30025"/>
                </a:cubicBezTo>
                <a:cubicBezTo>
                  <a:pt x="2089" y="30025"/>
                  <a:pt x="2478" y="29878"/>
                  <a:pt x="2776" y="29585"/>
                </a:cubicBezTo>
                <a:cubicBezTo>
                  <a:pt x="3372" y="28989"/>
                  <a:pt x="30794" y="597"/>
                  <a:pt x="30163" y="10"/>
                </a:cubicBezTo>
                <a:cubicBezTo>
                  <a:pt x="30156" y="3"/>
                  <a:pt x="30147" y="0"/>
                  <a:pt x="30134" y="0"/>
                </a:cubicBezTo>
                <a:close/>
              </a:path>
            </a:pathLst>
          </a:custGeom>
          <a:gradFill>
            <a:gsLst>
              <a:gs pos="0">
                <a:srgbClr val="FA8CEB"/>
              </a:gs>
              <a:gs pos="100000">
                <a:srgbClr val="FFEA8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5"/>
          <p:cNvSpPr/>
          <p:nvPr/>
        </p:nvSpPr>
        <p:spPr>
          <a:xfrm rot="-1569231">
            <a:off x="8388965" y="293172"/>
            <a:ext cx="317036" cy="317036"/>
          </a:xfrm>
          <a:custGeom>
            <a:rect b="b" l="l" r="r" t="t"/>
            <a:pathLst>
              <a:path extrusionOk="0" h="19382" w="19382">
                <a:moveTo>
                  <a:pt x="9669" y="0"/>
                </a:moveTo>
                <a:cubicBezTo>
                  <a:pt x="4332" y="0"/>
                  <a:pt x="1" y="4332"/>
                  <a:pt x="1" y="9705"/>
                </a:cubicBezTo>
                <a:cubicBezTo>
                  <a:pt x="1" y="15041"/>
                  <a:pt x="4332" y="19382"/>
                  <a:pt x="9669" y="19382"/>
                </a:cubicBezTo>
                <a:cubicBezTo>
                  <a:pt x="15050" y="19382"/>
                  <a:pt x="19382" y="15041"/>
                  <a:pt x="19382" y="9705"/>
                </a:cubicBezTo>
                <a:cubicBezTo>
                  <a:pt x="19382" y="4332"/>
                  <a:pt x="15050" y="0"/>
                  <a:pt x="9669" y="0"/>
                </a:cubicBezTo>
                <a:close/>
              </a:path>
            </a:pathLst>
          </a:custGeom>
          <a:gradFill>
            <a:gsLst>
              <a:gs pos="0">
                <a:srgbClr val="FFFFFF"/>
              </a:gs>
              <a:gs pos="64000">
                <a:srgbClr val="FFFFFF"/>
              </a:gs>
              <a:gs pos="100000">
                <a:srgbClr val="FFFFFF">
                  <a:alpha val="0"/>
                </a:srgbClr>
              </a:gs>
            </a:gsLst>
            <a:lin ang="5400012" scaled="0"/>
          </a:gradFill>
          <a:ln>
            <a:noFill/>
          </a:ln>
          <a:effectLst>
            <a:outerShdw blurRad="300038" rotWithShape="0" algn="bl" dir="1260000" dist="9525">
              <a:srgbClr val="FFFFFF"/>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5"/>
          <p:cNvSpPr/>
          <p:nvPr/>
        </p:nvSpPr>
        <p:spPr>
          <a:xfrm>
            <a:off x="7989775" y="4072025"/>
            <a:ext cx="769875" cy="750625"/>
          </a:xfrm>
          <a:custGeom>
            <a:rect b="b" l="l" r="r" t="t"/>
            <a:pathLst>
              <a:path extrusionOk="0" h="30025" w="30795">
                <a:moveTo>
                  <a:pt x="30134" y="0"/>
                </a:moveTo>
                <a:cubicBezTo>
                  <a:pt x="28968" y="0"/>
                  <a:pt x="1212" y="26807"/>
                  <a:pt x="588" y="27396"/>
                </a:cubicBezTo>
                <a:cubicBezTo>
                  <a:pt x="1" y="27992"/>
                  <a:pt x="1" y="28989"/>
                  <a:pt x="588" y="29585"/>
                </a:cubicBezTo>
                <a:cubicBezTo>
                  <a:pt x="904" y="29878"/>
                  <a:pt x="1302" y="30025"/>
                  <a:pt x="1695" y="30025"/>
                </a:cubicBezTo>
                <a:cubicBezTo>
                  <a:pt x="2089" y="30025"/>
                  <a:pt x="2478" y="29878"/>
                  <a:pt x="2776" y="29585"/>
                </a:cubicBezTo>
                <a:cubicBezTo>
                  <a:pt x="3372" y="28989"/>
                  <a:pt x="30794" y="597"/>
                  <a:pt x="30163" y="10"/>
                </a:cubicBezTo>
                <a:cubicBezTo>
                  <a:pt x="30156" y="3"/>
                  <a:pt x="30147" y="0"/>
                  <a:pt x="30134" y="0"/>
                </a:cubicBezTo>
                <a:close/>
              </a:path>
            </a:pathLst>
          </a:custGeom>
          <a:gradFill>
            <a:gsLst>
              <a:gs pos="0">
                <a:srgbClr val="FA8CEB"/>
              </a:gs>
              <a:gs pos="100000">
                <a:srgbClr val="FFEA8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5"/>
          <p:cNvSpPr/>
          <p:nvPr/>
        </p:nvSpPr>
        <p:spPr>
          <a:xfrm>
            <a:off x="4932502" y="1461026"/>
            <a:ext cx="295286" cy="288165"/>
          </a:xfrm>
          <a:custGeom>
            <a:rect b="b" l="l" r="r" t="t"/>
            <a:pathLst>
              <a:path extrusionOk="0" h="30025" w="30767">
                <a:moveTo>
                  <a:pt x="30142" y="0"/>
                </a:moveTo>
                <a:cubicBezTo>
                  <a:pt x="28968" y="0"/>
                  <a:pt x="1186" y="26842"/>
                  <a:pt x="596" y="27432"/>
                </a:cubicBezTo>
                <a:cubicBezTo>
                  <a:pt x="0" y="28028"/>
                  <a:pt x="0" y="28989"/>
                  <a:pt x="596" y="29584"/>
                </a:cubicBezTo>
                <a:cubicBezTo>
                  <a:pt x="894" y="29878"/>
                  <a:pt x="1283" y="30025"/>
                  <a:pt x="1672" y="30025"/>
                </a:cubicBezTo>
                <a:cubicBezTo>
                  <a:pt x="2062" y="30025"/>
                  <a:pt x="2451" y="29878"/>
                  <a:pt x="2749" y="29584"/>
                </a:cubicBezTo>
                <a:cubicBezTo>
                  <a:pt x="3336" y="28989"/>
                  <a:pt x="30767" y="597"/>
                  <a:pt x="30171" y="10"/>
                </a:cubicBezTo>
                <a:cubicBezTo>
                  <a:pt x="30165" y="3"/>
                  <a:pt x="30155" y="0"/>
                  <a:pt x="30142" y="0"/>
                </a:cubicBezTo>
                <a:close/>
              </a:path>
            </a:pathLst>
          </a:custGeom>
          <a:gradFill>
            <a:gsLst>
              <a:gs pos="0">
                <a:srgbClr val="FFFFFF">
                  <a:alpha val="0"/>
                </a:srgbClr>
              </a:gs>
              <a:gs pos="100000">
                <a:srgbClr val="F0FFFF"/>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5"/>
          <p:cNvSpPr/>
          <p:nvPr/>
        </p:nvSpPr>
        <p:spPr>
          <a:xfrm rot="8804286">
            <a:off x="8074572" y="2953183"/>
            <a:ext cx="440866" cy="440871"/>
          </a:xfrm>
          <a:custGeom>
            <a:rect b="b" l="l" r="r" t="t"/>
            <a:pathLst>
              <a:path extrusionOk="0" h="80534" w="80533">
                <a:moveTo>
                  <a:pt x="40284" y="1"/>
                </a:moveTo>
                <a:cubicBezTo>
                  <a:pt x="18047" y="1"/>
                  <a:pt x="0" y="18013"/>
                  <a:pt x="0" y="40249"/>
                </a:cubicBezTo>
                <a:cubicBezTo>
                  <a:pt x="0" y="62486"/>
                  <a:pt x="18047" y="80533"/>
                  <a:pt x="40284" y="80533"/>
                </a:cubicBezTo>
                <a:cubicBezTo>
                  <a:pt x="62521" y="80533"/>
                  <a:pt x="80532" y="62486"/>
                  <a:pt x="80532" y="40249"/>
                </a:cubicBezTo>
                <a:cubicBezTo>
                  <a:pt x="80532" y="18013"/>
                  <a:pt x="62521" y="1"/>
                  <a:pt x="40284" y="1"/>
                </a:cubicBezTo>
                <a:close/>
              </a:path>
            </a:pathLst>
          </a:custGeom>
          <a:gradFill>
            <a:gsLst>
              <a:gs pos="0">
                <a:srgbClr val="FFFFFF">
                  <a:alpha val="0"/>
                </a:srgbClr>
              </a:gs>
              <a:gs pos="100000">
                <a:srgbClr val="FFFFFF"/>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5"/>
          <p:cNvSpPr/>
          <p:nvPr/>
        </p:nvSpPr>
        <p:spPr>
          <a:xfrm>
            <a:off x="1155275" y="476647"/>
            <a:ext cx="526671" cy="513503"/>
          </a:xfrm>
          <a:custGeom>
            <a:rect b="b" l="l" r="r" t="t"/>
            <a:pathLst>
              <a:path extrusionOk="0" h="30025" w="30795">
                <a:moveTo>
                  <a:pt x="30134" y="0"/>
                </a:moveTo>
                <a:cubicBezTo>
                  <a:pt x="28968" y="0"/>
                  <a:pt x="1212" y="26807"/>
                  <a:pt x="588" y="27396"/>
                </a:cubicBezTo>
                <a:cubicBezTo>
                  <a:pt x="1" y="27992"/>
                  <a:pt x="1" y="28989"/>
                  <a:pt x="588" y="29585"/>
                </a:cubicBezTo>
                <a:cubicBezTo>
                  <a:pt x="904" y="29878"/>
                  <a:pt x="1302" y="30025"/>
                  <a:pt x="1695" y="30025"/>
                </a:cubicBezTo>
                <a:cubicBezTo>
                  <a:pt x="2089" y="30025"/>
                  <a:pt x="2478" y="29878"/>
                  <a:pt x="2776" y="29585"/>
                </a:cubicBezTo>
                <a:cubicBezTo>
                  <a:pt x="3372" y="28989"/>
                  <a:pt x="30794" y="597"/>
                  <a:pt x="30163" y="10"/>
                </a:cubicBezTo>
                <a:cubicBezTo>
                  <a:pt x="30156" y="3"/>
                  <a:pt x="30147" y="0"/>
                  <a:pt x="30134" y="0"/>
                </a:cubicBezTo>
                <a:close/>
              </a:path>
            </a:pathLst>
          </a:custGeom>
          <a:gradFill>
            <a:gsLst>
              <a:gs pos="0">
                <a:srgbClr val="FA8CEB"/>
              </a:gs>
              <a:gs pos="100000">
                <a:srgbClr val="FFEA8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5"/>
          <p:cNvSpPr/>
          <p:nvPr/>
        </p:nvSpPr>
        <p:spPr>
          <a:xfrm>
            <a:off x="5303000" y="1254089"/>
            <a:ext cx="639168" cy="288198"/>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5"/>
          <p:cNvSpPr/>
          <p:nvPr/>
        </p:nvSpPr>
        <p:spPr>
          <a:xfrm>
            <a:off x="7828550" y="4035202"/>
            <a:ext cx="639168" cy="288198"/>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5"/>
          <p:cNvSpPr/>
          <p:nvPr/>
        </p:nvSpPr>
        <p:spPr>
          <a:xfrm>
            <a:off x="1561325" y="470527"/>
            <a:ext cx="639168" cy="288198"/>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5"/>
          <p:cNvSpPr/>
          <p:nvPr/>
        </p:nvSpPr>
        <p:spPr>
          <a:xfrm rot="-7496856">
            <a:off x="3752939" y="649617"/>
            <a:ext cx="476549" cy="579530"/>
          </a:xfrm>
          <a:custGeom>
            <a:rect b="b" l="l" r="r" t="t"/>
            <a:pathLst>
              <a:path extrusionOk="0" h="5031" w="4137">
                <a:moveTo>
                  <a:pt x="2457" y="0"/>
                </a:moveTo>
                <a:cubicBezTo>
                  <a:pt x="2904" y="304"/>
                  <a:pt x="3208" y="751"/>
                  <a:pt x="3395" y="1198"/>
                </a:cubicBezTo>
                <a:cubicBezTo>
                  <a:pt x="3538" y="1600"/>
                  <a:pt x="3574" y="1975"/>
                  <a:pt x="3538" y="2386"/>
                </a:cubicBezTo>
                <a:cubicBezTo>
                  <a:pt x="3503" y="2716"/>
                  <a:pt x="3395" y="3020"/>
                  <a:pt x="3244" y="3315"/>
                </a:cubicBezTo>
                <a:lnTo>
                  <a:pt x="3244" y="3351"/>
                </a:lnTo>
                <a:cubicBezTo>
                  <a:pt x="3092" y="3655"/>
                  <a:pt x="2868" y="3914"/>
                  <a:pt x="2609" y="4101"/>
                </a:cubicBezTo>
                <a:cubicBezTo>
                  <a:pt x="2314" y="4360"/>
                  <a:pt x="1975" y="4548"/>
                  <a:pt x="1564" y="4619"/>
                </a:cubicBezTo>
                <a:cubicBezTo>
                  <a:pt x="1385" y="4691"/>
                  <a:pt x="1162" y="4727"/>
                  <a:pt x="938" y="4727"/>
                </a:cubicBezTo>
                <a:cubicBezTo>
                  <a:pt x="635" y="4727"/>
                  <a:pt x="304" y="4655"/>
                  <a:pt x="0" y="4548"/>
                </a:cubicBezTo>
                <a:lnTo>
                  <a:pt x="0" y="4548"/>
                </a:lnTo>
                <a:cubicBezTo>
                  <a:pt x="117" y="4619"/>
                  <a:pt x="188" y="4655"/>
                  <a:pt x="304" y="4727"/>
                </a:cubicBezTo>
                <a:cubicBezTo>
                  <a:pt x="670" y="4914"/>
                  <a:pt x="1081" y="5030"/>
                  <a:pt x="1528" y="5030"/>
                </a:cubicBezTo>
                <a:cubicBezTo>
                  <a:pt x="1716" y="5030"/>
                  <a:pt x="1939" y="4995"/>
                  <a:pt x="2162" y="4950"/>
                </a:cubicBezTo>
                <a:cubicBezTo>
                  <a:pt x="2538" y="4843"/>
                  <a:pt x="2904" y="4655"/>
                  <a:pt x="3208" y="4396"/>
                </a:cubicBezTo>
                <a:cubicBezTo>
                  <a:pt x="3431" y="4208"/>
                  <a:pt x="3654" y="3949"/>
                  <a:pt x="3797" y="3655"/>
                </a:cubicBezTo>
                <a:cubicBezTo>
                  <a:pt x="3985" y="3351"/>
                  <a:pt x="4065" y="3020"/>
                  <a:pt x="4101" y="2681"/>
                </a:cubicBezTo>
                <a:cubicBezTo>
                  <a:pt x="4137" y="2314"/>
                  <a:pt x="4101" y="1903"/>
                  <a:pt x="3949" y="1528"/>
                </a:cubicBezTo>
                <a:cubicBezTo>
                  <a:pt x="3762" y="930"/>
                  <a:pt x="3315" y="447"/>
                  <a:pt x="2761" y="152"/>
                </a:cubicBezTo>
                <a:cubicBezTo>
                  <a:pt x="2645" y="81"/>
                  <a:pt x="2573" y="36"/>
                  <a:pt x="2457" y="0"/>
                </a:cubicBezTo>
                <a:close/>
              </a:path>
            </a:pathLst>
          </a:custGeom>
          <a:gradFill>
            <a:gsLst>
              <a:gs pos="0">
                <a:srgbClr val="FFFFFF">
                  <a:alpha val="0"/>
                </a:srgbClr>
              </a:gs>
              <a:gs pos="100000">
                <a:srgbClr val="F0FFFF"/>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9" name="Google Shape;239;p5"/>
          <p:cNvGrpSpPr/>
          <p:nvPr/>
        </p:nvGrpSpPr>
        <p:grpSpPr>
          <a:xfrm rot="4490682">
            <a:off x="3510282" y="847315"/>
            <a:ext cx="846042" cy="859663"/>
            <a:chOff x="-2803299" y="2304605"/>
            <a:chExt cx="1513937" cy="1524159"/>
          </a:xfrm>
        </p:grpSpPr>
        <p:sp>
          <p:nvSpPr>
            <p:cNvPr id="240" name="Google Shape;240;p5"/>
            <p:cNvSpPr/>
            <p:nvPr/>
          </p:nvSpPr>
          <p:spPr>
            <a:xfrm rot="-3251086">
              <a:off x="-2653825" y="2527465"/>
              <a:ext cx="999923" cy="880172"/>
            </a:xfrm>
            <a:custGeom>
              <a:rect b="b" l="l" r="r" t="t"/>
              <a:pathLst>
                <a:path extrusionOk="0" h="12434" w="14125">
                  <a:moveTo>
                    <a:pt x="7070" y="1"/>
                  </a:moveTo>
                  <a:cubicBezTo>
                    <a:pt x="6244" y="1"/>
                    <a:pt x="5404" y="166"/>
                    <a:pt x="4599" y="517"/>
                  </a:cubicBezTo>
                  <a:cubicBezTo>
                    <a:pt x="1450" y="1896"/>
                    <a:pt x="0" y="5525"/>
                    <a:pt x="1334" y="8673"/>
                  </a:cubicBezTo>
                  <a:cubicBezTo>
                    <a:pt x="2359" y="11029"/>
                    <a:pt x="4672" y="12433"/>
                    <a:pt x="7091" y="12433"/>
                  </a:cubicBezTo>
                  <a:cubicBezTo>
                    <a:pt x="7906" y="12433"/>
                    <a:pt x="8733" y="12274"/>
                    <a:pt x="9526" y="11938"/>
                  </a:cubicBezTo>
                  <a:cubicBezTo>
                    <a:pt x="12675" y="10568"/>
                    <a:pt x="14125" y="6894"/>
                    <a:pt x="12746" y="3746"/>
                  </a:cubicBezTo>
                  <a:cubicBezTo>
                    <a:pt x="11753" y="1403"/>
                    <a:pt x="9470" y="1"/>
                    <a:pt x="7070" y="1"/>
                  </a:cubicBezTo>
                  <a:close/>
                </a:path>
              </a:pathLst>
            </a:custGeom>
            <a:gradFill>
              <a:gsLst>
                <a:gs pos="0">
                  <a:srgbClr val="FFFFFF">
                    <a:alpha val="0"/>
                  </a:srgbClr>
                </a:gs>
                <a:gs pos="42000">
                  <a:srgbClr val="FFFFFF">
                    <a:alpha val="0"/>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1" name="Google Shape;241;p5"/>
            <p:cNvGrpSpPr/>
            <p:nvPr/>
          </p:nvGrpSpPr>
          <p:grpSpPr>
            <a:xfrm>
              <a:off x="-2451424" y="2666703"/>
              <a:ext cx="1162061" cy="1162061"/>
              <a:chOff x="5100894" y="5868788"/>
              <a:chExt cx="1277412" cy="1277412"/>
            </a:xfrm>
          </p:grpSpPr>
          <p:sp>
            <p:nvSpPr>
              <p:cNvPr id="242" name="Google Shape;242;p5"/>
              <p:cNvSpPr/>
              <p:nvPr/>
            </p:nvSpPr>
            <p:spPr>
              <a:xfrm rot="-8100000">
                <a:off x="5287742" y="6056085"/>
                <a:ext cx="903716" cy="902816"/>
              </a:xfrm>
              <a:custGeom>
                <a:rect b="b" l="l" r="r" t="t"/>
                <a:pathLst>
                  <a:path extrusionOk="0" h="36113" w="36149">
                    <a:moveTo>
                      <a:pt x="18092" y="1"/>
                    </a:moveTo>
                    <a:cubicBezTo>
                      <a:pt x="8113" y="1"/>
                      <a:pt x="1" y="8077"/>
                      <a:pt x="1" y="18056"/>
                    </a:cubicBezTo>
                    <a:cubicBezTo>
                      <a:pt x="1" y="28036"/>
                      <a:pt x="8113" y="36112"/>
                      <a:pt x="18092" y="36112"/>
                    </a:cubicBezTo>
                    <a:cubicBezTo>
                      <a:pt x="28036" y="36112"/>
                      <a:pt x="36148" y="28036"/>
                      <a:pt x="36148" y="18056"/>
                    </a:cubicBezTo>
                    <a:cubicBezTo>
                      <a:pt x="36148" y="8077"/>
                      <a:pt x="28036" y="1"/>
                      <a:pt x="18092"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5"/>
              <p:cNvSpPr/>
              <p:nvPr/>
            </p:nvSpPr>
            <p:spPr>
              <a:xfrm>
                <a:off x="6019238" y="6596500"/>
                <a:ext cx="122850" cy="137125"/>
              </a:xfrm>
              <a:custGeom>
                <a:rect b="b" l="l" r="r" t="t"/>
                <a:pathLst>
                  <a:path extrusionOk="0" h="5485" w="4914">
                    <a:moveTo>
                      <a:pt x="3586" y="1"/>
                    </a:moveTo>
                    <a:cubicBezTo>
                      <a:pt x="2823" y="1"/>
                      <a:pt x="1813" y="731"/>
                      <a:pt x="1081" y="1871"/>
                    </a:cubicBezTo>
                    <a:cubicBezTo>
                      <a:pt x="152" y="3292"/>
                      <a:pt x="0" y="4855"/>
                      <a:pt x="786" y="5338"/>
                    </a:cubicBezTo>
                    <a:cubicBezTo>
                      <a:pt x="939" y="5437"/>
                      <a:pt x="1118" y="5485"/>
                      <a:pt x="1316" y="5485"/>
                    </a:cubicBezTo>
                    <a:cubicBezTo>
                      <a:pt x="2075" y="5485"/>
                      <a:pt x="3095" y="4779"/>
                      <a:pt x="3833" y="3622"/>
                    </a:cubicBezTo>
                    <a:cubicBezTo>
                      <a:pt x="4762" y="2211"/>
                      <a:pt x="4914" y="647"/>
                      <a:pt x="4137" y="165"/>
                    </a:cubicBezTo>
                    <a:cubicBezTo>
                      <a:pt x="3978" y="53"/>
                      <a:pt x="3791" y="1"/>
                      <a:pt x="358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5"/>
              <p:cNvSpPr/>
              <p:nvPr/>
            </p:nvSpPr>
            <p:spPr>
              <a:xfrm>
                <a:off x="6030388" y="6600600"/>
                <a:ext cx="110825" cy="133025"/>
              </a:xfrm>
              <a:custGeom>
                <a:rect b="b" l="l" r="r" t="t"/>
                <a:pathLst>
                  <a:path extrusionOk="0" h="5321" w="4433">
                    <a:moveTo>
                      <a:pt x="3726" y="1"/>
                    </a:moveTo>
                    <a:cubicBezTo>
                      <a:pt x="4093" y="707"/>
                      <a:pt x="3869" y="1975"/>
                      <a:pt x="3092" y="3164"/>
                    </a:cubicBezTo>
                    <a:cubicBezTo>
                      <a:pt x="2349" y="4292"/>
                      <a:pt x="1343" y="5021"/>
                      <a:pt x="568" y="5021"/>
                    </a:cubicBezTo>
                    <a:cubicBezTo>
                      <a:pt x="374" y="5021"/>
                      <a:pt x="194" y="4976"/>
                      <a:pt x="36" y="4879"/>
                    </a:cubicBezTo>
                    <a:lnTo>
                      <a:pt x="1" y="4834"/>
                    </a:lnTo>
                    <a:lnTo>
                      <a:pt x="1" y="4834"/>
                    </a:lnTo>
                    <a:cubicBezTo>
                      <a:pt x="72" y="4986"/>
                      <a:pt x="188" y="5102"/>
                      <a:pt x="340" y="5174"/>
                    </a:cubicBezTo>
                    <a:cubicBezTo>
                      <a:pt x="493" y="5273"/>
                      <a:pt x="672" y="5321"/>
                      <a:pt x="870" y="5321"/>
                    </a:cubicBezTo>
                    <a:cubicBezTo>
                      <a:pt x="1629" y="5321"/>
                      <a:pt x="2649" y="4615"/>
                      <a:pt x="3387" y="3458"/>
                    </a:cubicBezTo>
                    <a:cubicBezTo>
                      <a:pt x="4280" y="2047"/>
                      <a:pt x="4432" y="519"/>
                      <a:pt x="372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5"/>
              <p:cNvSpPr/>
              <p:nvPr/>
            </p:nvSpPr>
            <p:spPr>
              <a:xfrm>
                <a:off x="5634838" y="6635025"/>
                <a:ext cx="274525" cy="146975"/>
              </a:xfrm>
              <a:custGeom>
                <a:rect b="b" l="l" r="r" t="t"/>
                <a:pathLst>
                  <a:path extrusionOk="0" h="5879" w="10981">
                    <a:moveTo>
                      <a:pt x="6816" y="1"/>
                    </a:moveTo>
                    <a:cubicBezTo>
                      <a:pt x="6224" y="1"/>
                      <a:pt x="5594" y="61"/>
                      <a:pt x="4950" y="187"/>
                    </a:cubicBezTo>
                    <a:cubicBezTo>
                      <a:pt x="2091" y="777"/>
                      <a:pt x="0" y="2457"/>
                      <a:pt x="304" y="3984"/>
                    </a:cubicBezTo>
                    <a:cubicBezTo>
                      <a:pt x="532" y="5167"/>
                      <a:pt x="2147" y="5878"/>
                      <a:pt x="4191" y="5878"/>
                    </a:cubicBezTo>
                    <a:cubicBezTo>
                      <a:pt x="4788" y="5878"/>
                      <a:pt x="5421" y="5818"/>
                      <a:pt x="6067" y="5691"/>
                    </a:cubicBezTo>
                    <a:cubicBezTo>
                      <a:pt x="8934" y="5101"/>
                      <a:pt x="10980" y="3422"/>
                      <a:pt x="10686" y="1894"/>
                    </a:cubicBezTo>
                    <a:cubicBezTo>
                      <a:pt x="10457" y="716"/>
                      <a:pt x="8859" y="1"/>
                      <a:pt x="681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5"/>
              <p:cNvSpPr/>
              <p:nvPr/>
            </p:nvSpPr>
            <p:spPr>
              <a:xfrm>
                <a:off x="5641313" y="6684375"/>
                <a:ext cx="266250" cy="97625"/>
              </a:xfrm>
              <a:custGeom>
                <a:rect b="b" l="l" r="r" t="t"/>
                <a:pathLst>
                  <a:path extrusionOk="0" h="3905" w="10650">
                    <a:moveTo>
                      <a:pt x="10427" y="0"/>
                    </a:moveTo>
                    <a:lnTo>
                      <a:pt x="10427" y="0"/>
                    </a:lnTo>
                    <a:cubicBezTo>
                      <a:pt x="10051" y="1260"/>
                      <a:pt x="8229" y="2529"/>
                      <a:pt x="5852" y="2975"/>
                    </a:cubicBezTo>
                    <a:cubicBezTo>
                      <a:pt x="5195" y="3112"/>
                      <a:pt x="4553" y="3177"/>
                      <a:pt x="3951" y="3177"/>
                    </a:cubicBezTo>
                    <a:cubicBezTo>
                      <a:pt x="1925" y="3177"/>
                      <a:pt x="344" y="2448"/>
                      <a:pt x="117" y="1305"/>
                    </a:cubicBezTo>
                    <a:lnTo>
                      <a:pt x="117" y="1224"/>
                    </a:lnTo>
                    <a:cubicBezTo>
                      <a:pt x="45" y="1483"/>
                      <a:pt x="0" y="1751"/>
                      <a:pt x="45" y="2010"/>
                    </a:cubicBezTo>
                    <a:cubicBezTo>
                      <a:pt x="273" y="3193"/>
                      <a:pt x="1888" y="3904"/>
                      <a:pt x="3932" y="3904"/>
                    </a:cubicBezTo>
                    <a:cubicBezTo>
                      <a:pt x="4529" y="3904"/>
                      <a:pt x="5162" y="3844"/>
                      <a:pt x="5808" y="3717"/>
                    </a:cubicBezTo>
                    <a:cubicBezTo>
                      <a:pt x="8604" y="3127"/>
                      <a:pt x="10650" y="1483"/>
                      <a:pt x="10427"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5"/>
              <p:cNvSpPr/>
              <p:nvPr/>
            </p:nvSpPr>
            <p:spPr>
              <a:xfrm>
                <a:off x="5584588" y="6245650"/>
                <a:ext cx="156375" cy="263025"/>
              </a:xfrm>
              <a:custGeom>
                <a:rect b="b" l="l" r="r" t="t"/>
                <a:pathLst>
                  <a:path extrusionOk="0" h="10521" w="6255">
                    <a:moveTo>
                      <a:pt x="3579" y="0"/>
                    </a:moveTo>
                    <a:cubicBezTo>
                      <a:pt x="2114" y="0"/>
                      <a:pt x="693" y="2138"/>
                      <a:pt x="375" y="4925"/>
                    </a:cubicBezTo>
                    <a:cubicBezTo>
                      <a:pt x="0" y="7829"/>
                      <a:pt x="974" y="10321"/>
                      <a:pt x="2493" y="10509"/>
                    </a:cubicBezTo>
                    <a:cubicBezTo>
                      <a:pt x="2555" y="10517"/>
                      <a:pt x="2617" y="10520"/>
                      <a:pt x="2680" y="10520"/>
                    </a:cubicBezTo>
                    <a:cubicBezTo>
                      <a:pt x="4176" y="10520"/>
                      <a:pt x="5598" y="8383"/>
                      <a:pt x="5923" y="5595"/>
                    </a:cubicBezTo>
                    <a:cubicBezTo>
                      <a:pt x="6254" y="2692"/>
                      <a:pt x="5325" y="199"/>
                      <a:pt x="3761" y="12"/>
                    </a:cubicBezTo>
                    <a:cubicBezTo>
                      <a:pt x="3700" y="4"/>
                      <a:pt x="3640" y="0"/>
                      <a:pt x="3579"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5"/>
              <p:cNvSpPr/>
              <p:nvPr/>
            </p:nvSpPr>
            <p:spPr>
              <a:xfrm>
                <a:off x="5585463" y="6245650"/>
                <a:ext cx="111700" cy="262750"/>
              </a:xfrm>
              <a:custGeom>
                <a:rect b="b" l="l" r="r" t="t"/>
                <a:pathLst>
                  <a:path extrusionOk="0" h="10510" w="4468">
                    <a:moveTo>
                      <a:pt x="3544" y="0"/>
                    </a:moveTo>
                    <a:cubicBezTo>
                      <a:pt x="2079" y="0"/>
                      <a:pt x="658" y="2138"/>
                      <a:pt x="340" y="4925"/>
                    </a:cubicBezTo>
                    <a:cubicBezTo>
                      <a:pt x="1" y="7793"/>
                      <a:pt x="894" y="10250"/>
                      <a:pt x="2386" y="10509"/>
                    </a:cubicBezTo>
                    <a:cubicBezTo>
                      <a:pt x="1305" y="9732"/>
                      <a:pt x="716" y="7606"/>
                      <a:pt x="1010" y="5184"/>
                    </a:cubicBezTo>
                    <a:cubicBezTo>
                      <a:pt x="1328" y="2392"/>
                      <a:pt x="2754" y="260"/>
                      <a:pt x="4221" y="260"/>
                    </a:cubicBezTo>
                    <a:cubicBezTo>
                      <a:pt x="4280" y="260"/>
                      <a:pt x="4338" y="264"/>
                      <a:pt x="4396" y="271"/>
                    </a:cubicBezTo>
                    <a:cubicBezTo>
                      <a:pt x="4432" y="271"/>
                      <a:pt x="4432" y="315"/>
                      <a:pt x="4468" y="315"/>
                    </a:cubicBezTo>
                    <a:cubicBezTo>
                      <a:pt x="4245" y="128"/>
                      <a:pt x="3986" y="47"/>
                      <a:pt x="3726" y="12"/>
                    </a:cubicBezTo>
                    <a:cubicBezTo>
                      <a:pt x="3665" y="4"/>
                      <a:pt x="3605" y="0"/>
                      <a:pt x="3544"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5"/>
              <p:cNvSpPr/>
              <p:nvPr/>
            </p:nvSpPr>
            <p:spPr>
              <a:xfrm>
                <a:off x="5889913" y="6135825"/>
                <a:ext cx="188975" cy="178800"/>
              </a:xfrm>
              <a:custGeom>
                <a:rect b="b" l="l" r="r" t="t"/>
                <a:pathLst>
                  <a:path extrusionOk="0" h="7152" w="7559">
                    <a:moveTo>
                      <a:pt x="1935" y="0"/>
                    </a:moveTo>
                    <a:cubicBezTo>
                      <a:pt x="1541" y="0"/>
                      <a:pt x="1195" y="112"/>
                      <a:pt x="929" y="348"/>
                    </a:cubicBezTo>
                    <a:cubicBezTo>
                      <a:pt x="0" y="1170"/>
                      <a:pt x="483" y="3288"/>
                      <a:pt x="2046" y="5075"/>
                    </a:cubicBezTo>
                    <a:cubicBezTo>
                      <a:pt x="3189" y="6380"/>
                      <a:pt x="4589" y="7152"/>
                      <a:pt x="5622" y="7152"/>
                    </a:cubicBezTo>
                    <a:cubicBezTo>
                      <a:pt x="6003" y="7152"/>
                      <a:pt x="6334" y="7047"/>
                      <a:pt x="6585" y="6826"/>
                    </a:cubicBezTo>
                    <a:cubicBezTo>
                      <a:pt x="7558" y="5968"/>
                      <a:pt x="7031" y="3886"/>
                      <a:pt x="5468" y="2064"/>
                    </a:cubicBezTo>
                    <a:cubicBezTo>
                      <a:pt x="4335" y="770"/>
                      <a:pt x="2969" y="0"/>
                      <a:pt x="1935"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5"/>
              <p:cNvSpPr/>
              <p:nvPr/>
            </p:nvSpPr>
            <p:spPr>
              <a:xfrm>
                <a:off x="5914913" y="6136000"/>
                <a:ext cx="163975" cy="176950"/>
              </a:xfrm>
              <a:custGeom>
                <a:rect b="b" l="l" r="r" t="t"/>
                <a:pathLst>
                  <a:path extrusionOk="0" h="7078" w="6559">
                    <a:moveTo>
                      <a:pt x="937" y="1"/>
                    </a:moveTo>
                    <a:cubicBezTo>
                      <a:pt x="569" y="1"/>
                      <a:pt x="248" y="99"/>
                      <a:pt x="1" y="306"/>
                    </a:cubicBezTo>
                    <a:cubicBezTo>
                      <a:pt x="134" y="273"/>
                      <a:pt x="276" y="256"/>
                      <a:pt x="426" y="256"/>
                    </a:cubicBezTo>
                    <a:cubicBezTo>
                      <a:pt x="1449" y="256"/>
                      <a:pt x="2812" y="1014"/>
                      <a:pt x="3950" y="2316"/>
                    </a:cubicBezTo>
                    <a:cubicBezTo>
                      <a:pt x="5513" y="4103"/>
                      <a:pt x="6031" y="6220"/>
                      <a:pt x="5066" y="7042"/>
                    </a:cubicBezTo>
                    <a:cubicBezTo>
                      <a:pt x="5066" y="7064"/>
                      <a:pt x="5052" y="7073"/>
                      <a:pt x="5042" y="7076"/>
                    </a:cubicBezTo>
                    <a:lnTo>
                      <a:pt x="5042" y="7076"/>
                    </a:lnTo>
                    <a:cubicBezTo>
                      <a:pt x="5260" y="7038"/>
                      <a:pt x="5444" y="6933"/>
                      <a:pt x="5585" y="6819"/>
                    </a:cubicBezTo>
                    <a:cubicBezTo>
                      <a:pt x="6558" y="5961"/>
                      <a:pt x="6031" y="3879"/>
                      <a:pt x="4468" y="2057"/>
                    </a:cubicBezTo>
                    <a:cubicBezTo>
                      <a:pt x="3349" y="767"/>
                      <a:pt x="1964" y="1"/>
                      <a:pt x="937" y="1"/>
                    </a:cubicBezTo>
                    <a:close/>
                    <a:moveTo>
                      <a:pt x="5042" y="7076"/>
                    </a:moveTo>
                    <a:cubicBezTo>
                      <a:pt x="5038" y="7077"/>
                      <a:pt x="5034" y="7077"/>
                      <a:pt x="5031" y="7078"/>
                    </a:cubicBezTo>
                    <a:cubicBezTo>
                      <a:pt x="5031" y="7078"/>
                      <a:pt x="5036" y="7078"/>
                      <a:pt x="5042" y="7076"/>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5"/>
              <p:cNvSpPr/>
              <p:nvPr/>
            </p:nvSpPr>
            <p:spPr>
              <a:xfrm>
                <a:off x="5444088" y="6123150"/>
                <a:ext cx="140525" cy="114075"/>
              </a:xfrm>
              <a:custGeom>
                <a:rect b="b" l="l" r="r" t="t"/>
                <a:pathLst>
                  <a:path extrusionOk="0" h="4563" w="5621">
                    <a:moveTo>
                      <a:pt x="4199" y="1"/>
                    </a:moveTo>
                    <a:cubicBezTo>
                      <a:pt x="3505" y="1"/>
                      <a:pt x="2599" y="403"/>
                      <a:pt x="1787" y="1115"/>
                    </a:cubicBezTo>
                    <a:cubicBezTo>
                      <a:pt x="563" y="2196"/>
                      <a:pt x="1" y="3571"/>
                      <a:pt x="599" y="4241"/>
                    </a:cubicBezTo>
                    <a:cubicBezTo>
                      <a:pt x="788" y="4458"/>
                      <a:pt x="1083" y="4562"/>
                      <a:pt x="1438" y="4562"/>
                    </a:cubicBezTo>
                    <a:cubicBezTo>
                      <a:pt x="2121" y="4562"/>
                      <a:pt x="3028" y="4176"/>
                      <a:pt x="3833" y="3464"/>
                    </a:cubicBezTo>
                    <a:cubicBezTo>
                      <a:pt x="5066" y="2383"/>
                      <a:pt x="5620" y="972"/>
                      <a:pt x="5066" y="337"/>
                    </a:cubicBezTo>
                    <a:cubicBezTo>
                      <a:pt x="4862" y="109"/>
                      <a:pt x="4559" y="1"/>
                      <a:pt x="4199"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5"/>
              <p:cNvSpPr/>
              <p:nvPr/>
            </p:nvSpPr>
            <p:spPr>
              <a:xfrm>
                <a:off x="5444988" y="6123150"/>
                <a:ext cx="130450" cy="105150"/>
              </a:xfrm>
              <a:custGeom>
                <a:rect b="b" l="l" r="r" t="t"/>
                <a:pathLst>
                  <a:path extrusionOk="0" h="4206" w="5218">
                    <a:moveTo>
                      <a:pt x="4163" y="1"/>
                    </a:moveTo>
                    <a:cubicBezTo>
                      <a:pt x="3469" y="1"/>
                      <a:pt x="2563" y="403"/>
                      <a:pt x="1751" y="1115"/>
                    </a:cubicBezTo>
                    <a:cubicBezTo>
                      <a:pt x="527" y="2160"/>
                      <a:pt x="0" y="3536"/>
                      <a:pt x="527" y="4206"/>
                    </a:cubicBezTo>
                    <a:cubicBezTo>
                      <a:pt x="376" y="3464"/>
                      <a:pt x="894" y="2347"/>
                      <a:pt x="1939" y="1454"/>
                    </a:cubicBezTo>
                    <a:cubicBezTo>
                      <a:pt x="2737" y="749"/>
                      <a:pt x="3634" y="360"/>
                      <a:pt x="4315" y="360"/>
                    </a:cubicBezTo>
                    <a:cubicBezTo>
                      <a:pt x="4678" y="360"/>
                      <a:pt x="4980" y="470"/>
                      <a:pt x="5173" y="704"/>
                    </a:cubicBezTo>
                    <a:lnTo>
                      <a:pt x="5218" y="748"/>
                    </a:lnTo>
                    <a:cubicBezTo>
                      <a:pt x="5173" y="596"/>
                      <a:pt x="5102" y="444"/>
                      <a:pt x="5030" y="337"/>
                    </a:cubicBezTo>
                    <a:cubicBezTo>
                      <a:pt x="4826" y="109"/>
                      <a:pt x="4523" y="1"/>
                      <a:pt x="4163"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5"/>
              <p:cNvSpPr/>
              <p:nvPr/>
            </p:nvSpPr>
            <p:spPr>
              <a:xfrm>
                <a:off x="5623663" y="6086925"/>
                <a:ext cx="60550" cy="32350"/>
              </a:xfrm>
              <a:custGeom>
                <a:rect b="b" l="l" r="r" t="t"/>
                <a:pathLst>
                  <a:path extrusionOk="0" h="1294" w="2422">
                    <a:moveTo>
                      <a:pt x="1488" y="1"/>
                    </a:moveTo>
                    <a:cubicBezTo>
                      <a:pt x="1370" y="1"/>
                      <a:pt x="1245" y="12"/>
                      <a:pt x="1117" y="35"/>
                    </a:cubicBezTo>
                    <a:cubicBezTo>
                      <a:pt x="447" y="142"/>
                      <a:pt x="1" y="518"/>
                      <a:pt x="36" y="857"/>
                    </a:cubicBezTo>
                    <a:cubicBezTo>
                      <a:pt x="101" y="1121"/>
                      <a:pt x="466" y="1294"/>
                      <a:pt x="934" y="1294"/>
                    </a:cubicBezTo>
                    <a:cubicBezTo>
                      <a:pt x="1052" y="1294"/>
                      <a:pt x="1177" y="1283"/>
                      <a:pt x="1305" y="1259"/>
                    </a:cubicBezTo>
                    <a:cubicBezTo>
                      <a:pt x="1975" y="1152"/>
                      <a:pt x="2422" y="777"/>
                      <a:pt x="2386" y="446"/>
                    </a:cubicBezTo>
                    <a:cubicBezTo>
                      <a:pt x="2329" y="175"/>
                      <a:pt x="1958" y="1"/>
                      <a:pt x="1488"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5"/>
              <p:cNvSpPr/>
              <p:nvPr/>
            </p:nvSpPr>
            <p:spPr>
              <a:xfrm>
                <a:off x="5623663" y="6086925"/>
                <a:ext cx="59675" cy="20325"/>
              </a:xfrm>
              <a:custGeom>
                <a:rect b="b" l="l" r="r" t="t"/>
                <a:pathLst>
                  <a:path extrusionOk="0" h="813" w="2387">
                    <a:moveTo>
                      <a:pt x="1488" y="1"/>
                    </a:moveTo>
                    <a:cubicBezTo>
                      <a:pt x="1370" y="1"/>
                      <a:pt x="1245" y="12"/>
                      <a:pt x="1117" y="35"/>
                    </a:cubicBezTo>
                    <a:cubicBezTo>
                      <a:pt x="483" y="142"/>
                      <a:pt x="1" y="482"/>
                      <a:pt x="36" y="812"/>
                    </a:cubicBezTo>
                    <a:cubicBezTo>
                      <a:pt x="153" y="553"/>
                      <a:pt x="563" y="294"/>
                      <a:pt x="1082" y="187"/>
                    </a:cubicBezTo>
                    <a:cubicBezTo>
                      <a:pt x="1210" y="164"/>
                      <a:pt x="1336" y="153"/>
                      <a:pt x="1457" y="153"/>
                    </a:cubicBezTo>
                    <a:cubicBezTo>
                      <a:pt x="1935" y="153"/>
                      <a:pt x="2322" y="325"/>
                      <a:pt x="2350" y="589"/>
                    </a:cubicBezTo>
                    <a:cubicBezTo>
                      <a:pt x="2386" y="553"/>
                      <a:pt x="2386" y="482"/>
                      <a:pt x="2386" y="446"/>
                    </a:cubicBezTo>
                    <a:cubicBezTo>
                      <a:pt x="2329" y="175"/>
                      <a:pt x="1958" y="1"/>
                      <a:pt x="1488"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5"/>
              <p:cNvSpPr/>
              <p:nvPr/>
            </p:nvSpPr>
            <p:spPr>
              <a:xfrm>
                <a:off x="5341788" y="6627825"/>
                <a:ext cx="242825" cy="210725"/>
              </a:xfrm>
              <a:custGeom>
                <a:rect b="b" l="l" r="r" t="t"/>
                <a:pathLst>
                  <a:path extrusionOk="0" h="8429" w="9713">
                    <a:moveTo>
                      <a:pt x="2455" y="0"/>
                    </a:moveTo>
                    <a:cubicBezTo>
                      <a:pt x="1892" y="0"/>
                      <a:pt x="1415" y="164"/>
                      <a:pt x="1082" y="511"/>
                    </a:cubicBezTo>
                    <a:cubicBezTo>
                      <a:pt x="1" y="1628"/>
                      <a:pt x="814" y="4156"/>
                      <a:pt x="2904" y="6202"/>
                    </a:cubicBezTo>
                    <a:cubicBezTo>
                      <a:pt x="4340" y="7619"/>
                      <a:pt x="6009" y="8428"/>
                      <a:pt x="7258" y="8428"/>
                    </a:cubicBezTo>
                    <a:cubicBezTo>
                      <a:pt x="7821" y="8428"/>
                      <a:pt x="8298" y="8264"/>
                      <a:pt x="8631" y="7917"/>
                    </a:cubicBezTo>
                    <a:cubicBezTo>
                      <a:pt x="9712" y="6801"/>
                      <a:pt x="8899" y="4272"/>
                      <a:pt x="6809" y="2226"/>
                    </a:cubicBezTo>
                    <a:cubicBezTo>
                      <a:pt x="5373" y="810"/>
                      <a:pt x="3704" y="0"/>
                      <a:pt x="2455"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5"/>
              <p:cNvSpPr/>
              <p:nvPr/>
            </p:nvSpPr>
            <p:spPr>
              <a:xfrm>
                <a:off x="5341788" y="6630325"/>
                <a:ext cx="214000" cy="207900"/>
              </a:xfrm>
              <a:custGeom>
                <a:rect b="b" l="l" r="r" t="t"/>
                <a:pathLst>
                  <a:path extrusionOk="0" h="8316" w="8560">
                    <a:moveTo>
                      <a:pt x="1752" y="0"/>
                    </a:moveTo>
                    <a:cubicBezTo>
                      <a:pt x="1484" y="72"/>
                      <a:pt x="1260" y="223"/>
                      <a:pt x="1082" y="411"/>
                    </a:cubicBezTo>
                    <a:cubicBezTo>
                      <a:pt x="1" y="1528"/>
                      <a:pt x="814" y="4056"/>
                      <a:pt x="2904" y="6102"/>
                    </a:cubicBezTo>
                    <a:cubicBezTo>
                      <a:pt x="4336" y="7509"/>
                      <a:pt x="6003" y="8316"/>
                      <a:pt x="7246" y="8316"/>
                    </a:cubicBezTo>
                    <a:cubicBezTo>
                      <a:pt x="7780" y="8316"/>
                      <a:pt x="8235" y="8167"/>
                      <a:pt x="8560" y="7853"/>
                    </a:cubicBezTo>
                    <a:lnTo>
                      <a:pt x="8560" y="7853"/>
                    </a:lnTo>
                    <a:cubicBezTo>
                      <a:pt x="8342" y="7924"/>
                      <a:pt x="8102" y="7958"/>
                      <a:pt x="7845" y="7958"/>
                    </a:cubicBezTo>
                    <a:cubicBezTo>
                      <a:pt x="6600" y="7958"/>
                      <a:pt x="4953" y="7156"/>
                      <a:pt x="3539" y="5772"/>
                    </a:cubicBezTo>
                    <a:cubicBezTo>
                      <a:pt x="1412" y="3726"/>
                      <a:pt x="635" y="1153"/>
                      <a:pt x="1707" y="36"/>
                    </a:cubicBezTo>
                    <a:cubicBezTo>
                      <a:pt x="1707" y="36"/>
                      <a:pt x="1752" y="36"/>
                      <a:pt x="1752"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5"/>
              <p:cNvSpPr/>
              <p:nvPr/>
            </p:nvSpPr>
            <p:spPr>
              <a:xfrm>
                <a:off x="5382663" y="6343650"/>
                <a:ext cx="124650" cy="182775"/>
              </a:xfrm>
              <a:custGeom>
                <a:rect b="b" l="l" r="r" t="t"/>
                <a:pathLst>
                  <a:path extrusionOk="0" h="7311" w="4986">
                    <a:moveTo>
                      <a:pt x="3248" y="1"/>
                    </a:moveTo>
                    <a:cubicBezTo>
                      <a:pt x="2262" y="1"/>
                      <a:pt x="1135" y="1301"/>
                      <a:pt x="599" y="3096"/>
                    </a:cubicBezTo>
                    <a:cubicBezTo>
                      <a:pt x="1" y="5106"/>
                      <a:pt x="412" y="6964"/>
                      <a:pt x="1457" y="7259"/>
                    </a:cubicBezTo>
                    <a:cubicBezTo>
                      <a:pt x="1563" y="7294"/>
                      <a:pt x="1672" y="7311"/>
                      <a:pt x="1783" y="7311"/>
                    </a:cubicBezTo>
                    <a:cubicBezTo>
                      <a:pt x="2760" y="7311"/>
                      <a:pt x="3895" y="6017"/>
                      <a:pt x="4432" y="4213"/>
                    </a:cubicBezTo>
                    <a:cubicBezTo>
                      <a:pt x="4986" y="2238"/>
                      <a:pt x="4620" y="371"/>
                      <a:pt x="3539" y="40"/>
                    </a:cubicBezTo>
                    <a:cubicBezTo>
                      <a:pt x="3444" y="14"/>
                      <a:pt x="3346" y="1"/>
                      <a:pt x="3248"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5"/>
              <p:cNvSpPr/>
              <p:nvPr/>
            </p:nvSpPr>
            <p:spPr>
              <a:xfrm>
                <a:off x="5383563" y="6343650"/>
                <a:ext cx="99650" cy="181500"/>
              </a:xfrm>
              <a:custGeom>
                <a:rect b="b" l="l" r="r" t="t"/>
                <a:pathLst>
                  <a:path extrusionOk="0" h="7260" w="3986">
                    <a:moveTo>
                      <a:pt x="3212" y="1"/>
                    </a:moveTo>
                    <a:cubicBezTo>
                      <a:pt x="2226" y="1"/>
                      <a:pt x="1099" y="1301"/>
                      <a:pt x="563" y="3096"/>
                    </a:cubicBezTo>
                    <a:cubicBezTo>
                      <a:pt x="0" y="5061"/>
                      <a:pt x="376" y="6893"/>
                      <a:pt x="1376" y="7259"/>
                    </a:cubicBezTo>
                    <a:cubicBezTo>
                      <a:pt x="706" y="6589"/>
                      <a:pt x="528" y="5026"/>
                      <a:pt x="1010" y="3391"/>
                    </a:cubicBezTo>
                    <a:cubicBezTo>
                      <a:pt x="1508" y="1582"/>
                      <a:pt x="2644" y="286"/>
                      <a:pt x="3628" y="286"/>
                    </a:cubicBezTo>
                    <a:cubicBezTo>
                      <a:pt x="3737" y="286"/>
                      <a:pt x="3845" y="302"/>
                      <a:pt x="3949" y="335"/>
                    </a:cubicBezTo>
                    <a:lnTo>
                      <a:pt x="3985" y="335"/>
                    </a:lnTo>
                    <a:cubicBezTo>
                      <a:pt x="3878" y="192"/>
                      <a:pt x="3690" y="112"/>
                      <a:pt x="3503" y="40"/>
                    </a:cubicBezTo>
                    <a:cubicBezTo>
                      <a:pt x="3408" y="14"/>
                      <a:pt x="3310" y="1"/>
                      <a:pt x="3212"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5"/>
              <p:cNvSpPr/>
              <p:nvPr/>
            </p:nvSpPr>
            <p:spPr>
              <a:xfrm>
                <a:off x="6088013" y="6496025"/>
                <a:ext cx="55875" cy="88000"/>
              </a:xfrm>
              <a:custGeom>
                <a:rect b="b" l="l" r="r" t="t"/>
                <a:pathLst>
                  <a:path extrusionOk="0" h="3520" w="2235">
                    <a:moveTo>
                      <a:pt x="886" y="1"/>
                    </a:moveTo>
                    <a:cubicBezTo>
                      <a:pt x="853" y="1"/>
                      <a:pt x="819" y="4"/>
                      <a:pt x="787" y="12"/>
                    </a:cubicBezTo>
                    <a:cubicBezTo>
                      <a:pt x="269" y="128"/>
                      <a:pt x="1" y="977"/>
                      <a:pt x="224" y="1950"/>
                    </a:cubicBezTo>
                    <a:cubicBezTo>
                      <a:pt x="403" y="2868"/>
                      <a:pt x="920" y="3519"/>
                      <a:pt x="1416" y="3519"/>
                    </a:cubicBezTo>
                    <a:cubicBezTo>
                      <a:pt x="1442" y="3519"/>
                      <a:pt x="1467" y="3517"/>
                      <a:pt x="1493" y="3514"/>
                    </a:cubicBezTo>
                    <a:cubicBezTo>
                      <a:pt x="2011" y="3398"/>
                      <a:pt x="2234" y="2540"/>
                      <a:pt x="2056" y="1575"/>
                    </a:cubicBezTo>
                    <a:cubicBezTo>
                      <a:pt x="1881" y="675"/>
                      <a:pt x="1348" y="1"/>
                      <a:pt x="88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5"/>
              <p:cNvSpPr/>
              <p:nvPr/>
            </p:nvSpPr>
            <p:spPr>
              <a:xfrm>
                <a:off x="6107663" y="6496175"/>
                <a:ext cx="36225" cy="87700"/>
              </a:xfrm>
              <a:custGeom>
                <a:rect b="b" l="l" r="r" t="t"/>
                <a:pathLst>
                  <a:path extrusionOk="0" h="3508" w="1449">
                    <a:moveTo>
                      <a:pt x="77" y="0"/>
                    </a:moveTo>
                    <a:cubicBezTo>
                      <a:pt x="52" y="0"/>
                      <a:pt x="26" y="2"/>
                      <a:pt x="1" y="6"/>
                    </a:cubicBezTo>
                    <a:cubicBezTo>
                      <a:pt x="448" y="158"/>
                      <a:pt x="859" y="747"/>
                      <a:pt x="1046" y="1533"/>
                    </a:cubicBezTo>
                    <a:cubicBezTo>
                      <a:pt x="1225" y="2498"/>
                      <a:pt x="966" y="3356"/>
                      <a:pt x="483" y="3472"/>
                    </a:cubicBezTo>
                    <a:lnTo>
                      <a:pt x="448" y="3472"/>
                    </a:lnTo>
                    <a:cubicBezTo>
                      <a:pt x="519" y="3508"/>
                      <a:pt x="635" y="3508"/>
                      <a:pt x="707" y="3508"/>
                    </a:cubicBezTo>
                    <a:cubicBezTo>
                      <a:pt x="1225" y="3392"/>
                      <a:pt x="1448" y="2534"/>
                      <a:pt x="1270" y="1569"/>
                    </a:cubicBezTo>
                    <a:cubicBezTo>
                      <a:pt x="1091" y="651"/>
                      <a:pt x="573" y="0"/>
                      <a:pt x="77"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5"/>
              <p:cNvSpPr/>
              <p:nvPr/>
            </p:nvSpPr>
            <p:spPr>
              <a:xfrm>
                <a:off x="5853488" y="6371250"/>
                <a:ext cx="106125" cy="108750"/>
              </a:xfrm>
              <a:custGeom>
                <a:rect b="b" l="l" r="r" t="t"/>
                <a:pathLst>
                  <a:path extrusionOk="0" h="4350" w="4245">
                    <a:moveTo>
                      <a:pt x="1647" y="0"/>
                    </a:moveTo>
                    <a:cubicBezTo>
                      <a:pt x="1571" y="0"/>
                      <a:pt x="1496" y="6"/>
                      <a:pt x="1421" y="17"/>
                    </a:cubicBezTo>
                    <a:cubicBezTo>
                      <a:pt x="448" y="125"/>
                      <a:pt x="1" y="1206"/>
                      <a:pt x="376" y="2394"/>
                    </a:cubicBezTo>
                    <a:cubicBezTo>
                      <a:pt x="723" y="3502"/>
                      <a:pt x="1675" y="4349"/>
                      <a:pt x="2580" y="4349"/>
                    </a:cubicBezTo>
                    <a:cubicBezTo>
                      <a:pt x="2653" y="4349"/>
                      <a:pt x="2725" y="4344"/>
                      <a:pt x="2797" y="4333"/>
                    </a:cubicBezTo>
                    <a:cubicBezTo>
                      <a:pt x="3762" y="4225"/>
                      <a:pt x="4245" y="3144"/>
                      <a:pt x="3878" y="1947"/>
                    </a:cubicBezTo>
                    <a:cubicBezTo>
                      <a:pt x="3532" y="818"/>
                      <a:pt x="2554" y="0"/>
                      <a:pt x="1647"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5"/>
              <p:cNvSpPr/>
              <p:nvPr/>
            </p:nvSpPr>
            <p:spPr>
              <a:xfrm>
                <a:off x="5890788" y="6370650"/>
                <a:ext cx="68825" cy="109600"/>
              </a:xfrm>
              <a:custGeom>
                <a:rect b="b" l="l" r="r" t="t"/>
                <a:pathLst>
                  <a:path extrusionOk="0" h="4384" w="2753">
                    <a:moveTo>
                      <a:pt x="123" y="0"/>
                    </a:moveTo>
                    <a:cubicBezTo>
                      <a:pt x="82" y="0"/>
                      <a:pt x="41" y="2"/>
                      <a:pt x="1" y="6"/>
                    </a:cubicBezTo>
                    <a:cubicBezTo>
                      <a:pt x="823" y="184"/>
                      <a:pt x="1600" y="935"/>
                      <a:pt x="1940" y="1935"/>
                    </a:cubicBezTo>
                    <a:cubicBezTo>
                      <a:pt x="2306" y="3133"/>
                      <a:pt x="1823" y="4205"/>
                      <a:pt x="859" y="4357"/>
                    </a:cubicBezTo>
                    <a:lnTo>
                      <a:pt x="823" y="4357"/>
                    </a:lnTo>
                    <a:cubicBezTo>
                      <a:pt x="894" y="4374"/>
                      <a:pt x="977" y="4383"/>
                      <a:pt x="1061" y="4383"/>
                    </a:cubicBezTo>
                    <a:cubicBezTo>
                      <a:pt x="1144" y="4383"/>
                      <a:pt x="1229" y="4374"/>
                      <a:pt x="1305" y="4357"/>
                    </a:cubicBezTo>
                    <a:cubicBezTo>
                      <a:pt x="2270" y="4249"/>
                      <a:pt x="2753" y="3168"/>
                      <a:pt x="2386" y="1971"/>
                    </a:cubicBezTo>
                    <a:cubicBezTo>
                      <a:pt x="2027" y="835"/>
                      <a:pt x="1023" y="0"/>
                      <a:pt x="123"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5"/>
              <p:cNvSpPr/>
              <p:nvPr/>
            </p:nvSpPr>
            <p:spPr>
              <a:xfrm>
                <a:off x="6081538" y="6303450"/>
                <a:ext cx="55875" cy="87125"/>
              </a:xfrm>
              <a:custGeom>
                <a:rect b="b" l="l" r="r" t="t"/>
                <a:pathLst>
                  <a:path extrusionOk="0" h="3485" w="2235">
                    <a:moveTo>
                      <a:pt x="893" y="1"/>
                    </a:moveTo>
                    <a:cubicBezTo>
                      <a:pt x="857" y="1"/>
                      <a:pt x="822" y="5"/>
                      <a:pt x="787" y="13"/>
                    </a:cubicBezTo>
                    <a:cubicBezTo>
                      <a:pt x="260" y="121"/>
                      <a:pt x="1" y="978"/>
                      <a:pt x="224" y="1943"/>
                    </a:cubicBezTo>
                    <a:cubicBezTo>
                      <a:pt x="397" y="2843"/>
                      <a:pt x="891" y="3484"/>
                      <a:pt x="1375" y="3484"/>
                    </a:cubicBezTo>
                    <a:cubicBezTo>
                      <a:pt x="1414" y="3484"/>
                      <a:pt x="1453" y="3480"/>
                      <a:pt x="1493" y="3471"/>
                    </a:cubicBezTo>
                    <a:cubicBezTo>
                      <a:pt x="2011" y="3399"/>
                      <a:pt x="2234" y="2506"/>
                      <a:pt x="2047" y="1577"/>
                    </a:cubicBezTo>
                    <a:cubicBezTo>
                      <a:pt x="1881" y="674"/>
                      <a:pt x="1354" y="1"/>
                      <a:pt x="893"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5"/>
              <p:cNvSpPr/>
              <p:nvPr/>
            </p:nvSpPr>
            <p:spPr>
              <a:xfrm>
                <a:off x="6101188" y="6303600"/>
                <a:ext cx="36225" cy="87300"/>
              </a:xfrm>
              <a:custGeom>
                <a:rect b="b" l="l" r="r" t="t"/>
                <a:pathLst>
                  <a:path extrusionOk="0" h="3492" w="1449">
                    <a:moveTo>
                      <a:pt x="86" y="1"/>
                    </a:moveTo>
                    <a:cubicBezTo>
                      <a:pt x="57" y="1"/>
                      <a:pt x="29" y="3"/>
                      <a:pt x="1" y="7"/>
                    </a:cubicBezTo>
                    <a:cubicBezTo>
                      <a:pt x="448" y="115"/>
                      <a:pt x="859" y="749"/>
                      <a:pt x="1001" y="1526"/>
                    </a:cubicBezTo>
                    <a:cubicBezTo>
                      <a:pt x="1225" y="2500"/>
                      <a:pt x="966" y="3358"/>
                      <a:pt x="448" y="3465"/>
                    </a:cubicBezTo>
                    <a:cubicBezTo>
                      <a:pt x="483" y="3483"/>
                      <a:pt x="530" y="3492"/>
                      <a:pt x="577" y="3492"/>
                    </a:cubicBezTo>
                    <a:cubicBezTo>
                      <a:pt x="624" y="3492"/>
                      <a:pt x="671" y="3483"/>
                      <a:pt x="707" y="3465"/>
                    </a:cubicBezTo>
                    <a:cubicBezTo>
                      <a:pt x="1225" y="3393"/>
                      <a:pt x="1448" y="2500"/>
                      <a:pt x="1261" y="1571"/>
                    </a:cubicBezTo>
                    <a:cubicBezTo>
                      <a:pt x="1092" y="650"/>
                      <a:pt x="579" y="1"/>
                      <a:pt x="8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5"/>
              <p:cNvSpPr/>
              <p:nvPr/>
            </p:nvSpPr>
            <p:spPr>
              <a:xfrm>
                <a:off x="5894588" y="6774000"/>
                <a:ext cx="91150" cy="57075"/>
              </a:xfrm>
              <a:custGeom>
                <a:rect b="b" l="l" r="r" t="t"/>
                <a:pathLst>
                  <a:path extrusionOk="0" h="2283" w="3646">
                    <a:moveTo>
                      <a:pt x="2593" y="1"/>
                    </a:moveTo>
                    <a:cubicBezTo>
                      <a:pt x="2249" y="1"/>
                      <a:pt x="1841" y="95"/>
                      <a:pt x="1448" y="284"/>
                    </a:cubicBezTo>
                    <a:cubicBezTo>
                      <a:pt x="555" y="730"/>
                      <a:pt x="1" y="1436"/>
                      <a:pt x="224" y="1919"/>
                    </a:cubicBezTo>
                    <a:cubicBezTo>
                      <a:pt x="344" y="2158"/>
                      <a:pt x="656" y="2282"/>
                      <a:pt x="1058" y="2282"/>
                    </a:cubicBezTo>
                    <a:cubicBezTo>
                      <a:pt x="1406" y="2282"/>
                      <a:pt x="1820" y="2190"/>
                      <a:pt x="2234" y="1999"/>
                    </a:cubicBezTo>
                    <a:cubicBezTo>
                      <a:pt x="3128" y="1588"/>
                      <a:pt x="3646" y="847"/>
                      <a:pt x="3423" y="400"/>
                    </a:cubicBezTo>
                    <a:cubicBezTo>
                      <a:pt x="3321" y="133"/>
                      <a:pt x="3001" y="1"/>
                      <a:pt x="2593"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5"/>
              <p:cNvSpPr/>
              <p:nvPr/>
            </p:nvSpPr>
            <p:spPr>
              <a:xfrm>
                <a:off x="5899288" y="6783975"/>
                <a:ext cx="86450" cy="47100"/>
              </a:xfrm>
              <a:custGeom>
                <a:rect b="b" l="l" r="r" t="t"/>
                <a:pathLst>
                  <a:path extrusionOk="0" h="1884" w="3458">
                    <a:moveTo>
                      <a:pt x="3270" y="1"/>
                    </a:moveTo>
                    <a:cubicBezTo>
                      <a:pt x="3235" y="448"/>
                      <a:pt x="2752" y="1001"/>
                      <a:pt x="2011" y="1377"/>
                    </a:cubicBezTo>
                    <a:cubicBezTo>
                      <a:pt x="1604" y="1564"/>
                      <a:pt x="1197" y="1656"/>
                      <a:pt x="854" y="1656"/>
                    </a:cubicBezTo>
                    <a:cubicBezTo>
                      <a:pt x="443" y="1656"/>
                      <a:pt x="122" y="1523"/>
                      <a:pt x="0" y="1261"/>
                    </a:cubicBezTo>
                    <a:lnTo>
                      <a:pt x="0" y="1261"/>
                    </a:lnTo>
                    <a:cubicBezTo>
                      <a:pt x="0" y="1341"/>
                      <a:pt x="0" y="1412"/>
                      <a:pt x="36" y="1520"/>
                    </a:cubicBezTo>
                    <a:cubicBezTo>
                      <a:pt x="156" y="1759"/>
                      <a:pt x="468" y="1883"/>
                      <a:pt x="870" y="1883"/>
                    </a:cubicBezTo>
                    <a:cubicBezTo>
                      <a:pt x="1218" y="1883"/>
                      <a:pt x="1632" y="1791"/>
                      <a:pt x="2046" y="1600"/>
                    </a:cubicBezTo>
                    <a:cubicBezTo>
                      <a:pt x="2940" y="1189"/>
                      <a:pt x="3458" y="483"/>
                      <a:pt x="3270"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5"/>
              <p:cNvSpPr/>
              <p:nvPr/>
            </p:nvSpPr>
            <p:spPr>
              <a:xfrm>
                <a:off x="5334188" y="6439225"/>
                <a:ext cx="57875" cy="87125"/>
              </a:xfrm>
              <a:custGeom>
                <a:rect b="b" l="l" r="r" t="t"/>
                <a:pathLst>
                  <a:path extrusionOk="0" h="3485" w="2315">
                    <a:moveTo>
                      <a:pt x="833" y="1"/>
                    </a:moveTo>
                    <a:cubicBezTo>
                      <a:pt x="793" y="1"/>
                      <a:pt x="754" y="5"/>
                      <a:pt x="716" y="14"/>
                    </a:cubicBezTo>
                    <a:cubicBezTo>
                      <a:pt x="189" y="166"/>
                      <a:pt x="1" y="1060"/>
                      <a:pt x="269" y="1989"/>
                    </a:cubicBezTo>
                    <a:cubicBezTo>
                      <a:pt x="508" y="2848"/>
                      <a:pt x="1030" y="3485"/>
                      <a:pt x="1524" y="3485"/>
                    </a:cubicBezTo>
                    <a:cubicBezTo>
                      <a:pt x="1565" y="3485"/>
                      <a:pt x="1605" y="3481"/>
                      <a:pt x="1645" y="3472"/>
                    </a:cubicBezTo>
                    <a:cubicBezTo>
                      <a:pt x="2127" y="3329"/>
                      <a:pt x="2315" y="2436"/>
                      <a:pt x="2056" y="1506"/>
                    </a:cubicBezTo>
                    <a:cubicBezTo>
                      <a:pt x="1850" y="610"/>
                      <a:pt x="1296" y="1"/>
                      <a:pt x="833"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5"/>
              <p:cNvSpPr/>
              <p:nvPr/>
            </p:nvSpPr>
            <p:spPr>
              <a:xfrm>
                <a:off x="5334188" y="6439575"/>
                <a:ext cx="40250" cy="86775"/>
              </a:xfrm>
              <a:custGeom>
                <a:rect b="b" l="l" r="r" t="t"/>
                <a:pathLst>
                  <a:path extrusionOk="0" h="3471" w="1610">
                    <a:moveTo>
                      <a:pt x="716" y="0"/>
                    </a:moveTo>
                    <a:cubicBezTo>
                      <a:pt x="189" y="152"/>
                      <a:pt x="1" y="1046"/>
                      <a:pt x="269" y="1975"/>
                    </a:cubicBezTo>
                    <a:cubicBezTo>
                      <a:pt x="508" y="2834"/>
                      <a:pt x="1030" y="3471"/>
                      <a:pt x="1496" y="3471"/>
                    </a:cubicBezTo>
                    <a:cubicBezTo>
                      <a:pt x="1534" y="3471"/>
                      <a:pt x="1572" y="3467"/>
                      <a:pt x="1609" y="3458"/>
                    </a:cubicBezTo>
                    <a:cubicBezTo>
                      <a:pt x="1162" y="3351"/>
                      <a:pt x="716" y="2752"/>
                      <a:pt x="492" y="1975"/>
                    </a:cubicBezTo>
                    <a:cubicBezTo>
                      <a:pt x="224" y="1046"/>
                      <a:pt x="448" y="152"/>
                      <a:pt x="939"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5"/>
              <p:cNvSpPr/>
              <p:nvPr/>
            </p:nvSpPr>
            <p:spPr>
              <a:xfrm>
                <a:off x="5620988" y="6786525"/>
                <a:ext cx="62350" cy="34400"/>
              </a:xfrm>
              <a:custGeom>
                <a:rect b="b" l="l" r="r" t="t"/>
                <a:pathLst>
                  <a:path extrusionOk="0" h="1376" w="2494">
                    <a:moveTo>
                      <a:pt x="850" y="0"/>
                    </a:moveTo>
                    <a:cubicBezTo>
                      <a:pt x="435" y="0"/>
                      <a:pt x="122" y="142"/>
                      <a:pt x="72" y="381"/>
                    </a:cubicBezTo>
                    <a:cubicBezTo>
                      <a:pt x="0" y="712"/>
                      <a:pt x="447" y="1123"/>
                      <a:pt x="1081" y="1310"/>
                    </a:cubicBezTo>
                    <a:cubicBezTo>
                      <a:pt x="1272" y="1354"/>
                      <a:pt x="1456" y="1375"/>
                      <a:pt x="1624" y="1375"/>
                    </a:cubicBezTo>
                    <a:cubicBezTo>
                      <a:pt x="2046" y="1375"/>
                      <a:pt x="2364" y="1239"/>
                      <a:pt x="2422" y="971"/>
                    </a:cubicBezTo>
                    <a:cubicBezTo>
                      <a:pt x="2493" y="640"/>
                      <a:pt x="2046" y="229"/>
                      <a:pt x="1412" y="77"/>
                    </a:cubicBezTo>
                    <a:cubicBezTo>
                      <a:pt x="1215" y="25"/>
                      <a:pt x="1023" y="0"/>
                      <a:pt x="850"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5"/>
              <p:cNvSpPr/>
              <p:nvPr/>
            </p:nvSpPr>
            <p:spPr>
              <a:xfrm>
                <a:off x="5620988" y="6792250"/>
                <a:ext cx="60550" cy="28700"/>
              </a:xfrm>
              <a:custGeom>
                <a:rect b="b" l="l" r="r" t="t"/>
                <a:pathLst>
                  <a:path extrusionOk="0" h="1148" w="2422">
                    <a:moveTo>
                      <a:pt x="143" y="0"/>
                    </a:moveTo>
                    <a:lnTo>
                      <a:pt x="143" y="0"/>
                    </a:lnTo>
                    <a:cubicBezTo>
                      <a:pt x="108" y="36"/>
                      <a:pt x="72" y="117"/>
                      <a:pt x="72" y="152"/>
                    </a:cubicBezTo>
                    <a:cubicBezTo>
                      <a:pt x="0" y="483"/>
                      <a:pt x="447" y="894"/>
                      <a:pt x="1081" y="1081"/>
                    </a:cubicBezTo>
                    <a:cubicBezTo>
                      <a:pt x="1264" y="1126"/>
                      <a:pt x="1444" y="1147"/>
                      <a:pt x="1611" y="1147"/>
                    </a:cubicBezTo>
                    <a:cubicBezTo>
                      <a:pt x="2015" y="1147"/>
                      <a:pt x="2339" y="1021"/>
                      <a:pt x="2422" y="787"/>
                    </a:cubicBezTo>
                    <a:lnTo>
                      <a:pt x="2422" y="787"/>
                    </a:lnTo>
                    <a:cubicBezTo>
                      <a:pt x="2279" y="929"/>
                      <a:pt x="2027" y="1010"/>
                      <a:pt x="1718" y="1010"/>
                    </a:cubicBezTo>
                    <a:cubicBezTo>
                      <a:pt x="1545" y="1010"/>
                      <a:pt x="1353" y="984"/>
                      <a:pt x="1153" y="930"/>
                    </a:cubicBezTo>
                    <a:cubicBezTo>
                      <a:pt x="519" y="787"/>
                      <a:pt x="72" y="376"/>
                      <a:pt x="143"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5"/>
              <p:cNvSpPr/>
              <p:nvPr/>
            </p:nvSpPr>
            <p:spPr>
              <a:xfrm>
                <a:off x="5633938" y="6834950"/>
                <a:ext cx="129350" cy="68150"/>
              </a:xfrm>
              <a:custGeom>
                <a:rect b="b" l="l" r="r" t="t"/>
                <a:pathLst>
                  <a:path extrusionOk="0" h="2726" w="5174">
                    <a:moveTo>
                      <a:pt x="2354" y="0"/>
                    </a:moveTo>
                    <a:cubicBezTo>
                      <a:pt x="1053" y="0"/>
                      <a:pt x="34" y="571"/>
                      <a:pt x="1" y="1267"/>
                    </a:cubicBezTo>
                    <a:cubicBezTo>
                      <a:pt x="1" y="2018"/>
                      <a:pt x="1117" y="2652"/>
                      <a:pt x="2529" y="2724"/>
                    </a:cubicBezTo>
                    <a:cubicBezTo>
                      <a:pt x="2569" y="2725"/>
                      <a:pt x="2610" y="2725"/>
                      <a:pt x="2650" y="2725"/>
                    </a:cubicBezTo>
                    <a:cubicBezTo>
                      <a:pt x="4016" y="2725"/>
                      <a:pt x="5138" y="2140"/>
                      <a:pt x="5138" y="1419"/>
                    </a:cubicBezTo>
                    <a:cubicBezTo>
                      <a:pt x="5173" y="678"/>
                      <a:pt x="4021" y="43"/>
                      <a:pt x="2609" y="8"/>
                    </a:cubicBezTo>
                    <a:cubicBezTo>
                      <a:pt x="2523" y="3"/>
                      <a:pt x="2438" y="0"/>
                      <a:pt x="2354"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5"/>
              <p:cNvSpPr/>
              <p:nvPr/>
            </p:nvSpPr>
            <p:spPr>
              <a:xfrm>
                <a:off x="5633938" y="6857475"/>
                <a:ext cx="128450" cy="45625"/>
              </a:xfrm>
              <a:custGeom>
                <a:rect b="b" l="l" r="r" t="t"/>
                <a:pathLst>
                  <a:path extrusionOk="0" h="1825" w="5138">
                    <a:moveTo>
                      <a:pt x="117" y="0"/>
                    </a:moveTo>
                    <a:cubicBezTo>
                      <a:pt x="36" y="107"/>
                      <a:pt x="1" y="259"/>
                      <a:pt x="1" y="366"/>
                    </a:cubicBezTo>
                    <a:cubicBezTo>
                      <a:pt x="1" y="1117"/>
                      <a:pt x="1117" y="1751"/>
                      <a:pt x="2529" y="1823"/>
                    </a:cubicBezTo>
                    <a:cubicBezTo>
                      <a:pt x="2572" y="1824"/>
                      <a:pt x="2616" y="1824"/>
                      <a:pt x="2659" y="1824"/>
                    </a:cubicBezTo>
                    <a:cubicBezTo>
                      <a:pt x="4019" y="1824"/>
                      <a:pt x="5103" y="1282"/>
                      <a:pt x="5138" y="554"/>
                    </a:cubicBezTo>
                    <a:lnTo>
                      <a:pt x="5138" y="554"/>
                    </a:lnTo>
                    <a:cubicBezTo>
                      <a:pt x="4843" y="1117"/>
                      <a:pt x="3833" y="1483"/>
                      <a:pt x="2645" y="1483"/>
                    </a:cubicBezTo>
                    <a:cubicBezTo>
                      <a:pt x="1234" y="1447"/>
                      <a:pt x="72" y="777"/>
                      <a:pt x="117" y="36"/>
                    </a:cubicBezTo>
                    <a:lnTo>
                      <a:pt x="117" y="0"/>
                    </a:ln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pic>
        <p:nvPicPr>
          <p:cNvPr id="273" name="Google Shape;273;p5"/>
          <p:cNvPicPr preferRelativeResize="0"/>
          <p:nvPr/>
        </p:nvPicPr>
        <p:blipFill>
          <a:blip r:embed="rId2">
            <a:alphaModFix/>
          </a:blip>
          <a:stretch>
            <a:fillRect/>
          </a:stretch>
        </p:blipFill>
        <p:spPr>
          <a:xfrm>
            <a:off x="86602" y="0"/>
            <a:ext cx="8970797" cy="5143501"/>
          </a:xfrm>
          <a:prstGeom prst="rect">
            <a:avLst/>
          </a:prstGeom>
          <a:noFill/>
          <a:ln>
            <a:noFill/>
          </a:ln>
        </p:spPr>
      </p:pic>
      <p:sp>
        <p:nvSpPr>
          <p:cNvPr id="274" name="Google Shape;274;p5"/>
          <p:cNvSpPr txBox="1"/>
          <p:nvPr>
            <p:ph type="ctrTitle"/>
          </p:nvPr>
        </p:nvSpPr>
        <p:spPr>
          <a:xfrm>
            <a:off x="4092275" y="3186775"/>
            <a:ext cx="2916300" cy="577800"/>
          </a:xfrm>
          <a:prstGeom prst="rect">
            <a:avLst/>
          </a:prstGeom>
        </p:spPr>
        <p:txBody>
          <a:bodyPr anchorCtr="0" anchor="t" bIns="91425" lIns="91425" spcFirstLastPara="1" rIns="91425" wrap="square" tIns="91425">
            <a:noAutofit/>
          </a:bodyPr>
          <a:lstStyle>
            <a:lvl1pPr lvl="0" rtl="0" algn="r">
              <a:spcBef>
                <a:spcPts val="0"/>
              </a:spcBef>
              <a:spcAft>
                <a:spcPts val="0"/>
              </a:spcAft>
              <a:buClr>
                <a:srgbClr val="9E005D"/>
              </a:buClr>
              <a:buSzPts val="1400"/>
              <a:buNone/>
              <a:defRPr sz="1400">
                <a:solidFill>
                  <a:srgbClr val="9E005D"/>
                </a:solidFill>
              </a:defRPr>
            </a:lvl1pPr>
            <a:lvl2pPr lvl="1" rtl="0">
              <a:spcBef>
                <a:spcPts val="0"/>
              </a:spcBef>
              <a:spcAft>
                <a:spcPts val="0"/>
              </a:spcAft>
              <a:buClr>
                <a:srgbClr val="9E005D"/>
              </a:buClr>
              <a:buSzPts val="1400"/>
              <a:buNone/>
              <a:defRPr sz="1400">
                <a:solidFill>
                  <a:srgbClr val="9E005D"/>
                </a:solidFill>
              </a:defRPr>
            </a:lvl2pPr>
            <a:lvl3pPr lvl="2" rtl="0">
              <a:spcBef>
                <a:spcPts val="0"/>
              </a:spcBef>
              <a:spcAft>
                <a:spcPts val="0"/>
              </a:spcAft>
              <a:buClr>
                <a:srgbClr val="9E005D"/>
              </a:buClr>
              <a:buSzPts val="1400"/>
              <a:buNone/>
              <a:defRPr sz="1400">
                <a:solidFill>
                  <a:srgbClr val="9E005D"/>
                </a:solidFill>
              </a:defRPr>
            </a:lvl3pPr>
            <a:lvl4pPr lvl="3" rtl="0">
              <a:spcBef>
                <a:spcPts val="0"/>
              </a:spcBef>
              <a:spcAft>
                <a:spcPts val="0"/>
              </a:spcAft>
              <a:buClr>
                <a:srgbClr val="9E005D"/>
              </a:buClr>
              <a:buSzPts val="1400"/>
              <a:buNone/>
              <a:defRPr sz="1400">
                <a:solidFill>
                  <a:srgbClr val="9E005D"/>
                </a:solidFill>
              </a:defRPr>
            </a:lvl4pPr>
            <a:lvl5pPr lvl="4" rtl="0">
              <a:spcBef>
                <a:spcPts val="0"/>
              </a:spcBef>
              <a:spcAft>
                <a:spcPts val="0"/>
              </a:spcAft>
              <a:buClr>
                <a:srgbClr val="9E005D"/>
              </a:buClr>
              <a:buSzPts val="1400"/>
              <a:buNone/>
              <a:defRPr sz="1400">
                <a:solidFill>
                  <a:srgbClr val="9E005D"/>
                </a:solidFill>
              </a:defRPr>
            </a:lvl5pPr>
            <a:lvl6pPr lvl="5" rtl="0">
              <a:spcBef>
                <a:spcPts val="0"/>
              </a:spcBef>
              <a:spcAft>
                <a:spcPts val="0"/>
              </a:spcAft>
              <a:buClr>
                <a:srgbClr val="9E005D"/>
              </a:buClr>
              <a:buSzPts val="1400"/>
              <a:buNone/>
              <a:defRPr sz="1400">
                <a:solidFill>
                  <a:srgbClr val="9E005D"/>
                </a:solidFill>
              </a:defRPr>
            </a:lvl6pPr>
            <a:lvl7pPr lvl="6" rtl="0">
              <a:spcBef>
                <a:spcPts val="0"/>
              </a:spcBef>
              <a:spcAft>
                <a:spcPts val="0"/>
              </a:spcAft>
              <a:buClr>
                <a:srgbClr val="9E005D"/>
              </a:buClr>
              <a:buSzPts val="1400"/>
              <a:buNone/>
              <a:defRPr sz="1400">
                <a:solidFill>
                  <a:srgbClr val="9E005D"/>
                </a:solidFill>
              </a:defRPr>
            </a:lvl7pPr>
            <a:lvl8pPr lvl="7" rtl="0">
              <a:spcBef>
                <a:spcPts val="0"/>
              </a:spcBef>
              <a:spcAft>
                <a:spcPts val="0"/>
              </a:spcAft>
              <a:buClr>
                <a:srgbClr val="9E005D"/>
              </a:buClr>
              <a:buSzPts val="1400"/>
              <a:buNone/>
              <a:defRPr sz="1400">
                <a:solidFill>
                  <a:srgbClr val="9E005D"/>
                </a:solidFill>
              </a:defRPr>
            </a:lvl8pPr>
            <a:lvl9pPr lvl="8" rtl="0">
              <a:spcBef>
                <a:spcPts val="0"/>
              </a:spcBef>
              <a:spcAft>
                <a:spcPts val="0"/>
              </a:spcAft>
              <a:buClr>
                <a:srgbClr val="9E005D"/>
              </a:buClr>
              <a:buSzPts val="1400"/>
              <a:buNone/>
              <a:defRPr sz="1400">
                <a:solidFill>
                  <a:srgbClr val="9E005D"/>
                </a:solidFill>
              </a:defRPr>
            </a:lvl9pPr>
          </a:lstStyle>
          <a:p/>
        </p:txBody>
      </p:sp>
      <p:sp>
        <p:nvSpPr>
          <p:cNvPr id="275" name="Google Shape;275;p5"/>
          <p:cNvSpPr txBox="1"/>
          <p:nvPr>
            <p:ph idx="1" type="subTitle"/>
          </p:nvPr>
        </p:nvSpPr>
        <p:spPr>
          <a:xfrm>
            <a:off x="2636550" y="2731500"/>
            <a:ext cx="3870900" cy="577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None/>
              <a:defRPr sz="1400">
                <a:solidFill>
                  <a:srgbClr val="9E005D"/>
                </a:solidFill>
              </a:defRPr>
            </a:lvl1pPr>
            <a:lvl2pPr lvl="1" rtl="0" algn="ctr">
              <a:lnSpc>
                <a:spcPct val="100000"/>
              </a:lnSpc>
              <a:spcBef>
                <a:spcPts val="1600"/>
              </a:spcBef>
              <a:spcAft>
                <a:spcPts val="0"/>
              </a:spcAft>
              <a:buNone/>
              <a:defRPr sz="1400">
                <a:solidFill>
                  <a:srgbClr val="9E005D"/>
                </a:solidFill>
              </a:defRPr>
            </a:lvl2pPr>
            <a:lvl3pPr lvl="2" rtl="0" algn="ctr">
              <a:lnSpc>
                <a:spcPct val="100000"/>
              </a:lnSpc>
              <a:spcBef>
                <a:spcPts val="1600"/>
              </a:spcBef>
              <a:spcAft>
                <a:spcPts val="0"/>
              </a:spcAft>
              <a:buNone/>
              <a:defRPr sz="1400">
                <a:solidFill>
                  <a:srgbClr val="9E005D"/>
                </a:solidFill>
              </a:defRPr>
            </a:lvl3pPr>
            <a:lvl4pPr lvl="3" rtl="0" algn="ctr">
              <a:lnSpc>
                <a:spcPct val="100000"/>
              </a:lnSpc>
              <a:spcBef>
                <a:spcPts val="1600"/>
              </a:spcBef>
              <a:spcAft>
                <a:spcPts val="0"/>
              </a:spcAft>
              <a:buNone/>
              <a:defRPr sz="1400">
                <a:solidFill>
                  <a:srgbClr val="9E005D"/>
                </a:solidFill>
              </a:defRPr>
            </a:lvl4pPr>
            <a:lvl5pPr lvl="4" rtl="0" algn="ctr">
              <a:lnSpc>
                <a:spcPct val="100000"/>
              </a:lnSpc>
              <a:spcBef>
                <a:spcPts val="1600"/>
              </a:spcBef>
              <a:spcAft>
                <a:spcPts val="0"/>
              </a:spcAft>
              <a:buNone/>
              <a:defRPr sz="1400">
                <a:solidFill>
                  <a:srgbClr val="9E005D"/>
                </a:solidFill>
              </a:defRPr>
            </a:lvl5pPr>
            <a:lvl6pPr lvl="5" rtl="0" algn="ctr">
              <a:lnSpc>
                <a:spcPct val="100000"/>
              </a:lnSpc>
              <a:spcBef>
                <a:spcPts val="1600"/>
              </a:spcBef>
              <a:spcAft>
                <a:spcPts val="0"/>
              </a:spcAft>
              <a:buNone/>
              <a:defRPr sz="1400">
                <a:solidFill>
                  <a:srgbClr val="9E005D"/>
                </a:solidFill>
              </a:defRPr>
            </a:lvl6pPr>
            <a:lvl7pPr lvl="6" rtl="0" algn="ctr">
              <a:lnSpc>
                <a:spcPct val="100000"/>
              </a:lnSpc>
              <a:spcBef>
                <a:spcPts val="1600"/>
              </a:spcBef>
              <a:spcAft>
                <a:spcPts val="0"/>
              </a:spcAft>
              <a:buNone/>
              <a:defRPr sz="1400">
                <a:solidFill>
                  <a:srgbClr val="9E005D"/>
                </a:solidFill>
              </a:defRPr>
            </a:lvl7pPr>
            <a:lvl8pPr lvl="7" rtl="0" algn="ctr">
              <a:lnSpc>
                <a:spcPct val="100000"/>
              </a:lnSpc>
              <a:spcBef>
                <a:spcPts val="1600"/>
              </a:spcBef>
              <a:spcAft>
                <a:spcPts val="0"/>
              </a:spcAft>
              <a:buNone/>
              <a:defRPr sz="1400">
                <a:solidFill>
                  <a:srgbClr val="9E005D"/>
                </a:solidFill>
              </a:defRPr>
            </a:lvl8pPr>
            <a:lvl9pPr lvl="8" rtl="0" algn="ctr">
              <a:lnSpc>
                <a:spcPct val="100000"/>
              </a:lnSpc>
              <a:spcBef>
                <a:spcPts val="1600"/>
              </a:spcBef>
              <a:spcAft>
                <a:spcPts val="1600"/>
              </a:spcAft>
              <a:buNone/>
              <a:defRPr sz="1400">
                <a:solidFill>
                  <a:srgbClr val="9E005D"/>
                </a:solidFill>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 SUBTITLE 2">
  <p:cSld name="TITLE_1_1_1_2">
    <p:bg>
      <p:bgPr>
        <a:gradFill>
          <a:gsLst>
            <a:gs pos="0">
              <a:srgbClr val="FF8200"/>
            </a:gs>
            <a:gs pos="100000">
              <a:schemeClr val="accent1"/>
            </a:gs>
          </a:gsLst>
          <a:lin ang="10801400" scaled="0"/>
        </a:gradFill>
      </p:bgPr>
    </p:bg>
    <p:spTree>
      <p:nvGrpSpPr>
        <p:cNvPr id="276" name="Shape 276"/>
        <p:cNvGrpSpPr/>
        <p:nvPr/>
      </p:nvGrpSpPr>
      <p:grpSpPr>
        <a:xfrm>
          <a:off x="0" y="0"/>
          <a:ext cx="0" cy="0"/>
          <a:chOff x="0" y="0"/>
          <a:chExt cx="0" cy="0"/>
        </a:xfrm>
      </p:grpSpPr>
      <p:sp>
        <p:nvSpPr>
          <p:cNvPr id="277" name="Google Shape;277;p6"/>
          <p:cNvSpPr/>
          <p:nvPr/>
        </p:nvSpPr>
        <p:spPr>
          <a:xfrm>
            <a:off x="0" y="-9750"/>
            <a:ext cx="9143983" cy="2315967"/>
          </a:xfrm>
          <a:custGeom>
            <a:rect b="b" l="l" r="r" t="t"/>
            <a:pathLst>
              <a:path extrusionOk="0" h="6327" w="24981">
                <a:moveTo>
                  <a:pt x="19440" y="313"/>
                </a:moveTo>
                <a:cubicBezTo>
                  <a:pt x="19497" y="313"/>
                  <a:pt x="19557" y="319"/>
                  <a:pt x="19620" y="331"/>
                </a:cubicBezTo>
                <a:cubicBezTo>
                  <a:pt x="19879" y="331"/>
                  <a:pt x="20022" y="448"/>
                  <a:pt x="20103" y="555"/>
                </a:cubicBezTo>
                <a:cubicBezTo>
                  <a:pt x="20210" y="671"/>
                  <a:pt x="20210" y="823"/>
                  <a:pt x="20210" y="823"/>
                </a:cubicBezTo>
                <a:cubicBezTo>
                  <a:pt x="20230" y="1024"/>
                  <a:pt x="19901" y="1104"/>
                  <a:pt x="19564" y="1104"/>
                </a:cubicBezTo>
                <a:cubicBezTo>
                  <a:pt x="19506" y="1104"/>
                  <a:pt x="19448" y="1102"/>
                  <a:pt x="19391" y="1097"/>
                </a:cubicBezTo>
                <a:lnTo>
                  <a:pt x="19391" y="1097"/>
                </a:lnTo>
                <a:cubicBezTo>
                  <a:pt x="19437" y="1100"/>
                  <a:pt x="19482" y="1102"/>
                  <a:pt x="19528" y="1102"/>
                </a:cubicBezTo>
                <a:cubicBezTo>
                  <a:pt x="19763" y="1102"/>
                  <a:pt x="19993" y="1060"/>
                  <a:pt x="20103" y="966"/>
                </a:cubicBezTo>
                <a:lnTo>
                  <a:pt x="20103" y="966"/>
                </a:lnTo>
                <a:cubicBezTo>
                  <a:pt x="19997" y="1055"/>
                  <a:pt x="19773" y="1093"/>
                  <a:pt x="19542" y="1093"/>
                </a:cubicBezTo>
                <a:cubicBezTo>
                  <a:pt x="19286" y="1093"/>
                  <a:pt x="19023" y="1046"/>
                  <a:pt x="18906" y="966"/>
                </a:cubicBezTo>
                <a:lnTo>
                  <a:pt x="18906" y="966"/>
                </a:lnTo>
                <a:cubicBezTo>
                  <a:pt x="18985" y="1032"/>
                  <a:pt x="19178" y="1080"/>
                  <a:pt x="19391" y="1097"/>
                </a:cubicBezTo>
                <a:lnTo>
                  <a:pt x="19391" y="1097"/>
                </a:lnTo>
                <a:cubicBezTo>
                  <a:pt x="19118" y="1078"/>
                  <a:pt x="18870" y="1005"/>
                  <a:pt x="18834" y="894"/>
                </a:cubicBezTo>
                <a:cubicBezTo>
                  <a:pt x="18771" y="635"/>
                  <a:pt x="19020" y="313"/>
                  <a:pt x="19440" y="313"/>
                </a:cubicBezTo>
                <a:close/>
                <a:moveTo>
                  <a:pt x="22730" y="594"/>
                </a:moveTo>
                <a:cubicBezTo>
                  <a:pt x="22782" y="594"/>
                  <a:pt x="22836" y="596"/>
                  <a:pt x="22890" y="599"/>
                </a:cubicBezTo>
                <a:cubicBezTo>
                  <a:pt x="23373" y="635"/>
                  <a:pt x="23676" y="823"/>
                  <a:pt x="23864" y="1001"/>
                </a:cubicBezTo>
                <a:cubicBezTo>
                  <a:pt x="24195" y="1269"/>
                  <a:pt x="24230" y="1600"/>
                  <a:pt x="24230" y="1600"/>
                </a:cubicBezTo>
                <a:cubicBezTo>
                  <a:pt x="24352" y="2133"/>
                  <a:pt x="23378" y="2399"/>
                  <a:pt x="22527" y="2399"/>
                </a:cubicBezTo>
                <a:cubicBezTo>
                  <a:pt x="22064" y="2399"/>
                  <a:pt x="21638" y="2320"/>
                  <a:pt x="21443" y="2163"/>
                </a:cubicBezTo>
                <a:lnTo>
                  <a:pt x="21443" y="2163"/>
                </a:lnTo>
                <a:cubicBezTo>
                  <a:pt x="21656" y="2295"/>
                  <a:pt x="22051" y="2361"/>
                  <a:pt x="22477" y="2361"/>
                </a:cubicBezTo>
                <a:cubicBezTo>
                  <a:pt x="23228" y="2361"/>
                  <a:pt x="24075" y="2157"/>
                  <a:pt x="24195" y="1752"/>
                </a:cubicBezTo>
                <a:lnTo>
                  <a:pt x="24195" y="1752"/>
                </a:lnTo>
                <a:cubicBezTo>
                  <a:pt x="24070" y="2146"/>
                  <a:pt x="23248" y="2342"/>
                  <a:pt x="22508" y="2342"/>
                </a:cubicBezTo>
                <a:cubicBezTo>
                  <a:pt x="21923" y="2342"/>
                  <a:pt x="21390" y="2220"/>
                  <a:pt x="21291" y="1975"/>
                </a:cubicBezTo>
                <a:cubicBezTo>
                  <a:pt x="21044" y="1370"/>
                  <a:pt x="21642" y="594"/>
                  <a:pt x="22730" y="594"/>
                </a:cubicBezTo>
                <a:close/>
                <a:moveTo>
                  <a:pt x="6293" y="646"/>
                </a:moveTo>
                <a:cubicBezTo>
                  <a:pt x="6676" y="646"/>
                  <a:pt x="7073" y="677"/>
                  <a:pt x="7479" y="742"/>
                </a:cubicBezTo>
                <a:cubicBezTo>
                  <a:pt x="8631" y="930"/>
                  <a:pt x="9301" y="1305"/>
                  <a:pt x="9748" y="1716"/>
                </a:cubicBezTo>
                <a:cubicBezTo>
                  <a:pt x="10534" y="2386"/>
                  <a:pt x="10534" y="3163"/>
                  <a:pt x="10534" y="3163"/>
                </a:cubicBezTo>
                <a:cubicBezTo>
                  <a:pt x="10588" y="4162"/>
                  <a:pt x="8800" y="4569"/>
                  <a:pt x="6863" y="4569"/>
                </a:cubicBezTo>
                <a:cubicBezTo>
                  <a:pt x="4969" y="4569"/>
                  <a:pt x="2934" y="4180"/>
                  <a:pt x="2342" y="3574"/>
                </a:cubicBezTo>
                <a:cubicBezTo>
                  <a:pt x="2199" y="3458"/>
                  <a:pt x="2083" y="3315"/>
                  <a:pt x="2083" y="3163"/>
                </a:cubicBezTo>
                <a:cubicBezTo>
                  <a:pt x="1990" y="1875"/>
                  <a:pt x="3864" y="646"/>
                  <a:pt x="6293" y="646"/>
                </a:cubicBezTo>
                <a:close/>
                <a:moveTo>
                  <a:pt x="1" y="1"/>
                </a:moveTo>
                <a:lnTo>
                  <a:pt x="1" y="6326"/>
                </a:lnTo>
                <a:cubicBezTo>
                  <a:pt x="778" y="5808"/>
                  <a:pt x="1752" y="5361"/>
                  <a:pt x="2904" y="5326"/>
                </a:cubicBezTo>
                <a:cubicBezTo>
                  <a:pt x="3082" y="5321"/>
                  <a:pt x="3254" y="5318"/>
                  <a:pt x="3422" y="5318"/>
                </a:cubicBezTo>
                <a:cubicBezTo>
                  <a:pt x="6066" y="5318"/>
                  <a:pt x="7555" y="5907"/>
                  <a:pt x="9059" y="5907"/>
                </a:cubicBezTo>
                <a:cubicBezTo>
                  <a:pt x="9660" y="5907"/>
                  <a:pt x="10264" y="5813"/>
                  <a:pt x="10945" y="5549"/>
                </a:cubicBezTo>
                <a:cubicBezTo>
                  <a:pt x="13336" y="4601"/>
                  <a:pt x="16074" y="2748"/>
                  <a:pt x="19142" y="2748"/>
                </a:cubicBezTo>
                <a:cubicBezTo>
                  <a:pt x="19227" y="2748"/>
                  <a:pt x="19312" y="2750"/>
                  <a:pt x="19397" y="2753"/>
                </a:cubicBezTo>
                <a:cubicBezTo>
                  <a:pt x="21738" y="2833"/>
                  <a:pt x="23900" y="3199"/>
                  <a:pt x="24981" y="4280"/>
                </a:cubicBezTo>
                <a:lnTo>
                  <a:pt x="24981" y="1"/>
                </a:lnTo>
                <a:close/>
              </a:path>
            </a:pathLst>
          </a:custGeom>
          <a:gradFill>
            <a:gsLst>
              <a:gs pos="0">
                <a:srgbClr val="FF5E90">
                  <a:alpha val="63529"/>
                </a:srgbClr>
              </a:gs>
              <a:gs pos="100000">
                <a:srgbClr val="ED275A">
                  <a:alpha val="61176"/>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6"/>
          <p:cNvSpPr/>
          <p:nvPr/>
        </p:nvSpPr>
        <p:spPr>
          <a:xfrm>
            <a:off x="-1033" y="2069928"/>
            <a:ext cx="9143964" cy="3072202"/>
          </a:xfrm>
          <a:custGeom>
            <a:rect b="b" l="l" r="r" t="t"/>
            <a:pathLst>
              <a:path extrusionOk="0" h="8381" w="24945">
                <a:moveTo>
                  <a:pt x="8283" y="5693"/>
                </a:moveTo>
                <a:cubicBezTo>
                  <a:pt x="8326" y="5693"/>
                  <a:pt x="8371" y="5695"/>
                  <a:pt x="8416" y="5701"/>
                </a:cubicBezTo>
                <a:cubicBezTo>
                  <a:pt x="8640" y="5736"/>
                  <a:pt x="8792" y="5808"/>
                  <a:pt x="8899" y="5924"/>
                </a:cubicBezTo>
                <a:cubicBezTo>
                  <a:pt x="9086" y="6111"/>
                  <a:pt x="9086" y="6299"/>
                  <a:pt x="9086" y="6299"/>
                </a:cubicBezTo>
                <a:cubicBezTo>
                  <a:pt x="9152" y="6617"/>
                  <a:pt x="8632" y="6767"/>
                  <a:pt x="8161" y="6767"/>
                </a:cubicBezTo>
                <a:cubicBezTo>
                  <a:pt x="7864" y="6767"/>
                  <a:pt x="7587" y="6708"/>
                  <a:pt x="7487" y="6594"/>
                </a:cubicBezTo>
                <a:cubicBezTo>
                  <a:pt x="7452" y="6558"/>
                  <a:pt x="7407" y="6522"/>
                  <a:pt x="7407" y="6478"/>
                </a:cubicBezTo>
                <a:cubicBezTo>
                  <a:pt x="7341" y="6105"/>
                  <a:pt x="7721" y="5693"/>
                  <a:pt x="8283" y="5693"/>
                </a:cubicBezTo>
                <a:close/>
                <a:moveTo>
                  <a:pt x="5960" y="7452"/>
                </a:moveTo>
                <a:cubicBezTo>
                  <a:pt x="5968" y="7460"/>
                  <a:pt x="5977" y="7469"/>
                  <a:pt x="5986" y="7478"/>
                </a:cubicBezTo>
                <a:lnTo>
                  <a:pt x="5986" y="7478"/>
                </a:lnTo>
                <a:lnTo>
                  <a:pt x="5960" y="7452"/>
                </a:lnTo>
                <a:close/>
                <a:moveTo>
                  <a:pt x="24945" y="1"/>
                </a:moveTo>
                <a:cubicBezTo>
                  <a:pt x="24382" y="528"/>
                  <a:pt x="23417" y="858"/>
                  <a:pt x="22005" y="1233"/>
                </a:cubicBezTo>
                <a:cubicBezTo>
                  <a:pt x="19289" y="2011"/>
                  <a:pt x="18092" y="2985"/>
                  <a:pt x="17869" y="4173"/>
                </a:cubicBezTo>
                <a:cubicBezTo>
                  <a:pt x="17718" y="5102"/>
                  <a:pt x="16916" y="6954"/>
                  <a:pt x="14973" y="6954"/>
                </a:cubicBezTo>
                <a:cubicBezTo>
                  <a:pt x="14506" y="6954"/>
                  <a:pt x="13972" y="6847"/>
                  <a:pt x="13366" y="6594"/>
                </a:cubicBezTo>
                <a:cubicBezTo>
                  <a:pt x="10836" y="5539"/>
                  <a:pt x="8646" y="4460"/>
                  <a:pt x="6246" y="4460"/>
                </a:cubicBezTo>
                <a:cubicBezTo>
                  <a:pt x="5679" y="4460"/>
                  <a:pt x="5101" y="4520"/>
                  <a:pt x="4503" y="4655"/>
                </a:cubicBezTo>
                <a:cubicBezTo>
                  <a:pt x="3208" y="4959"/>
                  <a:pt x="1457" y="5477"/>
                  <a:pt x="0" y="5477"/>
                </a:cubicBezTo>
                <a:lnTo>
                  <a:pt x="0" y="8381"/>
                </a:lnTo>
                <a:lnTo>
                  <a:pt x="2833" y="8381"/>
                </a:lnTo>
                <a:cubicBezTo>
                  <a:pt x="2898" y="7702"/>
                  <a:pt x="3652" y="6986"/>
                  <a:pt x="4663" y="6986"/>
                </a:cubicBezTo>
                <a:cubicBezTo>
                  <a:pt x="4757" y="6986"/>
                  <a:pt x="4852" y="6992"/>
                  <a:pt x="4950" y="7005"/>
                </a:cubicBezTo>
                <a:cubicBezTo>
                  <a:pt x="5471" y="7076"/>
                  <a:pt x="5765" y="7260"/>
                  <a:pt x="5987" y="7479"/>
                </a:cubicBezTo>
                <a:lnTo>
                  <a:pt x="5987" y="7479"/>
                </a:lnTo>
                <a:cubicBezTo>
                  <a:pt x="6337" y="7838"/>
                  <a:pt x="6370" y="8229"/>
                  <a:pt x="6370" y="8229"/>
                </a:cubicBezTo>
                <a:lnTo>
                  <a:pt x="6370" y="8381"/>
                </a:lnTo>
                <a:lnTo>
                  <a:pt x="24945" y="8381"/>
                </a:lnTo>
                <a:lnTo>
                  <a:pt x="24945" y="7264"/>
                </a:lnTo>
                <a:cubicBezTo>
                  <a:pt x="24104" y="7506"/>
                  <a:pt x="23026" y="7619"/>
                  <a:pt x="21980" y="7619"/>
                </a:cubicBezTo>
                <a:cubicBezTo>
                  <a:pt x="20437" y="7619"/>
                  <a:pt x="18964" y="7372"/>
                  <a:pt x="18432" y="6924"/>
                </a:cubicBezTo>
                <a:cubicBezTo>
                  <a:pt x="18244" y="6817"/>
                  <a:pt x="18128" y="6665"/>
                  <a:pt x="18092" y="6522"/>
                </a:cubicBezTo>
                <a:cubicBezTo>
                  <a:pt x="17819" y="5172"/>
                  <a:pt x="19782" y="3698"/>
                  <a:pt x="22505" y="3698"/>
                </a:cubicBezTo>
                <a:cubicBezTo>
                  <a:pt x="22718" y="3698"/>
                  <a:pt x="22936" y="3707"/>
                  <a:pt x="23158" y="3726"/>
                </a:cubicBezTo>
                <a:cubicBezTo>
                  <a:pt x="23935" y="3798"/>
                  <a:pt x="24498" y="3985"/>
                  <a:pt x="24945" y="4173"/>
                </a:cubicBezTo>
                <a:lnTo>
                  <a:pt x="24945" y="1"/>
                </a:lnTo>
                <a:close/>
              </a:path>
            </a:pathLst>
          </a:custGeom>
          <a:gradFill>
            <a:gsLst>
              <a:gs pos="0">
                <a:srgbClr val="FF5E90">
                  <a:alpha val="63529"/>
                </a:srgbClr>
              </a:gs>
              <a:gs pos="100000">
                <a:srgbClr val="ED275A">
                  <a:alpha val="61176"/>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6"/>
          <p:cNvSpPr/>
          <p:nvPr/>
        </p:nvSpPr>
        <p:spPr>
          <a:xfrm>
            <a:off x="2200488" y="4164950"/>
            <a:ext cx="1075758" cy="485054"/>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6"/>
          <p:cNvSpPr/>
          <p:nvPr/>
        </p:nvSpPr>
        <p:spPr>
          <a:xfrm>
            <a:off x="652945" y="3916330"/>
            <a:ext cx="427277" cy="416972"/>
          </a:xfrm>
          <a:custGeom>
            <a:rect b="b" l="l" r="r" t="t"/>
            <a:pathLst>
              <a:path extrusionOk="0" h="30025" w="30767">
                <a:moveTo>
                  <a:pt x="30142" y="0"/>
                </a:moveTo>
                <a:cubicBezTo>
                  <a:pt x="28968" y="0"/>
                  <a:pt x="1186" y="26842"/>
                  <a:pt x="596" y="27432"/>
                </a:cubicBezTo>
                <a:cubicBezTo>
                  <a:pt x="0" y="28028"/>
                  <a:pt x="0" y="28989"/>
                  <a:pt x="596" y="29584"/>
                </a:cubicBezTo>
                <a:cubicBezTo>
                  <a:pt x="894" y="29878"/>
                  <a:pt x="1283" y="30025"/>
                  <a:pt x="1672" y="30025"/>
                </a:cubicBezTo>
                <a:cubicBezTo>
                  <a:pt x="2062" y="30025"/>
                  <a:pt x="2451" y="29878"/>
                  <a:pt x="2749" y="29584"/>
                </a:cubicBezTo>
                <a:cubicBezTo>
                  <a:pt x="3336" y="28989"/>
                  <a:pt x="30767" y="597"/>
                  <a:pt x="30171" y="10"/>
                </a:cubicBezTo>
                <a:cubicBezTo>
                  <a:pt x="30165" y="3"/>
                  <a:pt x="30155" y="0"/>
                  <a:pt x="30142" y="0"/>
                </a:cubicBezTo>
                <a:close/>
              </a:path>
            </a:pathLst>
          </a:custGeom>
          <a:gradFill>
            <a:gsLst>
              <a:gs pos="0">
                <a:srgbClr val="FFFFFF">
                  <a:alpha val="0"/>
                </a:srgbClr>
              </a:gs>
              <a:gs pos="100000">
                <a:srgbClr val="F0FFFF"/>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6"/>
          <p:cNvSpPr/>
          <p:nvPr/>
        </p:nvSpPr>
        <p:spPr>
          <a:xfrm>
            <a:off x="6830250" y="239513"/>
            <a:ext cx="769875" cy="750625"/>
          </a:xfrm>
          <a:custGeom>
            <a:rect b="b" l="l" r="r" t="t"/>
            <a:pathLst>
              <a:path extrusionOk="0" h="30025" w="30795">
                <a:moveTo>
                  <a:pt x="30134" y="0"/>
                </a:moveTo>
                <a:cubicBezTo>
                  <a:pt x="28968" y="0"/>
                  <a:pt x="1212" y="26807"/>
                  <a:pt x="588" y="27396"/>
                </a:cubicBezTo>
                <a:cubicBezTo>
                  <a:pt x="1" y="27992"/>
                  <a:pt x="1" y="28989"/>
                  <a:pt x="588" y="29585"/>
                </a:cubicBezTo>
                <a:cubicBezTo>
                  <a:pt x="904" y="29878"/>
                  <a:pt x="1302" y="30025"/>
                  <a:pt x="1695" y="30025"/>
                </a:cubicBezTo>
                <a:cubicBezTo>
                  <a:pt x="2089" y="30025"/>
                  <a:pt x="2478" y="29878"/>
                  <a:pt x="2776" y="29585"/>
                </a:cubicBezTo>
                <a:cubicBezTo>
                  <a:pt x="3372" y="28989"/>
                  <a:pt x="30794" y="597"/>
                  <a:pt x="30163" y="10"/>
                </a:cubicBezTo>
                <a:cubicBezTo>
                  <a:pt x="30156" y="3"/>
                  <a:pt x="30147" y="0"/>
                  <a:pt x="30134" y="0"/>
                </a:cubicBezTo>
                <a:close/>
              </a:path>
            </a:pathLst>
          </a:custGeom>
          <a:gradFill>
            <a:gsLst>
              <a:gs pos="0">
                <a:srgbClr val="FA8CEB"/>
              </a:gs>
              <a:gs pos="100000">
                <a:srgbClr val="FFEA8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2" name="Google Shape;282;p6"/>
          <p:cNvGrpSpPr/>
          <p:nvPr/>
        </p:nvGrpSpPr>
        <p:grpSpPr>
          <a:xfrm>
            <a:off x="-1025" y="0"/>
            <a:ext cx="9192023" cy="5177169"/>
            <a:chOff x="-1025" y="0"/>
            <a:chExt cx="9192023" cy="5177169"/>
          </a:xfrm>
        </p:grpSpPr>
        <p:sp>
          <p:nvSpPr>
            <p:cNvPr id="283" name="Google Shape;283;p6"/>
            <p:cNvSpPr/>
            <p:nvPr/>
          </p:nvSpPr>
          <p:spPr>
            <a:xfrm>
              <a:off x="-1025" y="1870000"/>
              <a:ext cx="9144059" cy="3055755"/>
            </a:xfrm>
            <a:custGeom>
              <a:rect b="b" l="l" r="r" t="t"/>
              <a:pathLst>
                <a:path extrusionOk="0" h="17447" w="51963">
                  <a:moveTo>
                    <a:pt x="22612" y="0"/>
                  </a:moveTo>
                  <a:cubicBezTo>
                    <a:pt x="21469" y="0"/>
                    <a:pt x="19509" y="149"/>
                    <a:pt x="17875" y="1020"/>
                  </a:cubicBezTo>
                  <a:cubicBezTo>
                    <a:pt x="17286" y="1335"/>
                    <a:pt x="16385" y="1455"/>
                    <a:pt x="15354" y="1455"/>
                  </a:cubicBezTo>
                  <a:cubicBezTo>
                    <a:pt x="12055" y="1455"/>
                    <a:pt x="7427" y="224"/>
                    <a:pt x="7427" y="224"/>
                  </a:cubicBezTo>
                  <a:cubicBezTo>
                    <a:pt x="7427" y="224"/>
                    <a:pt x="6553" y="4"/>
                    <a:pt x="5155" y="4"/>
                  </a:cubicBezTo>
                  <a:cubicBezTo>
                    <a:pt x="3815" y="4"/>
                    <a:pt x="1994" y="206"/>
                    <a:pt x="1" y="999"/>
                  </a:cubicBezTo>
                  <a:lnTo>
                    <a:pt x="1" y="16134"/>
                  </a:lnTo>
                  <a:cubicBezTo>
                    <a:pt x="2379" y="16048"/>
                    <a:pt x="7234" y="15417"/>
                    <a:pt x="11031" y="12042"/>
                  </a:cubicBezTo>
                  <a:cubicBezTo>
                    <a:pt x="14657" y="8811"/>
                    <a:pt x="17051" y="7386"/>
                    <a:pt x="19654" y="7386"/>
                  </a:cubicBezTo>
                  <a:cubicBezTo>
                    <a:pt x="20807" y="7386"/>
                    <a:pt x="22001" y="7665"/>
                    <a:pt x="23362" y="8192"/>
                  </a:cubicBezTo>
                  <a:cubicBezTo>
                    <a:pt x="24699" y="8707"/>
                    <a:pt x="25841" y="8887"/>
                    <a:pt x="26784" y="8887"/>
                  </a:cubicBezTo>
                  <a:cubicBezTo>
                    <a:pt x="28968" y="8887"/>
                    <a:pt x="30082" y="7921"/>
                    <a:pt x="30082" y="7921"/>
                  </a:cubicBezTo>
                  <a:cubicBezTo>
                    <a:pt x="30082" y="7921"/>
                    <a:pt x="31590" y="7145"/>
                    <a:pt x="33097" y="7145"/>
                  </a:cubicBezTo>
                  <a:cubicBezTo>
                    <a:pt x="34164" y="7145"/>
                    <a:pt x="35231" y="7534"/>
                    <a:pt x="35762" y="8864"/>
                  </a:cubicBezTo>
                  <a:cubicBezTo>
                    <a:pt x="37045" y="12067"/>
                    <a:pt x="40334" y="15043"/>
                    <a:pt x="40334" y="15043"/>
                  </a:cubicBezTo>
                  <a:cubicBezTo>
                    <a:pt x="40334" y="15043"/>
                    <a:pt x="42539" y="17446"/>
                    <a:pt x="46691" y="17446"/>
                  </a:cubicBezTo>
                  <a:cubicBezTo>
                    <a:pt x="47363" y="17446"/>
                    <a:pt x="48086" y="17383"/>
                    <a:pt x="48859" y="17237"/>
                  </a:cubicBezTo>
                  <a:cubicBezTo>
                    <a:pt x="49658" y="17086"/>
                    <a:pt x="50323" y="17021"/>
                    <a:pt x="50877" y="17021"/>
                  </a:cubicBezTo>
                  <a:cubicBezTo>
                    <a:pt x="51301" y="17021"/>
                    <a:pt x="51659" y="17059"/>
                    <a:pt x="51963" y="17127"/>
                  </a:cubicBezTo>
                  <a:lnTo>
                    <a:pt x="51963" y="4620"/>
                  </a:lnTo>
                  <a:cubicBezTo>
                    <a:pt x="50723" y="5154"/>
                    <a:pt x="48920" y="5759"/>
                    <a:pt x="47115" y="5759"/>
                  </a:cubicBezTo>
                  <a:cubicBezTo>
                    <a:pt x="46256" y="5759"/>
                    <a:pt x="45398" y="5622"/>
                    <a:pt x="44598" y="5276"/>
                  </a:cubicBezTo>
                  <a:cubicBezTo>
                    <a:pt x="42622" y="4416"/>
                    <a:pt x="41037" y="4209"/>
                    <a:pt x="39969" y="4209"/>
                  </a:cubicBezTo>
                  <a:cubicBezTo>
                    <a:pt x="38980" y="4209"/>
                    <a:pt x="38435" y="4386"/>
                    <a:pt x="38435" y="4386"/>
                  </a:cubicBezTo>
                  <a:cubicBezTo>
                    <a:pt x="38435" y="4386"/>
                    <a:pt x="37163" y="4903"/>
                    <a:pt x="35490" y="4903"/>
                  </a:cubicBezTo>
                  <a:cubicBezTo>
                    <a:pt x="34155" y="4903"/>
                    <a:pt x="32565" y="4574"/>
                    <a:pt x="31161" y="3394"/>
                  </a:cubicBezTo>
                  <a:cubicBezTo>
                    <a:pt x="27991" y="733"/>
                    <a:pt x="23575" y="40"/>
                    <a:pt x="23575" y="40"/>
                  </a:cubicBezTo>
                  <a:cubicBezTo>
                    <a:pt x="23575" y="40"/>
                    <a:pt x="23202" y="0"/>
                    <a:pt x="22612" y="0"/>
                  </a:cubicBezTo>
                  <a:close/>
                </a:path>
              </a:pathLst>
            </a:custGeom>
            <a:solidFill>
              <a:srgbClr val="FFFFFF">
                <a:alpha val="13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6"/>
            <p:cNvSpPr/>
            <p:nvPr/>
          </p:nvSpPr>
          <p:spPr>
            <a:xfrm>
              <a:off x="2777841" y="0"/>
              <a:ext cx="6413157" cy="1810824"/>
            </a:xfrm>
            <a:custGeom>
              <a:rect b="b" l="l" r="r" t="t"/>
              <a:pathLst>
                <a:path extrusionOk="0" h="10339" w="36610">
                  <a:moveTo>
                    <a:pt x="0" y="1"/>
                  </a:moveTo>
                  <a:cubicBezTo>
                    <a:pt x="160" y="193"/>
                    <a:pt x="300" y="403"/>
                    <a:pt x="410" y="628"/>
                  </a:cubicBezTo>
                  <a:cubicBezTo>
                    <a:pt x="1440" y="2670"/>
                    <a:pt x="4954" y="3330"/>
                    <a:pt x="4954" y="3330"/>
                  </a:cubicBezTo>
                  <a:cubicBezTo>
                    <a:pt x="4954" y="3330"/>
                    <a:pt x="6545" y="3691"/>
                    <a:pt x="7078" y="4536"/>
                  </a:cubicBezTo>
                  <a:cubicBezTo>
                    <a:pt x="7515" y="5229"/>
                    <a:pt x="8385" y="6335"/>
                    <a:pt x="10189" y="6335"/>
                  </a:cubicBezTo>
                  <a:cubicBezTo>
                    <a:pt x="10584" y="6335"/>
                    <a:pt x="11024" y="6282"/>
                    <a:pt x="11515" y="6160"/>
                  </a:cubicBezTo>
                  <a:cubicBezTo>
                    <a:pt x="11861" y="6073"/>
                    <a:pt x="12224" y="6036"/>
                    <a:pt x="12595" y="6036"/>
                  </a:cubicBezTo>
                  <a:cubicBezTo>
                    <a:pt x="15146" y="6036"/>
                    <a:pt x="18047" y="7820"/>
                    <a:pt x="18047" y="7820"/>
                  </a:cubicBezTo>
                  <a:cubicBezTo>
                    <a:pt x="18047" y="7820"/>
                    <a:pt x="21835" y="10339"/>
                    <a:pt x="26041" y="10339"/>
                  </a:cubicBezTo>
                  <a:cubicBezTo>
                    <a:pt x="27202" y="10339"/>
                    <a:pt x="28395" y="10147"/>
                    <a:pt x="29549" y="9657"/>
                  </a:cubicBezTo>
                  <a:cubicBezTo>
                    <a:pt x="32735" y="8304"/>
                    <a:pt x="35163" y="6508"/>
                    <a:pt x="36610" y="5282"/>
                  </a:cubicBezTo>
                  <a:lnTo>
                    <a:pt x="36610" y="1"/>
                  </a:lnTo>
                  <a:lnTo>
                    <a:pt x="29340" y="1"/>
                  </a:lnTo>
                  <a:cubicBezTo>
                    <a:pt x="27597" y="526"/>
                    <a:pt x="25690" y="1321"/>
                    <a:pt x="23804" y="2531"/>
                  </a:cubicBezTo>
                  <a:cubicBezTo>
                    <a:pt x="21110" y="4255"/>
                    <a:pt x="18914" y="4743"/>
                    <a:pt x="17290" y="4743"/>
                  </a:cubicBezTo>
                  <a:cubicBezTo>
                    <a:pt x="15178" y="4743"/>
                    <a:pt x="14037" y="3917"/>
                    <a:pt x="14037" y="3917"/>
                  </a:cubicBezTo>
                  <a:cubicBezTo>
                    <a:pt x="14037" y="3917"/>
                    <a:pt x="13491" y="3321"/>
                    <a:pt x="11936" y="3321"/>
                  </a:cubicBezTo>
                  <a:cubicBezTo>
                    <a:pt x="11455" y="3321"/>
                    <a:pt x="10878" y="3378"/>
                    <a:pt x="10190" y="3527"/>
                  </a:cubicBezTo>
                  <a:cubicBezTo>
                    <a:pt x="10027" y="3562"/>
                    <a:pt x="9866" y="3579"/>
                    <a:pt x="9708" y="3579"/>
                  </a:cubicBezTo>
                  <a:cubicBezTo>
                    <a:pt x="7886" y="3579"/>
                    <a:pt x="6432" y="1385"/>
                    <a:pt x="5696" y="1"/>
                  </a:cubicBezTo>
                  <a:close/>
                </a:path>
              </a:pathLst>
            </a:custGeom>
            <a:solidFill>
              <a:srgbClr val="FFFFFF">
                <a:alpha val="13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6"/>
            <p:cNvSpPr/>
            <p:nvPr/>
          </p:nvSpPr>
          <p:spPr>
            <a:xfrm>
              <a:off x="608925" y="4426148"/>
              <a:ext cx="5082878" cy="751022"/>
            </a:xfrm>
            <a:custGeom>
              <a:rect b="b" l="l" r="r" t="t"/>
              <a:pathLst>
                <a:path extrusionOk="0" h="4288" w="29016">
                  <a:moveTo>
                    <a:pt x="10237" y="0"/>
                  </a:moveTo>
                  <a:cubicBezTo>
                    <a:pt x="6886" y="0"/>
                    <a:pt x="5987" y="1962"/>
                    <a:pt x="5987" y="1962"/>
                  </a:cubicBezTo>
                  <a:cubicBezTo>
                    <a:pt x="5987" y="1962"/>
                    <a:pt x="5249" y="3127"/>
                    <a:pt x="2981" y="3127"/>
                  </a:cubicBezTo>
                  <a:cubicBezTo>
                    <a:pt x="1825" y="3127"/>
                    <a:pt x="759" y="3713"/>
                    <a:pt x="0" y="4287"/>
                  </a:cubicBezTo>
                  <a:lnTo>
                    <a:pt x="29016" y="4287"/>
                  </a:lnTo>
                  <a:cubicBezTo>
                    <a:pt x="28212" y="3996"/>
                    <a:pt x="27269" y="3467"/>
                    <a:pt x="26494" y="2516"/>
                  </a:cubicBezTo>
                  <a:cubicBezTo>
                    <a:pt x="25397" y="1157"/>
                    <a:pt x="23799" y="626"/>
                    <a:pt x="22167" y="626"/>
                  </a:cubicBezTo>
                  <a:cubicBezTo>
                    <a:pt x="21223" y="626"/>
                    <a:pt x="20268" y="804"/>
                    <a:pt x="19392" y="1101"/>
                  </a:cubicBezTo>
                  <a:cubicBezTo>
                    <a:pt x="18736" y="1322"/>
                    <a:pt x="18078" y="1403"/>
                    <a:pt x="17468" y="1403"/>
                  </a:cubicBezTo>
                  <a:cubicBezTo>
                    <a:pt x="15853" y="1403"/>
                    <a:pt x="14578" y="839"/>
                    <a:pt x="14578" y="839"/>
                  </a:cubicBezTo>
                  <a:cubicBezTo>
                    <a:pt x="12805" y="228"/>
                    <a:pt x="11379" y="0"/>
                    <a:pt x="10237" y="0"/>
                  </a:cubicBezTo>
                  <a:close/>
                </a:path>
              </a:pathLst>
            </a:custGeom>
            <a:solidFill>
              <a:srgbClr val="FFFFFF">
                <a:alpha val="13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6" name="Google Shape;286;p6"/>
          <p:cNvSpPr/>
          <p:nvPr/>
        </p:nvSpPr>
        <p:spPr>
          <a:xfrm rot="-1569231">
            <a:off x="538753" y="1595922"/>
            <a:ext cx="317036" cy="317036"/>
          </a:xfrm>
          <a:custGeom>
            <a:rect b="b" l="l" r="r" t="t"/>
            <a:pathLst>
              <a:path extrusionOk="0" h="19382" w="19382">
                <a:moveTo>
                  <a:pt x="9669" y="0"/>
                </a:moveTo>
                <a:cubicBezTo>
                  <a:pt x="4332" y="0"/>
                  <a:pt x="1" y="4332"/>
                  <a:pt x="1" y="9705"/>
                </a:cubicBezTo>
                <a:cubicBezTo>
                  <a:pt x="1" y="15041"/>
                  <a:pt x="4332" y="19382"/>
                  <a:pt x="9669" y="19382"/>
                </a:cubicBezTo>
                <a:cubicBezTo>
                  <a:pt x="15050" y="19382"/>
                  <a:pt x="19382" y="15041"/>
                  <a:pt x="19382" y="9705"/>
                </a:cubicBezTo>
                <a:cubicBezTo>
                  <a:pt x="19382" y="4332"/>
                  <a:pt x="15050" y="0"/>
                  <a:pt x="9669" y="0"/>
                </a:cubicBezTo>
                <a:close/>
              </a:path>
            </a:pathLst>
          </a:custGeom>
          <a:gradFill>
            <a:gsLst>
              <a:gs pos="0">
                <a:srgbClr val="FFFFFF"/>
              </a:gs>
              <a:gs pos="64000">
                <a:srgbClr val="FFFFFF"/>
              </a:gs>
              <a:gs pos="100000">
                <a:srgbClr val="FFFFFF">
                  <a:alpha val="0"/>
                </a:srgbClr>
              </a:gs>
            </a:gsLst>
            <a:lin ang="5400012" scaled="0"/>
          </a:gradFill>
          <a:ln>
            <a:noFill/>
          </a:ln>
          <a:effectLst>
            <a:outerShdw blurRad="300038" rotWithShape="0" algn="bl" dir="1260000" dist="9525">
              <a:srgbClr val="FFFFFF"/>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6"/>
          <p:cNvSpPr/>
          <p:nvPr/>
        </p:nvSpPr>
        <p:spPr>
          <a:xfrm>
            <a:off x="7989775" y="4072025"/>
            <a:ext cx="769875" cy="750625"/>
          </a:xfrm>
          <a:custGeom>
            <a:rect b="b" l="l" r="r" t="t"/>
            <a:pathLst>
              <a:path extrusionOk="0" h="30025" w="30795">
                <a:moveTo>
                  <a:pt x="30134" y="0"/>
                </a:moveTo>
                <a:cubicBezTo>
                  <a:pt x="28968" y="0"/>
                  <a:pt x="1212" y="26807"/>
                  <a:pt x="588" y="27396"/>
                </a:cubicBezTo>
                <a:cubicBezTo>
                  <a:pt x="1" y="27992"/>
                  <a:pt x="1" y="28989"/>
                  <a:pt x="588" y="29585"/>
                </a:cubicBezTo>
                <a:cubicBezTo>
                  <a:pt x="904" y="29878"/>
                  <a:pt x="1302" y="30025"/>
                  <a:pt x="1695" y="30025"/>
                </a:cubicBezTo>
                <a:cubicBezTo>
                  <a:pt x="2089" y="30025"/>
                  <a:pt x="2478" y="29878"/>
                  <a:pt x="2776" y="29585"/>
                </a:cubicBezTo>
                <a:cubicBezTo>
                  <a:pt x="3372" y="28989"/>
                  <a:pt x="30794" y="597"/>
                  <a:pt x="30163" y="10"/>
                </a:cubicBezTo>
                <a:cubicBezTo>
                  <a:pt x="30156" y="3"/>
                  <a:pt x="30147" y="0"/>
                  <a:pt x="30134" y="0"/>
                </a:cubicBezTo>
                <a:close/>
              </a:path>
            </a:pathLst>
          </a:custGeom>
          <a:gradFill>
            <a:gsLst>
              <a:gs pos="0">
                <a:srgbClr val="FA8CEB"/>
              </a:gs>
              <a:gs pos="100000">
                <a:srgbClr val="FFEA8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6"/>
          <p:cNvSpPr/>
          <p:nvPr/>
        </p:nvSpPr>
        <p:spPr>
          <a:xfrm>
            <a:off x="4932502" y="1461026"/>
            <a:ext cx="295286" cy="288165"/>
          </a:xfrm>
          <a:custGeom>
            <a:rect b="b" l="l" r="r" t="t"/>
            <a:pathLst>
              <a:path extrusionOk="0" h="30025" w="30767">
                <a:moveTo>
                  <a:pt x="30142" y="0"/>
                </a:moveTo>
                <a:cubicBezTo>
                  <a:pt x="28968" y="0"/>
                  <a:pt x="1186" y="26842"/>
                  <a:pt x="596" y="27432"/>
                </a:cubicBezTo>
                <a:cubicBezTo>
                  <a:pt x="0" y="28028"/>
                  <a:pt x="0" y="28989"/>
                  <a:pt x="596" y="29584"/>
                </a:cubicBezTo>
                <a:cubicBezTo>
                  <a:pt x="894" y="29878"/>
                  <a:pt x="1283" y="30025"/>
                  <a:pt x="1672" y="30025"/>
                </a:cubicBezTo>
                <a:cubicBezTo>
                  <a:pt x="2062" y="30025"/>
                  <a:pt x="2451" y="29878"/>
                  <a:pt x="2749" y="29584"/>
                </a:cubicBezTo>
                <a:cubicBezTo>
                  <a:pt x="3336" y="28989"/>
                  <a:pt x="30767" y="597"/>
                  <a:pt x="30171" y="10"/>
                </a:cubicBezTo>
                <a:cubicBezTo>
                  <a:pt x="30165" y="3"/>
                  <a:pt x="30155" y="0"/>
                  <a:pt x="30142" y="0"/>
                </a:cubicBezTo>
                <a:close/>
              </a:path>
            </a:pathLst>
          </a:custGeom>
          <a:gradFill>
            <a:gsLst>
              <a:gs pos="0">
                <a:srgbClr val="FFFFFF">
                  <a:alpha val="0"/>
                </a:srgbClr>
              </a:gs>
              <a:gs pos="100000">
                <a:srgbClr val="F0FFFF"/>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6"/>
          <p:cNvSpPr/>
          <p:nvPr/>
        </p:nvSpPr>
        <p:spPr>
          <a:xfrm rot="8804286">
            <a:off x="8074572" y="2953183"/>
            <a:ext cx="440866" cy="440871"/>
          </a:xfrm>
          <a:custGeom>
            <a:rect b="b" l="l" r="r" t="t"/>
            <a:pathLst>
              <a:path extrusionOk="0" h="80534" w="80533">
                <a:moveTo>
                  <a:pt x="40284" y="1"/>
                </a:moveTo>
                <a:cubicBezTo>
                  <a:pt x="18047" y="1"/>
                  <a:pt x="0" y="18013"/>
                  <a:pt x="0" y="40249"/>
                </a:cubicBezTo>
                <a:cubicBezTo>
                  <a:pt x="0" y="62486"/>
                  <a:pt x="18047" y="80533"/>
                  <a:pt x="40284" y="80533"/>
                </a:cubicBezTo>
                <a:cubicBezTo>
                  <a:pt x="62521" y="80533"/>
                  <a:pt x="80532" y="62486"/>
                  <a:pt x="80532" y="40249"/>
                </a:cubicBezTo>
                <a:cubicBezTo>
                  <a:pt x="80532" y="18013"/>
                  <a:pt x="62521" y="1"/>
                  <a:pt x="40284" y="1"/>
                </a:cubicBezTo>
                <a:close/>
              </a:path>
            </a:pathLst>
          </a:custGeom>
          <a:gradFill>
            <a:gsLst>
              <a:gs pos="0">
                <a:srgbClr val="FFFFFF">
                  <a:alpha val="0"/>
                </a:srgbClr>
              </a:gs>
              <a:gs pos="100000">
                <a:srgbClr val="FFFFFF"/>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6"/>
          <p:cNvSpPr/>
          <p:nvPr/>
        </p:nvSpPr>
        <p:spPr>
          <a:xfrm>
            <a:off x="1155275" y="476647"/>
            <a:ext cx="526671" cy="513503"/>
          </a:xfrm>
          <a:custGeom>
            <a:rect b="b" l="l" r="r" t="t"/>
            <a:pathLst>
              <a:path extrusionOk="0" h="30025" w="30795">
                <a:moveTo>
                  <a:pt x="30134" y="0"/>
                </a:moveTo>
                <a:cubicBezTo>
                  <a:pt x="28968" y="0"/>
                  <a:pt x="1212" y="26807"/>
                  <a:pt x="588" y="27396"/>
                </a:cubicBezTo>
                <a:cubicBezTo>
                  <a:pt x="1" y="27992"/>
                  <a:pt x="1" y="28989"/>
                  <a:pt x="588" y="29585"/>
                </a:cubicBezTo>
                <a:cubicBezTo>
                  <a:pt x="904" y="29878"/>
                  <a:pt x="1302" y="30025"/>
                  <a:pt x="1695" y="30025"/>
                </a:cubicBezTo>
                <a:cubicBezTo>
                  <a:pt x="2089" y="30025"/>
                  <a:pt x="2478" y="29878"/>
                  <a:pt x="2776" y="29585"/>
                </a:cubicBezTo>
                <a:cubicBezTo>
                  <a:pt x="3372" y="28989"/>
                  <a:pt x="30794" y="597"/>
                  <a:pt x="30163" y="10"/>
                </a:cubicBezTo>
                <a:cubicBezTo>
                  <a:pt x="30156" y="3"/>
                  <a:pt x="30147" y="0"/>
                  <a:pt x="30134" y="0"/>
                </a:cubicBezTo>
                <a:close/>
              </a:path>
            </a:pathLst>
          </a:custGeom>
          <a:gradFill>
            <a:gsLst>
              <a:gs pos="0">
                <a:srgbClr val="FA8CEB"/>
              </a:gs>
              <a:gs pos="100000">
                <a:srgbClr val="FFEA8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6"/>
          <p:cNvSpPr/>
          <p:nvPr/>
        </p:nvSpPr>
        <p:spPr>
          <a:xfrm>
            <a:off x="5303000" y="1254089"/>
            <a:ext cx="639168" cy="288198"/>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6"/>
          <p:cNvSpPr/>
          <p:nvPr/>
        </p:nvSpPr>
        <p:spPr>
          <a:xfrm>
            <a:off x="7828550" y="4035202"/>
            <a:ext cx="639168" cy="288198"/>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6"/>
          <p:cNvSpPr/>
          <p:nvPr/>
        </p:nvSpPr>
        <p:spPr>
          <a:xfrm>
            <a:off x="1561325" y="470527"/>
            <a:ext cx="639168" cy="288198"/>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6"/>
          <p:cNvSpPr/>
          <p:nvPr/>
        </p:nvSpPr>
        <p:spPr>
          <a:xfrm rot="-7496856">
            <a:off x="6077914" y="4335742"/>
            <a:ext cx="476549" cy="579530"/>
          </a:xfrm>
          <a:custGeom>
            <a:rect b="b" l="l" r="r" t="t"/>
            <a:pathLst>
              <a:path extrusionOk="0" h="5031" w="4137">
                <a:moveTo>
                  <a:pt x="2457" y="0"/>
                </a:moveTo>
                <a:cubicBezTo>
                  <a:pt x="2904" y="304"/>
                  <a:pt x="3208" y="751"/>
                  <a:pt x="3395" y="1198"/>
                </a:cubicBezTo>
                <a:cubicBezTo>
                  <a:pt x="3538" y="1600"/>
                  <a:pt x="3574" y="1975"/>
                  <a:pt x="3538" y="2386"/>
                </a:cubicBezTo>
                <a:cubicBezTo>
                  <a:pt x="3503" y="2716"/>
                  <a:pt x="3395" y="3020"/>
                  <a:pt x="3244" y="3315"/>
                </a:cubicBezTo>
                <a:lnTo>
                  <a:pt x="3244" y="3351"/>
                </a:lnTo>
                <a:cubicBezTo>
                  <a:pt x="3092" y="3655"/>
                  <a:pt x="2868" y="3914"/>
                  <a:pt x="2609" y="4101"/>
                </a:cubicBezTo>
                <a:cubicBezTo>
                  <a:pt x="2314" y="4360"/>
                  <a:pt x="1975" y="4548"/>
                  <a:pt x="1564" y="4619"/>
                </a:cubicBezTo>
                <a:cubicBezTo>
                  <a:pt x="1385" y="4691"/>
                  <a:pt x="1162" y="4727"/>
                  <a:pt x="938" y="4727"/>
                </a:cubicBezTo>
                <a:cubicBezTo>
                  <a:pt x="635" y="4727"/>
                  <a:pt x="304" y="4655"/>
                  <a:pt x="0" y="4548"/>
                </a:cubicBezTo>
                <a:lnTo>
                  <a:pt x="0" y="4548"/>
                </a:lnTo>
                <a:cubicBezTo>
                  <a:pt x="117" y="4619"/>
                  <a:pt x="188" y="4655"/>
                  <a:pt x="304" y="4727"/>
                </a:cubicBezTo>
                <a:cubicBezTo>
                  <a:pt x="670" y="4914"/>
                  <a:pt x="1081" y="5030"/>
                  <a:pt x="1528" y="5030"/>
                </a:cubicBezTo>
                <a:cubicBezTo>
                  <a:pt x="1716" y="5030"/>
                  <a:pt x="1939" y="4995"/>
                  <a:pt x="2162" y="4950"/>
                </a:cubicBezTo>
                <a:cubicBezTo>
                  <a:pt x="2538" y="4843"/>
                  <a:pt x="2904" y="4655"/>
                  <a:pt x="3208" y="4396"/>
                </a:cubicBezTo>
                <a:cubicBezTo>
                  <a:pt x="3431" y="4208"/>
                  <a:pt x="3654" y="3949"/>
                  <a:pt x="3797" y="3655"/>
                </a:cubicBezTo>
                <a:cubicBezTo>
                  <a:pt x="3985" y="3351"/>
                  <a:pt x="4065" y="3020"/>
                  <a:pt x="4101" y="2681"/>
                </a:cubicBezTo>
                <a:cubicBezTo>
                  <a:pt x="4137" y="2314"/>
                  <a:pt x="4101" y="1903"/>
                  <a:pt x="3949" y="1528"/>
                </a:cubicBezTo>
                <a:cubicBezTo>
                  <a:pt x="3762" y="930"/>
                  <a:pt x="3315" y="447"/>
                  <a:pt x="2761" y="152"/>
                </a:cubicBezTo>
                <a:cubicBezTo>
                  <a:pt x="2645" y="81"/>
                  <a:pt x="2573" y="36"/>
                  <a:pt x="2457" y="0"/>
                </a:cubicBezTo>
                <a:close/>
              </a:path>
            </a:pathLst>
          </a:custGeom>
          <a:gradFill>
            <a:gsLst>
              <a:gs pos="0">
                <a:srgbClr val="FFFFFF">
                  <a:alpha val="0"/>
                </a:srgbClr>
              </a:gs>
              <a:gs pos="100000">
                <a:srgbClr val="F0FFFF"/>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5" name="Google Shape;295;p6"/>
          <p:cNvGrpSpPr/>
          <p:nvPr/>
        </p:nvGrpSpPr>
        <p:grpSpPr>
          <a:xfrm rot="9652468">
            <a:off x="7951679" y="355159"/>
            <a:ext cx="846058" cy="859681"/>
            <a:chOff x="-2803299" y="2304605"/>
            <a:chExt cx="1513937" cy="1524159"/>
          </a:xfrm>
        </p:grpSpPr>
        <p:sp>
          <p:nvSpPr>
            <p:cNvPr id="296" name="Google Shape;296;p6"/>
            <p:cNvSpPr/>
            <p:nvPr/>
          </p:nvSpPr>
          <p:spPr>
            <a:xfrm rot="-3251086">
              <a:off x="-2653825" y="2527465"/>
              <a:ext cx="999923" cy="880172"/>
            </a:xfrm>
            <a:custGeom>
              <a:rect b="b" l="l" r="r" t="t"/>
              <a:pathLst>
                <a:path extrusionOk="0" h="12434" w="14125">
                  <a:moveTo>
                    <a:pt x="7070" y="1"/>
                  </a:moveTo>
                  <a:cubicBezTo>
                    <a:pt x="6244" y="1"/>
                    <a:pt x="5404" y="166"/>
                    <a:pt x="4599" y="517"/>
                  </a:cubicBezTo>
                  <a:cubicBezTo>
                    <a:pt x="1450" y="1896"/>
                    <a:pt x="0" y="5525"/>
                    <a:pt x="1334" y="8673"/>
                  </a:cubicBezTo>
                  <a:cubicBezTo>
                    <a:pt x="2359" y="11029"/>
                    <a:pt x="4672" y="12433"/>
                    <a:pt x="7091" y="12433"/>
                  </a:cubicBezTo>
                  <a:cubicBezTo>
                    <a:pt x="7906" y="12433"/>
                    <a:pt x="8733" y="12274"/>
                    <a:pt x="9526" y="11938"/>
                  </a:cubicBezTo>
                  <a:cubicBezTo>
                    <a:pt x="12675" y="10568"/>
                    <a:pt x="14125" y="6894"/>
                    <a:pt x="12746" y="3746"/>
                  </a:cubicBezTo>
                  <a:cubicBezTo>
                    <a:pt x="11753" y="1403"/>
                    <a:pt x="9470" y="1"/>
                    <a:pt x="7070" y="1"/>
                  </a:cubicBezTo>
                  <a:close/>
                </a:path>
              </a:pathLst>
            </a:custGeom>
            <a:gradFill>
              <a:gsLst>
                <a:gs pos="0">
                  <a:srgbClr val="FFFFFF">
                    <a:alpha val="0"/>
                  </a:srgbClr>
                </a:gs>
                <a:gs pos="42000">
                  <a:srgbClr val="FFFFFF">
                    <a:alpha val="0"/>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7" name="Google Shape;297;p6"/>
            <p:cNvGrpSpPr/>
            <p:nvPr/>
          </p:nvGrpSpPr>
          <p:grpSpPr>
            <a:xfrm>
              <a:off x="-2451424" y="2666703"/>
              <a:ext cx="1162061" cy="1162061"/>
              <a:chOff x="5100894" y="5868788"/>
              <a:chExt cx="1277412" cy="1277412"/>
            </a:xfrm>
          </p:grpSpPr>
          <p:sp>
            <p:nvSpPr>
              <p:cNvPr id="298" name="Google Shape;298;p6"/>
              <p:cNvSpPr/>
              <p:nvPr/>
            </p:nvSpPr>
            <p:spPr>
              <a:xfrm rot="-8100000">
                <a:off x="5287742" y="6056085"/>
                <a:ext cx="903716" cy="902816"/>
              </a:xfrm>
              <a:custGeom>
                <a:rect b="b" l="l" r="r" t="t"/>
                <a:pathLst>
                  <a:path extrusionOk="0" h="36113" w="36149">
                    <a:moveTo>
                      <a:pt x="18092" y="1"/>
                    </a:moveTo>
                    <a:cubicBezTo>
                      <a:pt x="8113" y="1"/>
                      <a:pt x="1" y="8077"/>
                      <a:pt x="1" y="18056"/>
                    </a:cubicBezTo>
                    <a:cubicBezTo>
                      <a:pt x="1" y="28036"/>
                      <a:pt x="8113" y="36112"/>
                      <a:pt x="18092" y="36112"/>
                    </a:cubicBezTo>
                    <a:cubicBezTo>
                      <a:pt x="28036" y="36112"/>
                      <a:pt x="36148" y="28036"/>
                      <a:pt x="36148" y="18056"/>
                    </a:cubicBezTo>
                    <a:cubicBezTo>
                      <a:pt x="36148" y="8077"/>
                      <a:pt x="28036" y="1"/>
                      <a:pt x="18092"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6"/>
              <p:cNvSpPr/>
              <p:nvPr/>
            </p:nvSpPr>
            <p:spPr>
              <a:xfrm>
                <a:off x="6019238" y="6596500"/>
                <a:ext cx="122850" cy="137125"/>
              </a:xfrm>
              <a:custGeom>
                <a:rect b="b" l="l" r="r" t="t"/>
                <a:pathLst>
                  <a:path extrusionOk="0" h="5485" w="4914">
                    <a:moveTo>
                      <a:pt x="3586" y="1"/>
                    </a:moveTo>
                    <a:cubicBezTo>
                      <a:pt x="2823" y="1"/>
                      <a:pt x="1813" y="731"/>
                      <a:pt x="1081" y="1871"/>
                    </a:cubicBezTo>
                    <a:cubicBezTo>
                      <a:pt x="152" y="3292"/>
                      <a:pt x="0" y="4855"/>
                      <a:pt x="786" y="5338"/>
                    </a:cubicBezTo>
                    <a:cubicBezTo>
                      <a:pt x="939" y="5437"/>
                      <a:pt x="1118" y="5485"/>
                      <a:pt x="1316" y="5485"/>
                    </a:cubicBezTo>
                    <a:cubicBezTo>
                      <a:pt x="2075" y="5485"/>
                      <a:pt x="3095" y="4779"/>
                      <a:pt x="3833" y="3622"/>
                    </a:cubicBezTo>
                    <a:cubicBezTo>
                      <a:pt x="4762" y="2211"/>
                      <a:pt x="4914" y="647"/>
                      <a:pt x="4137" y="165"/>
                    </a:cubicBezTo>
                    <a:cubicBezTo>
                      <a:pt x="3978" y="53"/>
                      <a:pt x="3791" y="1"/>
                      <a:pt x="358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6"/>
              <p:cNvSpPr/>
              <p:nvPr/>
            </p:nvSpPr>
            <p:spPr>
              <a:xfrm>
                <a:off x="6030388" y="6600600"/>
                <a:ext cx="110825" cy="133025"/>
              </a:xfrm>
              <a:custGeom>
                <a:rect b="b" l="l" r="r" t="t"/>
                <a:pathLst>
                  <a:path extrusionOk="0" h="5321" w="4433">
                    <a:moveTo>
                      <a:pt x="3726" y="1"/>
                    </a:moveTo>
                    <a:cubicBezTo>
                      <a:pt x="4093" y="707"/>
                      <a:pt x="3869" y="1975"/>
                      <a:pt x="3092" y="3164"/>
                    </a:cubicBezTo>
                    <a:cubicBezTo>
                      <a:pt x="2349" y="4292"/>
                      <a:pt x="1343" y="5021"/>
                      <a:pt x="568" y="5021"/>
                    </a:cubicBezTo>
                    <a:cubicBezTo>
                      <a:pt x="374" y="5021"/>
                      <a:pt x="194" y="4976"/>
                      <a:pt x="36" y="4879"/>
                    </a:cubicBezTo>
                    <a:lnTo>
                      <a:pt x="1" y="4834"/>
                    </a:lnTo>
                    <a:lnTo>
                      <a:pt x="1" y="4834"/>
                    </a:lnTo>
                    <a:cubicBezTo>
                      <a:pt x="72" y="4986"/>
                      <a:pt x="188" y="5102"/>
                      <a:pt x="340" y="5174"/>
                    </a:cubicBezTo>
                    <a:cubicBezTo>
                      <a:pt x="493" y="5273"/>
                      <a:pt x="672" y="5321"/>
                      <a:pt x="870" y="5321"/>
                    </a:cubicBezTo>
                    <a:cubicBezTo>
                      <a:pt x="1629" y="5321"/>
                      <a:pt x="2649" y="4615"/>
                      <a:pt x="3387" y="3458"/>
                    </a:cubicBezTo>
                    <a:cubicBezTo>
                      <a:pt x="4280" y="2047"/>
                      <a:pt x="4432" y="519"/>
                      <a:pt x="372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6"/>
              <p:cNvSpPr/>
              <p:nvPr/>
            </p:nvSpPr>
            <p:spPr>
              <a:xfrm>
                <a:off x="5634838" y="6635025"/>
                <a:ext cx="274525" cy="146975"/>
              </a:xfrm>
              <a:custGeom>
                <a:rect b="b" l="l" r="r" t="t"/>
                <a:pathLst>
                  <a:path extrusionOk="0" h="5879" w="10981">
                    <a:moveTo>
                      <a:pt x="6816" y="1"/>
                    </a:moveTo>
                    <a:cubicBezTo>
                      <a:pt x="6224" y="1"/>
                      <a:pt x="5594" y="61"/>
                      <a:pt x="4950" y="187"/>
                    </a:cubicBezTo>
                    <a:cubicBezTo>
                      <a:pt x="2091" y="777"/>
                      <a:pt x="0" y="2457"/>
                      <a:pt x="304" y="3984"/>
                    </a:cubicBezTo>
                    <a:cubicBezTo>
                      <a:pt x="532" y="5167"/>
                      <a:pt x="2147" y="5878"/>
                      <a:pt x="4191" y="5878"/>
                    </a:cubicBezTo>
                    <a:cubicBezTo>
                      <a:pt x="4788" y="5878"/>
                      <a:pt x="5421" y="5818"/>
                      <a:pt x="6067" y="5691"/>
                    </a:cubicBezTo>
                    <a:cubicBezTo>
                      <a:pt x="8934" y="5101"/>
                      <a:pt x="10980" y="3422"/>
                      <a:pt x="10686" y="1894"/>
                    </a:cubicBezTo>
                    <a:cubicBezTo>
                      <a:pt x="10457" y="716"/>
                      <a:pt x="8859" y="1"/>
                      <a:pt x="681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6"/>
              <p:cNvSpPr/>
              <p:nvPr/>
            </p:nvSpPr>
            <p:spPr>
              <a:xfrm>
                <a:off x="5641313" y="6684375"/>
                <a:ext cx="266250" cy="97625"/>
              </a:xfrm>
              <a:custGeom>
                <a:rect b="b" l="l" r="r" t="t"/>
                <a:pathLst>
                  <a:path extrusionOk="0" h="3905" w="10650">
                    <a:moveTo>
                      <a:pt x="10427" y="0"/>
                    </a:moveTo>
                    <a:lnTo>
                      <a:pt x="10427" y="0"/>
                    </a:lnTo>
                    <a:cubicBezTo>
                      <a:pt x="10051" y="1260"/>
                      <a:pt x="8229" y="2529"/>
                      <a:pt x="5852" y="2975"/>
                    </a:cubicBezTo>
                    <a:cubicBezTo>
                      <a:pt x="5195" y="3112"/>
                      <a:pt x="4553" y="3177"/>
                      <a:pt x="3951" y="3177"/>
                    </a:cubicBezTo>
                    <a:cubicBezTo>
                      <a:pt x="1925" y="3177"/>
                      <a:pt x="344" y="2448"/>
                      <a:pt x="117" y="1305"/>
                    </a:cubicBezTo>
                    <a:lnTo>
                      <a:pt x="117" y="1224"/>
                    </a:lnTo>
                    <a:cubicBezTo>
                      <a:pt x="45" y="1483"/>
                      <a:pt x="0" y="1751"/>
                      <a:pt x="45" y="2010"/>
                    </a:cubicBezTo>
                    <a:cubicBezTo>
                      <a:pt x="273" y="3193"/>
                      <a:pt x="1888" y="3904"/>
                      <a:pt x="3932" y="3904"/>
                    </a:cubicBezTo>
                    <a:cubicBezTo>
                      <a:pt x="4529" y="3904"/>
                      <a:pt x="5162" y="3844"/>
                      <a:pt x="5808" y="3717"/>
                    </a:cubicBezTo>
                    <a:cubicBezTo>
                      <a:pt x="8604" y="3127"/>
                      <a:pt x="10650" y="1483"/>
                      <a:pt x="10427"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6"/>
              <p:cNvSpPr/>
              <p:nvPr/>
            </p:nvSpPr>
            <p:spPr>
              <a:xfrm>
                <a:off x="5584588" y="6245650"/>
                <a:ext cx="156375" cy="263025"/>
              </a:xfrm>
              <a:custGeom>
                <a:rect b="b" l="l" r="r" t="t"/>
                <a:pathLst>
                  <a:path extrusionOk="0" h="10521" w="6255">
                    <a:moveTo>
                      <a:pt x="3579" y="0"/>
                    </a:moveTo>
                    <a:cubicBezTo>
                      <a:pt x="2114" y="0"/>
                      <a:pt x="693" y="2138"/>
                      <a:pt x="375" y="4925"/>
                    </a:cubicBezTo>
                    <a:cubicBezTo>
                      <a:pt x="0" y="7829"/>
                      <a:pt x="974" y="10321"/>
                      <a:pt x="2493" y="10509"/>
                    </a:cubicBezTo>
                    <a:cubicBezTo>
                      <a:pt x="2555" y="10517"/>
                      <a:pt x="2617" y="10520"/>
                      <a:pt x="2680" y="10520"/>
                    </a:cubicBezTo>
                    <a:cubicBezTo>
                      <a:pt x="4176" y="10520"/>
                      <a:pt x="5598" y="8383"/>
                      <a:pt x="5923" y="5595"/>
                    </a:cubicBezTo>
                    <a:cubicBezTo>
                      <a:pt x="6254" y="2692"/>
                      <a:pt x="5325" y="199"/>
                      <a:pt x="3761" y="12"/>
                    </a:cubicBezTo>
                    <a:cubicBezTo>
                      <a:pt x="3700" y="4"/>
                      <a:pt x="3640" y="0"/>
                      <a:pt x="3579"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6"/>
              <p:cNvSpPr/>
              <p:nvPr/>
            </p:nvSpPr>
            <p:spPr>
              <a:xfrm>
                <a:off x="5585463" y="6245650"/>
                <a:ext cx="111700" cy="262750"/>
              </a:xfrm>
              <a:custGeom>
                <a:rect b="b" l="l" r="r" t="t"/>
                <a:pathLst>
                  <a:path extrusionOk="0" h="10510" w="4468">
                    <a:moveTo>
                      <a:pt x="3544" y="0"/>
                    </a:moveTo>
                    <a:cubicBezTo>
                      <a:pt x="2079" y="0"/>
                      <a:pt x="658" y="2138"/>
                      <a:pt x="340" y="4925"/>
                    </a:cubicBezTo>
                    <a:cubicBezTo>
                      <a:pt x="1" y="7793"/>
                      <a:pt x="894" y="10250"/>
                      <a:pt x="2386" y="10509"/>
                    </a:cubicBezTo>
                    <a:cubicBezTo>
                      <a:pt x="1305" y="9732"/>
                      <a:pt x="716" y="7606"/>
                      <a:pt x="1010" y="5184"/>
                    </a:cubicBezTo>
                    <a:cubicBezTo>
                      <a:pt x="1328" y="2392"/>
                      <a:pt x="2754" y="260"/>
                      <a:pt x="4221" y="260"/>
                    </a:cubicBezTo>
                    <a:cubicBezTo>
                      <a:pt x="4280" y="260"/>
                      <a:pt x="4338" y="264"/>
                      <a:pt x="4396" y="271"/>
                    </a:cubicBezTo>
                    <a:cubicBezTo>
                      <a:pt x="4432" y="271"/>
                      <a:pt x="4432" y="315"/>
                      <a:pt x="4468" y="315"/>
                    </a:cubicBezTo>
                    <a:cubicBezTo>
                      <a:pt x="4245" y="128"/>
                      <a:pt x="3986" y="47"/>
                      <a:pt x="3726" y="12"/>
                    </a:cubicBezTo>
                    <a:cubicBezTo>
                      <a:pt x="3665" y="4"/>
                      <a:pt x="3605" y="0"/>
                      <a:pt x="3544"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6"/>
              <p:cNvSpPr/>
              <p:nvPr/>
            </p:nvSpPr>
            <p:spPr>
              <a:xfrm>
                <a:off x="5889913" y="6135825"/>
                <a:ext cx="188975" cy="178800"/>
              </a:xfrm>
              <a:custGeom>
                <a:rect b="b" l="l" r="r" t="t"/>
                <a:pathLst>
                  <a:path extrusionOk="0" h="7152" w="7559">
                    <a:moveTo>
                      <a:pt x="1935" y="0"/>
                    </a:moveTo>
                    <a:cubicBezTo>
                      <a:pt x="1541" y="0"/>
                      <a:pt x="1195" y="112"/>
                      <a:pt x="929" y="348"/>
                    </a:cubicBezTo>
                    <a:cubicBezTo>
                      <a:pt x="0" y="1170"/>
                      <a:pt x="483" y="3288"/>
                      <a:pt x="2046" y="5075"/>
                    </a:cubicBezTo>
                    <a:cubicBezTo>
                      <a:pt x="3189" y="6380"/>
                      <a:pt x="4589" y="7152"/>
                      <a:pt x="5622" y="7152"/>
                    </a:cubicBezTo>
                    <a:cubicBezTo>
                      <a:pt x="6003" y="7152"/>
                      <a:pt x="6334" y="7047"/>
                      <a:pt x="6585" y="6826"/>
                    </a:cubicBezTo>
                    <a:cubicBezTo>
                      <a:pt x="7558" y="5968"/>
                      <a:pt x="7031" y="3886"/>
                      <a:pt x="5468" y="2064"/>
                    </a:cubicBezTo>
                    <a:cubicBezTo>
                      <a:pt x="4335" y="770"/>
                      <a:pt x="2969" y="0"/>
                      <a:pt x="1935"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6"/>
              <p:cNvSpPr/>
              <p:nvPr/>
            </p:nvSpPr>
            <p:spPr>
              <a:xfrm>
                <a:off x="5914913" y="6136000"/>
                <a:ext cx="163975" cy="176950"/>
              </a:xfrm>
              <a:custGeom>
                <a:rect b="b" l="l" r="r" t="t"/>
                <a:pathLst>
                  <a:path extrusionOk="0" h="7078" w="6559">
                    <a:moveTo>
                      <a:pt x="937" y="1"/>
                    </a:moveTo>
                    <a:cubicBezTo>
                      <a:pt x="569" y="1"/>
                      <a:pt x="248" y="99"/>
                      <a:pt x="1" y="306"/>
                    </a:cubicBezTo>
                    <a:cubicBezTo>
                      <a:pt x="134" y="273"/>
                      <a:pt x="276" y="256"/>
                      <a:pt x="426" y="256"/>
                    </a:cubicBezTo>
                    <a:cubicBezTo>
                      <a:pt x="1449" y="256"/>
                      <a:pt x="2812" y="1014"/>
                      <a:pt x="3950" y="2316"/>
                    </a:cubicBezTo>
                    <a:cubicBezTo>
                      <a:pt x="5513" y="4103"/>
                      <a:pt x="6031" y="6220"/>
                      <a:pt x="5066" y="7042"/>
                    </a:cubicBezTo>
                    <a:cubicBezTo>
                      <a:pt x="5066" y="7064"/>
                      <a:pt x="5052" y="7073"/>
                      <a:pt x="5042" y="7076"/>
                    </a:cubicBezTo>
                    <a:lnTo>
                      <a:pt x="5042" y="7076"/>
                    </a:lnTo>
                    <a:cubicBezTo>
                      <a:pt x="5260" y="7038"/>
                      <a:pt x="5444" y="6933"/>
                      <a:pt x="5585" y="6819"/>
                    </a:cubicBezTo>
                    <a:cubicBezTo>
                      <a:pt x="6558" y="5961"/>
                      <a:pt x="6031" y="3879"/>
                      <a:pt x="4468" y="2057"/>
                    </a:cubicBezTo>
                    <a:cubicBezTo>
                      <a:pt x="3349" y="767"/>
                      <a:pt x="1964" y="1"/>
                      <a:pt x="937" y="1"/>
                    </a:cubicBezTo>
                    <a:close/>
                    <a:moveTo>
                      <a:pt x="5042" y="7076"/>
                    </a:moveTo>
                    <a:cubicBezTo>
                      <a:pt x="5038" y="7077"/>
                      <a:pt x="5034" y="7077"/>
                      <a:pt x="5031" y="7078"/>
                    </a:cubicBezTo>
                    <a:cubicBezTo>
                      <a:pt x="5031" y="7078"/>
                      <a:pt x="5036" y="7078"/>
                      <a:pt x="5042" y="7076"/>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6"/>
              <p:cNvSpPr/>
              <p:nvPr/>
            </p:nvSpPr>
            <p:spPr>
              <a:xfrm>
                <a:off x="5444088" y="6123150"/>
                <a:ext cx="140525" cy="114075"/>
              </a:xfrm>
              <a:custGeom>
                <a:rect b="b" l="l" r="r" t="t"/>
                <a:pathLst>
                  <a:path extrusionOk="0" h="4563" w="5621">
                    <a:moveTo>
                      <a:pt x="4199" y="1"/>
                    </a:moveTo>
                    <a:cubicBezTo>
                      <a:pt x="3505" y="1"/>
                      <a:pt x="2599" y="403"/>
                      <a:pt x="1787" y="1115"/>
                    </a:cubicBezTo>
                    <a:cubicBezTo>
                      <a:pt x="563" y="2196"/>
                      <a:pt x="1" y="3571"/>
                      <a:pt x="599" y="4241"/>
                    </a:cubicBezTo>
                    <a:cubicBezTo>
                      <a:pt x="788" y="4458"/>
                      <a:pt x="1083" y="4562"/>
                      <a:pt x="1438" y="4562"/>
                    </a:cubicBezTo>
                    <a:cubicBezTo>
                      <a:pt x="2121" y="4562"/>
                      <a:pt x="3028" y="4176"/>
                      <a:pt x="3833" y="3464"/>
                    </a:cubicBezTo>
                    <a:cubicBezTo>
                      <a:pt x="5066" y="2383"/>
                      <a:pt x="5620" y="972"/>
                      <a:pt x="5066" y="337"/>
                    </a:cubicBezTo>
                    <a:cubicBezTo>
                      <a:pt x="4862" y="109"/>
                      <a:pt x="4559" y="1"/>
                      <a:pt x="4199"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6"/>
              <p:cNvSpPr/>
              <p:nvPr/>
            </p:nvSpPr>
            <p:spPr>
              <a:xfrm>
                <a:off x="5444988" y="6123150"/>
                <a:ext cx="130450" cy="105150"/>
              </a:xfrm>
              <a:custGeom>
                <a:rect b="b" l="l" r="r" t="t"/>
                <a:pathLst>
                  <a:path extrusionOk="0" h="4206" w="5218">
                    <a:moveTo>
                      <a:pt x="4163" y="1"/>
                    </a:moveTo>
                    <a:cubicBezTo>
                      <a:pt x="3469" y="1"/>
                      <a:pt x="2563" y="403"/>
                      <a:pt x="1751" y="1115"/>
                    </a:cubicBezTo>
                    <a:cubicBezTo>
                      <a:pt x="527" y="2160"/>
                      <a:pt x="0" y="3536"/>
                      <a:pt x="527" y="4206"/>
                    </a:cubicBezTo>
                    <a:cubicBezTo>
                      <a:pt x="376" y="3464"/>
                      <a:pt x="894" y="2347"/>
                      <a:pt x="1939" y="1454"/>
                    </a:cubicBezTo>
                    <a:cubicBezTo>
                      <a:pt x="2737" y="749"/>
                      <a:pt x="3634" y="360"/>
                      <a:pt x="4315" y="360"/>
                    </a:cubicBezTo>
                    <a:cubicBezTo>
                      <a:pt x="4678" y="360"/>
                      <a:pt x="4980" y="470"/>
                      <a:pt x="5173" y="704"/>
                    </a:cubicBezTo>
                    <a:lnTo>
                      <a:pt x="5218" y="748"/>
                    </a:lnTo>
                    <a:cubicBezTo>
                      <a:pt x="5173" y="596"/>
                      <a:pt x="5102" y="444"/>
                      <a:pt x="5030" y="337"/>
                    </a:cubicBezTo>
                    <a:cubicBezTo>
                      <a:pt x="4826" y="109"/>
                      <a:pt x="4523" y="1"/>
                      <a:pt x="4163"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6"/>
              <p:cNvSpPr/>
              <p:nvPr/>
            </p:nvSpPr>
            <p:spPr>
              <a:xfrm>
                <a:off x="5623663" y="6086925"/>
                <a:ext cx="60550" cy="32350"/>
              </a:xfrm>
              <a:custGeom>
                <a:rect b="b" l="l" r="r" t="t"/>
                <a:pathLst>
                  <a:path extrusionOk="0" h="1294" w="2422">
                    <a:moveTo>
                      <a:pt x="1488" y="1"/>
                    </a:moveTo>
                    <a:cubicBezTo>
                      <a:pt x="1370" y="1"/>
                      <a:pt x="1245" y="12"/>
                      <a:pt x="1117" y="35"/>
                    </a:cubicBezTo>
                    <a:cubicBezTo>
                      <a:pt x="447" y="142"/>
                      <a:pt x="1" y="518"/>
                      <a:pt x="36" y="857"/>
                    </a:cubicBezTo>
                    <a:cubicBezTo>
                      <a:pt x="101" y="1121"/>
                      <a:pt x="466" y="1294"/>
                      <a:pt x="934" y="1294"/>
                    </a:cubicBezTo>
                    <a:cubicBezTo>
                      <a:pt x="1052" y="1294"/>
                      <a:pt x="1177" y="1283"/>
                      <a:pt x="1305" y="1259"/>
                    </a:cubicBezTo>
                    <a:cubicBezTo>
                      <a:pt x="1975" y="1152"/>
                      <a:pt x="2422" y="777"/>
                      <a:pt x="2386" y="446"/>
                    </a:cubicBezTo>
                    <a:cubicBezTo>
                      <a:pt x="2329" y="175"/>
                      <a:pt x="1958" y="1"/>
                      <a:pt x="1488"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6"/>
              <p:cNvSpPr/>
              <p:nvPr/>
            </p:nvSpPr>
            <p:spPr>
              <a:xfrm>
                <a:off x="5623663" y="6086925"/>
                <a:ext cx="59675" cy="20325"/>
              </a:xfrm>
              <a:custGeom>
                <a:rect b="b" l="l" r="r" t="t"/>
                <a:pathLst>
                  <a:path extrusionOk="0" h="813" w="2387">
                    <a:moveTo>
                      <a:pt x="1488" y="1"/>
                    </a:moveTo>
                    <a:cubicBezTo>
                      <a:pt x="1370" y="1"/>
                      <a:pt x="1245" y="12"/>
                      <a:pt x="1117" y="35"/>
                    </a:cubicBezTo>
                    <a:cubicBezTo>
                      <a:pt x="483" y="142"/>
                      <a:pt x="1" y="482"/>
                      <a:pt x="36" y="812"/>
                    </a:cubicBezTo>
                    <a:cubicBezTo>
                      <a:pt x="153" y="553"/>
                      <a:pt x="563" y="294"/>
                      <a:pt x="1082" y="187"/>
                    </a:cubicBezTo>
                    <a:cubicBezTo>
                      <a:pt x="1210" y="164"/>
                      <a:pt x="1336" y="153"/>
                      <a:pt x="1457" y="153"/>
                    </a:cubicBezTo>
                    <a:cubicBezTo>
                      <a:pt x="1935" y="153"/>
                      <a:pt x="2322" y="325"/>
                      <a:pt x="2350" y="589"/>
                    </a:cubicBezTo>
                    <a:cubicBezTo>
                      <a:pt x="2386" y="553"/>
                      <a:pt x="2386" y="482"/>
                      <a:pt x="2386" y="446"/>
                    </a:cubicBezTo>
                    <a:cubicBezTo>
                      <a:pt x="2329" y="175"/>
                      <a:pt x="1958" y="1"/>
                      <a:pt x="1488"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6"/>
              <p:cNvSpPr/>
              <p:nvPr/>
            </p:nvSpPr>
            <p:spPr>
              <a:xfrm>
                <a:off x="5341788" y="6627825"/>
                <a:ext cx="242825" cy="210725"/>
              </a:xfrm>
              <a:custGeom>
                <a:rect b="b" l="l" r="r" t="t"/>
                <a:pathLst>
                  <a:path extrusionOk="0" h="8429" w="9713">
                    <a:moveTo>
                      <a:pt x="2455" y="0"/>
                    </a:moveTo>
                    <a:cubicBezTo>
                      <a:pt x="1892" y="0"/>
                      <a:pt x="1415" y="164"/>
                      <a:pt x="1082" y="511"/>
                    </a:cubicBezTo>
                    <a:cubicBezTo>
                      <a:pt x="1" y="1628"/>
                      <a:pt x="814" y="4156"/>
                      <a:pt x="2904" y="6202"/>
                    </a:cubicBezTo>
                    <a:cubicBezTo>
                      <a:pt x="4340" y="7619"/>
                      <a:pt x="6009" y="8428"/>
                      <a:pt x="7258" y="8428"/>
                    </a:cubicBezTo>
                    <a:cubicBezTo>
                      <a:pt x="7821" y="8428"/>
                      <a:pt x="8298" y="8264"/>
                      <a:pt x="8631" y="7917"/>
                    </a:cubicBezTo>
                    <a:cubicBezTo>
                      <a:pt x="9712" y="6801"/>
                      <a:pt x="8899" y="4272"/>
                      <a:pt x="6809" y="2226"/>
                    </a:cubicBezTo>
                    <a:cubicBezTo>
                      <a:pt x="5373" y="810"/>
                      <a:pt x="3704" y="0"/>
                      <a:pt x="2455"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6"/>
              <p:cNvSpPr/>
              <p:nvPr/>
            </p:nvSpPr>
            <p:spPr>
              <a:xfrm>
                <a:off x="5341788" y="6630325"/>
                <a:ext cx="214000" cy="207900"/>
              </a:xfrm>
              <a:custGeom>
                <a:rect b="b" l="l" r="r" t="t"/>
                <a:pathLst>
                  <a:path extrusionOk="0" h="8316" w="8560">
                    <a:moveTo>
                      <a:pt x="1752" y="0"/>
                    </a:moveTo>
                    <a:cubicBezTo>
                      <a:pt x="1484" y="72"/>
                      <a:pt x="1260" y="223"/>
                      <a:pt x="1082" y="411"/>
                    </a:cubicBezTo>
                    <a:cubicBezTo>
                      <a:pt x="1" y="1528"/>
                      <a:pt x="814" y="4056"/>
                      <a:pt x="2904" y="6102"/>
                    </a:cubicBezTo>
                    <a:cubicBezTo>
                      <a:pt x="4336" y="7509"/>
                      <a:pt x="6003" y="8316"/>
                      <a:pt x="7246" y="8316"/>
                    </a:cubicBezTo>
                    <a:cubicBezTo>
                      <a:pt x="7780" y="8316"/>
                      <a:pt x="8235" y="8167"/>
                      <a:pt x="8560" y="7853"/>
                    </a:cubicBezTo>
                    <a:lnTo>
                      <a:pt x="8560" y="7853"/>
                    </a:lnTo>
                    <a:cubicBezTo>
                      <a:pt x="8342" y="7924"/>
                      <a:pt x="8102" y="7958"/>
                      <a:pt x="7845" y="7958"/>
                    </a:cubicBezTo>
                    <a:cubicBezTo>
                      <a:pt x="6600" y="7958"/>
                      <a:pt x="4953" y="7156"/>
                      <a:pt x="3539" y="5772"/>
                    </a:cubicBezTo>
                    <a:cubicBezTo>
                      <a:pt x="1412" y="3726"/>
                      <a:pt x="635" y="1153"/>
                      <a:pt x="1707" y="36"/>
                    </a:cubicBezTo>
                    <a:cubicBezTo>
                      <a:pt x="1707" y="36"/>
                      <a:pt x="1752" y="36"/>
                      <a:pt x="1752"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6"/>
              <p:cNvSpPr/>
              <p:nvPr/>
            </p:nvSpPr>
            <p:spPr>
              <a:xfrm>
                <a:off x="5382663" y="6343650"/>
                <a:ext cx="124650" cy="182775"/>
              </a:xfrm>
              <a:custGeom>
                <a:rect b="b" l="l" r="r" t="t"/>
                <a:pathLst>
                  <a:path extrusionOk="0" h="7311" w="4986">
                    <a:moveTo>
                      <a:pt x="3248" y="1"/>
                    </a:moveTo>
                    <a:cubicBezTo>
                      <a:pt x="2262" y="1"/>
                      <a:pt x="1135" y="1301"/>
                      <a:pt x="599" y="3096"/>
                    </a:cubicBezTo>
                    <a:cubicBezTo>
                      <a:pt x="1" y="5106"/>
                      <a:pt x="412" y="6964"/>
                      <a:pt x="1457" y="7259"/>
                    </a:cubicBezTo>
                    <a:cubicBezTo>
                      <a:pt x="1563" y="7294"/>
                      <a:pt x="1672" y="7311"/>
                      <a:pt x="1783" y="7311"/>
                    </a:cubicBezTo>
                    <a:cubicBezTo>
                      <a:pt x="2760" y="7311"/>
                      <a:pt x="3895" y="6017"/>
                      <a:pt x="4432" y="4213"/>
                    </a:cubicBezTo>
                    <a:cubicBezTo>
                      <a:pt x="4986" y="2238"/>
                      <a:pt x="4620" y="371"/>
                      <a:pt x="3539" y="40"/>
                    </a:cubicBezTo>
                    <a:cubicBezTo>
                      <a:pt x="3444" y="14"/>
                      <a:pt x="3346" y="1"/>
                      <a:pt x="3248"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6"/>
              <p:cNvSpPr/>
              <p:nvPr/>
            </p:nvSpPr>
            <p:spPr>
              <a:xfrm>
                <a:off x="5383563" y="6343650"/>
                <a:ext cx="99650" cy="181500"/>
              </a:xfrm>
              <a:custGeom>
                <a:rect b="b" l="l" r="r" t="t"/>
                <a:pathLst>
                  <a:path extrusionOk="0" h="7260" w="3986">
                    <a:moveTo>
                      <a:pt x="3212" y="1"/>
                    </a:moveTo>
                    <a:cubicBezTo>
                      <a:pt x="2226" y="1"/>
                      <a:pt x="1099" y="1301"/>
                      <a:pt x="563" y="3096"/>
                    </a:cubicBezTo>
                    <a:cubicBezTo>
                      <a:pt x="0" y="5061"/>
                      <a:pt x="376" y="6893"/>
                      <a:pt x="1376" y="7259"/>
                    </a:cubicBezTo>
                    <a:cubicBezTo>
                      <a:pt x="706" y="6589"/>
                      <a:pt x="528" y="5026"/>
                      <a:pt x="1010" y="3391"/>
                    </a:cubicBezTo>
                    <a:cubicBezTo>
                      <a:pt x="1508" y="1582"/>
                      <a:pt x="2644" y="286"/>
                      <a:pt x="3628" y="286"/>
                    </a:cubicBezTo>
                    <a:cubicBezTo>
                      <a:pt x="3737" y="286"/>
                      <a:pt x="3845" y="302"/>
                      <a:pt x="3949" y="335"/>
                    </a:cubicBezTo>
                    <a:lnTo>
                      <a:pt x="3985" y="335"/>
                    </a:lnTo>
                    <a:cubicBezTo>
                      <a:pt x="3878" y="192"/>
                      <a:pt x="3690" y="112"/>
                      <a:pt x="3503" y="40"/>
                    </a:cubicBezTo>
                    <a:cubicBezTo>
                      <a:pt x="3408" y="14"/>
                      <a:pt x="3310" y="1"/>
                      <a:pt x="3212"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6"/>
              <p:cNvSpPr/>
              <p:nvPr/>
            </p:nvSpPr>
            <p:spPr>
              <a:xfrm>
                <a:off x="6088013" y="6496025"/>
                <a:ext cx="55875" cy="88000"/>
              </a:xfrm>
              <a:custGeom>
                <a:rect b="b" l="l" r="r" t="t"/>
                <a:pathLst>
                  <a:path extrusionOk="0" h="3520" w="2235">
                    <a:moveTo>
                      <a:pt x="886" y="1"/>
                    </a:moveTo>
                    <a:cubicBezTo>
                      <a:pt x="853" y="1"/>
                      <a:pt x="819" y="4"/>
                      <a:pt x="787" y="12"/>
                    </a:cubicBezTo>
                    <a:cubicBezTo>
                      <a:pt x="269" y="128"/>
                      <a:pt x="1" y="977"/>
                      <a:pt x="224" y="1950"/>
                    </a:cubicBezTo>
                    <a:cubicBezTo>
                      <a:pt x="403" y="2868"/>
                      <a:pt x="920" y="3519"/>
                      <a:pt x="1416" y="3519"/>
                    </a:cubicBezTo>
                    <a:cubicBezTo>
                      <a:pt x="1442" y="3519"/>
                      <a:pt x="1467" y="3517"/>
                      <a:pt x="1493" y="3514"/>
                    </a:cubicBezTo>
                    <a:cubicBezTo>
                      <a:pt x="2011" y="3398"/>
                      <a:pt x="2234" y="2540"/>
                      <a:pt x="2056" y="1575"/>
                    </a:cubicBezTo>
                    <a:cubicBezTo>
                      <a:pt x="1881" y="675"/>
                      <a:pt x="1348" y="1"/>
                      <a:pt x="88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6"/>
              <p:cNvSpPr/>
              <p:nvPr/>
            </p:nvSpPr>
            <p:spPr>
              <a:xfrm>
                <a:off x="6107663" y="6496175"/>
                <a:ext cx="36225" cy="87700"/>
              </a:xfrm>
              <a:custGeom>
                <a:rect b="b" l="l" r="r" t="t"/>
                <a:pathLst>
                  <a:path extrusionOk="0" h="3508" w="1449">
                    <a:moveTo>
                      <a:pt x="77" y="0"/>
                    </a:moveTo>
                    <a:cubicBezTo>
                      <a:pt x="52" y="0"/>
                      <a:pt x="26" y="2"/>
                      <a:pt x="1" y="6"/>
                    </a:cubicBezTo>
                    <a:cubicBezTo>
                      <a:pt x="448" y="158"/>
                      <a:pt x="859" y="747"/>
                      <a:pt x="1046" y="1533"/>
                    </a:cubicBezTo>
                    <a:cubicBezTo>
                      <a:pt x="1225" y="2498"/>
                      <a:pt x="966" y="3356"/>
                      <a:pt x="483" y="3472"/>
                    </a:cubicBezTo>
                    <a:lnTo>
                      <a:pt x="448" y="3472"/>
                    </a:lnTo>
                    <a:cubicBezTo>
                      <a:pt x="519" y="3508"/>
                      <a:pt x="635" y="3508"/>
                      <a:pt x="707" y="3508"/>
                    </a:cubicBezTo>
                    <a:cubicBezTo>
                      <a:pt x="1225" y="3392"/>
                      <a:pt x="1448" y="2534"/>
                      <a:pt x="1270" y="1569"/>
                    </a:cubicBezTo>
                    <a:cubicBezTo>
                      <a:pt x="1091" y="651"/>
                      <a:pt x="573" y="0"/>
                      <a:pt x="77"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6"/>
              <p:cNvSpPr/>
              <p:nvPr/>
            </p:nvSpPr>
            <p:spPr>
              <a:xfrm>
                <a:off x="5853488" y="6371250"/>
                <a:ext cx="106125" cy="108750"/>
              </a:xfrm>
              <a:custGeom>
                <a:rect b="b" l="l" r="r" t="t"/>
                <a:pathLst>
                  <a:path extrusionOk="0" h="4350" w="4245">
                    <a:moveTo>
                      <a:pt x="1647" y="0"/>
                    </a:moveTo>
                    <a:cubicBezTo>
                      <a:pt x="1571" y="0"/>
                      <a:pt x="1496" y="6"/>
                      <a:pt x="1421" y="17"/>
                    </a:cubicBezTo>
                    <a:cubicBezTo>
                      <a:pt x="448" y="125"/>
                      <a:pt x="1" y="1206"/>
                      <a:pt x="376" y="2394"/>
                    </a:cubicBezTo>
                    <a:cubicBezTo>
                      <a:pt x="723" y="3502"/>
                      <a:pt x="1675" y="4349"/>
                      <a:pt x="2580" y="4349"/>
                    </a:cubicBezTo>
                    <a:cubicBezTo>
                      <a:pt x="2653" y="4349"/>
                      <a:pt x="2725" y="4344"/>
                      <a:pt x="2797" y="4333"/>
                    </a:cubicBezTo>
                    <a:cubicBezTo>
                      <a:pt x="3762" y="4225"/>
                      <a:pt x="4245" y="3144"/>
                      <a:pt x="3878" y="1947"/>
                    </a:cubicBezTo>
                    <a:cubicBezTo>
                      <a:pt x="3532" y="818"/>
                      <a:pt x="2554" y="0"/>
                      <a:pt x="1647"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6"/>
              <p:cNvSpPr/>
              <p:nvPr/>
            </p:nvSpPr>
            <p:spPr>
              <a:xfrm>
                <a:off x="5890788" y="6370650"/>
                <a:ext cx="68825" cy="109600"/>
              </a:xfrm>
              <a:custGeom>
                <a:rect b="b" l="l" r="r" t="t"/>
                <a:pathLst>
                  <a:path extrusionOk="0" h="4384" w="2753">
                    <a:moveTo>
                      <a:pt x="123" y="0"/>
                    </a:moveTo>
                    <a:cubicBezTo>
                      <a:pt x="82" y="0"/>
                      <a:pt x="41" y="2"/>
                      <a:pt x="1" y="6"/>
                    </a:cubicBezTo>
                    <a:cubicBezTo>
                      <a:pt x="823" y="184"/>
                      <a:pt x="1600" y="935"/>
                      <a:pt x="1940" y="1935"/>
                    </a:cubicBezTo>
                    <a:cubicBezTo>
                      <a:pt x="2306" y="3133"/>
                      <a:pt x="1823" y="4205"/>
                      <a:pt x="859" y="4357"/>
                    </a:cubicBezTo>
                    <a:lnTo>
                      <a:pt x="823" y="4357"/>
                    </a:lnTo>
                    <a:cubicBezTo>
                      <a:pt x="894" y="4374"/>
                      <a:pt x="977" y="4383"/>
                      <a:pt x="1061" y="4383"/>
                    </a:cubicBezTo>
                    <a:cubicBezTo>
                      <a:pt x="1144" y="4383"/>
                      <a:pt x="1229" y="4374"/>
                      <a:pt x="1305" y="4357"/>
                    </a:cubicBezTo>
                    <a:cubicBezTo>
                      <a:pt x="2270" y="4249"/>
                      <a:pt x="2753" y="3168"/>
                      <a:pt x="2386" y="1971"/>
                    </a:cubicBezTo>
                    <a:cubicBezTo>
                      <a:pt x="2027" y="835"/>
                      <a:pt x="1023" y="0"/>
                      <a:pt x="123"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6"/>
              <p:cNvSpPr/>
              <p:nvPr/>
            </p:nvSpPr>
            <p:spPr>
              <a:xfrm>
                <a:off x="6081538" y="6303450"/>
                <a:ext cx="55875" cy="87125"/>
              </a:xfrm>
              <a:custGeom>
                <a:rect b="b" l="l" r="r" t="t"/>
                <a:pathLst>
                  <a:path extrusionOk="0" h="3485" w="2235">
                    <a:moveTo>
                      <a:pt x="893" y="1"/>
                    </a:moveTo>
                    <a:cubicBezTo>
                      <a:pt x="857" y="1"/>
                      <a:pt x="822" y="5"/>
                      <a:pt x="787" y="13"/>
                    </a:cubicBezTo>
                    <a:cubicBezTo>
                      <a:pt x="260" y="121"/>
                      <a:pt x="1" y="978"/>
                      <a:pt x="224" y="1943"/>
                    </a:cubicBezTo>
                    <a:cubicBezTo>
                      <a:pt x="397" y="2843"/>
                      <a:pt x="891" y="3484"/>
                      <a:pt x="1375" y="3484"/>
                    </a:cubicBezTo>
                    <a:cubicBezTo>
                      <a:pt x="1414" y="3484"/>
                      <a:pt x="1453" y="3480"/>
                      <a:pt x="1493" y="3471"/>
                    </a:cubicBezTo>
                    <a:cubicBezTo>
                      <a:pt x="2011" y="3399"/>
                      <a:pt x="2234" y="2506"/>
                      <a:pt x="2047" y="1577"/>
                    </a:cubicBezTo>
                    <a:cubicBezTo>
                      <a:pt x="1881" y="674"/>
                      <a:pt x="1354" y="1"/>
                      <a:pt x="893"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6"/>
              <p:cNvSpPr/>
              <p:nvPr/>
            </p:nvSpPr>
            <p:spPr>
              <a:xfrm>
                <a:off x="6101188" y="6303600"/>
                <a:ext cx="36225" cy="87300"/>
              </a:xfrm>
              <a:custGeom>
                <a:rect b="b" l="l" r="r" t="t"/>
                <a:pathLst>
                  <a:path extrusionOk="0" h="3492" w="1449">
                    <a:moveTo>
                      <a:pt x="86" y="1"/>
                    </a:moveTo>
                    <a:cubicBezTo>
                      <a:pt x="57" y="1"/>
                      <a:pt x="29" y="3"/>
                      <a:pt x="1" y="7"/>
                    </a:cubicBezTo>
                    <a:cubicBezTo>
                      <a:pt x="448" y="115"/>
                      <a:pt x="859" y="749"/>
                      <a:pt x="1001" y="1526"/>
                    </a:cubicBezTo>
                    <a:cubicBezTo>
                      <a:pt x="1225" y="2500"/>
                      <a:pt x="966" y="3358"/>
                      <a:pt x="448" y="3465"/>
                    </a:cubicBezTo>
                    <a:cubicBezTo>
                      <a:pt x="483" y="3483"/>
                      <a:pt x="530" y="3492"/>
                      <a:pt x="577" y="3492"/>
                    </a:cubicBezTo>
                    <a:cubicBezTo>
                      <a:pt x="624" y="3492"/>
                      <a:pt x="671" y="3483"/>
                      <a:pt x="707" y="3465"/>
                    </a:cubicBezTo>
                    <a:cubicBezTo>
                      <a:pt x="1225" y="3393"/>
                      <a:pt x="1448" y="2500"/>
                      <a:pt x="1261" y="1571"/>
                    </a:cubicBezTo>
                    <a:cubicBezTo>
                      <a:pt x="1092" y="650"/>
                      <a:pt x="579" y="1"/>
                      <a:pt x="8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6"/>
              <p:cNvSpPr/>
              <p:nvPr/>
            </p:nvSpPr>
            <p:spPr>
              <a:xfrm>
                <a:off x="5894588" y="6774000"/>
                <a:ext cx="91150" cy="57075"/>
              </a:xfrm>
              <a:custGeom>
                <a:rect b="b" l="l" r="r" t="t"/>
                <a:pathLst>
                  <a:path extrusionOk="0" h="2283" w="3646">
                    <a:moveTo>
                      <a:pt x="2593" y="1"/>
                    </a:moveTo>
                    <a:cubicBezTo>
                      <a:pt x="2249" y="1"/>
                      <a:pt x="1841" y="95"/>
                      <a:pt x="1448" y="284"/>
                    </a:cubicBezTo>
                    <a:cubicBezTo>
                      <a:pt x="555" y="730"/>
                      <a:pt x="1" y="1436"/>
                      <a:pt x="224" y="1919"/>
                    </a:cubicBezTo>
                    <a:cubicBezTo>
                      <a:pt x="344" y="2158"/>
                      <a:pt x="656" y="2282"/>
                      <a:pt x="1058" y="2282"/>
                    </a:cubicBezTo>
                    <a:cubicBezTo>
                      <a:pt x="1406" y="2282"/>
                      <a:pt x="1820" y="2190"/>
                      <a:pt x="2234" y="1999"/>
                    </a:cubicBezTo>
                    <a:cubicBezTo>
                      <a:pt x="3128" y="1588"/>
                      <a:pt x="3646" y="847"/>
                      <a:pt x="3423" y="400"/>
                    </a:cubicBezTo>
                    <a:cubicBezTo>
                      <a:pt x="3321" y="133"/>
                      <a:pt x="3001" y="1"/>
                      <a:pt x="2593"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6"/>
              <p:cNvSpPr/>
              <p:nvPr/>
            </p:nvSpPr>
            <p:spPr>
              <a:xfrm>
                <a:off x="5899288" y="6783975"/>
                <a:ext cx="86450" cy="47100"/>
              </a:xfrm>
              <a:custGeom>
                <a:rect b="b" l="l" r="r" t="t"/>
                <a:pathLst>
                  <a:path extrusionOk="0" h="1884" w="3458">
                    <a:moveTo>
                      <a:pt x="3270" y="1"/>
                    </a:moveTo>
                    <a:cubicBezTo>
                      <a:pt x="3235" y="448"/>
                      <a:pt x="2752" y="1001"/>
                      <a:pt x="2011" y="1377"/>
                    </a:cubicBezTo>
                    <a:cubicBezTo>
                      <a:pt x="1604" y="1564"/>
                      <a:pt x="1197" y="1656"/>
                      <a:pt x="854" y="1656"/>
                    </a:cubicBezTo>
                    <a:cubicBezTo>
                      <a:pt x="443" y="1656"/>
                      <a:pt x="122" y="1523"/>
                      <a:pt x="0" y="1261"/>
                    </a:cubicBezTo>
                    <a:lnTo>
                      <a:pt x="0" y="1261"/>
                    </a:lnTo>
                    <a:cubicBezTo>
                      <a:pt x="0" y="1341"/>
                      <a:pt x="0" y="1412"/>
                      <a:pt x="36" y="1520"/>
                    </a:cubicBezTo>
                    <a:cubicBezTo>
                      <a:pt x="156" y="1759"/>
                      <a:pt x="468" y="1883"/>
                      <a:pt x="870" y="1883"/>
                    </a:cubicBezTo>
                    <a:cubicBezTo>
                      <a:pt x="1218" y="1883"/>
                      <a:pt x="1632" y="1791"/>
                      <a:pt x="2046" y="1600"/>
                    </a:cubicBezTo>
                    <a:cubicBezTo>
                      <a:pt x="2940" y="1189"/>
                      <a:pt x="3458" y="483"/>
                      <a:pt x="3270"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6"/>
              <p:cNvSpPr/>
              <p:nvPr/>
            </p:nvSpPr>
            <p:spPr>
              <a:xfrm>
                <a:off x="5334188" y="6439225"/>
                <a:ext cx="57875" cy="87125"/>
              </a:xfrm>
              <a:custGeom>
                <a:rect b="b" l="l" r="r" t="t"/>
                <a:pathLst>
                  <a:path extrusionOk="0" h="3485" w="2315">
                    <a:moveTo>
                      <a:pt x="833" y="1"/>
                    </a:moveTo>
                    <a:cubicBezTo>
                      <a:pt x="793" y="1"/>
                      <a:pt x="754" y="5"/>
                      <a:pt x="716" y="14"/>
                    </a:cubicBezTo>
                    <a:cubicBezTo>
                      <a:pt x="189" y="166"/>
                      <a:pt x="1" y="1060"/>
                      <a:pt x="269" y="1989"/>
                    </a:cubicBezTo>
                    <a:cubicBezTo>
                      <a:pt x="508" y="2848"/>
                      <a:pt x="1030" y="3485"/>
                      <a:pt x="1524" y="3485"/>
                    </a:cubicBezTo>
                    <a:cubicBezTo>
                      <a:pt x="1565" y="3485"/>
                      <a:pt x="1605" y="3481"/>
                      <a:pt x="1645" y="3472"/>
                    </a:cubicBezTo>
                    <a:cubicBezTo>
                      <a:pt x="2127" y="3329"/>
                      <a:pt x="2315" y="2436"/>
                      <a:pt x="2056" y="1506"/>
                    </a:cubicBezTo>
                    <a:cubicBezTo>
                      <a:pt x="1850" y="610"/>
                      <a:pt x="1296" y="1"/>
                      <a:pt x="833"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6"/>
              <p:cNvSpPr/>
              <p:nvPr/>
            </p:nvSpPr>
            <p:spPr>
              <a:xfrm>
                <a:off x="5334188" y="6439575"/>
                <a:ext cx="40250" cy="86775"/>
              </a:xfrm>
              <a:custGeom>
                <a:rect b="b" l="l" r="r" t="t"/>
                <a:pathLst>
                  <a:path extrusionOk="0" h="3471" w="1610">
                    <a:moveTo>
                      <a:pt x="716" y="0"/>
                    </a:moveTo>
                    <a:cubicBezTo>
                      <a:pt x="189" y="152"/>
                      <a:pt x="1" y="1046"/>
                      <a:pt x="269" y="1975"/>
                    </a:cubicBezTo>
                    <a:cubicBezTo>
                      <a:pt x="508" y="2834"/>
                      <a:pt x="1030" y="3471"/>
                      <a:pt x="1496" y="3471"/>
                    </a:cubicBezTo>
                    <a:cubicBezTo>
                      <a:pt x="1534" y="3471"/>
                      <a:pt x="1572" y="3467"/>
                      <a:pt x="1609" y="3458"/>
                    </a:cubicBezTo>
                    <a:cubicBezTo>
                      <a:pt x="1162" y="3351"/>
                      <a:pt x="716" y="2752"/>
                      <a:pt x="492" y="1975"/>
                    </a:cubicBezTo>
                    <a:cubicBezTo>
                      <a:pt x="224" y="1046"/>
                      <a:pt x="448" y="152"/>
                      <a:pt x="939"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6"/>
              <p:cNvSpPr/>
              <p:nvPr/>
            </p:nvSpPr>
            <p:spPr>
              <a:xfrm>
                <a:off x="5620988" y="6786525"/>
                <a:ext cx="62350" cy="34400"/>
              </a:xfrm>
              <a:custGeom>
                <a:rect b="b" l="l" r="r" t="t"/>
                <a:pathLst>
                  <a:path extrusionOk="0" h="1376" w="2494">
                    <a:moveTo>
                      <a:pt x="850" y="0"/>
                    </a:moveTo>
                    <a:cubicBezTo>
                      <a:pt x="435" y="0"/>
                      <a:pt x="122" y="142"/>
                      <a:pt x="72" y="381"/>
                    </a:cubicBezTo>
                    <a:cubicBezTo>
                      <a:pt x="0" y="712"/>
                      <a:pt x="447" y="1123"/>
                      <a:pt x="1081" y="1310"/>
                    </a:cubicBezTo>
                    <a:cubicBezTo>
                      <a:pt x="1272" y="1354"/>
                      <a:pt x="1456" y="1375"/>
                      <a:pt x="1624" y="1375"/>
                    </a:cubicBezTo>
                    <a:cubicBezTo>
                      <a:pt x="2046" y="1375"/>
                      <a:pt x="2364" y="1239"/>
                      <a:pt x="2422" y="971"/>
                    </a:cubicBezTo>
                    <a:cubicBezTo>
                      <a:pt x="2493" y="640"/>
                      <a:pt x="2046" y="229"/>
                      <a:pt x="1412" y="77"/>
                    </a:cubicBezTo>
                    <a:cubicBezTo>
                      <a:pt x="1215" y="25"/>
                      <a:pt x="1023" y="0"/>
                      <a:pt x="850"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6"/>
              <p:cNvSpPr/>
              <p:nvPr/>
            </p:nvSpPr>
            <p:spPr>
              <a:xfrm>
                <a:off x="5620988" y="6792250"/>
                <a:ext cx="60550" cy="28700"/>
              </a:xfrm>
              <a:custGeom>
                <a:rect b="b" l="l" r="r" t="t"/>
                <a:pathLst>
                  <a:path extrusionOk="0" h="1148" w="2422">
                    <a:moveTo>
                      <a:pt x="143" y="0"/>
                    </a:moveTo>
                    <a:lnTo>
                      <a:pt x="143" y="0"/>
                    </a:lnTo>
                    <a:cubicBezTo>
                      <a:pt x="108" y="36"/>
                      <a:pt x="72" y="117"/>
                      <a:pt x="72" y="152"/>
                    </a:cubicBezTo>
                    <a:cubicBezTo>
                      <a:pt x="0" y="483"/>
                      <a:pt x="447" y="894"/>
                      <a:pt x="1081" y="1081"/>
                    </a:cubicBezTo>
                    <a:cubicBezTo>
                      <a:pt x="1264" y="1126"/>
                      <a:pt x="1444" y="1147"/>
                      <a:pt x="1611" y="1147"/>
                    </a:cubicBezTo>
                    <a:cubicBezTo>
                      <a:pt x="2015" y="1147"/>
                      <a:pt x="2339" y="1021"/>
                      <a:pt x="2422" y="787"/>
                    </a:cubicBezTo>
                    <a:lnTo>
                      <a:pt x="2422" y="787"/>
                    </a:lnTo>
                    <a:cubicBezTo>
                      <a:pt x="2279" y="929"/>
                      <a:pt x="2027" y="1010"/>
                      <a:pt x="1718" y="1010"/>
                    </a:cubicBezTo>
                    <a:cubicBezTo>
                      <a:pt x="1545" y="1010"/>
                      <a:pt x="1353" y="984"/>
                      <a:pt x="1153" y="930"/>
                    </a:cubicBezTo>
                    <a:cubicBezTo>
                      <a:pt x="519" y="787"/>
                      <a:pt x="72" y="376"/>
                      <a:pt x="143"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6"/>
              <p:cNvSpPr/>
              <p:nvPr/>
            </p:nvSpPr>
            <p:spPr>
              <a:xfrm>
                <a:off x="5633938" y="6834950"/>
                <a:ext cx="129350" cy="68150"/>
              </a:xfrm>
              <a:custGeom>
                <a:rect b="b" l="l" r="r" t="t"/>
                <a:pathLst>
                  <a:path extrusionOk="0" h="2726" w="5174">
                    <a:moveTo>
                      <a:pt x="2354" y="0"/>
                    </a:moveTo>
                    <a:cubicBezTo>
                      <a:pt x="1053" y="0"/>
                      <a:pt x="34" y="571"/>
                      <a:pt x="1" y="1267"/>
                    </a:cubicBezTo>
                    <a:cubicBezTo>
                      <a:pt x="1" y="2018"/>
                      <a:pt x="1117" y="2652"/>
                      <a:pt x="2529" y="2724"/>
                    </a:cubicBezTo>
                    <a:cubicBezTo>
                      <a:pt x="2569" y="2725"/>
                      <a:pt x="2610" y="2725"/>
                      <a:pt x="2650" y="2725"/>
                    </a:cubicBezTo>
                    <a:cubicBezTo>
                      <a:pt x="4016" y="2725"/>
                      <a:pt x="5138" y="2140"/>
                      <a:pt x="5138" y="1419"/>
                    </a:cubicBezTo>
                    <a:cubicBezTo>
                      <a:pt x="5173" y="678"/>
                      <a:pt x="4021" y="43"/>
                      <a:pt x="2609" y="8"/>
                    </a:cubicBezTo>
                    <a:cubicBezTo>
                      <a:pt x="2523" y="3"/>
                      <a:pt x="2438" y="0"/>
                      <a:pt x="2354"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6"/>
              <p:cNvSpPr/>
              <p:nvPr/>
            </p:nvSpPr>
            <p:spPr>
              <a:xfrm>
                <a:off x="5633938" y="6857475"/>
                <a:ext cx="128450" cy="45625"/>
              </a:xfrm>
              <a:custGeom>
                <a:rect b="b" l="l" r="r" t="t"/>
                <a:pathLst>
                  <a:path extrusionOk="0" h="1825" w="5138">
                    <a:moveTo>
                      <a:pt x="117" y="0"/>
                    </a:moveTo>
                    <a:cubicBezTo>
                      <a:pt x="36" y="107"/>
                      <a:pt x="1" y="259"/>
                      <a:pt x="1" y="366"/>
                    </a:cubicBezTo>
                    <a:cubicBezTo>
                      <a:pt x="1" y="1117"/>
                      <a:pt x="1117" y="1751"/>
                      <a:pt x="2529" y="1823"/>
                    </a:cubicBezTo>
                    <a:cubicBezTo>
                      <a:pt x="2572" y="1824"/>
                      <a:pt x="2616" y="1824"/>
                      <a:pt x="2659" y="1824"/>
                    </a:cubicBezTo>
                    <a:cubicBezTo>
                      <a:pt x="4019" y="1824"/>
                      <a:pt x="5103" y="1282"/>
                      <a:pt x="5138" y="554"/>
                    </a:cubicBezTo>
                    <a:lnTo>
                      <a:pt x="5138" y="554"/>
                    </a:lnTo>
                    <a:cubicBezTo>
                      <a:pt x="4843" y="1117"/>
                      <a:pt x="3833" y="1483"/>
                      <a:pt x="2645" y="1483"/>
                    </a:cubicBezTo>
                    <a:cubicBezTo>
                      <a:pt x="1234" y="1447"/>
                      <a:pt x="72" y="777"/>
                      <a:pt x="117" y="36"/>
                    </a:cubicBezTo>
                    <a:lnTo>
                      <a:pt x="117" y="0"/>
                    </a:ln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pic>
        <p:nvPicPr>
          <p:cNvPr id="329" name="Google Shape;329;p6"/>
          <p:cNvPicPr preferRelativeResize="0"/>
          <p:nvPr/>
        </p:nvPicPr>
        <p:blipFill>
          <a:blip r:embed="rId2">
            <a:alphaModFix/>
          </a:blip>
          <a:stretch>
            <a:fillRect/>
          </a:stretch>
        </p:blipFill>
        <p:spPr>
          <a:xfrm>
            <a:off x="86602" y="0"/>
            <a:ext cx="8970797" cy="5143501"/>
          </a:xfrm>
          <a:prstGeom prst="rect">
            <a:avLst/>
          </a:prstGeom>
          <a:noFill/>
          <a:ln>
            <a:noFill/>
          </a:ln>
        </p:spPr>
      </p:pic>
      <p:sp>
        <p:nvSpPr>
          <p:cNvPr id="330" name="Google Shape;330;p6"/>
          <p:cNvSpPr txBox="1"/>
          <p:nvPr>
            <p:ph type="ctrTitle"/>
          </p:nvPr>
        </p:nvSpPr>
        <p:spPr>
          <a:xfrm>
            <a:off x="2639538" y="1882838"/>
            <a:ext cx="38628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9E005D"/>
              </a:buClr>
              <a:buSzPts val="3000"/>
              <a:buNone/>
              <a:defRPr sz="3000">
                <a:solidFill>
                  <a:srgbClr val="9E005D"/>
                </a:solidFill>
              </a:defRPr>
            </a:lvl1pPr>
            <a:lvl2pPr lvl="1" rtl="0" algn="ctr">
              <a:spcBef>
                <a:spcPts val="0"/>
              </a:spcBef>
              <a:spcAft>
                <a:spcPts val="0"/>
              </a:spcAft>
              <a:buClr>
                <a:srgbClr val="9E005D"/>
              </a:buClr>
              <a:buSzPts val="2400"/>
              <a:buNone/>
              <a:defRPr sz="2400">
                <a:solidFill>
                  <a:srgbClr val="9E005D"/>
                </a:solidFill>
              </a:defRPr>
            </a:lvl2pPr>
            <a:lvl3pPr lvl="2" rtl="0" algn="ctr">
              <a:spcBef>
                <a:spcPts val="0"/>
              </a:spcBef>
              <a:spcAft>
                <a:spcPts val="0"/>
              </a:spcAft>
              <a:buClr>
                <a:srgbClr val="9E005D"/>
              </a:buClr>
              <a:buSzPts val="2400"/>
              <a:buNone/>
              <a:defRPr sz="2400">
                <a:solidFill>
                  <a:srgbClr val="9E005D"/>
                </a:solidFill>
              </a:defRPr>
            </a:lvl3pPr>
            <a:lvl4pPr lvl="3" rtl="0" algn="ctr">
              <a:spcBef>
                <a:spcPts val="0"/>
              </a:spcBef>
              <a:spcAft>
                <a:spcPts val="0"/>
              </a:spcAft>
              <a:buClr>
                <a:srgbClr val="9E005D"/>
              </a:buClr>
              <a:buSzPts val="2400"/>
              <a:buNone/>
              <a:defRPr sz="2400">
                <a:solidFill>
                  <a:srgbClr val="9E005D"/>
                </a:solidFill>
              </a:defRPr>
            </a:lvl4pPr>
            <a:lvl5pPr lvl="4" rtl="0" algn="ctr">
              <a:spcBef>
                <a:spcPts val="0"/>
              </a:spcBef>
              <a:spcAft>
                <a:spcPts val="0"/>
              </a:spcAft>
              <a:buClr>
                <a:srgbClr val="9E005D"/>
              </a:buClr>
              <a:buSzPts val="2400"/>
              <a:buNone/>
              <a:defRPr sz="2400">
                <a:solidFill>
                  <a:srgbClr val="9E005D"/>
                </a:solidFill>
              </a:defRPr>
            </a:lvl5pPr>
            <a:lvl6pPr lvl="5" rtl="0" algn="ctr">
              <a:spcBef>
                <a:spcPts val="0"/>
              </a:spcBef>
              <a:spcAft>
                <a:spcPts val="0"/>
              </a:spcAft>
              <a:buClr>
                <a:srgbClr val="9E005D"/>
              </a:buClr>
              <a:buSzPts val="2400"/>
              <a:buNone/>
              <a:defRPr sz="2400">
                <a:solidFill>
                  <a:srgbClr val="9E005D"/>
                </a:solidFill>
              </a:defRPr>
            </a:lvl6pPr>
            <a:lvl7pPr lvl="6" rtl="0" algn="ctr">
              <a:spcBef>
                <a:spcPts val="0"/>
              </a:spcBef>
              <a:spcAft>
                <a:spcPts val="0"/>
              </a:spcAft>
              <a:buClr>
                <a:srgbClr val="9E005D"/>
              </a:buClr>
              <a:buSzPts val="2400"/>
              <a:buNone/>
              <a:defRPr sz="2400">
                <a:solidFill>
                  <a:srgbClr val="9E005D"/>
                </a:solidFill>
              </a:defRPr>
            </a:lvl7pPr>
            <a:lvl8pPr lvl="7" rtl="0" algn="ctr">
              <a:spcBef>
                <a:spcPts val="0"/>
              </a:spcBef>
              <a:spcAft>
                <a:spcPts val="0"/>
              </a:spcAft>
              <a:buClr>
                <a:srgbClr val="9E005D"/>
              </a:buClr>
              <a:buSzPts val="2400"/>
              <a:buNone/>
              <a:defRPr sz="2400">
                <a:solidFill>
                  <a:srgbClr val="9E005D"/>
                </a:solidFill>
              </a:defRPr>
            </a:lvl8pPr>
            <a:lvl9pPr lvl="8" rtl="0" algn="ctr">
              <a:spcBef>
                <a:spcPts val="0"/>
              </a:spcBef>
              <a:spcAft>
                <a:spcPts val="0"/>
              </a:spcAft>
              <a:buClr>
                <a:srgbClr val="9E005D"/>
              </a:buClr>
              <a:buSzPts val="2400"/>
              <a:buNone/>
              <a:defRPr sz="2400">
                <a:solidFill>
                  <a:srgbClr val="9E005D"/>
                </a:solidFill>
              </a:defRPr>
            </a:lvl9pPr>
          </a:lstStyle>
          <a:p/>
        </p:txBody>
      </p:sp>
      <p:cxnSp>
        <p:nvCxnSpPr>
          <p:cNvPr id="331" name="Google Shape;331;p6"/>
          <p:cNvCxnSpPr/>
          <p:nvPr/>
        </p:nvCxnSpPr>
        <p:spPr>
          <a:xfrm>
            <a:off x="3738138" y="2460629"/>
            <a:ext cx="1665600" cy="0"/>
          </a:xfrm>
          <a:prstGeom prst="straightConnector1">
            <a:avLst/>
          </a:prstGeom>
          <a:noFill/>
          <a:ln cap="flat" cmpd="sng" w="19050">
            <a:solidFill>
              <a:srgbClr val="9E005D"/>
            </a:solidFill>
            <a:prstDash val="solid"/>
            <a:round/>
            <a:headEnd len="med" w="med" type="none"/>
            <a:tailEnd len="med" w="med" type="none"/>
          </a:ln>
        </p:spPr>
      </p:cxnSp>
      <p:sp>
        <p:nvSpPr>
          <p:cNvPr id="332" name="Google Shape;332;p6"/>
          <p:cNvSpPr txBox="1"/>
          <p:nvPr>
            <p:ph idx="1" type="subTitle"/>
          </p:nvPr>
        </p:nvSpPr>
        <p:spPr>
          <a:xfrm>
            <a:off x="2180388" y="2539123"/>
            <a:ext cx="47811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a:solidFill>
                  <a:srgbClr val="9E005D"/>
                </a:solidFill>
              </a:defRPr>
            </a:lvl1pPr>
            <a:lvl2pPr lvl="1" rtl="0" algn="ctr">
              <a:lnSpc>
                <a:spcPct val="100000"/>
              </a:lnSpc>
              <a:spcBef>
                <a:spcPts val="1600"/>
              </a:spcBef>
              <a:spcAft>
                <a:spcPts val="0"/>
              </a:spcAft>
              <a:buNone/>
              <a:defRPr>
                <a:solidFill>
                  <a:srgbClr val="9E005D"/>
                </a:solidFill>
              </a:defRPr>
            </a:lvl2pPr>
            <a:lvl3pPr lvl="2" rtl="0" algn="ctr">
              <a:lnSpc>
                <a:spcPct val="100000"/>
              </a:lnSpc>
              <a:spcBef>
                <a:spcPts val="1600"/>
              </a:spcBef>
              <a:spcAft>
                <a:spcPts val="0"/>
              </a:spcAft>
              <a:buNone/>
              <a:defRPr>
                <a:solidFill>
                  <a:srgbClr val="9E005D"/>
                </a:solidFill>
              </a:defRPr>
            </a:lvl3pPr>
            <a:lvl4pPr lvl="3" rtl="0" algn="ctr">
              <a:lnSpc>
                <a:spcPct val="100000"/>
              </a:lnSpc>
              <a:spcBef>
                <a:spcPts val="1600"/>
              </a:spcBef>
              <a:spcAft>
                <a:spcPts val="0"/>
              </a:spcAft>
              <a:buNone/>
              <a:defRPr>
                <a:solidFill>
                  <a:srgbClr val="9E005D"/>
                </a:solidFill>
              </a:defRPr>
            </a:lvl4pPr>
            <a:lvl5pPr lvl="4" rtl="0" algn="ctr">
              <a:lnSpc>
                <a:spcPct val="100000"/>
              </a:lnSpc>
              <a:spcBef>
                <a:spcPts val="1600"/>
              </a:spcBef>
              <a:spcAft>
                <a:spcPts val="0"/>
              </a:spcAft>
              <a:buNone/>
              <a:defRPr>
                <a:solidFill>
                  <a:srgbClr val="9E005D"/>
                </a:solidFill>
              </a:defRPr>
            </a:lvl5pPr>
            <a:lvl6pPr lvl="5" rtl="0" algn="ctr">
              <a:lnSpc>
                <a:spcPct val="100000"/>
              </a:lnSpc>
              <a:spcBef>
                <a:spcPts val="1600"/>
              </a:spcBef>
              <a:spcAft>
                <a:spcPts val="0"/>
              </a:spcAft>
              <a:buNone/>
              <a:defRPr>
                <a:solidFill>
                  <a:srgbClr val="9E005D"/>
                </a:solidFill>
              </a:defRPr>
            </a:lvl6pPr>
            <a:lvl7pPr lvl="6" rtl="0" algn="ctr">
              <a:lnSpc>
                <a:spcPct val="100000"/>
              </a:lnSpc>
              <a:spcBef>
                <a:spcPts val="1600"/>
              </a:spcBef>
              <a:spcAft>
                <a:spcPts val="0"/>
              </a:spcAft>
              <a:buNone/>
              <a:defRPr>
                <a:solidFill>
                  <a:srgbClr val="9E005D"/>
                </a:solidFill>
              </a:defRPr>
            </a:lvl7pPr>
            <a:lvl8pPr lvl="7" rtl="0" algn="ctr">
              <a:lnSpc>
                <a:spcPct val="100000"/>
              </a:lnSpc>
              <a:spcBef>
                <a:spcPts val="1600"/>
              </a:spcBef>
              <a:spcAft>
                <a:spcPts val="0"/>
              </a:spcAft>
              <a:buNone/>
              <a:defRPr>
                <a:solidFill>
                  <a:srgbClr val="9E005D"/>
                </a:solidFill>
              </a:defRPr>
            </a:lvl8pPr>
            <a:lvl9pPr lvl="8" rtl="0" algn="ctr">
              <a:lnSpc>
                <a:spcPct val="100000"/>
              </a:lnSpc>
              <a:spcBef>
                <a:spcPts val="1600"/>
              </a:spcBef>
              <a:spcAft>
                <a:spcPts val="1600"/>
              </a:spcAft>
              <a:buNone/>
              <a:defRPr>
                <a:solidFill>
                  <a:srgbClr val="9E005D"/>
                </a:solidFill>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FOUR COLUMNS">
  <p:cSld name="TITLE_1_1_1_2_1">
    <p:bg>
      <p:bgPr>
        <a:gradFill>
          <a:gsLst>
            <a:gs pos="0">
              <a:srgbClr val="FF8200"/>
            </a:gs>
            <a:gs pos="100000">
              <a:schemeClr val="accent1"/>
            </a:gs>
          </a:gsLst>
          <a:lin ang="10801400" scaled="0"/>
        </a:gradFill>
      </p:bgPr>
    </p:bg>
    <p:spTree>
      <p:nvGrpSpPr>
        <p:cNvPr id="333" name="Shape 333"/>
        <p:cNvGrpSpPr/>
        <p:nvPr/>
      </p:nvGrpSpPr>
      <p:grpSpPr>
        <a:xfrm>
          <a:off x="0" y="0"/>
          <a:ext cx="0" cy="0"/>
          <a:chOff x="0" y="0"/>
          <a:chExt cx="0" cy="0"/>
        </a:xfrm>
      </p:grpSpPr>
      <p:sp>
        <p:nvSpPr>
          <p:cNvPr id="334" name="Google Shape;334;p7"/>
          <p:cNvSpPr/>
          <p:nvPr/>
        </p:nvSpPr>
        <p:spPr>
          <a:xfrm>
            <a:off x="0" y="1325"/>
            <a:ext cx="9135346" cy="5143480"/>
          </a:xfrm>
          <a:custGeom>
            <a:rect b="b" l="l" r="r" t="t"/>
            <a:pathLst>
              <a:path extrusionOk="0" h="19198" w="20895">
                <a:moveTo>
                  <a:pt x="15052" y="2018"/>
                </a:moveTo>
                <a:cubicBezTo>
                  <a:pt x="15373" y="2018"/>
                  <a:pt x="15659" y="2105"/>
                  <a:pt x="15832" y="2333"/>
                </a:cubicBezTo>
                <a:cubicBezTo>
                  <a:pt x="15955" y="2456"/>
                  <a:pt x="15955" y="2655"/>
                  <a:pt x="15917" y="2807"/>
                </a:cubicBezTo>
                <a:cubicBezTo>
                  <a:pt x="15671" y="3415"/>
                  <a:pt x="14994" y="3487"/>
                  <a:pt x="14388" y="3487"/>
                </a:cubicBezTo>
                <a:cubicBezTo>
                  <a:pt x="14200" y="3487"/>
                  <a:pt x="14019" y="3480"/>
                  <a:pt x="13860" y="3480"/>
                </a:cubicBezTo>
                <a:cubicBezTo>
                  <a:pt x="13585" y="3480"/>
                  <a:pt x="13035" y="3442"/>
                  <a:pt x="13073" y="3044"/>
                </a:cubicBezTo>
                <a:lnTo>
                  <a:pt x="13073" y="2930"/>
                </a:lnTo>
                <a:cubicBezTo>
                  <a:pt x="13149" y="2807"/>
                  <a:pt x="13225" y="2693"/>
                  <a:pt x="13348" y="2608"/>
                </a:cubicBezTo>
                <a:cubicBezTo>
                  <a:pt x="13662" y="2350"/>
                  <a:pt x="14424" y="2018"/>
                  <a:pt x="15052" y="2018"/>
                </a:cubicBezTo>
                <a:close/>
                <a:moveTo>
                  <a:pt x="19709" y="1"/>
                </a:moveTo>
                <a:cubicBezTo>
                  <a:pt x="16154" y="2295"/>
                  <a:pt x="11253" y="1186"/>
                  <a:pt x="7423" y="2655"/>
                </a:cubicBezTo>
                <a:cubicBezTo>
                  <a:pt x="4029" y="4229"/>
                  <a:pt x="2645" y="6798"/>
                  <a:pt x="0" y="7395"/>
                </a:cubicBezTo>
                <a:lnTo>
                  <a:pt x="0" y="11263"/>
                </a:lnTo>
                <a:cubicBezTo>
                  <a:pt x="398" y="11088"/>
                  <a:pt x="815" y="10959"/>
                  <a:pt x="1229" y="10959"/>
                </a:cubicBezTo>
                <a:cubicBezTo>
                  <a:pt x="1466" y="10959"/>
                  <a:pt x="1703" y="11002"/>
                  <a:pt x="1934" y="11102"/>
                </a:cubicBezTo>
                <a:cubicBezTo>
                  <a:pt x="2247" y="11225"/>
                  <a:pt x="2522" y="11424"/>
                  <a:pt x="2645" y="11737"/>
                </a:cubicBezTo>
                <a:cubicBezTo>
                  <a:pt x="2797" y="12050"/>
                  <a:pt x="2759" y="12410"/>
                  <a:pt x="2683" y="12723"/>
                </a:cubicBezTo>
                <a:cubicBezTo>
                  <a:pt x="2370" y="14069"/>
                  <a:pt x="1261" y="14695"/>
                  <a:pt x="0" y="14856"/>
                </a:cubicBezTo>
                <a:lnTo>
                  <a:pt x="0" y="19198"/>
                </a:lnTo>
                <a:cubicBezTo>
                  <a:pt x="2370" y="18250"/>
                  <a:pt x="4693" y="17302"/>
                  <a:pt x="6162" y="14979"/>
                </a:cubicBezTo>
                <a:cubicBezTo>
                  <a:pt x="7736" y="12287"/>
                  <a:pt x="7736" y="9443"/>
                  <a:pt x="9319" y="6921"/>
                </a:cubicBezTo>
                <a:cubicBezTo>
                  <a:pt x="11926" y="2769"/>
                  <a:pt x="16979" y="4741"/>
                  <a:pt x="20894" y="2968"/>
                </a:cubicBezTo>
                <a:lnTo>
                  <a:pt x="20894" y="1"/>
                </a:lnTo>
                <a:close/>
              </a:path>
            </a:pathLst>
          </a:custGeom>
          <a:gradFill>
            <a:gsLst>
              <a:gs pos="0">
                <a:srgbClr val="FF5E90">
                  <a:alpha val="63529"/>
                </a:srgbClr>
              </a:gs>
              <a:gs pos="100000">
                <a:srgbClr val="ED275A">
                  <a:alpha val="61176"/>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35" name="Google Shape;335;p7"/>
          <p:cNvPicPr preferRelativeResize="0"/>
          <p:nvPr/>
        </p:nvPicPr>
        <p:blipFill>
          <a:blip r:embed="rId2">
            <a:alphaModFix/>
          </a:blip>
          <a:stretch>
            <a:fillRect/>
          </a:stretch>
        </p:blipFill>
        <p:spPr>
          <a:xfrm>
            <a:off x="86602" y="0"/>
            <a:ext cx="8970797" cy="5143501"/>
          </a:xfrm>
          <a:prstGeom prst="rect">
            <a:avLst/>
          </a:prstGeom>
          <a:noFill/>
          <a:ln>
            <a:noFill/>
          </a:ln>
        </p:spPr>
      </p:pic>
      <p:sp>
        <p:nvSpPr>
          <p:cNvPr id="336" name="Google Shape;336;p7"/>
          <p:cNvSpPr/>
          <p:nvPr/>
        </p:nvSpPr>
        <p:spPr>
          <a:xfrm>
            <a:off x="6248628" y="3121676"/>
            <a:ext cx="2895370" cy="2023159"/>
          </a:xfrm>
          <a:custGeom>
            <a:rect b="b" l="l" r="r" t="t"/>
            <a:pathLst>
              <a:path extrusionOk="0" h="7784" w="11140">
                <a:moveTo>
                  <a:pt x="7531" y="3699"/>
                </a:moveTo>
                <a:cubicBezTo>
                  <a:pt x="7953" y="3699"/>
                  <a:pt x="8000" y="4165"/>
                  <a:pt x="7708" y="4465"/>
                </a:cubicBezTo>
                <a:cubicBezTo>
                  <a:pt x="7471" y="4740"/>
                  <a:pt x="7111" y="4892"/>
                  <a:pt x="6760" y="4939"/>
                </a:cubicBezTo>
                <a:cubicBezTo>
                  <a:pt x="6674" y="4939"/>
                  <a:pt x="6637" y="4939"/>
                  <a:pt x="6561" y="4892"/>
                </a:cubicBezTo>
                <a:cubicBezTo>
                  <a:pt x="6437" y="4854"/>
                  <a:pt x="6400" y="4702"/>
                  <a:pt x="6437" y="4579"/>
                </a:cubicBezTo>
                <a:cubicBezTo>
                  <a:pt x="6437" y="4380"/>
                  <a:pt x="6561" y="4181"/>
                  <a:pt x="6722" y="4067"/>
                </a:cubicBezTo>
                <a:cubicBezTo>
                  <a:pt x="6874" y="3906"/>
                  <a:pt x="7196" y="3707"/>
                  <a:pt x="7433" y="3707"/>
                </a:cubicBezTo>
                <a:cubicBezTo>
                  <a:pt x="7467" y="3702"/>
                  <a:pt x="7500" y="3699"/>
                  <a:pt x="7531" y="3699"/>
                </a:cubicBezTo>
                <a:close/>
                <a:moveTo>
                  <a:pt x="11140" y="0"/>
                </a:moveTo>
                <a:cubicBezTo>
                  <a:pt x="10903" y="76"/>
                  <a:pt x="10666" y="152"/>
                  <a:pt x="10429" y="275"/>
                </a:cubicBezTo>
                <a:cubicBezTo>
                  <a:pt x="9756" y="673"/>
                  <a:pt x="9244" y="1299"/>
                  <a:pt x="8732" y="1896"/>
                </a:cubicBezTo>
                <a:cubicBezTo>
                  <a:pt x="8571" y="2133"/>
                  <a:pt x="8334" y="2332"/>
                  <a:pt x="8144" y="2522"/>
                </a:cubicBezTo>
                <a:cubicBezTo>
                  <a:pt x="7983" y="2683"/>
                  <a:pt x="7784" y="2806"/>
                  <a:pt x="7623" y="2920"/>
                </a:cubicBezTo>
                <a:cubicBezTo>
                  <a:pt x="7234" y="3157"/>
                  <a:pt x="6836" y="3233"/>
                  <a:pt x="6485" y="3517"/>
                </a:cubicBezTo>
                <a:cubicBezTo>
                  <a:pt x="5812" y="4105"/>
                  <a:pt x="5452" y="4977"/>
                  <a:pt x="4778" y="5603"/>
                </a:cubicBezTo>
                <a:cubicBezTo>
                  <a:pt x="4229" y="6162"/>
                  <a:pt x="3442" y="6475"/>
                  <a:pt x="2645" y="6598"/>
                </a:cubicBezTo>
                <a:cubicBezTo>
                  <a:pt x="2096" y="6674"/>
                  <a:pt x="1546" y="6674"/>
                  <a:pt x="1034" y="6873"/>
                </a:cubicBezTo>
                <a:cubicBezTo>
                  <a:pt x="711" y="6987"/>
                  <a:pt x="399" y="7186"/>
                  <a:pt x="200" y="7461"/>
                </a:cubicBezTo>
                <a:cubicBezTo>
                  <a:pt x="124" y="7546"/>
                  <a:pt x="38" y="7660"/>
                  <a:pt x="0" y="7783"/>
                </a:cubicBezTo>
                <a:lnTo>
                  <a:pt x="3954" y="7783"/>
                </a:lnTo>
                <a:cubicBezTo>
                  <a:pt x="4390" y="7546"/>
                  <a:pt x="4864" y="7385"/>
                  <a:pt x="5376" y="7309"/>
                </a:cubicBezTo>
                <a:cubicBezTo>
                  <a:pt x="5926" y="7224"/>
                  <a:pt x="6485" y="7262"/>
                  <a:pt x="6959" y="6987"/>
                </a:cubicBezTo>
                <a:cubicBezTo>
                  <a:pt x="7310" y="6788"/>
                  <a:pt x="7547" y="6437"/>
                  <a:pt x="7907" y="6200"/>
                </a:cubicBezTo>
                <a:cubicBezTo>
                  <a:pt x="8419" y="5840"/>
                  <a:pt x="9045" y="5726"/>
                  <a:pt x="9718" y="5650"/>
                </a:cubicBezTo>
                <a:cubicBezTo>
                  <a:pt x="10116" y="5650"/>
                  <a:pt x="10590" y="5603"/>
                  <a:pt x="10941" y="5413"/>
                </a:cubicBezTo>
                <a:cubicBezTo>
                  <a:pt x="11026" y="5366"/>
                  <a:pt x="11102" y="5328"/>
                  <a:pt x="11140" y="5290"/>
                </a:cubicBezTo>
                <a:lnTo>
                  <a:pt x="11140" y="0"/>
                </a:lnTo>
                <a:close/>
              </a:path>
            </a:pathLst>
          </a:custGeom>
          <a:gradFill>
            <a:gsLst>
              <a:gs pos="0">
                <a:srgbClr val="FF5E90">
                  <a:alpha val="63529"/>
                </a:srgbClr>
              </a:gs>
              <a:gs pos="100000">
                <a:srgbClr val="ED275A">
                  <a:alpha val="61176"/>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7"/>
          <p:cNvSpPr/>
          <p:nvPr/>
        </p:nvSpPr>
        <p:spPr>
          <a:xfrm>
            <a:off x="2200488" y="4164950"/>
            <a:ext cx="1075758" cy="485054"/>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7"/>
          <p:cNvSpPr/>
          <p:nvPr/>
        </p:nvSpPr>
        <p:spPr>
          <a:xfrm>
            <a:off x="652945" y="3916330"/>
            <a:ext cx="427277" cy="416972"/>
          </a:xfrm>
          <a:custGeom>
            <a:rect b="b" l="l" r="r" t="t"/>
            <a:pathLst>
              <a:path extrusionOk="0" h="30025" w="30767">
                <a:moveTo>
                  <a:pt x="30142" y="0"/>
                </a:moveTo>
                <a:cubicBezTo>
                  <a:pt x="28968" y="0"/>
                  <a:pt x="1186" y="26842"/>
                  <a:pt x="596" y="27432"/>
                </a:cubicBezTo>
                <a:cubicBezTo>
                  <a:pt x="0" y="28028"/>
                  <a:pt x="0" y="28989"/>
                  <a:pt x="596" y="29584"/>
                </a:cubicBezTo>
                <a:cubicBezTo>
                  <a:pt x="894" y="29878"/>
                  <a:pt x="1283" y="30025"/>
                  <a:pt x="1672" y="30025"/>
                </a:cubicBezTo>
                <a:cubicBezTo>
                  <a:pt x="2062" y="30025"/>
                  <a:pt x="2451" y="29878"/>
                  <a:pt x="2749" y="29584"/>
                </a:cubicBezTo>
                <a:cubicBezTo>
                  <a:pt x="3336" y="28989"/>
                  <a:pt x="30767" y="597"/>
                  <a:pt x="30171" y="10"/>
                </a:cubicBezTo>
                <a:cubicBezTo>
                  <a:pt x="30165" y="3"/>
                  <a:pt x="30155" y="0"/>
                  <a:pt x="30142" y="0"/>
                </a:cubicBezTo>
                <a:close/>
              </a:path>
            </a:pathLst>
          </a:custGeom>
          <a:gradFill>
            <a:gsLst>
              <a:gs pos="0">
                <a:srgbClr val="FFFFFF">
                  <a:alpha val="0"/>
                </a:srgbClr>
              </a:gs>
              <a:gs pos="100000">
                <a:srgbClr val="F0FFFF"/>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7"/>
          <p:cNvSpPr/>
          <p:nvPr/>
        </p:nvSpPr>
        <p:spPr>
          <a:xfrm>
            <a:off x="6830250" y="239513"/>
            <a:ext cx="769875" cy="750625"/>
          </a:xfrm>
          <a:custGeom>
            <a:rect b="b" l="l" r="r" t="t"/>
            <a:pathLst>
              <a:path extrusionOk="0" h="30025" w="30795">
                <a:moveTo>
                  <a:pt x="30134" y="0"/>
                </a:moveTo>
                <a:cubicBezTo>
                  <a:pt x="28968" y="0"/>
                  <a:pt x="1212" y="26807"/>
                  <a:pt x="588" y="27396"/>
                </a:cubicBezTo>
                <a:cubicBezTo>
                  <a:pt x="1" y="27992"/>
                  <a:pt x="1" y="28989"/>
                  <a:pt x="588" y="29585"/>
                </a:cubicBezTo>
                <a:cubicBezTo>
                  <a:pt x="904" y="29878"/>
                  <a:pt x="1302" y="30025"/>
                  <a:pt x="1695" y="30025"/>
                </a:cubicBezTo>
                <a:cubicBezTo>
                  <a:pt x="2089" y="30025"/>
                  <a:pt x="2478" y="29878"/>
                  <a:pt x="2776" y="29585"/>
                </a:cubicBezTo>
                <a:cubicBezTo>
                  <a:pt x="3372" y="28989"/>
                  <a:pt x="30794" y="597"/>
                  <a:pt x="30163" y="10"/>
                </a:cubicBezTo>
                <a:cubicBezTo>
                  <a:pt x="30156" y="3"/>
                  <a:pt x="30147" y="0"/>
                  <a:pt x="30134" y="0"/>
                </a:cubicBezTo>
                <a:close/>
              </a:path>
            </a:pathLst>
          </a:custGeom>
          <a:gradFill>
            <a:gsLst>
              <a:gs pos="0">
                <a:srgbClr val="FA8CEB"/>
              </a:gs>
              <a:gs pos="100000">
                <a:srgbClr val="FFEA8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0" name="Google Shape;340;p7"/>
          <p:cNvGrpSpPr/>
          <p:nvPr/>
        </p:nvGrpSpPr>
        <p:grpSpPr>
          <a:xfrm>
            <a:off x="-1025" y="0"/>
            <a:ext cx="9192023" cy="5177169"/>
            <a:chOff x="-1025" y="0"/>
            <a:chExt cx="9192023" cy="5177169"/>
          </a:xfrm>
        </p:grpSpPr>
        <p:sp>
          <p:nvSpPr>
            <p:cNvPr id="341" name="Google Shape;341;p7"/>
            <p:cNvSpPr/>
            <p:nvPr/>
          </p:nvSpPr>
          <p:spPr>
            <a:xfrm>
              <a:off x="-1025" y="1870000"/>
              <a:ext cx="9144059" cy="3055755"/>
            </a:xfrm>
            <a:custGeom>
              <a:rect b="b" l="l" r="r" t="t"/>
              <a:pathLst>
                <a:path extrusionOk="0" h="17447" w="51963">
                  <a:moveTo>
                    <a:pt x="22612" y="0"/>
                  </a:moveTo>
                  <a:cubicBezTo>
                    <a:pt x="21469" y="0"/>
                    <a:pt x="19509" y="149"/>
                    <a:pt x="17875" y="1020"/>
                  </a:cubicBezTo>
                  <a:cubicBezTo>
                    <a:pt x="17286" y="1335"/>
                    <a:pt x="16385" y="1455"/>
                    <a:pt x="15354" y="1455"/>
                  </a:cubicBezTo>
                  <a:cubicBezTo>
                    <a:pt x="12055" y="1455"/>
                    <a:pt x="7427" y="224"/>
                    <a:pt x="7427" y="224"/>
                  </a:cubicBezTo>
                  <a:cubicBezTo>
                    <a:pt x="7427" y="224"/>
                    <a:pt x="6553" y="4"/>
                    <a:pt x="5155" y="4"/>
                  </a:cubicBezTo>
                  <a:cubicBezTo>
                    <a:pt x="3815" y="4"/>
                    <a:pt x="1994" y="206"/>
                    <a:pt x="1" y="999"/>
                  </a:cubicBezTo>
                  <a:lnTo>
                    <a:pt x="1" y="16134"/>
                  </a:lnTo>
                  <a:cubicBezTo>
                    <a:pt x="2379" y="16048"/>
                    <a:pt x="7234" y="15417"/>
                    <a:pt x="11031" y="12042"/>
                  </a:cubicBezTo>
                  <a:cubicBezTo>
                    <a:pt x="14657" y="8811"/>
                    <a:pt x="17051" y="7386"/>
                    <a:pt x="19654" y="7386"/>
                  </a:cubicBezTo>
                  <a:cubicBezTo>
                    <a:pt x="20807" y="7386"/>
                    <a:pt x="22001" y="7665"/>
                    <a:pt x="23362" y="8192"/>
                  </a:cubicBezTo>
                  <a:cubicBezTo>
                    <a:pt x="24699" y="8707"/>
                    <a:pt x="25841" y="8887"/>
                    <a:pt x="26784" y="8887"/>
                  </a:cubicBezTo>
                  <a:cubicBezTo>
                    <a:pt x="28968" y="8887"/>
                    <a:pt x="30082" y="7921"/>
                    <a:pt x="30082" y="7921"/>
                  </a:cubicBezTo>
                  <a:cubicBezTo>
                    <a:pt x="30082" y="7921"/>
                    <a:pt x="31590" y="7145"/>
                    <a:pt x="33097" y="7145"/>
                  </a:cubicBezTo>
                  <a:cubicBezTo>
                    <a:pt x="34164" y="7145"/>
                    <a:pt x="35231" y="7534"/>
                    <a:pt x="35762" y="8864"/>
                  </a:cubicBezTo>
                  <a:cubicBezTo>
                    <a:pt x="37045" y="12067"/>
                    <a:pt x="40334" y="15043"/>
                    <a:pt x="40334" y="15043"/>
                  </a:cubicBezTo>
                  <a:cubicBezTo>
                    <a:pt x="40334" y="15043"/>
                    <a:pt x="42539" y="17446"/>
                    <a:pt x="46691" y="17446"/>
                  </a:cubicBezTo>
                  <a:cubicBezTo>
                    <a:pt x="47363" y="17446"/>
                    <a:pt x="48086" y="17383"/>
                    <a:pt x="48859" y="17237"/>
                  </a:cubicBezTo>
                  <a:cubicBezTo>
                    <a:pt x="49658" y="17086"/>
                    <a:pt x="50323" y="17021"/>
                    <a:pt x="50877" y="17021"/>
                  </a:cubicBezTo>
                  <a:cubicBezTo>
                    <a:pt x="51301" y="17021"/>
                    <a:pt x="51659" y="17059"/>
                    <a:pt x="51963" y="17127"/>
                  </a:cubicBezTo>
                  <a:lnTo>
                    <a:pt x="51963" y="4620"/>
                  </a:lnTo>
                  <a:cubicBezTo>
                    <a:pt x="50723" y="5154"/>
                    <a:pt x="48920" y="5759"/>
                    <a:pt x="47115" y="5759"/>
                  </a:cubicBezTo>
                  <a:cubicBezTo>
                    <a:pt x="46256" y="5759"/>
                    <a:pt x="45398" y="5622"/>
                    <a:pt x="44598" y="5276"/>
                  </a:cubicBezTo>
                  <a:cubicBezTo>
                    <a:pt x="42622" y="4416"/>
                    <a:pt x="41037" y="4209"/>
                    <a:pt x="39969" y="4209"/>
                  </a:cubicBezTo>
                  <a:cubicBezTo>
                    <a:pt x="38980" y="4209"/>
                    <a:pt x="38435" y="4386"/>
                    <a:pt x="38435" y="4386"/>
                  </a:cubicBezTo>
                  <a:cubicBezTo>
                    <a:pt x="38435" y="4386"/>
                    <a:pt x="37163" y="4903"/>
                    <a:pt x="35490" y="4903"/>
                  </a:cubicBezTo>
                  <a:cubicBezTo>
                    <a:pt x="34155" y="4903"/>
                    <a:pt x="32565" y="4574"/>
                    <a:pt x="31161" y="3394"/>
                  </a:cubicBezTo>
                  <a:cubicBezTo>
                    <a:pt x="27991" y="733"/>
                    <a:pt x="23575" y="40"/>
                    <a:pt x="23575" y="40"/>
                  </a:cubicBezTo>
                  <a:cubicBezTo>
                    <a:pt x="23575" y="40"/>
                    <a:pt x="23202" y="0"/>
                    <a:pt x="22612" y="0"/>
                  </a:cubicBezTo>
                  <a:close/>
                </a:path>
              </a:pathLst>
            </a:custGeom>
            <a:solidFill>
              <a:srgbClr val="FFFFFF">
                <a:alpha val="13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7"/>
            <p:cNvSpPr/>
            <p:nvPr/>
          </p:nvSpPr>
          <p:spPr>
            <a:xfrm>
              <a:off x="2777841" y="0"/>
              <a:ext cx="6413157" cy="1810824"/>
            </a:xfrm>
            <a:custGeom>
              <a:rect b="b" l="l" r="r" t="t"/>
              <a:pathLst>
                <a:path extrusionOk="0" h="10339" w="36610">
                  <a:moveTo>
                    <a:pt x="0" y="1"/>
                  </a:moveTo>
                  <a:cubicBezTo>
                    <a:pt x="160" y="193"/>
                    <a:pt x="300" y="403"/>
                    <a:pt x="410" y="628"/>
                  </a:cubicBezTo>
                  <a:cubicBezTo>
                    <a:pt x="1440" y="2670"/>
                    <a:pt x="4954" y="3330"/>
                    <a:pt x="4954" y="3330"/>
                  </a:cubicBezTo>
                  <a:cubicBezTo>
                    <a:pt x="4954" y="3330"/>
                    <a:pt x="6545" y="3691"/>
                    <a:pt x="7078" y="4536"/>
                  </a:cubicBezTo>
                  <a:cubicBezTo>
                    <a:pt x="7515" y="5229"/>
                    <a:pt x="8385" y="6335"/>
                    <a:pt x="10189" y="6335"/>
                  </a:cubicBezTo>
                  <a:cubicBezTo>
                    <a:pt x="10584" y="6335"/>
                    <a:pt x="11024" y="6282"/>
                    <a:pt x="11515" y="6160"/>
                  </a:cubicBezTo>
                  <a:cubicBezTo>
                    <a:pt x="11861" y="6073"/>
                    <a:pt x="12224" y="6036"/>
                    <a:pt x="12595" y="6036"/>
                  </a:cubicBezTo>
                  <a:cubicBezTo>
                    <a:pt x="15146" y="6036"/>
                    <a:pt x="18047" y="7820"/>
                    <a:pt x="18047" y="7820"/>
                  </a:cubicBezTo>
                  <a:cubicBezTo>
                    <a:pt x="18047" y="7820"/>
                    <a:pt x="21835" y="10339"/>
                    <a:pt x="26041" y="10339"/>
                  </a:cubicBezTo>
                  <a:cubicBezTo>
                    <a:pt x="27202" y="10339"/>
                    <a:pt x="28395" y="10147"/>
                    <a:pt x="29549" y="9657"/>
                  </a:cubicBezTo>
                  <a:cubicBezTo>
                    <a:pt x="32735" y="8304"/>
                    <a:pt x="35163" y="6508"/>
                    <a:pt x="36610" y="5282"/>
                  </a:cubicBezTo>
                  <a:lnTo>
                    <a:pt x="36610" y="1"/>
                  </a:lnTo>
                  <a:lnTo>
                    <a:pt x="29340" y="1"/>
                  </a:lnTo>
                  <a:cubicBezTo>
                    <a:pt x="27597" y="526"/>
                    <a:pt x="25690" y="1321"/>
                    <a:pt x="23804" y="2531"/>
                  </a:cubicBezTo>
                  <a:cubicBezTo>
                    <a:pt x="21110" y="4255"/>
                    <a:pt x="18914" y="4743"/>
                    <a:pt x="17290" y="4743"/>
                  </a:cubicBezTo>
                  <a:cubicBezTo>
                    <a:pt x="15178" y="4743"/>
                    <a:pt x="14037" y="3917"/>
                    <a:pt x="14037" y="3917"/>
                  </a:cubicBezTo>
                  <a:cubicBezTo>
                    <a:pt x="14037" y="3917"/>
                    <a:pt x="13491" y="3321"/>
                    <a:pt x="11936" y="3321"/>
                  </a:cubicBezTo>
                  <a:cubicBezTo>
                    <a:pt x="11455" y="3321"/>
                    <a:pt x="10878" y="3378"/>
                    <a:pt x="10190" y="3527"/>
                  </a:cubicBezTo>
                  <a:cubicBezTo>
                    <a:pt x="10027" y="3562"/>
                    <a:pt x="9866" y="3579"/>
                    <a:pt x="9708" y="3579"/>
                  </a:cubicBezTo>
                  <a:cubicBezTo>
                    <a:pt x="7886" y="3579"/>
                    <a:pt x="6432" y="1385"/>
                    <a:pt x="5696" y="1"/>
                  </a:cubicBezTo>
                  <a:close/>
                </a:path>
              </a:pathLst>
            </a:custGeom>
            <a:solidFill>
              <a:srgbClr val="FFFFFF">
                <a:alpha val="13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7"/>
            <p:cNvSpPr/>
            <p:nvPr/>
          </p:nvSpPr>
          <p:spPr>
            <a:xfrm>
              <a:off x="608925" y="4426148"/>
              <a:ext cx="5082878" cy="751022"/>
            </a:xfrm>
            <a:custGeom>
              <a:rect b="b" l="l" r="r" t="t"/>
              <a:pathLst>
                <a:path extrusionOk="0" h="4288" w="29016">
                  <a:moveTo>
                    <a:pt x="10237" y="0"/>
                  </a:moveTo>
                  <a:cubicBezTo>
                    <a:pt x="6886" y="0"/>
                    <a:pt x="5987" y="1962"/>
                    <a:pt x="5987" y="1962"/>
                  </a:cubicBezTo>
                  <a:cubicBezTo>
                    <a:pt x="5987" y="1962"/>
                    <a:pt x="5249" y="3127"/>
                    <a:pt x="2981" y="3127"/>
                  </a:cubicBezTo>
                  <a:cubicBezTo>
                    <a:pt x="1825" y="3127"/>
                    <a:pt x="759" y="3713"/>
                    <a:pt x="0" y="4287"/>
                  </a:cubicBezTo>
                  <a:lnTo>
                    <a:pt x="29016" y="4287"/>
                  </a:lnTo>
                  <a:cubicBezTo>
                    <a:pt x="28212" y="3996"/>
                    <a:pt x="27269" y="3467"/>
                    <a:pt x="26494" y="2516"/>
                  </a:cubicBezTo>
                  <a:cubicBezTo>
                    <a:pt x="25397" y="1157"/>
                    <a:pt x="23799" y="626"/>
                    <a:pt x="22167" y="626"/>
                  </a:cubicBezTo>
                  <a:cubicBezTo>
                    <a:pt x="21223" y="626"/>
                    <a:pt x="20268" y="804"/>
                    <a:pt x="19392" y="1101"/>
                  </a:cubicBezTo>
                  <a:cubicBezTo>
                    <a:pt x="18736" y="1322"/>
                    <a:pt x="18078" y="1403"/>
                    <a:pt x="17468" y="1403"/>
                  </a:cubicBezTo>
                  <a:cubicBezTo>
                    <a:pt x="15853" y="1403"/>
                    <a:pt x="14578" y="839"/>
                    <a:pt x="14578" y="839"/>
                  </a:cubicBezTo>
                  <a:cubicBezTo>
                    <a:pt x="12805" y="228"/>
                    <a:pt x="11379" y="0"/>
                    <a:pt x="10237" y="0"/>
                  </a:cubicBezTo>
                  <a:close/>
                </a:path>
              </a:pathLst>
            </a:custGeom>
            <a:solidFill>
              <a:srgbClr val="FFFFFF">
                <a:alpha val="13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4" name="Google Shape;344;p7"/>
          <p:cNvSpPr/>
          <p:nvPr/>
        </p:nvSpPr>
        <p:spPr>
          <a:xfrm>
            <a:off x="1504675" y="1592775"/>
            <a:ext cx="6052500" cy="3229800"/>
          </a:xfrm>
          <a:prstGeom prst="rect">
            <a:avLst/>
          </a:prstGeom>
          <a:solidFill>
            <a:srgbClr val="FFFFFF">
              <a:alpha val="5845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7"/>
          <p:cNvSpPr/>
          <p:nvPr/>
        </p:nvSpPr>
        <p:spPr>
          <a:xfrm rot="-1569231">
            <a:off x="538753" y="1595922"/>
            <a:ext cx="317036" cy="317036"/>
          </a:xfrm>
          <a:custGeom>
            <a:rect b="b" l="l" r="r" t="t"/>
            <a:pathLst>
              <a:path extrusionOk="0" h="19382" w="19382">
                <a:moveTo>
                  <a:pt x="9669" y="0"/>
                </a:moveTo>
                <a:cubicBezTo>
                  <a:pt x="4332" y="0"/>
                  <a:pt x="1" y="4332"/>
                  <a:pt x="1" y="9705"/>
                </a:cubicBezTo>
                <a:cubicBezTo>
                  <a:pt x="1" y="15041"/>
                  <a:pt x="4332" y="19382"/>
                  <a:pt x="9669" y="19382"/>
                </a:cubicBezTo>
                <a:cubicBezTo>
                  <a:pt x="15050" y="19382"/>
                  <a:pt x="19382" y="15041"/>
                  <a:pt x="19382" y="9705"/>
                </a:cubicBezTo>
                <a:cubicBezTo>
                  <a:pt x="19382" y="4332"/>
                  <a:pt x="15050" y="0"/>
                  <a:pt x="9669" y="0"/>
                </a:cubicBezTo>
                <a:close/>
              </a:path>
            </a:pathLst>
          </a:custGeom>
          <a:gradFill>
            <a:gsLst>
              <a:gs pos="0">
                <a:srgbClr val="FFFFFF"/>
              </a:gs>
              <a:gs pos="64000">
                <a:srgbClr val="FFFFFF"/>
              </a:gs>
              <a:gs pos="100000">
                <a:srgbClr val="FFFFFF">
                  <a:alpha val="0"/>
                </a:srgbClr>
              </a:gs>
            </a:gsLst>
            <a:lin ang="5400012" scaled="0"/>
          </a:gradFill>
          <a:ln>
            <a:noFill/>
          </a:ln>
          <a:effectLst>
            <a:outerShdw blurRad="300038" rotWithShape="0" algn="bl" dir="1260000" dist="9525">
              <a:srgbClr val="FFFFFF"/>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7"/>
          <p:cNvSpPr/>
          <p:nvPr/>
        </p:nvSpPr>
        <p:spPr>
          <a:xfrm>
            <a:off x="7989775" y="4072025"/>
            <a:ext cx="769875" cy="750625"/>
          </a:xfrm>
          <a:custGeom>
            <a:rect b="b" l="l" r="r" t="t"/>
            <a:pathLst>
              <a:path extrusionOk="0" h="30025" w="30795">
                <a:moveTo>
                  <a:pt x="30134" y="0"/>
                </a:moveTo>
                <a:cubicBezTo>
                  <a:pt x="28968" y="0"/>
                  <a:pt x="1212" y="26807"/>
                  <a:pt x="588" y="27396"/>
                </a:cubicBezTo>
                <a:cubicBezTo>
                  <a:pt x="1" y="27992"/>
                  <a:pt x="1" y="28989"/>
                  <a:pt x="588" y="29585"/>
                </a:cubicBezTo>
                <a:cubicBezTo>
                  <a:pt x="904" y="29878"/>
                  <a:pt x="1302" y="30025"/>
                  <a:pt x="1695" y="30025"/>
                </a:cubicBezTo>
                <a:cubicBezTo>
                  <a:pt x="2089" y="30025"/>
                  <a:pt x="2478" y="29878"/>
                  <a:pt x="2776" y="29585"/>
                </a:cubicBezTo>
                <a:cubicBezTo>
                  <a:pt x="3372" y="28989"/>
                  <a:pt x="30794" y="597"/>
                  <a:pt x="30163" y="10"/>
                </a:cubicBezTo>
                <a:cubicBezTo>
                  <a:pt x="30156" y="3"/>
                  <a:pt x="30147" y="0"/>
                  <a:pt x="30134" y="0"/>
                </a:cubicBezTo>
                <a:close/>
              </a:path>
            </a:pathLst>
          </a:custGeom>
          <a:gradFill>
            <a:gsLst>
              <a:gs pos="0">
                <a:srgbClr val="FA8CEB"/>
              </a:gs>
              <a:gs pos="100000">
                <a:srgbClr val="FFEA8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7"/>
          <p:cNvSpPr/>
          <p:nvPr/>
        </p:nvSpPr>
        <p:spPr>
          <a:xfrm>
            <a:off x="4932502" y="1461026"/>
            <a:ext cx="295286" cy="288165"/>
          </a:xfrm>
          <a:custGeom>
            <a:rect b="b" l="l" r="r" t="t"/>
            <a:pathLst>
              <a:path extrusionOk="0" h="30025" w="30767">
                <a:moveTo>
                  <a:pt x="30142" y="0"/>
                </a:moveTo>
                <a:cubicBezTo>
                  <a:pt x="28968" y="0"/>
                  <a:pt x="1186" y="26842"/>
                  <a:pt x="596" y="27432"/>
                </a:cubicBezTo>
                <a:cubicBezTo>
                  <a:pt x="0" y="28028"/>
                  <a:pt x="0" y="28989"/>
                  <a:pt x="596" y="29584"/>
                </a:cubicBezTo>
                <a:cubicBezTo>
                  <a:pt x="894" y="29878"/>
                  <a:pt x="1283" y="30025"/>
                  <a:pt x="1672" y="30025"/>
                </a:cubicBezTo>
                <a:cubicBezTo>
                  <a:pt x="2062" y="30025"/>
                  <a:pt x="2451" y="29878"/>
                  <a:pt x="2749" y="29584"/>
                </a:cubicBezTo>
                <a:cubicBezTo>
                  <a:pt x="3336" y="28989"/>
                  <a:pt x="30767" y="597"/>
                  <a:pt x="30171" y="10"/>
                </a:cubicBezTo>
                <a:cubicBezTo>
                  <a:pt x="30165" y="3"/>
                  <a:pt x="30155" y="0"/>
                  <a:pt x="30142" y="0"/>
                </a:cubicBezTo>
                <a:close/>
              </a:path>
            </a:pathLst>
          </a:custGeom>
          <a:gradFill>
            <a:gsLst>
              <a:gs pos="0">
                <a:srgbClr val="FFFFFF">
                  <a:alpha val="0"/>
                </a:srgbClr>
              </a:gs>
              <a:gs pos="100000">
                <a:srgbClr val="F0FFFF"/>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7"/>
          <p:cNvSpPr/>
          <p:nvPr/>
        </p:nvSpPr>
        <p:spPr>
          <a:xfrm rot="8804286">
            <a:off x="8074572" y="2953183"/>
            <a:ext cx="440866" cy="440871"/>
          </a:xfrm>
          <a:custGeom>
            <a:rect b="b" l="l" r="r" t="t"/>
            <a:pathLst>
              <a:path extrusionOk="0" h="80534" w="80533">
                <a:moveTo>
                  <a:pt x="40284" y="1"/>
                </a:moveTo>
                <a:cubicBezTo>
                  <a:pt x="18047" y="1"/>
                  <a:pt x="0" y="18013"/>
                  <a:pt x="0" y="40249"/>
                </a:cubicBezTo>
                <a:cubicBezTo>
                  <a:pt x="0" y="62486"/>
                  <a:pt x="18047" y="80533"/>
                  <a:pt x="40284" y="80533"/>
                </a:cubicBezTo>
                <a:cubicBezTo>
                  <a:pt x="62521" y="80533"/>
                  <a:pt x="80532" y="62486"/>
                  <a:pt x="80532" y="40249"/>
                </a:cubicBezTo>
                <a:cubicBezTo>
                  <a:pt x="80532" y="18013"/>
                  <a:pt x="62521" y="1"/>
                  <a:pt x="40284" y="1"/>
                </a:cubicBezTo>
                <a:close/>
              </a:path>
            </a:pathLst>
          </a:custGeom>
          <a:gradFill>
            <a:gsLst>
              <a:gs pos="0">
                <a:srgbClr val="FFFFFF">
                  <a:alpha val="0"/>
                </a:srgbClr>
              </a:gs>
              <a:gs pos="100000">
                <a:srgbClr val="FFFFFF"/>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7"/>
          <p:cNvSpPr/>
          <p:nvPr/>
        </p:nvSpPr>
        <p:spPr>
          <a:xfrm>
            <a:off x="1155275" y="476647"/>
            <a:ext cx="526671" cy="513503"/>
          </a:xfrm>
          <a:custGeom>
            <a:rect b="b" l="l" r="r" t="t"/>
            <a:pathLst>
              <a:path extrusionOk="0" h="30025" w="30795">
                <a:moveTo>
                  <a:pt x="30134" y="0"/>
                </a:moveTo>
                <a:cubicBezTo>
                  <a:pt x="28968" y="0"/>
                  <a:pt x="1212" y="26807"/>
                  <a:pt x="588" y="27396"/>
                </a:cubicBezTo>
                <a:cubicBezTo>
                  <a:pt x="1" y="27992"/>
                  <a:pt x="1" y="28989"/>
                  <a:pt x="588" y="29585"/>
                </a:cubicBezTo>
                <a:cubicBezTo>
                  <a:pt x="904" y="29878"/>
                  <a:pt x="1302" y="30025"/>
                  <a:pt x="1695" y="30025"/>
                </a:cubicBezTo>
                <a:cubicBezTo>
                  <a:pt x="2089" y="30025"/>
                  <a:pt x="2478" y="29878"/>
                  <a:pt x="2776" y="29585"/>
                </a:cubicBezTo>
                <a:cubicBezTo>
                  <a:pt x="3372" y="28989"/>
                  <a:pt x="30794" y="597"/>
                  <a:pt x="30163" y="10"/>
                </a:cubicBezTo>
                <a:cubicBezTo>
                  <a:pt x="30156" y="3"/>
                  <a:pt x="30147" y="0"/>
                  <a:pt x="30134" y="0"/>
                </a:cubicBezTo>
                <a:close/>
              </a:path>
            </a:pathLst>
          </a:custGeom>
          <a:gradFill>
            <a:gsLst>
              <a:gs pos="0">
                <a:srgbClr val="FA8CEB"/>
              </a:gs>
              <a:gs pos="100000">
                <a:srgbClr val="FFEA8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7"/>
          <p:cNvSpPr/>
          <p:nvPr/>
        </p:nvSpPr>
        <p:spPr>
          <a:xfrm>
            <a:off x="5303000" y="1254089"/>
            <a:ext cx="639168" cy="288198"/>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7"/>
          <p:cNvSpPr/>
          <p:nvPr/>
        </p:nvSpPr>
        <p:spPr>
          <a:xfrm>
            <a:off x="7828550" y="4035202"/>
            <a:ext cx="639168" cy="288198"/>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7"/>
          <p:cNvSpPr/>
          <p:nvPr/>
        </p:nvSpPr>
        <p:spPr>
          <a:xfrm>
            <a:off x="1561325" y="470527"/>
            <a:ext cx="639168" cy="288198"/>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7"/>
          <p:cNvSpPr/>
          <p:nvPr/>
        </p:nvSpPr>
        <p:spPr>
          <a:xfrm rot="-7496856">
            <a:off x="6077914" y="4335742"/>
            <a:ext cx="476549" cy="579530"/>
          </a:xfrm>
          <a:custGeom>
            <a:rect b="b" l="l" r="r" t="t"/>
            <a:pathLst>
              <a:path extrusionOk="0" h="5031" w="4137">
                <a:moveTo>
                  <a:pt x="2457" y="0"/>
                </a:moveTo>
                <a:cubicBezTo>
                  <a:pt x="2904" y="304"/>
                  <a:pt x="3208" y="751"/>
                  <a:pt x="3395" y="1198"/>
                </a:cubicBezTo>
                <a:cubicBezTo>
                  <a:pt x="3538" y="1600"/>
                  <a:pt x="3574" y="1975"/>
                  <a:pt x="3538" y="2386"/>
                </a:cubicBezTo>
                <a:cubicBezTo>
                  <a:pt x="3503" y="2716"/>
                  <a:pt x="3395" y="3020"/>
                  <a:pt x="3244" y="3315"/>
                </a:cubicBezTo>
                <a:lnTo>
                  <a:pt x="3244" y="3351"/>
                </a:lnTo>
                <a:cubicBezTo>
                  <a:pt x="3092" y="3655"/>
                  <a:pt x="2868" y="3914"/>
                  <a:pt x="2609" y="4101"/>
                </a:cubicBezTo>
                <a:cubicBezTo>
                  <a:pt x="2314" y="4360"/>
                  <a:pt x="1975" y="4548"/>
                  <a:pt x="1564" y="4619"/>
                </a:cubicBezTo>
                <a:cubicBezTo>
                  <a:pt x="1385" y="4691"/>
                  <a:pt x="1162" y="4727"/>
                  <a:pt x="938" y="4727"/>
                </a:cubicBezTo>
                <a:cubicBezTo>
                  <a:pt x="635" y="4727"/>
                  <a:pt x="304" y="4655"/>
                  <a:pt x="0" y="4548"/>
                </a:cubicBezTo>
                <a:lnTo>
                  <a:pt x="0" y="4548"/>
                </a:lnTo>
                <a:cubicBezTo>
                  <a:pt x="117" y="4619"/>
                  <a:pt x="188" y="4655"/>
                  <a:pt x="304" y="4727"/>
                </a:cubicBezTo>
                <a:cubicBezTo>
                  <a:pt x="670" y="4914"/>
                  <a:pt x="1081" y="5030"/>
                  <a:pt x="1528" y="5030"/>
                </a:cubicBezTo>
                <a:cubicBezTo>
                  <a:pt x="1716" y="5030"/>
                  <a:pt x="1939" y="4995"/>
                  <a:pt x="2162" y="4950"/>
                </a:cubicBezTo>
                <a:cubicBezTo>
                  <a:pt x="2538" y="4843"/>
                  <a:pt x="2904" y="4655"/>
                  <a:pt x="3208" y="4396"/>
                </a:cubicBezTo>
                <a:cubicBezTo>
                  <a:pt x="3431" y="4208"/>
                  <a:pt x="3654" y="3949"/>
                  <a:pt x="3797" y="3655"/>
                </a:cubicBezTo>
                <a:cubicBezTo>
                  <a:pt x="3985" y="3351"/>
                  <a:pt x="4065" y="3020"/>
                  <a:pt x="4101" y="2681"/>
                </a:cubicBezTo>
                <a:cubicBezTo>
                  <a:pt x="4137" y="2314"/>
                  <a:pt x="4101" y="1903"/>
                  <a:pt x="3949" y="1528"/>
                </a:cubicBezTo>
                <a:cubicBezTo>
                  <a:pt x="3762" y="930"/>
                  <a:pt x="3315" y="447"/>
                  <a:pt x="2761" y="152"/>
                </a:cubicBezTo>
                <a:cubicBezTo>
                  <a:pt x="2645" y="81"/>
                  <a:pt x="2573" y="36"/>
                  <a:pt x="2457" y="0"/>
                </a:cubicBezTo>
                <a:close/>
              </a:path>
            </a:pathLst>
          </a:custGeom>
          <a:gradFill>
            <a:gsLst>
              <a:gs pos="0">
                <a:srgbClr val="FFFFFF">
                  <a:alpha val="0"/>
                </a:srgbClr>
              </a:gs>
              <a:gs pos="100000">
                <a:srgbClr val="F0FFFF"/>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4" name="Google Shape;354;p7"/>
          <p:cNvGrpSpPr/>
          <p:nvPr/>
        </p:nvGrpSpPr>
        <p:grpSpPr>
          <a:xfrm rot="9652468">
            <a:off x="7951679" y="355159"/>
            <a:ext cx="846058" cy="859681"/>
            <a:chOff x="-2803299" y="2304605"/>
            <a:chExt cx="1513937" cy="1524159"/>
          </a:xfrm>
        </p:grpSpPr>
        <p:sp>
          <p:nvSpPr>
            <p:cNvPr id="355" name="Google Shape;355;p7"/>
            <p:cNvSpPr/>
            <p:nvPr/>
          </p:nvSpPr>
          <p:spPr>
            <a:xfrm rot="-3251086">
              <a:off x="-2653825" y="2527465"/>
              <a:ext cx="999923" cy="880172"/>
            </a:xfrm>
            <a:custGeom>
              <a:rect b="b" l="l" r="r" t="t"/>
              <a:pathLst>
                <a:path extrusionOk="0" h="12434" w="14125">
                  <a:moveTo>
                    <a:pt x="7070" y="1"/>
                  </a:moveTo>
                  <a:cubicBezTo>
                    <a:pt x="6244" y="1"/>
                    <a:pt x="5404" y="166"/>
                    <a:pt x="4599" y="517"/>
                  </a:cubicBezTo>
                  <a:cubicBezTo>
                    <a:pt x="1450" y="1896"/>
                    <a:pt x="0" y="5525"/>
                    <a:pt x="1334" y="8673"/>
                  </a:cubicBezTo>
                  <a:cubicBezTo>
                    <a:pt x="2359" y="11029"/>
                    <a:pt x="4672" y="12433"/>
                    <a:pt x="7091" y="12433"/>
                  </a:cubicBezTo>
                  <a:cubicBezTo>
                    <a:pt x="7906" y="12433"/>
                    <a:pt x="8733" y="12274"/>
                    <a:pt x="9526" y="11938"/>
                  </a:cubicBezTo>
                  <a:cubicBezTo>
                    <a:pt x="12675" y="10568"/>
                    <a:pt x="14125" y="6894"/>
                    <a:pt x="12746" y="3746"/>
                  </a:cubicBezTo>
                  <a:cubicBezTo>
                    <a:pt x="11753" y="1403"/>
                    <a:pt x="9470" y="1"/>
                    <a:pt x="7070" y="1"/>
                  </a:cubicBezTo>
                  <a:close/>
                </a:path>
              </a:pathLst>
            </a:custGeom>
            <a:gradFill>
              <a:gsLst>
                <a:gs pos="0">
                  <a:srgbClr val="FFFFFF">
                    <a:alpha val="0"/>
                  </a:srgbClr>
                </a:gs>
                <a:gs pos="42000">
                  <a:srgbClr val="FFFFFF">
                    <a:alpha val="0"/>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6" name="Google Shape;356;p7"/>
            <p:cNvGrpSpPr/>
            <p:nvPr/>
          </p:nvGrpSpPr>
          <p:grpSpPr>
            <a:xfrm>
              <a:off x="-2451424" y="2666703"/>
              <a:ext cx="1162061" cy="1162061"/>
              <a:chOff x="5100894" y="5868788"/>
              <a:chExt cx="1277412" cy="1277412"/>
            </a:xfrm>
          </p:grpSpPr>
          <p:sp>
            <p:nvSpPr>
              <p:cNvPr id="357" name="Google Shape;357;p7"/>
              <p:cNvSpPr/>
              <p:nvPr/>
            </p:nvSpPr>
            <p:spPr>
              <a:xfrm rot="-8100000">
                <a:off x="5287742" y="6056085"/>
                <a:ext cx="903716" cy="902816"/>
              </a:xfrm>
              <a:custGeom>
                <a:rect b="b" l="l" r="r" t="t"/>
                <a:pathLst>
                  <a:path extrusionOk="0" h="36113" w="36149">
                    <a:moveTo>
                      <a:pt x="18092" y="1"/>
                    </a:moveTo>
                    <a:cubicBezTo>
                      <a:pt x="8113" y="1"/>
                      <a:pt x="1" y="8077"/>
                      <a:pt x="1" y="18056"/>
                    </a:cubicBezTo>
                    <a:cubicBezTo>
                      <a:pt x="1" y="28036"/>
                      <a:pt x="8113" y="36112"/>
                      <a:pt x="18092" y="36112"/>
                    </a:cubicBezTo>
                    <a:cubicBezTo>
                      <a:pt x="28036" y="36112"/>
                      <a:pt x="36148" y="28036"/>
                      <a:pt x="36148" y="18056"/>
                    </a:cubicBezTo>
                    <a:cubicBezTo>
                      <a:pt x="36148" y="8077"/>
                      <a:pt x="28036" y="1"/>
                      <a:pt x="18092"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7"/>
              <p:cNvSpPr/>
              <p:nvPr/>
            </p:nvSpPr>
            <p:spPr>
              <a:xfrm>
                <a:off x="6019238" y="6596500"/>
                <a:ext cx="122850" cy="137125"/>
              </a:xfrm>
              <a:custGeom>
                <a:rect b="b" l="l" r="r" t="t"/>
                <a:pathLst>
                  <a:path extrusionOk="0" h="5485" w="4914">
                    <a:moveTo>
                      <a:pt x="3586" y="1"/>
                    </a:moveTo>
                    <a:cubicBezTo>
                      <a:pt x="2823" y="1"/>
                      <a:pt x="1813" y="731"/>
                      <a:pt x="1081" y="1871"/>
                    </a:cubicBezTo>
                    <a:cubicBezTo>
                      <a:pt x="152" y="3292"/>
                      <a:pt x="0" y="4855"/>
                      <a:pt x="786" y="5338"/>
                    </a:cubicBezTo>
                    <a:cubicBezTo>
                      <a:pt x="939" y="5437"/>
                      <a:pt x="1118" y="5485"/>
                      <a:pt x="1316" y="5485"/>
                    </a:cubicBezTo>
                    <a:cubicBezTo>
                      <a:pt x="2075" y="5485"/>
                      <a:pt x="3095" y="4779"/>
                      <a:pt x="3833" y="3622"/>
                    </a:cubicBezTo>
                    <a:cubicBezTo>
                      <a:pt x="4762" y="2211"/>
                      <a:pt x="4914" y="647"/>
                      <a:pt x="4137" y="165"/>
                    </a:cubicBezTo>
                    <a:cubicBezTo>
                      <a:pt x="3978" y="53"/>
                      <a:pt x="3791" y="1"/>
                      <a:pt x="358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7"/>
              <p:cNvSpPr/>
              <p:nvPr/>
            </p:nvSpPr>
            <p:spPr>
              <a:xfrm>
                <a:off x="6030388" y="6600600"/>
                <a:ext cx="110825" cy="133025"/>
              </a:xfrm>
              <a:custGeom>
                <a:rect b="b" l="l" r="r" t="t"/>
                <a:pathLst>
                  <a:path extrusionOk="0" h="5321" w="4433">
                    <a:moveTo>
                      <a:pt x="3726" y="1"/>
                    </a:moveTo>
                    <a:cubicBezTo>
                      <a:pt x="4093" y="707"/>
                      <a:pt x="3869" y="1975"/>
                      <a:pt x="3092" y="3164"/>
                    </a:cubicBezTo>
                    <a:cubicBezTo>
                      <a:pt x="2349" y="4292"/>
                      <a:pt x="1343" y="5021"/>
                      <a:pt x="568" y="5021"/>
                    </a:cubicBezTo>
                    <a:cubicBezTo>
                      <a:pt x="374" y="5021"/>
                      <a:pt x="194" y="4976"/>
                      <a:pt x="36" y="4879"/>
                    </a:cubicBezTo>
                    <a:lnTo>
                      <a:pt x="1" y="4834"/>
                    </a:lnTo>
                    <a:lnTo>
                      <a:pt x="1" y="4834"/>
                    </a:lnTo>
                    <a:cubicBezTo>
                      <a:pt x="72" y="4986"/>
                      <a:pt x="188" y="5102"/>
                      <a:pt x="340" y="5174"/>
                    </a:cubicBezTo>
                    <a:cubicBezTo>
                      <a:pt x="493" y="5273"/>
                      <a:pt x="672" y="5321"/>
                      <a:pt x="870" y="5321"/>
                    </a:cubicBezTo>
                    <a:cubicBezTo>
                      <a:pt x="1629" y="5321"/>
                      <a:pt x="2649" y="4615"/>
                      <a:pt x="3387" y="3458"/>
                    </a:cubicBezTo>
                    <a:cubicBezTo>
                      <a:pt x="4280" y="2047"/>
                      <a:pt x="4432" y="519"/>
                      <a:pt x="372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7"/>
              <p:cNvSpPr/>
              <p:nvPr/>
            </p:nvSpPr>
            <p:spPr>
              <a:xfrm>
                <a:off x="5634838" y="6635025"/>
                <a:ext cx="274525" cy="146975"/>
              </a:xfrm>
              <a:custGeom>
                <a:rect b="b" l="l" r="r" t="t"/>
                <a:pathLst>
                  <a:path extrusionOk="0" h="5879" w="10981">
                    <a:moveTo>
                      <a:pt x="6816" y="1"/>
                    </a:moveTo>
                    <a:cubicBezTo>
                      <a:pt x="6224" y="1"/>
                      <a:pt x="5594" y="61"/>
                      <a:pt x="4950" y="187"/>
                    </a:cubicBezTo>
                    <a:cubicBezTo>
                      <a:pt x="2091" y="777"/>
                      <a:pt x="0" y="2457"/>
                      <a:pt x="304" y="3984"/>
                    </a:cubicBezTo>
                    <a:cubicBezTo>
                      <a:pt x="532" y="5167"/>
                      <a:pt x="2147" y="5878"/>
                      <a:pt x="4191" y="5878"/>
                    </a:cubicBezTo>
                    <a:cubicBezTo>
                      <a:pt x="4788" y="5878"/>
                      <a:pt x="5421" y="5818"/>
                      <a:pt x="6067" y="5691"/>
                    </a:cubicBezTo>
                    <a:cubicBezTo>
                      <a:pt x="8934" y="5101"/>
                      <a:pt x="10980" y="3422"/>
                      <a:pt x="10686" y="1894"/>
                    </a:cubicBezTo>
                    <a:cubicBezTo>
                      <a:pt x="10457" y="716"/>
                      <a:pt x="8859" y="1"/>
                      <a:pt x="681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7"/>
              <p:cNvSpPr/>
              <p:nvPr/>
            </p:nvSpPr>
            <p:spPr>
              <a:xfrm>
                <a:off x="5641313" y="6684375"/>
                <a:ext cx="266250" cy="97625"/>
              </a:xfrm>
              <a:custGeom>
                <a:rect b="b" l="l" r="r" t="t"/>
                <a:pathLst>
                  <a:path extrusionOk="0" h="3905" w="10650">
                    <a:moveTo>
                      <a:pt x="10427" y="0"/>
                    </a:moveTo>
                    <a:lnTo>
                      <a:pt x="10427" y="0"/>
                    </a:lnTo>
                    <a:cubicBezTo>
                      <a:pt x="10051" y="1260"/>
                      <a:pt x="8229" y="2529"/>
                      <a:pt x="5852" y="2975"/>
                    </a:cubicBezTo>
                    <a:cubicBezTo>
                      <a:pt x="5195" y="3112"/>
                      <a:pt x="4553" y="3177"/>
                      <a:pt x="3951" y="3177"/>
                    </a:cubicBezTo>
                    <a:cubicBezTo>
                      <a:pt x="1925" y="3177"/>
                      <a:pt x="344" y="2448"/>
                      <a:pt x="117" y="1305"/>
                    </a:cubicBezTo>
                    <a:lnTo>
                      <a:pt x="117" y="1224"/>
                    </a:lnTo>
                    <a:cubicBezTo>
                      <a:pt x="45" y="1483"/>
                      <a:pt x="0" y="1751"/>
                      <a:pt x="45" y="2010"/>
                    </a:cubicBezTo>
                    <a:cubicBezTo>
                      <a:pt x="273" y="3193"/>
                      <a:pt x="1888" y="3904"/>
                      <a:pt x="3932" y="3904"/>
                    </a:cubicBezTo>
                    <a:cubicBezTo>
                      <a:pt x="4529" y="3904"/>
                      <a:pt x="5162" y="3844"/>
                      <a:pt x="5808" y="3717"/>
                    </a:cubicBezTo>
                    <a:cubicBezTo>
                      <a:pt x="8604" y="3127"/>
                      <a:pt x="10650" y="1483"/>
                      <a:pt x="10427"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7"/>
              <p:cNvSpPr/>
              <p:nvPr/>
            </p:nvSpPr>
            <p:spPr>
              <a:xfrm>
                <a:off x="5584588" y="6245650"/>
                <a:ext cx="156375" cy="263025"/>
              </a:xfrm>
              <a:custGeom>
                <a:rect b="b" l="l" r="r" t="t"/>
                <a:pathLst>
                  <a:path extrusionOk="0" h="10521" w="6255">
                    <a:moveTo>
                      <a:pt x="3579" y="0"/>
                    </a:moveTo>
                    <a:cubicBezTo>
                      <a:pt x="2114" y="0"/>
                      <a:pt x="693" y="2138"/>
                      <a:pt x="375" y="4925"/>
                    </a:cubicBezTo>
                    <a:cubicBezTo>
                      <a:pt x="0" y="7829"/>
                      <a:pt x="974" y="10321"/>
                      <a:pt x="2493" y="10509"/>
                    </a:cubicBezTo>
                    <a:cubicBezTo>
                      <a:pt x="2555" y="10517"/>
                      <a:pt x="2617" y="10520"/>
                      <a:pt x="2680" y="10520"/>
                    </a:cubicBezTo>
                    <a:cubicBezTo>
                      <a:pt x="4176" y="10520"/>
                      <a:pt x="5598" y="8383"/>
                      <a:pt x="5923" y="5595"/>
                    </a:cubicBezTo>
                    <a:cubicBezTo>
                      <a:pt x="6254" y="2692"/>
                      <a:pt x="5325" y="199"/>
                      <a:pt x="3761" y="12"/>
                    </a:cubicBezTo>
                    <a:cubicBezTo>
                      <a:pt x="3700" y="4"/>
                      <a:pt x="3640" y="0"/>
                      <a:pt x="3579"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7"/>
              <p:cNvSpPr/>
              <p:nvPr/>
            </p:nvSpPr>
            <p:spPr>
              <a:xfrm>
                <a:off x="5585463" y="6245650"/>
                <a:ext cx="111700" cy="262750"/>
              </a:xfrm>
              <a:custGeom>
                <a:rect b="b" l="l" r="r" t="t"/>
                <a:pathLst>
                  <a:path extrusionOk="0" h="10510" w="4468">
                    <a:moveTo>
                      <a:pt x="3544" y="0"/>
                    </a:moveTo>
                    <a:cubicBezTo>
                      <a:pt x="2079" y="0"/>
                      <a:pt x="658" y="2138"/>
                      <a:pt x="340" y="4925"/>
                    </a:cubicBezTo>
                    <a:cubicBezTo>
                      <a:pt x="1" y="7793"/>
                      <a:pt x="894" y="10250"/>
                      <a:pt x="2386" y="10509"/>
                    </a:cubicBezTo>
                    <a:cubicBezTo>
                      <a:pt x="1305" y="9732"/>
                      <a:pt x="716" y="7606"/>
                      <a:pt x="1010" y="5184"/>
                    </a:cubicBezTo>
                    <a:cubicBezTo>
                      <a:pt x="1328" y="2392"/>
                      <a:pt x="2754" y="260"/>
                      <a:pt x="4221" y="260"/>
                    </a:cubicBezTo>
                    <a:cubicBezTo>
                      <a:pt x="4280" y="260"/>
                      <a:pt x="4338" y="264"/>
                      <a:pt x="4396" y="271"/>
                    </a:cubicBezTo>
                    <a:cubicBezTo>
                      <a:pt x="4432" y="271"/>
                      <a:pt x="4432" y="315"/>
                      <a:pt x="4468" y="315"/>
                    </a:cubicBezTo>
                    <a:cubicBezTo>
                      <a:pt x="4245" y="128"/>
                      <a:pt x="3986" y="47"/>
                      <a:pt x="3726" y="12"/>
                    </a:cubicBezTo>
                    <a:cubicBezTo>
                      <a:pt x="3665" y="4"/>
                      <a:pt x="3605" y="0"/>
                      <a:pt x="3544"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7"/>
              <p:cNvSpPr/>
              <p:nvPr/>
            </p:nvSpPr>
            <p:spPr>
              <a:xfrm>
                <a:off x="5889913" y="6135825"/>
                <a:ext cx="188975" cy="178800"/>
              </a:xfrm>
              <a:custGeom>
                <a:rect b="b" l="l" r="r" t="t"/>
                <a:pathLst>
                  <a:path extrusionOk="0" h="7152" w="7559">
                    <a:moveTo>
                      <a:pt x="1935" y="0"/>
                    </a:moveTo>
                    <a:cubicBezTo>
                      <a:pt x="1541" y="0"/>
                      <a:pt x="1195" y="112"/>
                      <a:pt x="929" y="348"/>
                    </a:cubicBezTo>
                    <a:cubicBezTo>
                      <a:pt x="0" y="1170"/>
                      <a:pt x="483" y="3288"/>
                      <a:pt x="2046" y="5075"/>
                    </a:cubicBezTo>
                    <a:cubicBezTo>
                      <a:pt x="3189" y="6380"/>
                      <a:pt x="4589" y="7152"/>
                      <a:pt x="5622" y="7152"/>
                    </a:cubicBezTo>
                    <a:cubicBezTo>
                      <a:pt x="6003" y="7152"/>
                      <a:pt x="6334" y="7047"/>
                      <a:pt x="6585" y="6826"/>
                    </a:cubicBezTo>
                    <a:cubicBezTo>
                      <a:pt x="7558" y="5968"/>
                      <a:pt x="7031" y="3886"/>
                      <a:pt x="5468" y="2064"/>
                    </a:cubicBezTo>
                    <a:cubicBezTo>
                      <a:pt x="4335" y="770"/>
                      <a:pt x="2969" y="0"/>
                      <a:pt x="1935"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7"/>
              <p:cNvSpPr/>
              <p:nvPr/>
            </p:nvSpPr>
            <p:spPr>
              <a:xfrm>
                <a:off x="5914913" y="6136000"/>
                <a:ext cx="163975" cy="176950"/>
              </a:xfrm>
              <a:custGeom>
                <a:rect b="b" l="l" r="r" t="t"/>
                <a:pathLst>
                  <a:path extrusionOk="0" h="7078" w="6559">
                    <a:moveTo>
                      <a:pt x="937" y="1"/>
                    </a:moveTo>
                    <a:cubicBezTo>
                      <a:pt x="569" y="1"/>
                      <a:pt x="248" y="99"/>
                      <a:pt x="1" y="306"/>
                    </a:cubicBezTo>
                    <a:cubicBezTo>
                      <a:pt x="134" y="273"/>
                      <a:pt x="276" y="256"/>
                      <a:pt x="426" y="256"/>
                    </a:cubicBezTo>
                    <a:cubicBezTo>
                      <a:pt x="1449" y="256"/>
                      <a:pt x="2812" y="1014"/>
                      <a:pt x="3950" y="2316"/>
                    </a:cubicBezTo>
                    <a:cubicBezTo>
                      <a:pt x="5513" y="4103"/>
                      <a:pt x="6031" y="6220"/>
                      <a:pt x="5066" y="7042"/>
                    </a:cubicBezTo>
                    <a:cubicBezTo>
                      <a:pt x="5066" y="7064"/>
                      <a:pt x="5052" y="7073"/>
                      <a:pt x="5042" y="7076"/>
                    </a:cubicBezTo>
                    <a:lnTo>
                      <a:pt x="5042" y="7076"/>
                    </a:lnTo>
                    <a:cubicBezTo>
                      <a:pt x="5260" y="7038"/>
                      <a:pt x="5444" y="6933"/>
                      <a:pt x="5585" y="6819"/>
                    </a:cubicBezTo>
                    <a:cubicBezTo>
                      <a:pt x="6558" y="5961"/>
                      <a:pt x="6031" y="3879"/>
                      <a:pt x="4468" y="2057"/>
                    </a:cubicBezTo>
                    <a:cubicBezTo>
                      <a:pt x="3349" y="767"/>
                      <a:pt x="1964" y="1"/>
                      <a:pt x="937" y="1"/>
                    </a:cubicBezTo>
                    <a:close/>
                    <a:moveTo>
                      <a:pt x="5042" y="7076"/>
                    </a:moveTo>
                    <a:cubicBezTo>
                      <a:pt x="5038" y="7077"/>
                      <a:pt x="5034" y="7077"/>
                      <a:pt x="5031" y="7078"/>
                    </a:cubicBezTo>
                    <a:cubicBezTo>
                      <a:pt x="5031" y="7078"/>
                      <a:pt x="5036" y="7078"/>
                      <a:pt x="5042" y="7076"/>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7"/>
              <p:cNvSpPr/>
              <p:nvPr/>
            </p:nvSpPr>
            <p:spPr>
              <a:xfrm>
                <a:off x="5444088" y="6123150"/>
                <a:ext cx="140525" cy="114075"/>
              </a:xfrm>
              <a:custGeom>
                <a:rect b="b" l="l" r="r" t="t"/>
                <a:pathLst>
                  <a:path extrusionOk="0" h="4563" w="5621">
                    <a:moveTo>
                      <a:pt x="4199" y="1"/>
                    </a:moveTo>
                    <a:cubicBezTo>
                      <a:pt x="3505" y="1"/>
                      <a:pt x="2599" y="403"/>
                      <a:pt x="1787" y="1115"/>
                    </a:cubicBezTo>
                    <a:cubicBezTo>
                      <a:pt x="563" y="2196"/>
                      <a:pt x="1" y="3571"/>
                      <a:pt x="599" y="4241"/>
                    </a:cubicBezTo>
                    <a:cubicBezTo>
                      <a:pt x="788" y="4458"/>
                      <a:pt x="1083" y="4562"/>
                      <a:pt x="1438" y="4562"/>
                    </a:cubicBezTo>
                    <a:cubicBezTo>
                      <a:pt x="2121" y="4562"/>
                      <a:pt x="3028" y="4176"/>
                      <a:pt x="3833" y="3464"/>
                    </a:cubicBezTo>
                    <a:cubicBezTo>
                      <a:pt x="5066" y="2383"/>
                      <a:pt x="5620" y="972"/>
                      <a:pt x="5066" y="337"/>
                    </a:cubicBezTo>
                    <a:cubicBezTo>
                      <a:pt x="4862" y="109"/>
                      <a:pt x="4559" y="1"/>
                      <a:pt x="4199"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7"/>
              <p:cNvSpPr/>
              <p:nvPr/>
            </p:nvSpPr>
            <p:spPr>
              <a:xfrm>
                <a:off x="5444988" y="6123150"/>
                <a:ext cx="130450" cy="105150"/>
              </a:xfrm>
              <a:custGeom>
                <a:rect b="b" l="l" r="r" t="t"/>
                <a:pathLst>
                  <a:path extrusionOk="0" h="4206" w="5218">
                    <a:moveTo>
                      <a:pt x="4163" y="1"/>
                    </a:moveTo>
                    <a:cubicBezTo>
                      <a:pt x="3469" y="1"/>
                      <a:pt x="2563" y="403"/>
                      <a:pt x="1751" y="1115"/>
                    </a:cubicBezTo>
                    <a:cubicBezTo>
                      <a:pt x="527" y="2160"/>
                      <a:pt x="0" y="3536"/>
                      <a:pt x="527" y="4206"/>
                    </a:cubicBezTo>
                    <a:cubicBezTo>
                      <a:pt x="376" y="3464"/>
                      <a:pt x="894" y="2347"/>
                      <a:pt x="1939" y="1454"/>
                    </a:cubicBezTo>
                    <a:cubicBezTo>
                      <a:pt x="2737" y="749"/>
                      <a:pt x="3634" y="360"/>
                      <a:pt x="4315" y="360"/>
                    </a:cubicBezTo>
                    <a:cubicBezTo>
                      <a:pt x="4678" y="360"/>
                      <a:pt x="4980" y="470"/>
                      <a:pt x="5173" y="704"/>
                    </a:cubicBezTo>
                    <a:lnTo>
                      <a:pt x="5218" y="748"/>
                    </a:lnTo>
                    <a:cubicBezTo>
                      <a:pt x="5173" y="596"/>
                      <a:pt x="5102" y="444"/>
                      <a:pt x="5030" y="337"/>
                    </a:cubicBezTo>
                    <a:cubicBezTo>
                      <a:pt x="4826" y="109"/>
                      <a:pt x="4523" y="1"/>
                      <a:pt x="4163"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7"/>
              <p:cNvSpPr/>
              <p:nvPr/>
            </p:nvSpPr>
            <p:spPr>
              <a:xfrm>
                <a:off x="5623663" y="6086925"/>
                <a:ext cx="60550" cy="32350"/>
              </a:xfrm>
              <a:custGeom>
                <a:rect b="b" l="l" r="r" t="t"/>
                <a:pathLst>
                  <a:path extrusionOk="0" h="1294" w="2422">
                    <a:moveTo>
                      <a:pt x="1488" y="1"/>
                    </a:moveTo>
                    <a:cubicBezTo>
                      <a:pt x="1370" y="1"/>
                      <a:pt x="1245" y="12"/>
                      <a:pt x="1117" y="35"/>
                    </a:cubicBezTo>
                    <a:cubicBezTo>
                      <a:pt x="447" y="142"/>
                      <a:pt x="1" y="518"/>
                      <a:pt x="36" y="857"/>
                    </a:cubicBezTo>
                    <a:cubicBezTo>
                      <a:pt x="101" y="1121"/>
                      <a:pt x="466" y="1294"/>
                      <a:pt x="934" y="1294"/>
                    </a:cubicBezTo>
                    <a:cubicBezTo>
                      <a:pt x="1052" y="1294"/>
                      <a:pt x="1177" y="1283"/>
                      <a:pt x="1305" y="1259"/>
                    </a:cubicBezTo>
                    <a:cubicBezTo>
                      <a:pt x="1975" y="1152"/>
                      <a:pt x="2422" y="777"/>
                      <a:pt x="2386" y="446"/>
                    </a:cubicBezTo>
                    <a:cubicBezTo>
                      <a:pt x="2329" y="175"/>
                      <a:pt x="1958" y="1"/>
                      <a:pt x="1488"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7"/>
              <p:cNvSpPr/>
              <p:nvPr/>
            </p:nvSpPr>
            <p:spPr>
              <a:xfrm>
                <a:off x="5623663" y="6086925"/>
                <a:ext cx="59675" cy="20325"/>
              </a:xfrm>
              <a:custGeom>
                <a:rect b="b" l="l" r="r" t="t"/>
                <a:pathLst>
                  <a:path extrusionOk="0" h="813" w="2387">
                    <a:moveTo>
                      <a:pt x="1488" y="1"/>
                    </a:moveTo>
                    <a:cubicBezTo>
                      <a:pt x="1370" y="1"/>
                      <a:pt x="1245" y="12"/>
                      <a:pt x="1117" y="35"/>
                    </a:cubicBezTo>
                    <a:cubicBezTo>
                      <a:pt x="483" y="142"/>
                      <a:pt x="1" y="482"/>
                      <a:pt x="36" y="812"/>
                    </a:cubicBezTo>
                    <a:cubicBezTo>
                      <a:pt x="153" y="553"/>
                      <a:pt x="563" y="294"/>
                      <a:pt x="1082" y="187"/>
                    </a:cubicBezTo>
                    <a:cubicBezTo>
                      <a:pt x="1210" y="164"/>
                      <a:pt x="1336" y="153"/>
                      <a:pt x="1457" y="153"/>
                    </a:cubicBezTo>
                    <a:cubicBezTo>
                      <a:pt x="1935" y="153"/>
                      <a:pt x="2322" y="325"/>
                      <a:pt x="2350" y="589"/>
                    </a:cubicBezTo>
                    <a:cubicBezTo>
                      <a:pt x="2386" y="553"/>
                      <a:pt x="2386" y="482"/>
                      <a:pt x="2386" y="446"/>
                    </a:cubicBezTo>
                    <a:cubicBezTo>
                      <a:pt x="2329" y="175"/>
                      <a:pt x="1958" y="1"/>
                      <a:pt x="1488"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7"/>
              <p:cNvSpPr/>
              <p:nvPr/>
            </p:nvSpPr>
            <p:spPr>
              <a:xfrm>
                <a:off x="5341788" y="6627825"/>
                <a:ext cx="242825" cy="210725"/>
              </a:xfrm>
              <a:custGeom>
                <a:rect b="b" l="l" r="r" t="t"/>
                <a:pathLst>
                  <a:path extrusionOk="0" h="8429" w="9713">
                    <a:moveTo>
                      <a:pt x="2455" y="0"/>
                    </a:moveTo>
                    <a:cubicBezTo>
                      <a:pt x="1892" y="0"/>
                      <a:pt x="1415" y="164"/>
                      <a:pt x="1082" y="511"/>
                    </a:cubicBezTo>
                    <a:cubicBezTo>
                      <a:pt x="1" y="1628"/>
                      <a:pt x="814" y="4156"/>
                      <a:pt x="2904" y="6202"/>
                    </a:cubicBezTo>
                    <a:cubicBezTo>
                      <a:pt x="4340" y="7619"/>
                      <a:pt x="6009" y="8428"/>
                      <a:pt x="7258" y="8428"/>
                    </a:cubicBezTo>
                    <a:cubicBezTo>
                      <a:pt x="7821" y="8428"/>
                      <a:pt x="8298" y="8264"/>
                      <a:pt x="8631" y="7917"/>
                    </a:cubicBezTo>
                    <a:cubicBezTo>
                      <a:pt x="9712" y="6801"/>
                      <a:pt x="8899" y="4272"/>
                      <a:pt x="6809" y="2226"/>
                    </a:cubicBezTo>
                    <a:cubicBezTo>
                      <a:pt x="5373" y="810"/>
                      <a:pt x="3704" y="0"/>
                      <a:pt x="2455"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7"/>
              <p:cNvSpPr/>
              <p:nvPr/>
            </p:nvSpPr>
            <p:spPr>
              <a:xfrm>
                <a:off x="5341788" y="6630325"/>
                <a:ext cx="214000" cy="207900"/>
              </a:xfrm>
              <a:custGeom>
                <a:rect b="b" l="l" r="r" t="t"/>
                <a:pathLst>
                  <a:path extrusionOk="0" h="8316" w="8560">
                    <a:moveTo>
                      <a:pt x="1752" y="0"/>
                    </a:moveTo>
                    <a:cubicBezTo>
                      <a:pt x="1484" y="72"/>
                      <a:pt x="1260" y="223"/>
                      <a:pt x="1082" y="411"/>
                    </a:cubicBezTo>
                    <a:cubicBezTo>
                      <a:pt x="1" y="1528"/>
                      <a:pt x="814" y="4056"/>
                      <a:pt x="2904" y="6102"/>
                    </a:cubicBezTo>
                    <a:cubicBezTo>
                      <a:pt x="4336" y="7509"/>
                      <a:pt x="6003" y="8316"/>
                      <a:pt x="7246" y="8316"/>
                    </a:cubicBezTo>
                    <a:cubicBezTo>
                      <a:pt x="7780" y="8316"/>
                      <a:pt x="8235" y="8167"/>
                      <a:pt x="8560" y="7853"/>
                    </a:cubicBezTo>
                    <a:lnTo>
                      <a:pt x="8560" y="7853"/>
                    </a:lnTo>
                    <a:cubicBezTo>
                      <a:pt x="8342" y="7924"/>
                      <a:pt x="8102" y="7958"/>
                      <a:pt x="7845" y="7958"/>
                    </a:cubicBezTo>
                    <a:cubicBezTo>
                      <a:pt x="6600" y="7958"/>
                      <a:pt x="4953" y="7156"/>
                      <a:pt x="3539" y="5772"/>
                    </a:cubicBezTo>
                    <a:cubicBezTo>
                      <a:pt x="1412" y="3726"/>
                      <a:pt x="635" y="1153"/>
                      <a:pt x="1707" y="36"/>
                    </a:cubicBezTo>
                    <a:cubicBezTo>
                      <a:pt x="1707" y="36"/>
                      <a:pt x="1752" y="36"/>
                      <a:pt x="1752"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7"/>
              <p:cNvSpPr/>
              <p:nvPr/>
            </p:nvSpPr>
            <p:spPr>
              <a:xfrm>
                <a:off x="5382663" y="6343650"/>
                <a:ext cx="124650" cy="182775"/>
              </a:xfrm>
              <a:custGeom>
                <a:rect b="b" l="l" r="r" t="t"/>
                <a:pathLst>
                  <a:path extrusionOk="0" h="7311" w="4986">
                    <a:moveTo>
                      <a:pt x="3248" y="1"/>
                    </a:moveTo>
                    <a:cubicBezTo>
                      <a:pt x="2262" y="1"/>
                      <a:pt x="1135" y="1301"/>
                      <a:pt x="599" y="3096"/>
                    </a:cubicBezTo>
                    <a:cubicBezTo>
                      <a:pt x="1" y="5106"/>
                      <a:pt x="412" y="6964"/>
                      <a:pt x="1457" y="7259"/>
                    </a:cubicBezTo>
                    <a:cubicBezTo>
                      <a:pt x="1563" y="7294"/>
                      <a:pt x="1672" y="7311"/>
                      <a:pt x="1783" y="7311"/>
                    </a:cubicBezTo>
                    <a:cubicBezTo>
                      <a:pt x="2760" y="7311"/>
                      <a:pt x="3895" y="6017"/>
                      <a:pt x="4432" y="4213"/>
                    </a:cubicBezTo>
                    <a:cubicBezTo>
                      <a:pt x="4986" y="2238"/>
                      <a:pt x="4620" y="371"/>
                      <a:pt x="3539" y="40"/>
                    </a:cubicBezTo>
                    <a:cubicBezTo>
                      <a:pt x="3444" y="14"/>
                      <a:pt x="3346" y="1"/>
                      <a:pt x="3248"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7"/>
              <p:cNvSpPr/>
              <p:nvPr/>
            </p:nvSpPr>
            <p:spPr>
              <a:xfrm>
                <a:off x="5383563" y="6343650"/>
                <a:ext cx="99650" cy="181500"/>
              </a:xfrm>
              <a:custGeom>
                <a:rect b="b" l="l" r="r" t="t"/>
                <a:pathLst>
                  <a:path extrusionOk="0" h="7260" w="3986">
                    <a:moveTo>
                      <a:pt x="3212" y="1"/>
                    </a:moveTo>
                    <a:cubicBezTo>
                      <a:pt x="2226" y="1"/>
                      <a:pt x="1099" y="1301"/>
                      <a:pt x="563" y="3096"/>
                    </a:cubicBezTo>
                    <a:cubicBezTo>
                      <a:pt x="0" y="5061"/>
                      <a:pt x="376" y="6893"/>
                      <a:pt x="1376" y="7259"/>
                    </a:cubicBezTo>
                    <a:cubicBezTo>
                      <a:pt x="706" y="6589"/>
                      <a:pt x="528" y="5026"/>
                      <a:pt x="1010" y="3391"/>
                    </a:cubicBezTo>
                    <a:cubicBezTo>
                      <a:pt x="1508" y="1582"/>
                      <a:pt x="2644" y="286"/>
                      <a:pt x="3628" y="286"/>
                    </a:cubicBezTo>
                    <a:cubicBezTo>
                      <a:pt x="3737" y="286"/>
                      <a:pt x="3845" y="302"/>
                      <a:pt x="3949" y="335"/>
                    </a:cubicBezTo>
                    <a:lnTo>
                      <a:pt x="3985" y="335"/>
                    </a:lnTo>
                    <a:cubicBezTo>
                      <a:pt x="3878" y="192"/>
                      <a:pt x="3690" y="112"/>
                      <a:pt x="3503" y="40"/>
                    </a:cubicBezTo>
                    <a:cubicBezTo>
                      <a:pt x="3408" y="14"/>
                      <a:pt x="3310" y="1"/>
                      <a:pt x="3212"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7"/>
              <p:cNvSpPr/>
              <p:nvPr/>
            </p:nvSpPr>
            <p:spPr>
              <a:xfrm>
                <a:off x="6088013" y="6496025"/>
                <a:ext cx="55875" cy="88000"/>
              </a:xfrm>
              <a:custGeom>
                <a:rect b="b" l="l" r="r" t="t"/>
                <a:pathLst>
                  <a:path extrusionOk="0" h="3520" w="2235">
                    <a:moveTo>
                      <a:pt x="886" y="1"/>
                    </a:moveTo>
                    <a:cubicBezTo>
                      <a:pt x="853" y="1"/>
                      <a:pt x="819" y="4"/>
                      <a:pt x="787" y="12"/>
                    </a:cubicBezTo>
                    <a:cubicBezTo>
                      <a:pt x="269" y="128"/>
                      <a:pt x="1" y="977"/>
                      <a:pt x="224" y="1950"/>
                    </a:cubicBezTo>
                    <a:cubicBezTo>
                      <a:pt x="403" y="2868"/>
                      <a:pt x="920" y="3519"/>
                      <a:pt x="1416" y="3519"/>
                    </a:cubicBezTo>
                    <a:cubicBezTo>
                      <a:pt x="1442" y="3519"/>
                      <a:pt x="1467" y="3517"/>
                      <a:pt x="1493" y="3514"/>
                    </a:cubicBezTo>
                    <a:cubicBezTo>
                      <a:pt x="2011" y="3398"/>
                      <a:pt x="2234" y="2540"/>
                      <a:pt x="2056" y="1575"/>
                    </a:cubicBezTo>
                    <a:cubicBezTo>
                      <a:pt x="1881" y="675"/>
                      <a:pt x="1348" y="1"/>
                      <a:pt x="88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7"/>
              <p:cNvSpPr/>
              <p:nvPr/>
            </p:nvSpPr>
            <p:spPr>
              <a:xfrm>
                <a:off x="6107663" y="6496175"/>
                <a:ext cx="36225" cy="87700"/>
              </a:xfrm>
              <a:custGeom>
                <a:rect b="b" l="l" r="r" t="t"/>
                <a:pathLst>
                  <a:path extrusionOk="0" h="3508" w="1449">
                    <a:moveTo>
                      <a:pt x="77" y="0"/>
                    </a:moveTo>
                    <a:cubicBezTo>
                      <a:pt x="52" y="0"/>
                      <a:pt x="26" y="2"/>
                      <a:pt x="1" y="6"/>
                    </a:cubicBezTo>
                    <a:cubicBezTo>
                      <a:pt x="448" y="158"/>
                      <a:pt x="859" y="747"/>
                      <a:pt x="1046" y="1533"/>
                    </a:cubicBezTo>
                    <a:cubicBezTo>
                      <a:pt x="1225" y="2498"/>
                      <a:pt x="966" y="3356"/>
                      <a:pt x="483" y="3472"/>
                    </a:cubicBezTo>
                    <a:lnTo>
                      <a:pt x="448" y="3472"/>
                    </a:lnTo>
                    <a:cubicBezTo>
                      <a:pt x="519" y="3508"/>
                      <a:pt x="635" y="3508"/>
                      <a:pt x="707" y="3508"/>
                    </a:cubicBezTo>
                    <a:cubicBezTo>
                      <a:pt x="1225" y="3392"/>
                      <a:pt x="1448" y="2534"/>
                      <a:pt x="1270" y="1569"/>
                    </a:cubicBezTo>
                    <a:cubicBezTo>
                      <a:pt x="1091" y="651"/>
                      <a:pt x="573" y="0"/>
                      <a:pt x="77"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7"/>
              <p:cNvSpPr/>
              <p:nvPr/>
            </p:nvSpPr>
            <p:spPr>
              <a:xfrm>
                <a:off x="5853488" y="6371250"/>
                <a:ext cx="106125" cy="108750"/>
              </a:xfrm>
              <a:custGeom>
                <a:rect b="b" l="l" r="r" t="t"/>
                <a:pathLst>
                  <a:path extrusionOk="0" h="4350" w="4245">
                    <a:moveTo>
                      <a:pt x="1647" y="0"/>
                    </a:moveTo>
                    <a:cubicBezTo>
                      <a:pt x="1571" y="0"/>
                      <a:pt x="1496" y="6"/>
                      <a:pt x="1421" y="17"/>
                    </a:cubicBezTo>
                    <a:cubicBezTo>
                      <a:pt x="448" y="125"/>
                      <a:pt x="1" y="1206"/>
                      <a:pt x="376" y="2394"/>
                    </a:cubicBezTo>
                    <a:cubicBezTo>
                      <a:pt x="723" y="3502"/>
                      <a:pt x="1675" y="4349"/>
                      <a:pt x="2580" y="4349"/>
                    </a:cubicBezTo>
                    <a:cubicBezTo>
                      <a:pt x="2653" y="4349"/>
                      <a:pt x="2725" y="4344"/>
                      <a:pt x="2797" y="4333"/>
                    </a:cubicBezTo>
                    <a:cubicBezTo>
                      <a:pt x="3762" y="4225"/>
                      <a:pt x="4245" y="3144"/>
                      <a:pt x="3878" y="1947"/>
                    </a:cubicBezTo>
                    <a:cubicBezTo>
                      <a:pt x="3532" y="818"/>
                      <a:pt x="2554" y="0"/>
                      <a:pt x="1647"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7"/>
              <p:cNvSpPr/>
              <p:nvPr/>
            </p:nvSpPr>
            <p:spPr>
              <a:xfrm>
                <a:off x="5890788" y="6370650"/>
                <a:ext cx="68825" cy="109600"/>
              </a:xfrm>
              <a:custGeom>
                <a:rect b="b" l="l" r="r" t="t"/>
                <a:pathLst>
                  <a:path extrusionOk="0" h="4384" w="2753">
                    <a:moveTo>
                      <a:pt x="123" y="0"/>
                    </a:moveTo>
                    <a:cubicBezTo>
                      <a:pt x="82" y="0"/>
                      <a:pt x="41" y="2"/>
                      <a:pt x="1" y="6"/>
                    </a:cubicBezTo>
                    <a:cubicBezTo>
                      <a:pt x="823" y="184"/>
                      <a:pt x="1600" y="935"/>
                      <a:pt x="1940" y="1935"/>
                    </a:cubicBezTo>
                    <a:cubicBezTo>
                      <a:pt x="2306" y="3133"/>
                      <a:pt x="1823" y="4205"/>
                      <a:pt x="859" y="4357"/>
                    </a:cubicBezTo>
                    <a:lnTo>
                      <a:pt x="823" y="4357"/>
                    </a:lnTo>
                    <a:cubicBezTo>
                      <a:pt x="894" y="4374"/>
                      <a:pt x="977" y="4383"/>
                      <a:pt x="1061" y="4383"/>
                    </a:cubicBezTo>
                    <a:cubicBezTo>
                      <a:pt x="1144" y="4383"/>
                      <a:pt x="1229" y="4374"/>
                      <a:pt x="1305" y="4357"/>
                    </a:cubicBezTo>
                    <a:cubicBezTo>
                      <a:pt x="2270" y="4249"/>
                      <a:pt x="2753" y="3168"/>
                      <a:pt x="2386" y="1971"/>
                    </a:cubicBezTo>
                    <a:cubicBezTo>
                      <a:pt x="2027" y="835"/>
                      <a:pt x="1023" y="0"/>
                      <a:pt x="123"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7"/>
              <p:cNvSpPr/>
              <p:nvPr/>
            </p:nvSpPr>
            <p:spPr>
              <a:xfrm>
                <a:off x="6081538" y="6303450"/>
                <a:ext cx="55875" cy="87125"/>
              </a:xfrm>
              <a:custGeom>
                <a:rect b="b" l="l" r="r" t="t"/>
                <a:pathLst>
                  <a:path extrusionOk="0" h="3485" w="2235">
                    <a:moveTo>
                      <a:pt x="893" y="1"/>
                    </a:moveTo>
                    <a:cubicBezTo>
                      <a:pt x="857" y="1"/>
                      <a:pt x="822" y="5"/>
                      <a:pt x="787" y="13"/>
                    </a:cubicBezTo>
                    <a:cubicBezTo>
                      <a:pt x="260" y="121"/>
                      <a:pt x="1" y="978"/>
                      <a:pt x="224" y="1943"/>
                    </a:cubicBezTo>
                    <a:cubicBezTo>
                      <a:pt x="397" y="2843"/>
                      <a:pt x="891" y="3484"/>
                      <a:pt x="1375" y="3484"/>
                    </a:cubicBezTo>
                    <a:cubicBezTo>
                      <a:pt x="1414" y="3484"/>
                      <a:pt x="1453" y="3480"/>
                      <a:pt x="1493" y="3471"/>
                    </a:cubicBezTo>
                    <a:cubicBezTo>
                      <a:pt x="2011" y="3399"/>
                      <a:pt x="2234" y="2506"/>
                      <a:pt x="2047" y="1577"/>
                    </a:cubicBezTo>
                    <a:cubicBezTo>
                      <a:pt x="1881" y="674"/>
                      <a:pt x="1354" y="1"/>
                      <a:pt x="893"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7"/>
              <p:cNvSpPr/>
              <p:nvPr/>
            </p:nvSpPr>
            <p:spPr>
              <a:xfrm>
                <a:off x="6101188" y="6303600"/>
                <a:ext cx="36225" cy="87300"/>
              </a:xfrm>
              <a:custGeom>
                <a:rect b="b" l="l" r="r" t="t"/>
                <a:pathLst>
                  <a:path extrusionOk="0" h="3492" w="1449">
                    <a:moveTo>
                      <a:pt x="86" y="1"/>
                    </a:moveTo>
                    <a:cubicBezTo>
                      <a:pt x="57" y="1"/>
                      <a:pt x="29" y="3"/>
                      <a:pt x="1" y="7"/>
                    </a:cubicBezTo>
                    <a:cubicBezTo>
                      <a:pt x="448" y="115"/>
                      <a:pt x="859" y="749"/>
                      <a:pt x="1001" y="1526"/>
                    </a:cubicBezTo>
                    <a:cubicBezTo>
                      <a:pt x="1225" y="2500"/>
                      <a:pt x="966" y="3358"/>
                      <a:pt x="448" y="3465"/>
                    </a:cubicBezTo>
                    <a:cubicBezTo>
                      <a:pt x="483" y="3483"/>
                      <a:pt x="530" y="3492"/>
                      <a:pt x="577" y="3492"/>
                    </a:cubicBezTo>
                    <a:cubicBezTo>
                      <a:pt x="624" y="3492"/>
                      <a:pt x="671" y="3483"/>
                      <a:pt x="707" y="3465"/>
                    </a:cubicBezTo>
                    <a:cubicBezTo>
                      <a:pt x="1225" y="3393"/>
                      <a:pt x="1448" y="2500"/>
                      <a:pt x="1261" y="1571"/>
                    </a:cubicBezTo>
                    <a:cubicBezTo>
                      <a:pt x="1092" y="650"/>
                      <a:pt x="579" y="1"/>
                      <a:pt x="8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7"/>
              <p:cNvSpPr/>
              <p:nvPr/>
            </p:nvSpPr>
            <p:spPr>
              <a:xfrm>
                <a:off x="5894588" y="6774000"/>
                <a:ext cx="91150" cy="57075"/>
              </a:xfrm>
              <a:custGeom>
                <a:rect b="b" l="l" r="r" t="t"/>
                <a:pathLst>
                  <a:path extrusionOk="0" h="2283" w="3646">
                    <a:moveTo>
                      <a:pt x="2593" y="1"/>
                    </a:moveTo>
                    <a:cubicBezTo>
                      <a:pt x="2249" y="1"/>
                      <a:pt x="1841" y="95"/>
                      <a:pt x="1448" y="284"/>
                    </a:cubicBezTo>
                    <a:cubicBezTo>
                      <a:pt x="555" y="730"/>
                      <a:pt x="1" y="1436"/>
                      <a:pt x="224" y="1919"/>
                    </a:cubicBezTo>
                    <a:cubicBezTo>
                      <a:pt x="344" y="2158"/>
                      <a:pt x="656" y="2282"/>
                      <a:pt x="1058" y="2282"/>
                    </a:cubicBezTo>
                    <a:cubicBezTo>
                      <a:pt x="1406" y="2282"/>
                      <a:pt x="1820" y="2190"/>
                      <a:pt x="2234" y="1999"/>
                    </a:cubicBezTo>
                    <a:cubicBezTo>
                      <a:pt x="3128" y="1588"/>
                      <a:pt x="3646" y="847"/>
                      <a:pt x="3423" y="400"/>
                    </a:cubicBezTo>
                    <a:cubicBezTo>
                      <a:pt x="3321" y="133"/>
                      <a:pt x="3001" y="1"/>
                      <a:pt x="2593"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7"/>
              <p:cNvSpPr/>
              <p:nvPr/>
            </p:nvSpPr>
            <p:spPr>
              <a:xfrm>
                <a:off x="5899288" y="6783975"/>
                <a:ext cx="86450" cy="47100"/>
              </a:xfrm>
              <a:custGeom>
                <a:rect b="b" l="l" r="r" t="t"/>
                <a:pathLst>
                  <a:path extrusionOk="0" h="1884" w="3458">
                    <a:moveTo>
                      <a:pt x="3270" y="1"/>
                    </a:moveTo>
                    <a:cubicBezTo>
                      <a:pt x="3235" y="448"/>
                      <a:pt x="2752" y="1001"/>
                      <a:pt x="2011" y="1377"/>
                    </a:cubicBezTo>
                    <a:cubicBezTo>
                      <a:pt x="1604" y="1564"/>
                      <a:pt x="1197" y="1656"/>
                      <a:pt x="854" y="1656"/>
                    </a:cubicBezTo>
                    <a:cubicBezTo>
                      <a:pt x="443" y="1656"/>
                      <a:pt x="122" y="1523"/>
                      <a:pt x="0" y="1261"/>
                    </a:cubicBezTo>
                    <a:lnTo>
                      <a:pt x="0" y="1261"/>
                    </a:lnTo>
                    <a:cubicBezTo>
                      <a:pt x="0" y="1341"/>
                      <a:pt x="0" y="1412"/>
                      <a:pt x="36" y="1520"/>
                    </a:cubicBezTo>
                    <a:cubicBezTo>
                      <a:pt x="156" y="1759"/>
                      <a:pt x="468" y="1883"/>
                      <a:pt x="870" y="1883"/>
                    </a:cubicBezTo>
                    <a:cubicBezTo>
                      <a:pt x="1218" y="1883"/>
                      <a:pt x="1632" y="1791"/>
                      <a:pt x="2046" y="1600"/>
                    </a:cubicBezTo>
                    <a:cubicBezTo>
                      <a:pt x="2940" y="1189"/>
                      <a:pt x="3458" y="483"/>
                      <a:pt x="3270"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7"/>
              <p:cNvSpPr/>
              <p:nvPr/>
            </p:nvSpPr>
            <p:spPr>
              <a:xfrm>
                <a:off x="5334188" y="6439225"/>
                <a:ext cx="57875" cy="87125"/>
              </a:xfrm>
              <a:custGeom>
                <a:rect b="b" l="l" r="r" t="t"/>
                <a:pathLst>
                  <a:path extrusionOk="0" h="3485" w="2315">
                    <a:moveTo>
                      <a:pt x="833" y="1"/>
                    </a:moveTo>
                    <a:cubicBezTo>
                      <a:pt x="793" y="1"/>
                      <a:pt x="754" y="5"/>
                      <a:pt x="716" y="14"/>
                    </a:cubicBezTo>
                    <a:cubicBezTo>
                      <a:pt x="189" y="166"/>
                      <a:pt x="1" y="1060"/>
                      <a:pt x="269" y="1989"/>
                    </a:cubicBezTo>
                    <a:cubicBezTo>
                      <a:pt x="508" y="2848"/>
                      <a:pt x="1030" y="3485"/>
                      <a:pt x="1524" y="3485"/>
                    </a:cubicBezTo>
                    <a:cubicBezTo>
                      <a:pt x="1565" y="3485"/>
                      <a:pt x="1605" y="3481"/>
                      <a:pt x="1645" y="3472"/>
                    </a:cubicBezTo>
                    <a:cubicBezTo>
                      <a:pt x="2127" y="3329"/>
                      <a:pt x="2315" y="2436"/>
                      <a:pt x="2056" y="1506"/>
                    </a:cubicBezTo>
                    <a:cubicBezTo>
                      <a:pt x="1850" y="610"/>
                      <a:pt x="1296" y="1"/>
                      <a:pt x="833"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7"/>
              <p:cNvSpPr/>
              <p:nvPr/>
            </p:nvSpPr>
            <p:spPr>
              <a:xfrm>
                <a:off x="5334188" y="6439575"/>
                <a:ext cx="40250" cy="86775"/>
              </a:xfrm>
              <a:custGeom>
                <a:rect b="b" l="l" r="r" t="t"/>
                <a:pathLst>
                  <a:path extrusionOk="0" h="3471" w="1610">
                    <a:moveTo>
                      <a:pt x="716" y="0"/>
                    </a:moveTo>
                    <a:cubicBezTo>
                      <a:pt x="189" y="152"/>
                      <a:pt x="1" y="1046"/>
                      <a:pt x="269" y="1975"/>
                    </a:cubicBezTo>
                    <a:cubicBezTo>
                      <a:pt x="508" y="2834"/>
                      <a:pt x="1030" y="3471"/>
                      <a:pt x="1496" y="3471"/>
                    </a:cubicBezTo>
                    <a:cubicBezTo>
                      <a:pt x="1534" y="3471"/>
                      <a:pt x="1572" y="3467"/>
                      <a:pt x="1609" y="3458"/>
                    </a:cubicBezTo>
                    <a:cubicBezTo>
                      <a:pt x="1162" y="3351"/>
                      <a:pt x="716" y="2752"/>
                      <a:pt x="492" y="1975"/>
                    </a:cubicBezTo>
                    <a:cubicBezTo>
                      <a:pt x="224" y="1046"/>
                      <a:pt x="448" y="152"/>
                      <a:pt x="939"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7"/>
              <p:cNvSpPr/>
              <p:nvPr/>
            </p:nvSpPr>
            <p:spPr>
              <a:xfrm>
                <a:off x="5620988" y="6786525"/>
                <a:ext cx="62350" cy="34400"/>
              </a:xfrm>
              <a:custGeom>
                <a:rect b="b" l="l" r="r" t="t"/>
                <a:pathLst>
                  <a:path extrusionOk="0" h="1376" w="2494">
                    <a:moveTo>
                      <a:pt x="850" y="0"/>
                    </a:moveTo>
                    <a:cubicBezTo>
                      <a:pt x="435" y="0"/>
                      <a:pt x="122" y="142"/>
                      <a:pt x="72" y="381"/>
                    </a:cubicBezTo>
                    <a:cubicBezTo>
                      <a:pt x="0" y="712"/>
                      <a:pt x="447" y="1123"/>
                      <a:pt x="1081" y="1310"/>
                    </a:cubicBezTo>
                    <a:cubicBezTo>
                      <a:pt x="1272" y="1354"/>
                      <a:pt x="1456" y="1375"/>
                      <a:pt x="1624" y="1375"/>
                    </a:cubicBezTo>
                    <a:cubicBezTo>
                      <a:pt x="2046" y="1375"/>
                      <a:pt x="2364" y="1239"/>
                      <a:pt x="2422" y="971"/>
                    </a:cubicBezTo>
                    <a:cubicBezTo>
                      <a:pt x="2493" y="640"/>
                      <a:pt x="2046" y="229"/>
                      <a:pt x="1412" y="77"/>
                    </a:cubicBezTo>
                    <a:cubicBezTo>
                      <a:pt x="1215" y="25"/>
                      <a:pt x="1023" y="0"/>
                      <a:pt x="850"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7"/>
              <p:cNvSpPr/>
              <p:nvPr/>
            </p:nvSpPr>
            <p:spPr>
              <a:xfrm>
                <a:off x="5620988" y="6792250"/>
                <a:ext cx="60550" cy="28700"/>
              </a:xfrm>
              <a:custGeom>
                <a:rect b="b" l="l" r="r" t="t"/>
                <a:pathLst>
                  <a:path extrusionOk="0" h="1148" w="2422">
                    <a:moveTo>
                      <a:pt x="143" y="0"/>
                    </a:moveTo>
                    <a:lnTo>
                      <a:pt x="143" y="0"/>
                    </a:lnTo>
                    <a:cubicBezTo>
                      <a:pt x="108" y="36"/>
                      <a:pt x="72" y="117"/>
                      <a:pt x="72" y="152"/>
                    </a:cubicBezTo>
                    <a:cubicBezTo>
                      <a:pt x="0" y="483"/>
                      <a:pt x="447" y="894"/>
                      <a:pt x="1081" y="1081"/>
                    </a:cubicBezTo>
                    <a:cubicBezTo>
                      <a:pt x="1264" y="1126"/>
                      <a:pt x="1444" y="1147"/>
                      <a:pt x="1611" y="1147"/>
                    </a:cubicBezTo>
                    <a:cubicBezTo>
                      <a:pt x="2015" y="1147"/>
                      <a:pt x="2339" y="1021"/>
                      <a:pt x="2422" y="787"/>
                    </a:cubicBezTo>
                    <a:lnTo>
                      <a:pt x="2422" y="787"/>
                    </a:lnTo>
                    <a:cubicBezTo>
                      <a:pt x="2279" y="929"/>
                      <a:pt x="2027" y="1010"/>
                      <a:pt x="1718" y="1010"/>
                    </a:cubicBezTo>
                    <a:cubicBezTo>
                      <a:pt x="1545" y="1010"/>
                      <a:pt x="1353" y="984"/>
                      <a:pt x="1153" y="930"/>
                    </a:cubicBezTo>
                    <a:cubicBezTo>
                      <a:pt x="519" y="787"/>
                      <a:pt x="72" y="376"/>
                      <a:pt x="143"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7"/>
              <p:cNvSpPr/>
              <p:nvPr/>
            </p:nvSpPr>
            <p:spPr>
              <a:xfrm>
                <a:off x="5633938" y="6834950"/>
                <a:ext cx="129350" cy="68150"/>
              </a:xfrm>
              <a:custGeom>
                <a:rect b="b" l="l" r="r" t="t"/>
                <a:pathLst>
                  <a:path extrusionOk="0" h="2726" w="5174">
                    <a:moveTo>
                      <a:pt x="2354" y="0"/>
                    </a:moveTo>
                    <a:cubicBezTo>
                      <a:pt x="1053" y="0"/>
                      <a:pt x="34" y="571"/>
                      <a:pt x="1" y="1267"/>
                    </a:cubicBezTo>
                    <a:cubicBezTo>
                      <a:pt x="1" y="2018"/>
                      <a:pt x="1117" y="2652"/>
                      <a:pt x="2529" y="2724"/>
                    </a:cubicBezTo>
                    <a:cubicBezTo>
                      <a:pt x="2569" y="2725"/>
                      <a:pt x="2610" y="2725"/>
                      <a:pt x="2650" y="2725"/>
                    </a:cubicBezTo>
                    <a:cubicBezTo>
                      <a:pt x="4016" y="2725"/>
                      <a:pt x="5138" y="2140"/>
                      <a:pt x="5138" y="1419"/>
                    </a:cubicBezTo>
                    <a:cubicBezTo>
                      <a:pt x="5173" y="678"/>
                      <a:pt x="4021" y="43"/>
                      <a:pt x="2609" y="8"/>
                    </a:cubicBezTo>
                    <a:cubicBezTo>
                      <a:pt x="2523" y="3"/>
                      <a:pt x="2438" y="0"/>
                      <a:pt x="2354"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7"/>
              <p:cNvSpPr/>
              <p:nvPr/>
            </p:nvSpPr>
            <p:spPr>
              <a:xfrm>
                <a:off x="5633938" y="6857475"/>
                <a:ext cx="128450" cy="45625"/>
              </a:xfrm>
              <a:custGeom>
                <a:rect b="b" l="l" r="r" t="t"/>
                <a:pathLst>
                  <a:path extrusionOk="0" h="1825" w="5138">
                    <a:moveTo>
                      <a:pt x="117" y="0"/>
                    </a:moveTo>
                    <a:cubicBezTo>
                      <a:pt x="36" y="107"/>
                      <a:pt x="1" y="259"/>
                      <a:pt x="1" y="366"/>
                    </a:cubicBezTo>
                    <a:cubicBezTo>
                      <a:pt x="1" y="1117"/>
                      <a:pt x="1117" y="1751"/>
                      <a:pt x="2529" y="1823"/>
                    </a:cubicBezTo>
                    <a:cubicBezTo>
                      <a:pt x="2572" y="1824"/>
                      <a:pt x="2616" y="1824"/>
                      <a:pt x="2659" y="1824"/>
                    </a:cubicBezTo>
                    <a:cubicBezTo>
                      <a:pt x="4019" y="1824"/>
                      <a:pt x="5103" y="1282"/>
                      <a:pt x="5138" y="554"/>
                    </a:cubicBezTo>
                    <a:lnTo>
                      <a:pt x="5138" y="554"/>
                    </a:lnTo>
                    <a:cubicBezTo>
                      <a:pt x="4843" y="1117"/>
                      <a:pt x="3833" y="1483"/>
                      <a:pt x="2645" y="1483"/>
                    </a:cubicBezTo>
                    <a:cubicBezTo>
                      <a:pt x="1234" y="1447"/>
                      <a:pt x="72" y="777"/>
                      <a:pt x="117" y="36"/>
                    </a:cubicBezTo>
                    <a:lnTo>
                      <a:pt x="117" y="0"/>
                    </a:ln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88" name="Google Shape;388;p7"/>
          <p:cNvSpPr txBox="1"/>
          <p:nvPr>
            <p:ph type="ctrTitle"/>
          </p:nvPr>
        </p:nvSpPr>
        <p:spPr>
          <a:xfrm>
            <a:off x="2071663" y="1734100"/>
            <a:ext cx="2445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9E005D"/>
              </a:buClr>
              <a:buSzPts val="1600"/>
              <a:buNone/>
              <a:defRPr sz="1600">
                <a:solidFill>
                  <a:srgbClr val="9E005D"/>
                </a:solidFill>
              </a:defRPr>
            </a:lvl1pPr>
            <a:lvl2pPr lvl="1" rtl="0" algn="ctr">
              <a:spcBef>
                <a:spcPts val="0"/>
              </a:spcBef>
              <a:spcAft>
                <a:spcPts val="0"/>
              </a:spcAft>
              <a:buClr>
                <a:srgbClr val="9E005D"/>
              </a:buClr>
              <a:buSzPts val="1600"/>
              <a:buNone/>
              <a:defRPr sz="1600">
                <a:solidFill>
                  <a:srgbClr val="9E005D"/>
                </a:solidFill>
              </a:defRPr>
            </a:lvl2pPr>
            <a:lvl3pPr lvl="2" rtl="0" algn="ctr">
              <a:spcBef>
                <a:spcPts val="0"/>
              </a:spcBef>
              <a:spcAft>
                <a:spcPts val="0"/>
              </a:spcAft>
              <a:buClr>
                <a:srgbClr val="9E005D"/>
              </a:buClr>
              <a:buSzPts val="1600"/>
              <a:buNone/>
              <a:defRPr sz="1600">
                <a:solidFill>
                  <a:srgbClr val="9E005D"/>
                </a:solidFill>
              </a:defRPr>
            </a:lvl3pPr>
            <a:lvl4pPr lvl="3" rtl="0" algn="ctr">
              <a:spcBef>
                <a:spcPts val="0"/>
              </a:spcBef>
              <a:spcAft>
                <a:spcPts val="0"/>
              </a:spcAft>
              <a:buClr>
                <a:srgbClr val="9E005D"/>
              </a:buClr>
              <a:buSzPts val="1600"/>
              <a:buNone/>
              <a:defRPr sz="1600">
                <a:solidFill>
                  <a:srgbClr val="9E005D"/>
                </a:solidFill>
              </a:defRPr>
            </a:lvl4pPr>
            <a:lvl5pPr lvl="4" rtl="0" algn="ctr">
              <a:spcBef>
                <a:spcPts val="0"/>
              </a:spcBef>
              <a:spcAft>
                <a:spcPts val="0"/>
              </a:spcAft>
              <a:buClr>
                <a:srgbClr val="9E005D"/>
              </a:buClr>
              <a:buSzPts val="1600"/>
              <a:buNone/>
              <a:defRPr sz="1600">
                <a:solidFill>
                  <a:srgbClr val="9E005D"/>
                </a:solidFill>
              </a:defRPr>
            </a:lvl5pPr>
            <a:lvl6pPr lvl="5" rtl="0" algn="ctr">
              <a:spcBef>
                <a:spcPts val="0"/>
              </a:spcBef>
              <a:spcAft>
                <a:spcPts val="0"/>
              </a:spcAft>
              <a:buClr>
                <a:srgbClr val="9E005D"/>
              </a:buClr>
              <a:buSzPts val="1600"/>
              <a:buNone/>
              <a:defRPr sz="1600">
                <a:solidFill>
                  <a:srgbClr val="9E005D"/>
                </a:solidFill>
              </a:defRPr>
            </a:lvl6pPr>
            <a:lvl7pPr lvl="6" rtl="0" algn="ctr">
              <a:spcBef>
                <a:spcPts val="0"/>
              </a:spcBef>
              <a:spcAft>
                <a:spcPts val="0"/>
              </a:spcAft>
              <a:buClr>
                <a:srgbClr val="9E005D"/>
              </a:buClr>
              <a:buSzPts val="1600"/>
              <a:buNone/>
              <a:defRPr sz="1600">
                <a:solidFill>
                  <a:srgbClr val="9E005D"/>
                </a:solidFill>
              </a:defRPr>
            </a:lvl7pPr>
            <a:lvl8pPr lvl="7" rtl="0" algn="ctr">
              <a:spcBef>
                <a:spcPts val="0"/>
              </a:spcBef>
              <a:spcAft>
                <a:spcPts val="0"/>
              </a:spcAft>
              <a:buClr>
                <a:srgbClr val="9E005D"/>
              </a:buClr>
              <a:buSzPts val="1600"/>
              <a:buNone/>
              <a:defRPr sz="1600">
                <a:solidFill>
                  <a:srgbClr val="9E005D"/>
                </a:solidFill>
              </a:defRPr>
            </a:lvl8pPr>
            <a:lvl9pPr lvl="8" rtl="0" algn="ctr">
              <a:spcBef>
                <a:spcPts val="0"/>
              </a:spcBef>
              <a:spcAft>
                <a:spcPts val="0"/>
              </a:spcAft>
              <a:buClr>
                <a:srgbClr val="9E005D"/>
              </a:buClr>
              <a:buSzPts val="1600"/>
              <a:buNone/>
              <a:defRPr sz="1600">
                <a:solidFill>
                  <a:srgbClr val="9E005D"/>
                </a:solidFill>
              </a:defRPr>
            </a:lvl9pPr>
          </a:lstStyle>
          <a:p/>
        </p:txBody>
      </p:sp>
      <p:sp>
        <p:nvSpPr>
          <p:cNvPr id="389" name="Google Shape;389;p7"/>
          <p:cNvSpPr txBox="1"/>
          <p:nvPr>
            <p:ph idx="1" type="subTitle"/>
          </p:nvPr>
        </p:nvSpPr>
        <p:spPr>
          <a:xfrm>
            <a:off x="2314661" y="2155325"/>
            <a:ext cx="19596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a:solidFill>
                  <a:srgbClr val="9E005D"/>
                </a:solidFill>
              </a:defRPr>
            </a:lvl1pPr>
            <a:lvl2pPr lvl="1" rtl="0" algn="ctr">
              <a:lnSpc>
                <a:spcPct val="100000"/>
              </a:lnSpc>
              <a:spcBef>
                <a:spcPts val="1600"/>
              </a:spcBef>
              <a:spcAft>
                <a:spcPts val="0"/>
              </a:spcAft>
              <a:buNone/>
              <a:defRPr>
                <a:solidFill>
                  <a:srgbClr val="9E005D"/>
                </a:solidFill>
              </a:defRPr>
            </a:lvl2pPr>
            <a:lvl3pPr lvl="2" rtl="0" algn="ctr">
              <a:lnSpc>
                <a:spcPct val="100000"/>
              </a:lnSpc>
              <a:spcBef>
                <a:spcPts val="1600"/>
              </a:spcBef>
              <a:spcAft>
                <a:spcPts val="0"/>
              </a:spcAft>
              <a:buNone/>
              <a:defRPr>
                <a:solidFill>
                  <a:srgbClr val="9E005D"/>
                </a:solidFill>
              </a:defRPr>
            </a:lvl3pPr>
            <a:lvl4pPr lvl="3" rtl="0" algn="ctr">
              <a:lnSpc>
                <a:spcPct val="100000"/>
              </a:lnSpc>
              <a:spcBef>
                <a:spcPts val="1600"/>
              </a:spcBef>
              <a:spcAft>
                <a:spcPts val="0"/>
              </a:spcAft>
              <a:buNone/>
              <a:defRPr>
                <a:solidFill>
                  <a:srgbClr val="9E005D"/>
                </a:solidFill>
              </a:defRPr>
            </a:lvl4pPr>
            <a:lvl5pPr lvl="4" rtl="0" algn="ctr">
              <a:lnSpc>
                <a:spcPct val="100000"/>
              </a:lnSpc>
              <a:spcBef>
                <a:spcPts val="1600"/>
              </a:spcBef>
              <a:spcAft>
                <a:spcPts val="0"/>
              </a:spcAft>
              <a:buNone/>
              <a:defRPr>
                <a:solidFill>
                  <a:srgbClr val="9E005D"/>
                </a:solidFill>
              </a:defRPr>
            </a:lvl5pPr>
            <a:lvl6pPr lvl="5" rtl="0" algn="ctr">
              <a:lnSpc>
                <a:spcPct val="100000"/>
              </a:lnSpc>
              <a:spcBef>
                <a:spcPts val="1600"/>
              </a:spcBef>
              <a:spcAft>
                <a:spcPts val="0"/>
              </a:spcAft>
              <a:buNone/>
              <a:defRPr>
                <a:solidFill>
                  <a:srgbClr val="9E005D"/>
                </a:solidFill>
              </a:defRPr>
            </a:lvl6pPr>
            <a:lvl7pPr lvl="6" rtl="0" algn="ctr">
              <a:lnSpc>
                <a:spcPct val="100000"/>
              </a:lnSpc>
              <a:spcBef>
                <a:spcPts val="1600"/>
              </a:spcBef>
              <a:spcAft>
                <a:spcPts val="0"/>
              </a:spcAft>
              <a:buNone/>
              <a:defRPr>
                <a:solidFill>
                  <a:srgbClr val="9E005D"/>
                </a:solidFill>
              </a:defRPr>
            </a:lvl7pPr>
            <a:lvl8pPr lvl="7" rtl="0" algn="ctr">
              <a:lnSpc>
                <a:spcPct val="100000"/>
              </a:lnSpc>
              <a:spcBef>
                <a:spcPts val="1600"/>
              </a:spcBef>
              <a:spcAft>
                <a:spcPts val="0"/>
              </a:spcAft>
              <a:buNone/>
              <a:defRPr>
                <a:solidFill>
                  <a:srgbClr val="9E005D"/>
                </a:solidFill>
              </a:defRPr>
            </a:lvl8pPr>
            <a:lvl9pPr lvl="8" rtl="0" algn="ctr">
              <a:lnSpc>
                <a:spcPct val="100000"/>
              </a:lnSpc>
              <a:spcBef>
                <a:spcPts val="1600"/>
              </a:spcBef>
              <a:spcAft>
                <a:spcPts val="1600"/>
              </a:spcAft>
              <a:buNone/>
              <a:defRPr>
                <a:solidFill>
                  <a:srgbClr val="9E005D"/>
                </a:solidFill>
              </a:defRPr>
            </a:lvl9pPr>
          </a:lstStyle>
          <a:p/>
        </p:txBody>
      </p:sp>
      <p:sp>
        <p:nvSpPr>
          <p:cNvPr id="390" name="Google Shape;390;p7"/>
          <p:cNvSpPr txBox="1"/>
          <p:nvPr>
            <p:ph idx="2" type="ctrTitle"/>
          </p:nvPr>
        </p:nvSpPr>
        <p:spPr>
          <a:xfrm>
            <a:off x="4502864" y="1734100"/>
            <a:ext cx="26268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9E005D"/>
              </a:buClr>
              <a:buSzPts val="1600"/>
              <a:buNone/>
              <a:defRPr sz="1600">
                <a:solidFill>
                  <a:srgbClr val="9E005D"/>
                </a:solidFill>
              </a:defRPr>
            </a:lvl1pPr>
            <a:lvl2pPr lvl="1" rtl="0" algn="ctr">
              <a:spcBef>
                <a:spcPts val="0"/>
              </a:spcBef>
              <a:spcAft>
                <a:spcPts val="0"/>
              </a:spcAft>
              <a:buClr>
                <a:srgbClr val="9E005D"/>
              </a:buClr>
              <a:buSzPts val="1600"/>
              <a:buNone/>
              <a:defRPr sz="1600">
                <a:solidFill>
                  <a:srgbClr val="9E005D"/>
                </a:solidFill>
              </a:defRPr>
            </a:lvl2pPr>
            <a:lvl3pPr lvl="2" rtl="0" algn="ctr">
              <a:spcBef>
                <a:spcPts val="0"/>
              </a:spcBef>
              <a:spcAft>
                <a:spcPts val="0"/>
              </a:spcAft>
              <a:buClr>
                <a:srgbClr val="9E005D"/>
              </a:buClr>
              <a:buSzPts val="1600"/>
              <a:buNone/>
              <a:defRPr sz="1600">
                <a:solidFill>
                  <a:srgbClr val="9E005D"/>
                </a:solidFill>
              </a:defRPr>
            </a:lvl3pPr>
            <a:lvl4pPr lvl="3" rtl="0" algn="ctr">
              <a:spcBef>
                <a:spcPts val="0"/>
              </a:spcBef>
              <a:spcAft>
                <a:spcPts val="0"/>
              </a:spcAft>
              <a:buClr>
                <a:srgbClr val="9E005D"/>
              </a:buClr>
              <a:buSzPts val="1600"/>
              <a:buNone/>
              <a:defRPr sz="1600">
                <a:solidFill>
                  <a:srgbClr val="9E005D"/>
                </a:solidFill>
              </a:defRPr>
            </a:lvl4pPr>
            <a:lvl5pPr lvl="4" rtl="0" algn="ctr">
              <a:spcBef>
                <a:spcPts val="0"/>
              </a:spcBef>
              <a:spcAft>
                <a:spcPts val="0"/>
              </a:spcAft>
              <a:buClr>
                <a:srgbClr val="9E005D"/>
              </a:buClr>
              <a:buSzPts val="1600"/>
              <a:buNone/>
              <a:defRPr sz="1600">
                <a:solidFill>
                  <a:srgbClr val="9E005D"/>
                </a:solidFill>
              </a:defRPr>
            </a:lvl5pPr>
            <a:lvl6pPr lvl="5" rtl="0" algn="ctr">
              <a:spcBef>
                <a:spcPts val="0"/>
              </a:spcBef>
              <a:spcAft>
                <a:spcPts val="0"/>
              </a:spcAft>
              <a:buClr>
                <a:srgbClr val="9E005D"/>
              </a:buClr>
              <a:buSzPts val="1600"/>
              <a:buNone/>
              <a:defRPr sz="1600">
                <a:solidFill>
                  <a:srgbClr val="9E005D"/>
                </a:solidFill>
              </a:defRPr>
            </a:lvl6pPr>
            <a:lvl7pPr lvl="6" rtl="0" algn="ctr">
              <a:spcBef>
                <a:spcPts val="0"/>
              </a:spcBef>
              <a:spcAft>
                <a:spcPts val="0"/>
              </a:spcAft>
              <a:buClr>
                <a:srgbClr val="9E005D"/>
              </a:buClr>
              <a:buSzPts val="1600"/>
              <a:buNone/>
              <a:defRPr sz="1600">
                <a:solidFill>
                  <a:srgbClr val="9E005D"/>
                </a:solidFill>
              </a:defRPr>
            </a:lvl7pPr>
            <a:lvl8pPr lvl="7" rtl="0" algn="ctr">
              <a:spcBef>
                <a:spcPts val="0"/>
              </a:spcBef>
              <a:spcAft>
                <a:spcPts val="0"/>
              </a:spcAft>
              <a:buClr>
                <a:srgbClr val="9E005D"/>
              </a:buClr>
              <a:buSzPts val="1600"/>
              <a:buNone/>
              <a:defRPr sz="1600">
                <a:solidFill>
                  <a:srgbClr val="9E005D"/>
                </a:solidFill>
              </a:defRPr>
            </a:lvl8pPr>
            <a:lvl9pPr lvl="8" rtl="0" algn="ctr">
              <a:spcBef>
                <a:spcPts val="0"/>
              </a:spcBef>
              <a:spcAft>
                <a:spcPts val="0"/>
              </a:spcAft>
              <a:buClr>
                <a:srgbClr val="9E005D"/>
              </a:buClr>
              <a:buSzPts val="1600"/>
              <a:buNone/>
              <a:defRPr sz="1600">
                <a:solidFill>
                  <a:srgbClr val="9E005D"/>
                </a:solidFill>
              </a:defRPr>
            </a:lvl9pPr>
          </a:lstStyle>
          <a:p/>
        </p:txBody>
      </p:sp>
      <p:sp>
        <p:nvSpPr>
          <p:cNvPr id="391" name="Google Shape;391;p7"/>
          <p:cNvSpPr txBox="1"/>
          <p:nvPr>
            <p:ph idx="3" type="subTitle"/>
          </p:nvPr>
        </p:nvSpPr>
        <p:spPr>
          <a:xfrm>
            <a:off x="4836461" y="2155325"/>
            <a:ext cx="19596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a:solidFill>
                  <a:srgbClr val="9E005D"/>
                </a:solidFill>
              </a:defRPr>
            </a:lvl1pPr>
            <a:lvl2pPr lvl="1" rtl="0" algn="ctr">
              <a:lnSpc>
                <a:spcPct val="100000"/>
              </a:lnSpc>
              <a:spcBef>
                <a:spcPts val="1600"/>
              </a:spcBef>
              <a:spcAft>
                <a:spcPts val="0"/>
              </a:spcAft>
              <a:buNone/>
              <a:defRPr>
                <a:solidFill>
                  <a:srgbClr val="9E005D"/>
                </a:solidFill>
              </a:defRPr>
            </a:lvl2pPr>
            <a:lvl3pPr lvl="2" rtl="0" algn="ctr">
              <a:lnSpc>
                <a:spcPct val="100000"/>
              </a:lnSpc>
              <a:spcBef>
                <a:spcPts val="1600"/>
              </a:spcBef>
              <a:spcAft>
                <a:spcPts val="0"/>
              </a:spcAft>
              <a:buNone/>
              <a:defRPr>
                <a:solidFill>
                  <a:srgbClr val="9E005D"/>
                </a:solidFill>
              </a:defRPr>
            </a:lvl3pPr>
            <a:lvl4pPr lvl="3" rtl="0" algn="ctr">
              <a:lnSpc>
                <a:spcPct val="100000"/>
              </a:lnSpc>
              <a:spcBef>
                <a:spcPts val="1600"/>
              </a:spcBef>
              <a:spcAft>
                <a:spcPts val="0"/>
              </a:spcAft>
              <a:buNone/>
              <a:defRPr>
                <a:solidFill>
                  <a:srgbClr val="9E005D"/>
                </a:solidFill>
              </a:defRPr>
            </a:lvl4pPr>
            <a:lvl5pPr lvl="4" rtl="0" algn="ctr">
              <a:lnSpc>
                <a:spcPct val="100000"/>
              </a:lnSpc>
              <a:spcBef>
                <a:spcPts val="1600"/>
              </a:spcBef>
              <a:spcAft>
                <a:spcPts val="0"/>
              </a:spcAft>
              <a:buNone/>
              <a:defRPr>
                <a:solidFill>
                  <a:srgbClr val="9E005D"/>
                </a:solidFill>
              </a:defRPr>
            </a:lvl5pPr>
            <a:lvl6pPr lvl="5" rtl="0" algn="ctr">
              <a:lnSpc>
                <a:spcPct val="100000"/>
              </a:lnSpc>
              <a:spcBef>
                <a:spcPts val="1600"/>
              </a:spcBef>
              <a:spcAft>
                <a:spcPts val="0"/>
              </a:spcAft>
              <a:buNone/>
              <a:defRPr>
                <a:solidFill>
                  <a:srgbClr val="9E005D"/>
                </a:solidFill>
              </a:defRPr>
            </a:lvl6pPr>
            <a:lvl7pPr lvl="6" rtl="0" algn="ctr">
              <a:lnSpc>
                <a:spcPct val="100000"/>
              </a:lnSpc>
              <a:spcBef>
                <a:spcPts val="1600"/>
              </a:spcBef>
              <a:spcAft>
                <a:spcPts val="0"/>
              </a:spcAft>
              <a:buNone/>
              <a:defRPr>
                <a:solidFill>
                  <a:srgbClr val="9E005D"/>
                </a:solidFill>
              </a:defRPr>
            </a:lvl7pPr>
            <a:lvl8pPr lvl="7" rtl="0" algn="ctr">
              <a:lnSpc>
                <a:spcPct val="100000"/>
              </a:lnSpc>
              <a:spcBef>
                <a:spcPts val="1600"/>
              </a:spcBef>
              <a:spcAft>
                <a:spcPts val="0"/>
              </a:spcAft>
              <a:buNone/>
              <a:defRPr>
                <a:solidFill>
                  <a:srgbClr val="9E005D"/>
                </a:solidFill>
              </a:defRPr>
            </a:lvl8pPr>
            <a:lvl9pPr lvl="8" rtl="0" algn="ctr">
              <a:lnSpc>
                <a:spcPct val="100000"/>
              </a:lnSpc>
              <a:spcBef>
                <a:spcPts val="1600"/>
              </a:spcBef>
              <a:spcAft>
                <a:spcPts val="1600"/>
              </a:spcAft>
              <a:buNone/>
              <a:defRPr>
                <a:solidFill>
                  <a:srgbClr val="9E005D"/>
                </a:solidFill>
              </a:defRPr>
            </a:lvl9pPr>
          </a:lstStyle>
          <a:p/>
        </p:txBody>
      </p:sp>
      <p:sp>
        <p:nvSpPr>
          <p:cNvPr id="392" name="Google Shape;392;p7"/>
          <p:cNvSpPr txBox="1"/>
          <p:nvPr>
            <p:ph idx="4" type="ctrTitle"/>
          </p:nvPr>
        </p:nvSpPr>
        <p:spPr>
          <a:xfrm>
            <a:off x="2071663" y="3185900"/>
            <a:ext cx="2445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9E005D"/>
              </a:buClr>
              <a:buSzPts val="1600"/>
              <a:buNone/>
              <a:defRPr sz="1600">
                <a:solidFill>
                  <a:srgbClr val="9E005D"/>
                </a:solidFill>
              </a:defRPr>
            </a:lvl1pPr>
            <a:lvl2pPr lvl="1" rtl="0" algn="ctr">
              <a:spcBef>
                <a:spcPts val="0"/>
              </a:spcBef>
              <a:spcAft>
                <a:spcPts val="0"/>
              </a:spcAft>
              <a:buClr>
                <a:srgbClr val="9E005D"/>
              </a:buClr>
              <a:buSzPts val="1600"/>
              <a:buNone/>
              <a:defRPr sz="1600">
                <a:solidFill>
                  <a:srgbClr val="9E005D"/>
                </a:solidFill>
              </a:defRPr>
            </a:lvl2pPr>
            <a:lvl3pPr lvl="2" rtl="0" algn="ctr">
              <a:spcBef>
                <a:spcPts val="0"/>
              </a:spcBef>
              <a:spcAft>
                <a:spcPts val="0"/>
              </a:spcAft>
              <a:buClr>
                <a:srgbClr val="9E005D"/>
              </a:buClr>
              <a:buSzPts val="1600"/>
              <a:buNone/>
              <a:defRPr sz="1600">
                <a:solidFill>
                  <a:srgbClr val="9E005D"/>
                </a:solidFill>
              </a:defRPr>
            </a:lvl3pPr>
            <a:lvl4pPr lvl="3" rtl="0" algn="ctr">
              <a:spcBef>
                <a:spcPts val="0"/>
              </a:spcBef>
              <a:spcAft>
                <a:spcPts val="0"/>
              </a:spcAft>
              <a:buClr>
                <a:srgbClr val="9E005D"/>
              </a:buClr>
              <a:buSzPts val="1600"/>
              <a:buNone/>
              <a:defRPr sz="1600">
                <a:solidFill>
                  <a:srgbClr val="9E005D"/>
                </a:solidFill>
              </a:defRPr>
            </a:lvl4pPr>
            <a:lvl5pPr lvl="4" rtl="0" algn="ctr">
              <a:spcBef>
                <a:spcPts val="0"/>
              </a:spcBef>
              <a:spcAft>
                <a:spcPts val="0"/>
              </a:spcAft>
              <a:buClr>
                <a:srgbClr val="9E005D"/>
              </a:buClr>
              <a:buSzPts val="1600"/>
              <a:buNone/>
              <a:defRPr sz="1600">
                <a:solidFill>
                  <a:srgbClr val="9E005D"/>
                </a:solidFill>
              </a:defRPr>
            </a:lvl5pPr>
            <a:lvl6pPr lvl="5" rtl="0" algn="ctr">
              <a:spcBef>
                <a:spcPts val="0"/>
              </a:spcBef>
              <a:spcAft>
                <a:spcPts val="0"/>
              </a:spcAft>
              <a:buClr>
                <a:srgbClr val="9E005D"/>
              </a:buClr>
              <a:buSzPts val="1600"/>
              <a:buNone/>
              <a:defRPr sz="1600">
                <a:solidFill>
                  <a:srgbClr val="9E005D"/>
                </a:solidFill>
              </a:defRPr>
            </a:lvl6pPr>
            <a:lvl7pPr lvl="6" rtl="0" algn="ctr">
              <a:spcBef>
                <a:spcPts val="0"/>
              </a:spcBef>
              <a:spcAft>
                <a:spcPts val="0"/>
              </a:spcAft>
              <a:buClr>
                <a:srgbClr val="9E005D"/>
              </a:buClr>
              <a:buSzPts val="1600"/>
              <a:buNone/>
              <a:defRPr sz="1600">
                <a:solidFill>
                  <a:srgbClr val="9E005D"/>
                </a:solidFill>
              </a:defRPr>
            </a:lvl7pPr>
            <a:lvl8pPr lvl="7" rtl="0" algn="ctr">
              <a:spcBef>
                <a:spcPts val="0"/>
              </a:spcBef>
              <a:spcAft>
                <a:spcPts val="0"/>
              </a:spcAft>
              <a:buClr>
                <a:srgbClr val="9E005D"/>
              </a:buClr>
              <a:buSzPts val="1600"/>
              <a:buNone/>
              <a:defRPr sz="1600">
                <a:solidFill>
                  <a:srgbClr val="9E005D"/>
                </a:solidFill>
              </a:defRPr>
            </a:lvl8pPr>
            <a:lvl9pPr lvl="8" rtl="0" algn="ctr">
              <a:spcBef>
                <a:spcPts val="0"/>
              </a:spcBef>
              <a:spcAft>
                <a:spcPts val="0"/>
              </a:spcAft>
              <a:buClr>
                <a:srgbClr val="9E005D"/>
              </a:buClr>
              <a:buSzPts val="1600"/>
              <a:buNone/>
              <a:defRPr sz="1600">
                <a:solidFill>
                  <a:srgbClr val="9E005D"/>
                </a:solidFill>
              </a:defRPr>
            </a:lvl9pPr>
          </a:lstStyle>
          <a:p/>
        </p:txBody>
      </p:sp>
      <p:sp>
        <p:nvSpPr>
          <p:cNvPr id="393" name="Google Shape;393;p7"/>
          <p:cNvSpPr txBox="1"/>
          <p:nvPr>
            <p:ph idx="5" type="subTitle"/>
          </p:nvPr>
        </p:nvSpPr>
        <p:spPr>
          <a:xfrm>
            <a:off x="2314661" y="3607125"/>
            <a:ext cx="19596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a:solidFill>
                  <a:srgbClr val="9E005D"/>
                </a:solidFill>
              </a:defRPr>
            </a:lvl1pPr>
            <a:lvl2pPr lvl="1" rtl="0" algn="ctr">
              <a:lnSpc>
                <a:spcPct val="100000"/>
              </a:lnSpc>
              <a:spcBef>
                <a:spcPts val="1600"/>
              </a:spcBef>
              <a:spcAft>
                <a:spcPts val="0"/>
              </a:spcAft>
              <a:buNone/>
              <a:defRPr>
                <a:solidFill>
                  <a:srgbClr val="9E005D"/>
                </a:solidFill>
              </a:defRPr>
            </a:lvl2pPr>
            <a:lvl3pPr lvl="2" rtl="0" algn="ctr">
              <a:lnSpc>
                <a:spcPct val="100000"/>
              </a:lnSpc>
              <a:spcBef>
                <a:spcPts val="1600"/>
              </a:spcBef>
              <a:spcAft>
                <a:spcPts val="0"/>
              </a:spcAft>
              <a:buNone/>
              <a:defRPr>
                <a:solidFill>
                  <a:srgbClr val="9E005D"/>
                </a:solidFill>
              </a:defRPr>
            </a:lvl3pPr>
            <a:lvl4pPr lvl="3" rtl="0" algn="ctr">
              <a:lnSpc>
                <a:spcPct val="100000"/>
              </a:lnSpc>
              <a:spcBef>
                <a:spcPts val="1600"/>
              </a:spcBef>
              <a:spcAft>
                <a:spcPts val="0"/>
              </a:spcAft>
              <a:buNone/>
              <a:defRPr>
                <a:solidFill>
                  <a:srgbClr val="9E005D"/>
                </a:solidFill>
              </a:defRPr>
            </a:lvl4pPr>
            <a:lvl5pPr lvl="4" rtl="0" algn="ctr">
              <a:lnSpc>
                <a:spcPct val="100000"/>
              </a:lnSpc>
              <a:spcBef>
                <a:spcPts val="1600"/>
              </a:spcBef>
              <a:spcAft>
                <a:spcPts val="0"/>
              </a:spcAft>
              <a:buNone/>
              <a:defRPr>
                <a:solidFill>
                  <a:srgbClr val="9E005D"/>
                </a:solidFill>
              </a:defRPr>
            </a:lvl5pPr>
            <a:lvl6pPr lvl="5" rtl="0" algn="ctr">
              <a:lnSpc>
                <a:spcPct val="100000"/>
              </a:lnSpc>
              <a:spcBef>
                <a:spcPts val="1600"/>
              </a:spcBef>
              <a:spcAft>
                <a:spcPts val="0"/>
              </a:spcAft>
              <a:buNone/>
              <a:defRPr>
                <a:solidFill>
                  <a:srgbClr val="9E005D"/>
                </a:solidFill>
              </a:defRPr>
            </a:lvl6pPr>
            <a:lvl7pPr lvl="6" rtl="0" algn="ctr">
              <a:lnSpc>
                <a:spcPct val="100000"/>
              </a:lnSpc>
              <a:spcBef>
                <a:spcPts val="1600"/>
              </a:spcBef>
              <a:spcAft>
                <a:spcPts val="0"/>
              </a:spcAft>
              <a:buNone/>
              <a:defRPr>
                <a:solidFill>
                  <a:srgbClr val="9E005D"/>
                </a:solidFill>
              </a:defRPr>
            </a:lvl7pPr>
            <a:lvl8pPr lvl="7" rtl="0" algn="ctr">
              <a:lnSpc>
                <a:spcPct val="100000"/>
              </a:lnSpc>
              <a:spcBef>
                <a:spcPts val="1600"/>
              </a:spcBef>
              <a:spcAft>
                <a:spcPts val="0"/>
              </a:spcAft>
              <a:buNone/>
              <a:defRPr>
                <a:solidFill>
                  <a:srgbClr val="9E005D"/>
                </a:solidFill>
              </a:defRPr>
            </a:lvl8pPr>
            <a:lvl9pPr lvl="8" rtl="0" algn="ctr">
              <a:lnSpc>
                <a:spcPct val="100000"/>
              </a:lnSpc>
              <a:spcBef>
                <a:spcPts val="1600"/>
              </a:spcBef>
              <a:spcAft>
                <a:spcPts val="1600"/>
              </a:spcAft>
              <a:buNone/>
              <a:defRPr>
                <a:solidFill>
                  <a:srgbClr val="9E005D"/>
                </a:solidFill>
              </a:defRPr>
            </a:lvl9pPr>
          </a:lstStyle>
          <a:p/>
        </p:txBody>
      </p:sp>
      <p:sp>
        <p:nvSpPr>
          <p:cNvPr id="394" name="Google Shape;394;p7"/>
          <p:cNvSpPr txBox="1"/>
          <p:nvPr>
            <p:ph idx="6" type="ctrTitle"/>
          </p:nvPr>
        </p:nvSpPr>
        <p:spPr>
          <a:xfrm>
            <a:off x="4502864" y="3185900"/>
            <a:ext cx="26268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9E005D"/>
              </a:buClr>
              <a:buSzPts val="1600"/>
              <a:buNone/>
              <a:defRPr sz="1600">
                <a:solidFill>
                  <a:srgbClr val="9E005D"/>
                </a:solidFill>
              </a:defRPr>
            </a:lvl1pPr>
            <a:lvl2pPr lvl="1" rtl="0" algn="ctr">
              <a:spcBef>
                <a:spcPts val="0"/>
              </a:spcBef>
              <a:spcAft>
                <a:spcPts val="0"/>
              </a:spcAft>
              <a:buClr>
                <a:srgbClr val="9E005D"/>
              </a:buClr>
              <a:buSzPts val="1600"/>
              <a:buNone/>
              <a:defRPr sz="1600">
                <a:solidFill>
                  <a:srgbClr val="9E005D"/>
                </a:solidFill>
              </a:defRPr>
            </a:lvl2pPr>
            <a:lvl3pPr lvl="2" rtl="0" algn="ctr">
              <a:spcBef>
                <a:spcPts val="0"/>
              </a:spcBef>
              <a:spcAft>
                <a:spcPts val="0"/>
              </a:spcAft>
              <a:buClr>
                <a:srgbClr val="9E005D"/>
              </a:buClr>
              <a:buSzPts val="1600"/>
              <a:buNone/>
              <a:defRPr sz="1600">
                <a:solidFill>
                  <a:srgbClr val="9E005D"/>
                </a:solidFill>
              </a:defRPr>
            </a:lvl3pPr>
            <a:lvl4pPr lvl="3" rtl="0" algn="ctr">
              <a:spcBef>
                <a:spcPts val="0"/>
              </a:spcBef>
              <a:spcAft>
                <a:spcPts val="0"/>
              </a:spcAft>
              <a:buClr>
                <a:srgbClr val="9E005D"/>
              </a:buClr>
              <a:buSzPts val="1600"/>
              <a:buNone/>
              <a:defRPr sz="1600">
                <a:solidFill>
                  <a:srgbClr val="9E005D"/>
                </a:solidFill>
              </a:defRPr>
            </a:lvl4pPr>
            <a:lvl5pPr lvl="4" rtl="0" algn="ctr">
              <a:spcBef>
                <a:spcPts val="0"/>
              </a:spcBef>
              <a:spcAft>
                <a:spcPts val="0"/>
              </a:spcAft>
              <a:buClr>
                <a:srgbClr val="9E005D"/>
              </a:buClr>
              <a:buSzPts val="1600"/>
              <a:buNone/>
              <a:defRPr sz="1600">
                <a:solidFill>
                  <a:srgbClr val="9E005D"/>
                </a:solidFill>
              </a:defRPr>
            </a:lvl5pPr>
            <a:lvl6pPr lvl="5" rtl="0" algn="ctr">
              <a:spcBef>
                <a:spcPts val="0"/>
              </a:spcBef>
              <a:spcAft>
                <a:spcPts val="0"/>
              </a:spcAft>
              <a:buClr>
                <a:srgbClr val="9E005D"/>
              </a:buClr>
              <a:buSzPts val="1600"/>
              <a:buNone/>
              <a:defRPr sz="1600">
                <a:solidFill>
                  <a:srgbClr val="9E005D"/>
                </a:solidFill>
              </a:defRPr>
            </a:lvl6pPr>
            <a:lvl7pPr lvl="6" rtl="0" algn="ctr">
              <a:spcBef>
                <a:spcPts val="0"/>
              </a:spcBef>
              <a:spcAft>
                <a:spcPts val="0"/>
              </a:spcAft>
              <a:buClr>
                <a:srgbClr val="9E005D"/>
              </a:buClr>
              <a:buSzPts val="1600"/>
              <a:buNone/>
              <a:defRPr sz="1600">
                <a:solidFill>
                  <a:srgbClr val="9E005D"/>
                </a:solidFill>
              </a:defRPr>
            </a:lvl7pPr>
            <a:lvl8pPr lvl="7" rtl="0" algn="ctr">
              <a:spcBef>
                <a:spcPts val="0"/>
              </a:spcBef>
              <a:spcAft>
                <a:spcPts val="0"/>
              </a:spcAft>
              <a:buClr>
                <a:srgbClr val="9E005D"/>
              </a:buClr>
              <a:buSzPts val="1600"/>
              <a:buNone/>
              <a:defRPr sz="1600">
                <a:solidFill>
                  <a:srgbClr val="9E005D"/>
                </a:solidFill>
              </a:defRPr>
            </a:lvl8pPr>
            <a:lvl9pPr lvl="8" rtl="0" algn="ctr">
              <a:spcBef>
                <a:spcPts val="0"/>
              </a:spcBef>
              <a:spcAft>
                <a:spcPts val="0"/>
              </a:spcAft>
              <a:buClr>
                <a:srgbClr val="9E005D"/>
              </a:buClr>
              <a:buSzPts val="1600"/>
              <a:buNone/>
              <a:defRPr sz="1600">
                <a:solidFill>
                  <a:srgbClr val="9E005D"/>
                </a:solidFill>
              </a:defRPr>
            </a:lvl9pPr>
          </a:lstStyle>
          <a:p/>
        </p:txBody>
      </p:sp>
      <p:sp>
        <p:nvSpPr>
          <p:cNvPr id="395" name="Google Shape;395;p7"/>
          <p:cNvSpPr txBox="1"/>
          <p:nvPr>
            <p:ph idx="7" type="subTitle"/>
          </p:nvPr>
        </p:nvSpPr>
        <p:spPr>
          <a:xfrm>
            <a:off x="4836461" y="3607125"/>
            <a:ext cx="19596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a:solidFill>
                  <a:srgbClr val="9E005D"/>
                </a:solidFill>
              </a:defRPr>
            </a:lvl1pPr>
            <a:lvl2pPr lvl="1" rtl="0" algn="ctr">
              <a:lnSpc>
                <a:spcPct val="100000"/>
              </a:lnSpc>
              <a:spcBef>
                <a:spcPts val="1600"/>
              </a:spcBef>
              <a:spcAft>
                <a:spcPts val="0"/>
              </a:spcAft>
              <a:buNone/>
              <a:defRPr>
                <a:solidFill>
                  <a:srgbClr val="9E005D"/>
                </a:solidFill>
              </a:defRPr>
            </a:lvl2pPr>
            <a:lvl3pPr lvl="2" rtl="0" algn="ctr">
              <a:lnSpc>
                <a:spcPct val="100000"/>
              </a:lnSpc>
              <a:spcBef>
                <a:spcPts val="1600"/>
              </a:spcBef>
              <a:spcAft>
                <a:spcPts val="0"/>
              </a:spcAft>
              <a:buNone/>
              <a:defRPr>
                <a:solidFill>
                  <a:srgbClr val="9E005D"/>
                </a:solidFill>
              </a:defRPr>
            </a:lvl3pPr>
            <a:lvl4pPr lvl="3" rtl="0" algn="ctr">
              <a:lnSpc>
                <a:spcPct val="100000"/>
              </a:lnSpc>
              <a:spcBef>
                <a:spcPts val="1600"/>
              </a:spcBef>
              <a:spcAft>
                <a:spcPts val="0"/>
              </a:spcAft>
              <a:buNone/>
              <a:defRPr>
                <a:solidFill>
                  <a:srgbClr val="9E005D"/>
                </a:solidFill>
              </a:defRPr>
            </a:lvl4pPr>
            <a:lvl5pPr lvl="4" rtl="0" algn="ctr">
              <a:lnSpc>
                <a:spcPct val="100000"/>
              </a:lnSpc>
              <a:spcBef>
                <a:spcPts val="1600"/>
              </a:spcBef>
              <a:spcAft>
                <a:spcPts val="0"/>
              </a:spcAft>
              <a:buNone/>
              <a:defRPr>
                <a:solidFill>
                  <a:srgbClr val="9E005D"/>
                </a:solidFill>
              </a:defRPr>
            </a:lvl5pPr>
            <a:lvl6pPr lvl="5" rtl="0" algn="ctr">
              <a:lnSpc>
                <a:spcPct val="100000"/>
              </a:lnSpc>
              <a:spcBef>
                <a:spcPts val="1600"/>
              </a:spcBef>
              <a:spcAft>
                <a:spcPts val="0"/>
              </a:spcAft>
              <a:buNone/>
              <a:defRPr>
                <a:solidFill>
                  <a:srgbClr val="9E005D"/>
                </a:solidFill>
              </a:defRPr>
            </a:lvl6pPr>
            <a:lvl7pPr lvl="6" rtl="0" algn="ctr">
              <a:lnSpc>
                <a:spcPct val="100000"/>
              </a:lnSpc>
              <a:spcBef>
                <a:spcPts val="1600"/>
              </a:spcBef>
              <a:spcAft>
                <a:spcPts val="0"/>
              </a:spcAft>
              <a:buNone/>
              <a:defRPr>
                <a:solidFill>
                  <a:srgbClr val="9E005D"/>
                </a:solidFill>
              </a:defRPr>
            </a:lvl7pPr>
            <a:lvl8pPr lvl="7" rtl="0" algn="ctr">
              <a:lnSpc>
                <a:spcPct val="100000"/>
              </a:lnSpc>
              <a:spcBef>
                <a:spcPts val="1600"/>
              </a:spcBef>
              <a:spcAft>
                <a:spcPts val="0"/>
              </a:spcAft>
              <a:buNone/>
              <a:defRPr>
                <a:solidFill>
                  <a:srgbClr val="9E005D"/>
                </a:solidFill>
              </a:defRPr>
            </a:lvl8pPr>
            <a:lvl9pPr lvl="8" rtl="0" algn="ctr">
              <a:lnSpc>
                <a:spcPct val="100000"/>
              </a:lnSpc>
              <a:spcBef>
                <a:spcPts val="1600"/>
              </a:spcBef>
              <a:spcAft>
                <a:spcPts val="1600"/>
              </a:spcAft>
              <a:buNone/>
              <a:defRPr>
                <a:solidFill>
                  <a:srgbClr val="9E005D"/>
                </a:solidFill>
              </a:defRPr>
            </a:lvl9pPr>
          </a:lstStyle>
          <a:p/>
        </p:txBody>
      </p:sp>
      <p:sp>
        <p:nvSpPr>
          <p:cNvPr id="396" name="Google Shape;396;p7"/>
          <p:cNvSpPr txBox="1"/>
          <p:nvPr>
            <p:ph idx="8" type="ctrTitle"/>
          </p:nvPr>
        </p:nvSpPr>
        <p:spPr>
          <a:xfrm>
            <a:off x="1007650" y="790500"/>
            <a:ext cx="71268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9E005D"/>
              </a:buClr>
              <a:buSzPts val="3000"/>
              <a:buNone/>
              <a:defRPr sz="3000">
                <a:solidFill>
                  <a:srgbClr val="9E005D"/>
                </a:solidFill>
              </a:defRPr>
            </a:lvl1pPr>
            <a:lvl2pPr lvl="1" rtl="0" algn="ctr">
              <a:spcBef>
                <a:spcPts val="0"/>
              </a:spcBef>
              <a:spcAft>
                <a:spcPts val="0"/>
              </a:spcAft>
              <a:buClr>
                <a:srgbClr val="9E005D"/>
              </a:buClr>
              <a:buSzPts val="2400"/>
              <a:buNone/>
              <a:defRPr sz="2400">
                <a:solidFill>
                  <a:srgbClr val="9E005D"/>
                </a:solidFill>
              </a:defRPr>
            </a:lvl2pPr>
            <a:lvl3pPr lvl="2" rtl="0" algn="ctr">
              <a:spcBef>
                <a:spcPts val="0"/>
              </a:spcBef>
              <a:spcAft>
                <a:spcPts val="0"/>
              </a:spcAft>
              <a:buClr>
                <a:srgbClr val="9E005D"/>
              </a:buClr>
              <a:buSzPts val="2400"/>
              <a:buNone/>
              <a:defRPr sz="2400">
                <a:solidFill>
                  <a:srgbClr val="9E005D"/>
                </a:solidFill>
              </a:defRPr>
            </a:lvl3pPr>
            <a:lvl4pPr lvl="3" rtl="0" algn="ctr">
              <a:spcBef>
                <a:spcPts val="0"/>
              </a:spcBef>
              <a:spcAft>
                <a:spcPts val="0"/>
              </a:spcAft>
              <a:buClr>
                <a:srgbClr val="9E005D"/>
              </a:buClr>
              <a:buSzPts val="2400"/>
              <a:buNone/>
              <a:defRPr sz="2400">
                <a:solidFill>
                  <a:srgbClr val="9E005D"/>
                </a:solidFill>
              </a:defRPr>
            </a:lvl4pPr>
            <a:lvl5pPr lvl="4" rtl="0" algn="ctr">
              <a:spcBef>
                <a:spcPts val="0"/>
              </a:spcBef>
              <a:spcAft>
                <a:spcPts val="0"/>
              </a:spcAft>
              <a:buClr>
                <a:srgbClr val="9E005D"/>
              </a:buClr>
              <a:buSzPts val="2400"/>
              <a:buNone/>
              <a:defRPr sz="2400">
                <a:solidFill>
                  <a:srgbClr val="9E005D"/>
                </a:solidFill>
              </a:defRPr>
            </a:lvl5pPr>
            <a:lvl6pPr lvl="5" rtl="0" algn="ctr">
              <a:spcBef>
                <a:spcPts val="0"/>
              </a:spcBef>
              <a:spcAft>
                <a:spcPts val="0"/>
              </a:spcAft>
              <a:buClr>
                <a:srgbClr val="9E005D"/>
              </a:buClr>
              <a:buSzPts val="2400"/>
              <a:buNone/>
              <a:defRPr sz="2400">
                <a:solidFill>
                  <a:srgbClr val="9E005D"/>
                </a:solidFill>
              </a:defRPr>
            </a:lvl6pPr>
            <a:lvl7pPr lvl="6" rtl="0" algn="ctr">
              <a:spcBef>
                <a:spcPts val="0"/>
              </a:spcBef>
              <a:spcAft>
                <a:spcPts val="0"/>
              </a:spcAft>
              <a:buClr>
                <a:srgbClr val="9E005D"/>
              </a:buClr>
              <a:buSzPts val="2400"/>
              <a:buNone/>
              <a:defRPr sz="2400">
                <a:solidFill>
                  <a:srgbClr val="9E005D"/>
                </a:solidFill>
              </a:defRPr>
            </a:lvl7pPr>
            <a:lvl8pPr lvl="7" rtl="0" algn="ctr">
              <a:spcBef>
                <a:spcPts val="0"/>
              </a:spcBef>
              <a:spcAft>
                <a:spcPts val="0"/>
              </a:spcAft>
              <a:buClr>
                <a:srgbClr val="9E005D"/>
              </a:buClr>
              <a:buSzPts val="2400"/>
              <a:buNone/>
              <a:defRPr sz="2400">
                <a:solidFill>
                  <a:srgbClr val="9E005D"/>
                </a:solidFill>
              </a:defRPr>
            </a:lvl8pPr>
            <a:lvl9pPr lvl="8" rtl="0" algn="ctr">
              <a:spcBef>
                <a:spcPts val="0"/>
              </a:spcBef>
              <a:spcAft>
                <a:spcPts val="0"/>
              </a:spcAft>
              <a:buClr>
                <a:srgbClr val="9E005D"/>
              </a:buClr>
              <a:buSzPts val="2400"/>
              <a:buNone/>
              <a:defRPr sz="2400">
                <a:solidFill>
                  <a:srgbClr val="9E005D"/>
                </a:solidFill>
              </a:defRPr>
            </a:lvl9pPr>
          </a:lstStyle>
          <a:p/>
        </p:txBody>
      </p:sp>
      <p:cxnSp>
        <p:nvCxnSpPr>
          <p:cNvPr id="397" name="Google Shape;397;p7"/>
          <p:cNvCxnSpPr/>
          <p:nvPr/>
        </p:nvCxnSpPr>
        <p:spPr>
          <a:xfrm>
            <a:off x="3738138" y="1368279"/>
            <a:ext cx="1665600" cy="0"/>
          </a:xfrm>
          <a:prstGeom prst="straightConnector1">
            <a:avLst/>
          </a:prstGeom>
          <a:noFill/>
          <a:ln cap="flat" cmpd="sng" w="19050">
            <a:solidFill>
              <a:srgbClr val="9E005D"/>
            </a:solidFill>
            <a:prstDash val="solid"/>
            <a:round/>
            <a:headEnd len="med" w="med" type="none"/>
            <a:tailEnd len="med" w="med" type="none"/>
          </a:ln>
        </p:spPr>
      </p:cxn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HREE COLUMNS">
  <p:cSld name="TITLE_1_1_1_2_1_1">
    <p:bg>
      <p:bgPr>
        <a:gradFill>
          <a:gsLst>
            <a:gs pos="0">
              <a:srgbClr val="FF8200"/>
            </a:gs>
            <a:gs pos="100000">
              <a:schemeClr val="accent1"/>
            </a:gs>
          </a:gsLst>
          <a:lin ang="10801400" scaled="0"/>
        </a:gradFill>
      </p:bgPr>
    </p:bg>
    <p:spTree>
      <p:nvGrpSpPr>
        <p:cNvPr id="398" name="Shape 398"/>
        <p:cNvGrpSpPr/>
        <p:nvPr/>
      </p:nvGrpSpPr>
      <p:grpSpPr>
        <a:xfrm>
          <a:off x="0" y="0"/>
          <a:ext cx="0" cy="0"/>
          <a:chOff x="0" y="0"/>
          <a:chExt cx="0" cy="0"/>
        </a:xfrm>
      </p:grpSpPr>
      <p:sp>
        <p:nvSpPr>
          <p:cNvPr id="399" name="Google Shape;399;p8"/>
          <p:cNvSpPr/>
          <p:nvPr/>
        </p:nvSpPr>
        <p:spPr>
          <a:xfrm>
            <a:off x="4565928" y="0"/>
            <a:ext cx="4573352" cy="1373646"/>
          </a:xfrm>
          <a:custGeom>
            <a:rect b="b" l="l" r="r" t="t"/>
            <a:pathLst>
              <a:path extrusionOk="0" h="4129" w="13747">
                <a:moveTo>
                  <a:pt x="5878" y="2491"/>
                </a:moveTo>
                <a:cubicBezTo>
                  <a:pt x="6042" y="2491"/>
                  <a:pt x="6209" y="2559"/>
                  <a:pt x="6362" y="2608"/>
                </a:cubicBezTo>
                <a:cubicBezTo>
                  <a:pt x="6561" y="2684"/>
                  <a:pt x="6760" y="2769"/>
                  <a:pt x="6911" y="2883"/>
                </a:cubicBezTo>
                <a:cubicBezTo>
                  <a:pt x="6997" y="3006"/>
                  <a:pt x="7111" y="3082"/>
                  <a:pt x="7196" y="3243"/>
                </a:cubicBezTo>
                <a:cubicBezTo>
                  <a:pt x="7272" y="3319"/>
                  <a:pt x="7310" y="3480"/>
                  <a:pt x="7272" y="3594"/>
                </a:cubicBezTo>
                <a:cubicBezTo>
                  <a:pt x="7272" y="3679"/>
                  <a:pt x="7234" y="3755"/>
                  <a:pt x="7111" y="3755"/>
                </a:cubicBezTo>
                <a:cubicBezTo>
                  <a:pt x="7008" y="3780"/>
                  <a:pt x="6900" y="3793"/>
                  <a:pt x="6791" y="3793"/>
                </a:cubicBezTo>
                <a:cubicBezTo>
                  <a:pt x="6570" y="3793"/>
                  <a:pt x="6347" y="3740"/>
                  <a:pt x="6163" y="3632"/>
                </a:cubicBezTo>
                <a:cubicBezTo>
                  <a:pt x="5926" y="3518"/>
                  <a:pt x="5537" y="3205"/>
                  <a:pt x="5452" y="2968"/>
                </a:cubicBezTo>
                <a:cubicBezTo>
                  <a:pt x="5414" y="2807"/>
                  <a:pt x="5489" y="2646"/>
                  <a:pt x="5613" y="2570"/>
                </a:cubicBezTo>
                <a:cubicBezTo>
                  <a:pt x="5698" y="2512"/>
                  <a:pt x="5787" y="2491"/>
                  <a:pt x="5878" y="2491"/>
                </a:cubicBezTo>
                <a:close/>
                <a:moveTo>
                  <a:pt x="0" y="1"/>
                </a:moveTo>
                <a:cubicBezTo>
                  <a:pt x="323" y="200"/>
                  <a:pt x="560" y="399"/>
                  <a:pt x="835" y="636"/>
                </a:cubicBezTo>
                <a:cubicBezTo>
                  <a:pt x="1185" y="949"/>
                  <a:pt x="1546" y="1224"/>
                  <a:pt x="1982" y="1461"/>
                </a:cubicBezTo>
                <a:cubicBezTo>
                  <a:pt x="2607" y="1783"/>
                  <a:pt x="3318" y="2020"/>
                  <a:pt x="3916" y="2409"/>
                </a:cubicBezTo>
                <a:cubicBezTo>
                  <a:pt x="4826" y="2968"/>
                  <a:pt x="5613" y="3831"/>
                  <a:pt x="6674" y="4068"/>
                </a:cubicBezTo>
                <a:cubicBezTo>
                  <a:pt x="6878" y="4111"/>
                  <a:pt x="7083" y="4128"/>
                  <a:pt x="7290" y="4128"/>
                </a:cubicBezTo>
                <a:cubicBezTo>
                  <a:pt x="7855" y="4128"/>
                  <a:pt x="8431" y="3999"/>
                  <a:pt x="9007" y="3916"/>
                </a:cubicBezTo>
                <a:cubicBezTo>
                  <a:pt x="9420" y="3836"/>
                  <a:pt x="9850" y="3792"/>
                  <a:pt x="10286" y="3792"/>
                </a:cubicBezTo>
                <a:cubicBezTo>
                  <a:pt x="10519" y="3792"/>
                  <a:pt x="10753" y="3804"/>
                  <a:pt x="10988" y="3831"/>
                </a:cubicBezTo>
                <a:cubicBezTo>
                  <a:pt x="11404" y="3862"/>
                  <a:pt x="11821" y="3974"/>
                  <a:pt x="12237" y="3974"/>
                </a:cubicBezTo>
                <a:cubicBezTo>
                  <a:pt x="12333" y="3974"/>
                  <a:pt x="12428" y="3968"/>
                  <a:pt x="12524" y="3954"/>
                </a:cubicBezTo>
                <a:cubicBezTo>
                  <a:pt x="12837" y="3954"/>
                  <a:pt x="13074" y="3831"/>
                  <a:pt x="13396" y="3831"/>
                </a:cubicBezTo>
                <a:cubicBezTo>
                  <a:pt x="13453" y="3812"/>
                  <a:pt x="13512" y="3802"/>
                  <a:pt x="13571" y="3802"/>
                </a:cubicBezTo>
                <a:cubicBezTo>
                  <a:pt x="13631" y="3802"/>
                  <a:pt x="13690" y="3812"/>
                  <a:pt x="13747" y="3831"/>
                </a:cubicBezTo>
                <a:lnTo>
                  <a:pt x="13747" y="2883"/>
                </a:lnTo>
                <a:cubicBezTo>
                  <a:pt x="13396" y="2921"/>
                  <a:pt x="13036" y="2968"/>
                  <a:pt x="12647" y="3006"/>
                </a:cubicBezTo>
                <a:cubicBezTo>
                  <a:pt x="12461" y="3028"/>
                  <a:pt x="12278" y="3050"/>
                  <a:pt x="12096" y="3050"/>
                </a:cubicBezTo>
                <a:cubicBezTo>
                  <a:pt x="11963" y="3050"/>
                  <a:pt x="11831" y="3038"/>
                  <a:pt x="11699" y="3006"/>
                </a:cubicBezTo>
                <a:cubicBezTo>
                  <a:pt x="11377" y="2921"/>
                  <a:pt x="11064" y="2731"/>
                  <a:pt x="10704" y="2608"/>
                </a:cubicBezTo>
                <a:cubicBezTo>
                  <a:pt x="9955" y="2333"/>
                  <a:pt x="9044" y="2494"/>
                  <a:pt x="8419" y="2020"/>
                </a:cubicBezTo>
                <a:cubicBezTo>
                  <a:pt x="7784" y="1584"/>
                  <a:pt x="7471" y="750"/>
                  <a:pt x="6959" y="200"/>
                </a:cubicBezTo>
                <a:cubicBezTo>
                  <a:pt x="6874" y="162"/>
                  <a:pt x="6798" y="77"/>
                  <a:pt x="6722" y="1"/>
                </a:cubicBezTo>
                <a:close/>
              </a:path>
            </a:pathLst>
          </a:custGeom>
          <a:gradFill>
            <a:gsLst>
              <a:gs pos="0">
                <a:srgbClr val="FF5E90">
                  <a:alpha val="63529"/>
                </a:srgbClr>
              </a:gs>
              <a:gs pos="100000">
                <a:srgbClr val="ED275A">
                  <a:alpha val="61176"/>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8"/>
          <p:cNvSpPr/>
          <p:nvPr/>
        </p:nvSpPr>
        <p:spPr>
          <a:xfrm flipH="1">
            <a:off x="-1033" y="2069928"/>
            <a:ext cx="9143964" cy="3072202"/>
          </a:xfrm>
          <a:custGeom>
            <a:rect b="b" l="l" r="r" t="t"/>
            <a:pathLst>
              <a:path extrusionOk="0" h="8381" w="24945">
                <a:moveTo>
                  <a:pt x="8283" y="5693"/>
                </a:moveTo>
                <a:cubicBezTo>
                  <a:pt x="8326" y="5693"/>
                  <a:pt x="8371" y="5695"/>
                  <a:pt x="8416" y="5701"/>
                </a:cubicBezTo>
                <a:cubicBezTo>
                  <a:pt x="8640" y="5736"/>
                  <a:pt x="8792" y="5808"/>
                  <a:pt x="8899" y="5924"/>
                </a:cubicBezTo>
                <a:cubicBezTo>
                  <a:pt x="9086" y="6111"/>
                  <a:pt x="9086" y="6299"/>
                  <a:pt x="9086" y="6299"/>
                </a:cubicBezTo>
                <a:cubicBezTo>
                  <a:pt x="9152" y="6617"/>
                  <a:pt x="8632" y="6767"/>
                  <a:pt x="8161" y="6767"/>
                </a:cubicBezTo>
                <a:cubicBezTo>
                  <a:pt x="7864" y="6767"/>
                  <a:pt x="7587" y="6708"/>
                  <a:pt x="7487" y="6594"/>
                </a:cubicBezTo>
                <a:cubicBezTo>
                  <a:pt x="7452" y="6558"/>
                  <a:pt x="7407" y="6522"/>
                  <a:pt x="7407" y="6478"/>
                </a:cubicBezTo>
                <a:cubicBezTo>
                  <a:pt x="7341" y="6105"/>
                  <a:pt x="7721" y="5693"/>
                  <a:pt x="8283" y="5693"/>
                </a:cubicBezTo>
                <a:close/>
                <a:moveTo>
                  <a:pt x="5960" y="7452"/>
                </a:moveTo>
                <a:cubicBezTo>
                  <a:pt x="5968" y="7460"/>
                  <a:pt x="5977" y="7469"/>
                  <a:pt x="5986" y="7478"/>
                </a:cubicBezTo>
                <a:lnTo>
                  <a:pt x="5986" y="7478"/>
                </a:lnTo>
                <a:lnTo>
                  <a:pt x="5960" y="7452"/>
                </a:lnTo>
                <a:close/>
                <a:moveTo>
                  <a:pt x="24945" y="1"/>
                </a:moveTo>
                <a:cubicBezTo>
                  <a:pt x="24382" y="528"/>
                  <a:pt x="23417" y="858"/>
                  <a:pt x="22005" y="1233"/>
                </a:cubicBezTo>
                <a:cubicBezTo>
                  <a:pt x="19289" y="2011"/>
                  <a:pt x="18092" y="2985"/>
                  <a:pt x="17869" y="4173"/>
                </a:cubicBezTo>
                <a:cubicBezTo>
                  <a:pt x="17718" y="5102"/>
                  <a:pt x="16916" y="6954"/>
                  <a:pt x="14973" y="6954"/>
                </a:cubicBezTo>
                <a:cubicBezTo>
                  <a:pt x="14506" y="6954"/>
                  <a:pt x="13972" y="6847"/>
                  <a:pt x="13366" y="6594"/>
                </a:cubicBezTo>
                <a:cubicBezTo>
                  <a:pt x="10836" y="5539"/>
                  <a:pt x="8646" y="4460"/>
                  <a:pt x="6246" y="4460"/>
                </a:cubicBezTo>
                <a:cubicBezTo>
                  <a:pt x="5679" y="4460"/>
                  <a:pt x="5101" y="4520"/>
                  <a:pt x="4503" y="4655"/>
                </a:cubicBezTo>
                <a:cubicBezTo>
                  <a:pt x="3208" y="4959"/>
                  <a:pt x="1457" y="5477"/>
                  <a:pt x="0" y="5477"/>
                </a:cubicBezTo>
                <a:lnTo>
                  <a:pt x="0" y="8381"/>
                </a:lnTo>
                <a:lnTo>
                  <a:pt x="2833" y="8381"/>
                </a:lnTo>
                <a:cubicBezTo>
                  <a:pt x="2898" y="7702"/>
                  <a:pt x="3652" y="6986"/>
                  <a:pt x="4663" y="6986"/>
                </a:cubicBezTo>
                <a:cubicBezTo>
                  <a:pt x="4757" y="6986"/>
                  <a:pt x="4852" y="6992"/>
                  <a:pt x="4950" y="7005"/>
                </a:cubicBezTo>
                <a:cubicBezTo>
                  <a:pt x="5471" y="7076"/>
                  <a:pt x="5765" y="7260"/>
                  <a:pt x="5987" y="7479"/>
                </a:cubicBezTo>
                <a:lnTo>
                  <a:pt x="5987" y="7479"/>
                </a:lnTo>
                <a:cubicBezTo>
                  <a:pt x="6337" y="7838"/>
                  <a:pt x="6370" y="8229"/>
                  <a:pt x="6370" y="8229"/>
                </a:cubicBezTo>
                <a:lnTo>
                  <a:pt x="6370" y="8381"/>
                </a:lnTo>
                <a:lnTo>
                  <a:pt x="24945" y="8381"/>
                </a:lnTo>
                <a:lnTo>
                  <a:pt x="24945" y="7264"/>
                </a:lnTo>
                <a:cubicBezTo>
                  <a:pt x="24104" y="7506"/>
                  <a:pt x="23026" y="7619"/>
                  <a:pt x="21980" y="7619"/>
                </a:cubicBezTo>
                <a:cubicBezTo>
                  <a:pt x="20437" y="7619"/>
                  <a:pt x="18964" y="7372"/>
                  <a:pt x="18432" y="6924"/>
                </a:cubicBezTo>
                <a:cubicBezTo>
                  <a:pt x="18244" y="6817"/>
                  <a:pt x="18128" y="6665"/>
                  <a:pt x="18092" y="6522"/>
                </a:cubicBezTo>
                <a:cubicBezTo>
                  <a:pt x="17819" y="5172"/>
                  <a:pt x="19782" y="3698"/>
                  <a:pt x="22505" y="3698"/>
                </a:cubicBezTo>
                <a:cubicBezTo>
                  <a:pt x="22718" y="3698"/>
                  <a:pt x="22936" y="3707"/>
                  <a:pt x="23158" y="3726"/>
                </a:cubicBezTo>
                <a:cubicBezTo>
                  <a:pt x="23935" y="3798"/>
                  <a:pt x="24498" y="3985"/>
                  <a:pt x="24945" y="4173"/>
                </a:cubicBezTo>
                <a:lnTo>
                  <a:pt x="24945" y="1"/>
                </a:lnTo>
                <a:close/>
              </a:path>
            </a:pathLst>
          </a:custGeom>
          <a:gradFill>
            <a:gsLst>
              <a:gs pos="0">
                <a:srgbClr val="FF5E90">
                  <a:alpha val="63529"/>
                </a:srgbClr>
              </a:gs>
              <a:gs pos="100000">
                <a:srgbClr val="ED275A">
                  <a:alpha val="61176"/>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8"/>
          <p:cNvSpPr/>
          <p:nvPr/>
        </p:nvSpPr>
        <p:spPr>
          <a:xfrm>
            <a:off x="2200488" y="4164950"/>
            <a:ext cx="1075758" cy="485054"/>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8"/>
          <p:cNvSpPr/>
          <p:nvPr/>
        </p:nvSpPr>
        <p:spPr>
          <a:xfrm>
            <a:off x="652945" y="3916330"/>
            <a:ext cx="427277" cy="416972"/>
          </a:xfrm>
          <a:custGeom>
            <a:rect b="b" l="l" r="r" t="t"/>
            <a:pathLst>
              <a:path extrusionOk="0" h="30025" w="30767">
                <a:moveTo>
                  <a:pt x="30142" y="0"/>
                </a:moveTo>
                <a:cubicBezTo>
                  <a:pt x="28968" y="0"/>
                  <a:pt x="1186" y="26842"/>
                  <a:pt x="596" y="27432"/>
                </a:cubicBezTo>
                <a:cubicBezTo>
                  <a:pt x="0" y="28028"/>
                  <a:pt x="0" y="28989"/>
                  <a:pt x="596" y="29584"/>
                </a:cubicBezTo>
                <a:cubicBezTo>
                  <a:pt x="894" y="29878"/>
                  <a:pt x="1283" y="30025"/>
                  <a:pt x="1672" y="30025"/>
                </a:cubicBezTo>
                <a:cubicBezTo>
                  <a:pt x="2062" y="30025"/>
                  <a:pt x="2451" y="29878"/>
                  <a:pt x="2749" y="29584"/>
                </a:cubicBezTo>
                <a:cubicBezTo>
                  <a:pt x="3336" y="28989"/>
                  <a:pt x="30767" y="597"/>
                  <a:pt x="30171" y="10"/>
                </a:cubicBezTo>
                <a:cubicBezTo>
                  <a:pt x="30165" y="3"/>
                  <a:pt x="30155" y="0"/>
                  <a:pt x="30142" y="0"/>
                </a:cubicBezTo>
                <a:close/>
              </a:path>
            </a:pathLst>
          </a:custGeom>
          <a:gradFill>
            <a:gsLst>
              <a:gs pos="0">
                <a:srgbClr val="FFFFFF">
                  <a:alpha val="0"/>
                </a:srgbClr>
              </a:gs>
              <a:gs pos="100000">
                <a:srgbClr val="F0FFFF"/>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8"/>
          <p:cNvSpPr/>
          <p:nvPr/>
        </p:nvSpPr>
        <p:spPr>
          <a:xfrm>
            <a:off x="6830250" y="239513"/>
            <a:ext cx="769875" cy="750625"/>
          </a:xfrm>
          <a:custGeom>
            <a:rect b="b" l="l" r="r" t="t"/>
            <a:pathLst>
              <a:path extrusionOk="0" h="30025" w="30795">
                <a:moveTo>
                  <a:pt x="30134" y="0"/>
                </a:moveTo>
                <a:cubicBezTo>
                  <a:pt x="28968" y="0"/>
                  <a:pt x="1212" y="26807"/>
                  <a:pt x="588" y="27396"/>
                </a:cubicBezTo>
                <a:cubicBezTo>
                  <a:pt x="1" y="27992"/>
                  <a:pt x="1" y="28989"/>
                  <a:pt x="588" y="29585"/>
                </a:cubicBezTo>
                <a:cubicBezTo>
                  <a:pt x="904" y="29878"/>
                  <a:pt x="1302" y="30025"/>
                  <a:pt x="1695" y="30025"/>
                </a:cubicBezTo>
                <a:cubicBezTo>
                  <a:pt x="2089" y="30025"/>
                  <a:pt x="2478" y="29878"/>
                  <a:pt x="2776" y="29585"/>
                </a:cubicBezTo>
                <a:cubicBezTo>
                  <a:pt x="3372" y="28989"/>
                  <a:pt x="30794" y="597"/>
                  <a:pt x="30163" y="10"/>
                </a:cubicBezTo>
                <a:cubicBezTo>
                  <a:pt x="30156" y="3"/>
                  <a:pt x="30147" y="0"/>
                  <a:pt x="30134" y="0"/>
                </a:cubicBezTo>
                <a:close/>
              </a:path>
            </a:pathLst>
          </a:custGeom>
          <a:gradFill>
            <a:gsLst>
              <a:gs pos="0">
                <a:srgbClr val="FA8CEB"/>
              </a:gs>
              <a:gs pos="100000">
                <a:srgbClr val="FFEA8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4" name="Google Shape;404;p8"/>
          <p:cNvGrpSpPr/>
          <p:nvPr/>
        </p:nvGrpSpPr>
        <p:grpSpPr>
          <a:xfrm>
            <a:off x="-1025" y="0"/>
            <a:ext cx="9192023" cy="5177169"/>
            <a:chOff x="-1025" y="0"/>
            <a:chExt cx="9192023" cy="5177169"/>
          </a:xfrm>
        </p:grpSpPr>
        <p:sp>
          <p:nvSpPr>
            <p:cNvPr id="405" name="Google Shape;405;p8"/>
            <p:cNvSpPr/>
            <p:nvPr/>
          </p:nvSpPr>
          <p:spPr>
            <a:xfrm>
              <a:off x="-1025" y="1870000"/>
              <a:ext cx="9144059" cy="3055755"/>
            </a:xfrm>
            <a:custGeom>
              <a:rect b="b" l="l" r="r" t="t"/>
              <a:pathLst>
                <a:path extrusionOk="0" h="17447" w="51963">
                  <a:moveTo>
                    <a:pt x="22612" y="0"/>
                  </a:moveTo>
                  <a:cubicBezTo>
                    <a:pt x="21469" y="0"/>
                    <a:pt x="19509" y="149"/>
                    <a:pt x="17875" y="1020"/>
                  </a:cubicBezTo>
                  <a:cubicBezTo>
                    <a:pt x="17286" y="1335"/>
                    <a:pt x="16385" y="1455"/>
                    <a:pt x="15354" y="1455"/>
                  </a:cubicBezTo>
                  <a:cubicBezTo>
                    <a:pt x="12055" y="1455"/>
                    <a:pt x="7427" y="224"/>
                    <a:pt x="7427" y="224"/>
                  </a:cubicBezTo>
                  <a:cubicBezTo>
                    <a:pt x="7427" y="224"/>
                    <a:pt x="6553" y="4"/>
                    <a:pt x="5155" y="4"/>
                  </a:cubicBezTo>
                  <a:cubicBezTo>
                    <a:pt x="3815" y="4"/>
                    <a:pt x="1994" y="206"/>
                    <a:pt x="1" y="999"/>
                  </a:cubicBezTo>
                  <a:lnTo>
                    <a:pt x="1" y="16134"/>
                  </a:lnTo>
                  <a:cubicBezTo>
                    <a:pt x="2379" y="16048"/>
                    <a:pt x="7234" y="15417"/>
                    <a:pt x="11031" y="12042"/>
                  </a:cubicBezTo>
                  <a:cubicBezTo>
                    <a:pt x="14657" y="8811"/>
                    <a:pt x="17051" y="7386"/>
                    <a:pt x="19654" y="7386"/>
                  </a:cubicBezTo>
                  <a:cubicBezTo>
                    <a:pt x="20807" y="7386"/>
                    <a:pt x="22001" y="7665"/>
                    <a:pt x="23362" y="8192"/>
                  </a:cubicBezTo>
                  <a:cubicBezTo>
                    <a:pt x="24699" y="8707"/>
                    <a:pt x="25841" y="8887"/>
                    <a:pt x="26784" y="8887"/>
                  </a:cubicBezTo>
                  <a:cubicBezTo>
                    <a:pt x="28968" y="8887"/>
                    <a:pt x="30082" y="7921"/>
                    <a:pt x="30082" y="7921"/>
                  </a:cubicBezTo>
                  <a:cubicBezTo>
                    <a:pt x="30082" y="7921"/>
                    <a:pt x="31590" y="7145"/>
                    <a:pt x="33097" y="7145"/>
                  </a:cubicBezTo>
                  <a:cubicBezTo>
                    <a:pt x="34164" y="7145"/>
                    <a:pt x="35231" y="7534"/>
                    <a:pt x="35762" y="8864"/>
                  </a:cubicBezTo>
                  <a:cubicBezTo>
                    <a:pt x="37045" y="12067"/>
                    <a:pt x="40334" y="15043"/>
                    <a:pt x="40334" y="15043"/>
                  </a:cubicBezTo>
                  <a:cubicBezTo>
                    <a:pt x="40334" y="15043"/>
                    <a:pt x="42539" y="17446"/>
                    <a:pt x="46691" y="17446"/>
                  </a:cubicBezTo>
                  <a:cubicBezTo>
                    <a:pt x="47363" y="17446"/>
                    <a:pt x="48086" y="17383"/>
                    <a:pt x="48859" y="17237"/>
                  </a:cubicBezTo>
                  <a:cubicBezTo>
                    <a:pt x="49658" y="17086"/>
                    <a:pt x="50323" y="17021"/>
                    <a:pt x="50877" y="17021"/>
                  </a:cubicBezTo>
                  <a:cubicBezTo>
                    <a:pt x="51301" y="17021"/>
                    <a:pt x="51659" y="17059"/>
                    <a:pt x="51963" y="17127"/>
                  </a:cubicBezTo>
                  <a:lnTo>
                    <a:pt x="51963" y="4620"/>
                  </a:lnTo>
                  <a:cubicBezTo>
                    <a:pt x="50723" y="5154"/>
                    <a:pt x="48920" y="5759"/>
                    <a:pt x="47115" y="5759"/>
                  </a:cubicBezTo>
                  <a:cubicBezTo>
                    <a:pt x="46256" y="5759"/>
                    <a:pt x="45398" y="5622"/>
                    <a:pt x="44598" y="5276"/>
                  </a:cubicBezTo>
                  <a:cubicBezTo>
                    <a:pt x="42622" y="4416"/>
                    <a:pt x="41037" y="4209"/>
                    <a:pt x="39969" y="4209"/>
                  </a:cubicBezTo>
                  <a:cubicBezTo>
                    <a:pt x="38980" y="4209"/>
                    <a:pt x="38435" y="4386"/>
                    <a:pt x="38435" y="4386"/>
                  </a:cubicBezTo>
                  <a:cubicBezTo>
                    <a:pt x="38435" y="4386"/>
                    <a:pt x="37163" y="4903"/>
                    <a:pt x="35490" y="4903"/>
                  </a:cubicBezTo>
                  <a:cubicBezTo>
                    <a:pt x="34155" y="4903"/>
                    <a:pt x="32565" y="4574"/>
                    <a:pt x="31161" y="3394"/>
                  </a:cubicBezTo>
                  <a:cubicBezTo>
                    <a:pt x="27991" y="733"/>
                    <a:pt x="23575" y="40"/>
                    <a:pt x="23575" y="40"/>
                  </a:cubicBezTo>
                  <a:cubicBezTo>
                    <a:pt x="23575" y="40"/>
                    <a:pt x="23202" y="0"/>
                    <a:pt x="22612" y="0"/>
                  </a:cubicBezTo>
                  <a:close/>
                </a:path>
              </a:pathLst>
            </a:custGeom>
            <a:solidFill>
              <a:srgbClr val="FFFFFF">
                <a:alpha val="13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8"/>
            <p:cNvSpPr/>
            <p:nvPr/>
          </p:nvSpPr>
          <p:spPr>
            <a:xfrm>
              <a:off x="2777841" y="0"/>
              <a:ext cx="6413157" cy="1810824"/>
            </a:xfrm>
            <a:custGeom>
              <a:rect b="b" l="l" r="r" t="t"/>
              <a:pathLst>
                <a:path extrusionOk="0" h="10339" w="36610">
                  <a:moveTo>
                    <a:pt x="0" y="1"/>
                  </a:moveTo>
                  <a:cubicBezTo>
                    <a:pt x="160" y="193"/>
                    <a:pt x="300" y="403"/>
                    <a:pt x="410" y="628"/>
                  </a:cubicBezTo>
                  <a:cubicBezTo>
                    <a:pt x="1440" y="2670"/>
                    <a:pt x="4954" y="3330"/>
                    <a:pt x="4954" y="3330"/>
                  </a:cubicBezTo>
                  <a:cubicBezTo>
                    <a:pt x="4954" y="3330"/>
                    <a:pt x="6545" y="3691"/>
                    <a:pt x="7078" y="4536"/>
                  </a:cubicBezTo>
                  <a:cubicBezTo>
                    <a:pt x="7515" y="5229"/>
                    <a:pt x="8385" y="6335"/>
                    <a:pt x="10189" y="6335"/>
                  </a:cubicBezTo>
                  <a:cubicBezTo>
                    <a:pt x="10584" y="6335"/>
                    <a:pt x="11024" y="6282"/>
                    <a:pt x="11515" y="6160"/>
                  </a:cubicBezTo>
                  <a:cubicBezTo>
                    <a:pt x="11861" y="6073"/>
                    <a:pt x="12224" y="6036"/>
                    <a:pt x="12595" y="6036"/>
                  </a:cubicBezTo>
                  <a:cubicBezTo>
                    <a:pt x="15146" y="6036"/>
                    <a:pt x="18047" y="7820"/>
                    <a:pt x="18047" y="7820"/>
                  </a:cubicBezTo>
                  <a:cubicBezTo>
                    <a:pt x="18047" y="7820"/>
                    <a:pt x="21835" y="10339"/>
                    <a:pt x="26041" y="10339"/>
                  </a:cubicBezTo>
                  <a:cubicBezTo>
                    <a:pt x="27202" y="10339"/>
                    <a:pt x="28395" y="10147"/>
                    <a:pt x="29549" y="9657"/>
                  </a:cubicBezTo>
                  <a:cubicBezTo>
                    <a:pt x="32735" y="8304"/>
                    <a:pt x="35163" y="6508"/>
                    <a:pt x="36610" y="5282"/>
                  </a:cubicBezTo>
                  <a:lnTo>
                    <a:pt x="36610" y="1"/>
                  </a:lnTo>
                  <a:lnTo>
                    <a:pt x="29340" y="1"/>
                  </a:lnTo>
                  <a:cubicBezTo>
                    <a:pt x="27597" y="526"/>
                    <a:pt x="25690" y="1321"/>
                    <a:pt x="23804" y="2531"/>
                  </a:cubicBezTo>
                  <a:cubicBezTo>
                    <a:pt x="21110" y="4255"/>
                    <a:pt x="18914" y="4743"/>
                    <a:pt x="17290" y="4743"/>
                  </a:cubicBezTo>
                  <a:cubicBezTo>
                    <a:pt x="15178" y="4743"/>
                    <a:pt x="14037" y="3917"/>
                    <a:pt x="14037" y="3917"/>
                  </a:cubicBezTo>
                  <a:cubicBezTo>
                    <a:pt x="14037" y="3917"/>
                    <a:pt x="13491" y="3321"/>
                    <a:pt x="11936" y="3321"/>
                  </a:cubicBezTo>
                  <a:cubicBezTo>
                    <a:pt x="11455" y="3321"/>
                    <a:pt x="10878" y="3378"/>
                    <a:pt x="10190" y="3527"/>
                  </a:cubicBezTo>
                  <a:cubicBezTo>
                    <a:pt x="10027" y="3562"/>
                    <a:pt x="9866" y="3579"/>
                    <a:pt x="9708" y="3579"/>
                  </a:cubicBezTo>
                  <a:cubicBezTo>
                    <a:pt x="7886" y="3579"/>
                    <a:pt x="6432" y="1385"/>
                    <a:pt x="5696" y="1"/>
                  </a:cubicBezTo>
                  <a:close/>
                </a:path>
              </a:pathLst>
            </a:custGeom>
            <a:solidFill>
              <a:srgbClr val="FFFFFF">
                <a:alpha val="13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8"/>
            <p:cNvSpPr/>
            <p:nvPr/>
          </p:nvSpPr>
          <p:spPr>
            <a:xfrm>
              <a:off x="608925" y="4426148"/>
              <a:ext cx="5082878" cy="751022"/>
            </a:xfrm>
            <a:custGeom>
              <a:rect b="b" l="l" r="r" t="t"/>
              <a:pathLst>
                <a:path extrusionOk="0" h="4288" w="29016">
                  <a:moveTo>
                    <a:pt x="10237" y="0"/>
                  </a:moveTo>
                  <a:cubicBezTo>
                    <a:pt x="6886" y="0"/>
                    <a:pt x="5987" y="1962"/>
                    <a:pt x="5987" y="1962"/>
                  </a:cubicBezTo>
                  <a:cubicBezTo>
                    <a:pt x="5987" y="1962"/>
                    <a:pt x="5249" y="3127"/>
                    <a:pt x="2981" y="3127"/>
                  </a:cubicBezTo>
                  <a:cubicBezTo>
                    <a:pt x="1825" y="3127"/>
                    <a:pt x="759" y="3713"/>
                    <a:pt x="0" y="4287"/>
                  </a:cubicBezTo>
                  <a:lnTo>
                    <a:pt x="29016" y="4287"/>
                  </a:lnTo>
                  <a:cubicBezTo>
                    <a:pt x="28212" y="3996"/>
                    <a:pt x="27269" y="3467"/>
                    <a:pt x="26494" y="2516"/>
                  </a:cubicBezTo>
                  <a:cubicBezTo>
                    <a:pt x="25397" y="1157"/>
                    <a:pt x="23799" y="626"/>
                    <a:pt x="22167" y="626"/>
                  </a:cubicBezTo>
                  <a:cubicBezTo>
                    <a:pt x="21223" y="626"/>
                    <a:pt x="20268" y="804"/>
                    <a:pt x="19392" y="1101"/>
                  </a:cubicBezTo>
                  <a:cubicBezTo>
                    <a:pt x="18736" y="1322"/>
                    <a:pt x="18078" y="1403"/>
                    <a:pt x="17468" y="1403"/>
                  </a:cubicBezTo>
                  <a:cubicBezTo>
                    <a:pt x="15853" y="1403"/>
                    <a:pt x="14578" y="839"/>
                    <a:pt x="14578" y="839"/>
                  </a:cubicBezTo>
                  <a:cubicBezTo>
                    <a:pt x="12805" y="228"/>
                    <a:pt x="11379" y="0"/>
                    <a:pt x="10237" y="0"/>
                  </a:cubicBezTo>
                  <a:close/>
                </a:path>
              </a:pathLst>
            </a:custGeom>
            <a:solidFill>
              <a:srgbClr val="FFFFFF">
                <a:alpha val="13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8" name="Google Shape;408;p8"/>
          <p:cNvSpPr/>
          <p:nvPr/>
        </p:nvSpPr>
        <p:spPr>
          <a:xfrm rot="-1569231">
            <a:off x="538753" y="1595922"/>
            <a:ext cx="317036" cy="317036"/>
          </a:xfrm>
          <a:custGeom>
            <a:rect b="b" l="l" r="r" t="t"/>
            <a:pathLst>
              <a:path extrusionOk="0" h="19382" w="19382">
                <a:moveTo>
                  <a:pt x="9669" y="0"/>
                </a:moveTo>
                <a:cubicBezTo>
                  <a:pt x="4332" y="0"/>
                  <a:pt x="1" y="4332"/>
                  <a:pt x="1" y="9705"/>
                </a:cubicBezTo>
                <a:cubicBezTo>
                  <a:pt x="1" y="15041"/>
                  <a:pt x="4332" y="19382"/>
                  <a:pt x="9669" y="19382"/>
                </a:cubicBezTo>
                <a:cubicBezTo>
                  <a:pt x="15050" y="19382"/>
                  <a:pt x="19382" y="15041"/>
                  <a:pt x="19382" y="9705"/>
                </a:cubicBezTo>
                <a:cubicBezTo>
                  <a:pt x="19382" y="4332"/>
                  <a:pt x="15050" y="0"/>
                  <a:pt x="9669" y="0"/>
                </a:cubicBezTo>
                <a:close/>
              </a:path>
            </a:pathLst>
          </a:custGeom>
          <a:gradFill>
            <a:gsLst>
              <a:gs pos="0">
                <a:srgbClr val="FFFFFF"/>
              </a:gs>
              <a:gs pos="64000">
                <a:srgbClr val="FFFFFF"/>
              </a:gs>
              <a:gs pos="100000">
                <a:srgbClr val="FFFFFF">
                  <a:alpha val="0"/>
                </a:srgbClr>
              </a:gs>
            </a:gsLst>
            <a:lin ang="5400012" scaled="0"/>
          </a:gradFill>
          <a:ln>
            <a:noFill/>
          </a:ln>
          <a:effectLst>
            <a:outerShdw blurRad="300038" rotWithShape="0" algn="bl" dir="1260000" dist="9525">
              <a:srgbClr val="FFFFFF"/>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8"/>
          <p:cNvSpPr/>
          <p:nvPr/>
        </p:nvSpPr>
        <p:spPr>
          <a:xfrm>
            <a:off x="7989775" y="4072025"/>
            <a:ext cx="769875" cy="750625"/>
          </a:xfrm>
          <a:custGeom>
            <a:rect b="b" l="l" r="r" t="t"/>
            <a:pathLst>
              <a:path extrusionOk="0" h="30025" w="30795">
                <a:moveTo>
                  <a:pt x="30134" y="0"/>
                </a:moveTo>
                <a:cubicBezTo>
                  <a:pt x="28968" y="0"/>
                  <a:pt x="1212" y="26807"/>
                  <a:pt x="588" y="27396"/>
                </a:cubicBezTo>
                <a:cubicBezTo>
                  <a:pt x="1" y="27992"/>
                  <a:pt x="1" y="28989"/>
                  <a:pt x="588" y="29585"/>
                </a:cubicBezTo>
                <a:cubicBezTo>
                  <a:pt x="904" y="29878"/>
                  <a:pt x="1302" y="30025"/>
                  <a:pt x="1695" y="30025"/>
                </a:cubicBezTo>
                <a:cubicBezTo>
                  <a:pt x="2089" y="30025"/>
                  <a:pt x="2478" y="29878"/>
                  <a:pt x="2776" y="29585"/>
                </a:cubicBezTo>
                <a:cubicBezTo>
                  <a:pt x="3372" y="28989"/>
                  <a:pt x="30794" y="597"/>
                  <a:pt x="30163" y="10"/>
                </a:cubicBezTo>
                <a:cubicBezTo>
                  <a:pt x="30156" y="3"/>
                  <a:pt x="30147" y="0"/>
                  <a:pt x="30134" y="0"/>
                </a:cubicBezTo>
                <a:close/>
              </a:path>
            </a:pathLst>
          </a:custGeom>
          <a:gradFill>
            <a:gsLst>
              <a:gs pos="0">
                <a:srgbClr val="FA8CEB"/>
              </a:gs>
              <a:gs pos="100000">
                <a:srgbClr val="FFEA8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8"/>
          <p:cNvSpPr/>
          <p:nvPr/>
        </p:nvSpPr>
        <p:spPr>
          <a:xfrm>
            <a:off x="4932502" y="1461026"/>
            <a:ext cx="295286" cy="288165"/>
          </a:xfrm>
          <a:custGeom>
            <a:rect b="b" l="l" r="r" t="t"/>
            <a:pathLst>
              <a:path extrusionOk="0" h="30025" w="30767">
                <a:moveTo>
                  <a:pt x="30142" y="0"/>
                </a:moveTo>
                <a:cubicBezTo>
                  <a:pt x="28968" y="0"/>
                  <a:pt x="1186" y="26842"/>
                  <a:pt x="596" y="27432"/>
                </a:cubicBezTo>
                <a:cubicBezTo>
                  <a:pt x="0" y="28028"/>
                  <a:pt x="0" y="28989"/>
                  <a:pt x="596" y="29584"/>
                </a:cubicBezTo>
                <a:cubicBezTo>
                  <a:pt x="894" y="29878"/>
                  <a:pt x="1283" y="30025"/>
                  <a:pt x="1672" y="30025"/>
                </a:cubicBezTo>
                <a:cubicBezTo>
                  <a:pt x="2062" y="30025"/>
                  <a:pt x="2451" y="29878"/>
                  <a:pt x="2749" y="29584"/>
                </a:cubicBezTo>
                <a:cubicBezTo>
                  <a:pt x="3336" y="28989"/>
                  <a:pt x="30767" y="597"/>
                  <a:pt x="30171" y="10"/>
                </a:cubicBezTo>
                <a:cubicBezTo>
                  <a:pt x="30165" y="3"/>
                  <a:pt x="30155" y="0"/>
                  <a:pt x="30142" y="0"/>
                </a:cubicBezTo>
                <a:close/>
              </a:path>
            </a:pathLst>
          </a:custGeom>
          <a:gradFill>
            <a:gsLst>
              <a:gs pos="0">
                <a:srgbClr val="FFFFFF">
                  <a:alpha val="0"/>
                </a:srgbClr>
              </a:gs>
              <a:gs pos="100000">
                <a:srgbClr val="F0FFFF"/>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8"/>
          <p:cNvSpPr/>
          <p:nvPr/>
        </p:nvSpPr>
        <p:spPr>
          <a:xfrm rot="8804286">
            <a:off x="8074572" y="2953183"/>
            <a:ext cx="440866" cy="440871"/>
          </a:xfrm>
          <a:custGeom>
            <a:rect b="b" l="l" r="r" t="t"/>
            <a:pathLst>
              <a:path extrusionOk="0" h="80534" w="80533">
                <a:moveTo>
                  <a:pt x="40284" y="1"/>
                </a:moveTo>
                <a:cubicBezTo>
                  <a:pt x="18047" y="1"/>
                  <a:pt x="0" y="18013"/>
                  <a:pt x="0" y="40249"/>
                </a:cubicBezTo>
                <a:cubicBezTo>
                  <a:pt x="0" y="62486"/>
                  <a:pt x="18047" y="80533"/>
                  <a:pt x="40284" y="80533"/>
                </a:cubicBezTo>
                <a:cubicBezTo>
                  <a:pt x="62521" y="80533"/>
                  <a:pt x="80532" y="62486"/>
                  <a:pt x="80532" y="40249"/>
                </a:cubicBezTo>
                <a:cubicBezTo>
                  <a:pt x="80532" y="18013"/>
                  <a:pt x="62521" y="1"/>
                  <a:pt x="40284" y="1"/>
                </a:cubicBezTo>
                <a:close/>
              </a:path>
            </a:pathLst>
          </a:custGeom>
          <a:gradFill>
            <a:gsLst>
              <a:gs pos="0">
                <a:srgbClr val="FFFFFF">
                  <a:alpha val="0"/>
                </a:srgbClr>
              </a:gs>
              <a:gs pos="100000">
                <a:srgbClr val="FFFFFF"/>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8"/>
          <p:cNvSpPr/>
          <p:nvPr/>
        </p:nvSpPr>
        <p:spPr>
          <a:xfrm>
            <a:off x="1155275" y="476647"/>
            <a:ext cx="526671" cy="513503"/>
          </a:xfrm>
          <a:custGeom>
            <a:rect b="b" l="l" r="r" t="t"/>
            <a:pathLst>
              <a:path extrusionOk="0" h="30025" w="30795">
                <a:moveTo>
                  <a:pt x="30134" y="0"/>
                </a:moveTo>
                <a:cubicBezTo>
                  <a:pt x="28968" y="0"/>
                  <a:pt x="1212" y="26807"/>
                  <a:pt x="588" y="27396"/>
                </a:cubicBezTo>
                <a:cubicBezTo>
                  <a:pt x="1" y="27992"/>
                  <a:pt x="1" y="28989"/>
                  <a:pt x="588" y="29585"/>
                </a:cubicBezTo>
                <a:cubicBezTo>
                  <a:pt x="904" y="29878"/>
                  <a:pt x="1302" y="30025"/>
                  <a:pt x="1695" y="30025"/>
                </a:cubicBezTo>
                <a:cubicBezTo>
                  <a:pt x="2089" y="30025"/>
                  <a:pt x="2478" y="29878"/>
                  <a:pt x="2776" y="29585"/>
                </a:cubicBezTo>
                <a:cubicBezTo>
                  <a:pt x="3372" y="28989"/>
                  <a:pt x="30794" y="597"/>
                  <a:pt x="30163" y="10"/>
                </a:cubicBezTo>
                <a:cubicBezTo>
                  <a:pt x="30156" y="3"/>
                  <a:pt x="30147" y="0"/>
                  <a:pt x="30134" y="0"/>
                </a:cubicBezTo>
                <a:close/>
              </a:path>
            </a:pathLst>
          </a:custGeom>
          <a:gradFill>
            <a:gsLst>
              <a:gs pos="0">
                <a:srgbClr val="FA8CEB"/>
              </a:gs>
              <a:gs pos="100000">
                <a:srgbClr val="FFEA8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8"/>
          <p:cNvSpPr/>
          <p:nvPr/>
        </p:nvSpPr>
        <p:spPr>
          <a:xfrm>
            <a:off x="5303000" y="1254089"/>
            <a:ext cx="639168" cy="288198"/>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8"/>
          <p:cNvSpPr/>
          <p:nvPr/>
        </p:nvSpPr>
        <p:spPr>
          <a:xfrm>
            <a:off x="7828550" y="4035202"/>
            <a:ext cx="639168" cy="288198"/>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8"/>
          <p:cNvSpPr/>
          <p:nvPr/>
        </p:nvSpPr>
        <p:spPr>
          <a:xfrm>
            <a:off x="684925" y="1753813"/>
            <a:ext cx="7692300" cy="1822500"/>
          </a:xfrm>
          <a:prstGeom prst="rect">
            <a:avLst/>
          </a:prstGeom>
          <a:solidFill>
            <a:srgbClr val="FFFFFF">
              <a:alpha val="5845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8"/>
          <p:cNvSpPr/>
          <p:nvPr/>
        </p:nvSpPr>
        <p:spPr>
          <a:xfrm>
            <a:off x="1561325" y="470527"/>
            <a:ext cx="639168" cy="288198"/>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17" name="Google Shape;417;p8"/>
          <p:cNvPicPr preferRelativeResize="0"/>
          <p:nvPr/>
        </p:nvPicPr>
        <p:blipFill>
          <a:blip r:embed="rId2">
            <a:alphaModFix/>
          </a:blip>
          <a:stretch>
            <a:fillRect/>
          </a:stretch>
        </p:blipFill>
        <p:spPr>
          <a:xfrm>
            <a:off x="86602" y="0"/>
            <a:ext cx="8970797" cy="5143501"/>
          </a:xfrm>
          <a:prstGeom prst="rect">
            <a:avLst/>
          </a:prstGeom>
          <a:noFill/>
          <a:ln>
            <a:noFill/>
          </a:ln>
        </p:spPr>
      </p:pic>
      <p:sp>
        <p:nvSpPr>
          <p:cNvPr id="418" name="Google Shape;418;p8"/>
          <p:cNvSpPr/>
          <p:nvPr/>
        </p:nvSpPr>
        <p:spPr>
          <a:xfrm rot="-7496856">
            <a:off x="6077914" y="4335742"/>
            <a:ext cx="476549" cy="579530"/>
          </a:xfrm>
          <a:custGeom>
            <a:rect b="b" l="l" r="r" t="t"/>
            <a:pathLst>
              <a:path extrusionOk="0" h="5031" w="4137">
                <a:moveTo>
                  <a:pt x="2457" y="0"/>
                </a:moveTo>
                <a:cubicBezTo>
                  <a:pt x="2904" y="304"/>
                  <a:pt x="3208" y="751"/>
                  <a:pt x="3395" y="1198"/>
                </a:cubicBezTo>
                <a:cubicBezTo>
                  <a:pt x="3538" y="1600"/>
                  <a:pt x="3574" y="1975"/>
                  <a:pt x="3538" y="2386"/>
                </a:cubicBezTo>
                <a:cubicBezTo>
                  <a:pt x="3503" y="2716"/>
                  <a:pt x="3395" y="3020"/>
                  <a:pt x="3244" y="3315"/>
                </a:cubicBezTo>
                <a:lnTo>
                  <a:pt x="3244" y="3351"/>
                </a:lnTo>
                <a:cubicBezTo>
                  <a:pt x="3092" y="3655"/>
                  <a:pt x="2868" y="3914"/>
                  <a:pt x="2609" y="4101"/>
                </a:cubicBezTo>
                <a:cubicBezTo>
                  <a:pt x="2314" y="4360"/>
                  <a:pt x="1975" y="4548"/>
                  <a:pt x="1564" y="4619"/>
                </a:cubicBezTo>
                <a:cubicBezTo>
                  <a:pt x="1385" y="4691"/>
                  <a:pt x="1162" y="4727"/>
                  <a:pt x="938" y="4727"/>
                </a:cubicBezTo>
                <a:cubicBezTo>
                  <a:pt x="635" y="4727"/>
                  <a:pt x="304" y="4655"/>
                  <a:pt x="0" y="4548"/>
                </a:cubicBezTo>
                <a:lnTo>
                  <a:pt x="0" y="4548"/>
                </a:lnTo>
                <a:cubicBezTo>
                  <a:pt x="117" y="4619"/>
                  <a:pt x="188" y="4655"/>
                  <a:pt x="304" y="4727"/>
                </a:cubicBezTo>
                <a:cubicBezTo>
                  <a:pt x="670" y="4914"/>
                  <a:pt x="1081" y="5030"/>
                  <a:pt x="1528" y="5030"/>
                </a:cubicBezTo>
                <a:cubicBezTo>
                  <a:pt x="1716" y="5030"/>
                  <a:pt x="1939" y="4995"/>
                  <a:pt x="2162" y="4950"/>
                </a:cubicBezTo>
                <a:cubicBezTo>
                  <a:pt x="2538" y="4843"/>
                  <a:pt x="2904" y="4655"/>
                  <a:pt x="3208" y="4396"/>
                </a:cubicBezTo>
                <a:cubicBezTo>
                  <a:pt x="3431" y="4208"/>
                  <a:pt x="3654" y="3949"/>
                  <a:pt x="3797" y="3655"/>
                </a:cubicBezTo>
                <a:cubicBezTo>
                  <a:pt x="3985" y="3351"/>
                  <a:pt x="4065" y="3020"/>
                  <a:pt x="4101" y="2681"/>
                </a:cubicBezTo>
                <a:cubicBezTo>
                  <a:pt x="4137" y="2314"/>
                  <a:pt x="4101" y="1903"/>
                  <a:pt x="3949" y="1528"/>
                </a:cubicBezTo>
                <a:cubicBezTo>
                  <a:pt x="3762" y="930"/>
                  <a:pt x="3315" y="447"/>
                  <a:pt x="2761" y="152"/>
                </a:cubicBezTo>
                <a:cubicBezTo>
                  <a:pt x="2645" y="81"/>
                  <a:pt x="2573" y="36"/>
                  <a:pt x="2457" y="0"/>
                </a:cubicBezTo>
                <a:close/>
              </a:path>
            </a:pathLst>
          </a:custGeom>
          <a:gradFill>
            <a:gsLst>
              <a:gs pos="0">
                <a:srgbClr val="FFFFFF">
                  <a:alpha val="0"/>
                </a:srgbClr>
              </a:gs>
              <a:gs pos="100000">
                <a:srgbClr val="F0FFFF"/>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9" name="Google Shape;419;p8"/>
          <p:cNvGrpSpPr/>
          <p:nvPr/>
        </p:nvGrpSpPr>
        <p:grpSpPr>
          <a:xfrm rot="9652468">
            <a:off x="7951679" y="355159"/>
            <a:ext cx="846058" cy="859681"/>
            <a:chOff x="-2803299" y="2304605"/>
            <a:chExt cx="1513937" cy="1524159"/>
          </a:xfrm>
        </p:grpSpPr>
        <p:sp>
          <p:nvSpPr>
            <p:cNvPr id="420" name="Google Shape;420;p8"/>
            <p:cNvSpPr/>
            <p:nvPr/>
          </p:nvSpPr>
          <p:spPr>
            <a:xfrm rot="-3251086">
              <a:off x="-2653825" y="2527465"/>
              <a:ext cx="999923" cy="880172"/>
            </a:xfrm>
            <a:custGeom>
              <a:rect b="b" l="l" r="r" t="t"/>
              <a:pathLst>
                <a:path extrusionOk="0" h="12434" w="14125">
                  <a:moveTo>
                    <a:pt x="7070" y="1"/>
                  </a:moveTo>
                  <a:cubicBezTo>
                    <a:pt x="6244" y="1"/>
                    <a:pt x="5404" y="166"/>
                    <a:pt x="4599" y="517"/>
                  </a:cubicBezTo>
                  <a:cubicBezTo>
                    <a:pt x="1450" y="1896"/>
                    <a:pt x="0" y="5525"/>
                    <a:pt x="1334" y="8673"/>
                  </a:cubicBezTo>
                  <a:cubicBezTo>
                    <a:pt x="2359" y="11029"/>
                    <a:pt x="4672" y="12433"/>
                    <a:pt x="7091" y="12433"/>
                  </a:cubicBezTo>
                  <a:cubicBezTo>
                    <a:pt x="7906" y="12433"/>
                    <a:pt x="8733" y="12274"/>
                    <a:pt x="9526" y="11938"/>
                  </a:cubicBezTo>
                  <a:cubicBezTo>
                    <a:pt x="12675" y="10568"/>
                    <a:pt x="14125" y="6894"/>
                    <a:pt x="12746" y="3746"/>
                  </a:cubicBezTo>
                  <a:cubicBezTo>
                    <a:pt x="11753" y="1403"/>
                    <a:pt x="9470" y="1"/>
                    <a:pt x="7070" y="1"/>
                  </a:cubicBezTo>
                  <a:close/>
                </a:path>
              </a:pathLst>
            </a:custGeom>
            <a:gradFill>
              <a:gsLst>
                <a:gs pos="0">
                  <a:srgbClr val="FFFFFF">
                    <a:alpha val="0"/>
                  </a:srgbClr>
                </a:gs>
                <a:gs pos="42000">
                  <a:srgbClr val="FFFFFF">
                    <a:alpha val="0"/>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1" name="Google Shape;421;p8"/>
            <p:cNvGrpSpPr/>
            <p:nvPr/>
          </p:nvGrpSpPr>
          <p:grpSpPr>
            <a:xfrm>
              <a:off x="-2451424" y="2666703"/>
              <a:ext cx="1162061" cy="1162061"/>
              <a:chOff x="5100894" y="5868788"/>
              <a:chExt cx="1277412" cy="1277412"/>
            </a:xfrm>
          </p:grpSpPr>
          <p:sp>
            <p:nvSpPr>
              <p:cNvPr id="422" name="Google Shape;422;p8"/>
              <p:cNvSpPr/>
              <p:nvPr/>
            </p:nvSpPr>
            <p:spPr>
              <a:xfrm rot="-8100000">
                <a:off x="5287742" y="6056085"/>
                <a:ext cx="903716" cy="902816"/>
              </a:xfrm>
              <a:custGeom>
                <a:rect b="b" l="l" r="r" t="t"/>
                <a:pathLst>
                  <a:path extrusionOk="0" h="36113" w="36149">
                    <a:moveTo>
                      <a:pt x="18092" y="1"/>
                    </a:moveTo>
                    <a:cubicBezTo>
                      <a:pt x="8113" y="1"/>
                      <a:pt x="1" y="8077"/>
                      <a:pt x="1" y="18056"/>
                    </a:cubicBezTo>
                    <a:cubicBezTo>
                      <a:pt x="1" y="28036"/>
                      <a:pt x="8113" y="36112"/>
                      <a:pt x="18092" y="36112"/>
                    </a:cubicBezTo>
                    <a:cubicBezTo>
                      <a:pt x="28036" y="36112"/>
                      <a:pt x="36148" y="28036"/>
                      <a:pt x="36148" y="18056"/>
                    </a:cubicBezTo>
                    <a:cubicBezTo>
                      <a:pt x="36148" y="8077"/>
                      <a:pt x="28036" y="1"/>
                      <a:pt x="18092"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8"/>
              <p:cNvSpPr/>
              <p:nvPr/>
            </p:nvSpPr>
            <p:spPr>
              <a:xfrm>
                <a:off x="6019238" y="6596500"/>
                <a:ext cx="122850" cy="137125"/>
              </a:xfrm>
              <a:custGeom>
                <a:rect b="b" l="l" r="r" t="t"/>
                <a:pathLst>
                  <a:path extrusionOk="0" h="5485" w="4914">
                    <a:moveTo>
                      <a:pt x="3586" y="1"/>
                    </a:moveTo>
                    <a:cubicBezTo>
                      <a:pt x="2823" y="1"/>
                      <a:pt x="1813" y="731"/>
                      <a:pt x="1081" y="1871"/>
                    </a:cubicBezTo>
                    <a:cubicBezTo>
                      <a:pt x="152" y="3292"/>
                      <a:pt x="0" y="4855"/>
                      <a:pt x="786" y="5338"/>
                    </a:cubicBezTo>
                    <a:cubicBezTo>
                      <a:pt x="939" y="5437"/>
                      <a:pt x="1118" y="5485"/>
                      <a:pt x="1316" y="5485"/>
                    </a:cubicBezTo>
                    <a:cubicBezTo>
                      <a:pt x="2075" y="5485"/>
                      <a:pt x="3095" y="4779"/>
                      <a:pt x="3833" y="3622"/>
                    </a:cubicBezTo>
                    <a:cubicBezTo>
                      <a:pt x="4762" y="2211"/>
                      <a:pt x="4914" y="647"/>
                      <a:pt x="4137" y="165"/>
                    </a:cubicBezTo>
                    <a:cubicBezTo>
                      <a:pt x="3978" y="53"/>
                      <a:pt x="3791" y="1"/>
                      <a:pt x="358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8"/>
              <p:cNvSpPr/>
              <p:nvPr/>
            </p:nvSpPr>
            <p:spPr>
              <a:xfrm>
                <a:off x="6030388" y="6600600"/>
                <a:ext cx="110825" cy="133025"/>
              </a:xfrm>
              <a:custGeom>
                <a:rect b="b" l="l" r="r" t="t"/>
                <a:pathLst>
                  <a:path extrusionOk="0" h="5321" w="4433">
                    <a:moveTo>
                      <a:pt x="3726" y="1"/>
                    </a:moveTo>
                    <a:cubicBezTo>
                      <a:pt x="4093" y="707"/>
                      <a:pt x="3869" y="1975"/>
                      <a:pt x="3092" y="3164"/>
                    </a:cubicBezTo>
                    <a:cubicBezTo>
                      <a:pt x="2349" y="4292"/>
                      <a:pt x="1343" y="5021"/>
                      <a:pt x="568" y="5021"/>
                    </a:cubicBezTo>
                    <a:cubicBezTo>
                      <a:pt x="374" y="5021"/>
                      <a:pt x="194" y="4976"/>
                      <a:pt x="36" y="4879"/>
                    </a:cubicBezTo>
                    <a:lnTo>
                      <a:pt x="1" y="4834"/>
                    </a:lnTo>
                    <a:lnTo>
                      <a:pt x="1" y="4834"/>
                    </a:lnTo>
                    <a:cubicBezTo>
                      <a:pt x="72" y="4986"/>
                      <a:pt x="188" y="5102"/>
                      <a:pt x="340" y="5174"/>
                    </a:cubicBezTo>
                    <a:cubicBezTo>
                      <a:pt x="493" y="5273"/>
                      <a:pt x="672" y="5321"/>
                      <a:pt x="870" y="5321"/>
                    </a:cubicBezTo>
                    <a:cubicBezTo>
                      <a:pt x="1629" y="5321"/>
                      <a:pt x="2649" y="4615"/>
                      <a:pt x="3387" y="3458"/>
                    </a:cubicBezTo>
                    <a:cubicBezTo>
                      <a:pt x="4280" y="2047"/>
                      <a:pt x="4432" y="519"/>
                      <a:pt x="372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8"/>
              <p:cNvSpPr/>
              <p:nvPr/>
            </p:nvSpPr>
            <p:spPr>
              <a:xfrm>
                <a:off x="5634838" y="6635025"/>
                <a:ext cx="274525" cy="146975"/>
              </a:xfrm>
              <a:custGeom>
                <a:rect b="b" l="l" r="r" t="t"/>
                <a:pathLst>
                  <a:path extrusionOk="0" h="5879" w="10981">
                    <a:moveTo>
                      <a:pt x="6816" y="1"/>
                    </a:moveTo>
                    <a:cubicBezTo>
                      <a:pt x="6224" y="1"/>
                      <a:pt x="5594" y="61"/>
                      <a:pt x="4950" y="187"/>
                    </a:cubicBezTo>
                    <a:cubicBezTo>
                      <a:pt x="2091" y="777"/>
                      <a:pt x="0" y="2457"/>
                      <a:pt x="304" y="3984"/>
                    </a:cubicBezTo>
                    <a:cubicBezTo>
                      <a:pt x="532" y="5167"/>
                      <a:pt x="2147" y="5878"/>
                      <a:pt x="4191" y="5878"/>
                    </a:cubicBezTo>
                    <a:cubicBezTo>
                      <a:pt x="4788" y="5878"/>
                      <a:pt x="5421" y="5818"/>
                      <a:pt x="6067" y="5691"/>
                    </a:cubicBezTo>
                    <a:cubicBezTo>
                      <a:pt x="8934" y="5101"/>
                      <a:pt x="10980" y="3422"/>
                      <a:pt x="10686" y="1894"/>
                    </a:cubicBezTo>
                    <a:cubicBezTo>
                      <a:pt x="10457" y="716"/>
                      <a:pt x="8859" y="1"/>
                      <a:pt x="681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8"/>
              <p:cNvSpPr/>
              <p:nvPr/>
            </p:nvSpPr>
            <p:spPr>
              <a:xfrm>
                <a:off x="5641313" y="6684375"/>
                <a:ext cx="266250" cy="97625"/>
              </a:xfrm>
              <a:custGeom>
                <a:rect b="b" l="l" r="r" t="t"/>
                <a:pathLst>
                  <a:path extrusionOk="0" h="3905" w="10650">
                    <a:moveTo>
                      <a:pt x="10427" y="0"/>
                    </a:moveTo>
                    <a:lnTo>
                      <a:pt x="10427" y="0"/>
                    </a:lnTo>
                    <a:cubicBezTo>
                      <a:pt x="10051" y="1260"/>
                      <a:pt x="8229" y="2529"/>
                      <a:pt x="5852" y="2975"/>
                    </a:cubicBezTo>
                    <a:cubicBezTo>
                      <a:pt x="5195" y="3112"/>
                      <a:pt x="4553" y="3177"/>
                      <a:pt x="3951" y="3177"/>
                    </a:cubicBezTo>
                    <a:cubicBezTo>
                      <a:pt x="1925" y="3177"/>
                      <a:pt x="344" y="2448"/>
                      <a:pt x="117" y="1305"/>
                    </a:cubicBezTo>
                    <a:lnTo>
                      <a:pt x="117" y="1224"/>
                    </a:lnTo>
                    <a:cubicBezTo>
                      <a:pt x="45" y="1483"/>
                      <a:pt x="0" y="1751"/>
                      <a:pt x="45" y="2010"/>
                    </a:cubicBezTo>
                    <a:cubicBezTo>
                      <a:pt x="273" y="3193"/>
                      <a:pt x="1888" y="3904"/>
                      <a:pt x="3932" y="3904"/>
                    </a:cubicBezTo>
                    <a:cubicBezTo>
                      <a:pt x="4529" y="3904"/>
                      <a:pt x="5162" y="3844"/>
                      <a:pt x="5808" y="3717"/>
                    </a:cubicBezTo>
                    <a:cubicBezTo>
                      <a:pt x="8604" y="3127"/>
                      <a:pt x="10650" y="1483"/>
                      <a:pt x="10427"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8"/>
              <p:cNvSpPr/>
              <p:nvPr/>
            </p:nvSpPr>
            <p:spPr>
              <a:xfrm>
                <a:off x="5584588" y="6245650"/>
                <a:ext cx="156375" cy="263025"/>
              </a:xfrm>
              <a:custGeom>
                <a:rect b="b" l="l" r="r" t="t"/>
                <a:pathLst>
                  <a:path extrusionOk="0" h="10521" w="6255">
                    <a:moveTo>
                      <a:pt x="3579" y="0"/>
                    </a:moveTo>
                    <a:cubicBezTo>
                      <a:pt x="2114" y="0"/>
                      <a:pt x="693" y="2138"/>
                      <a:pt x="375" y="4925"/>
                    </a:cubicBezTo>
                    <a:cubicBezTo>
                      <a:pt x="0" y="7829"/>
                      <a:pt x="974" y="10321"/>
                      <a:pt x="2493" y="10509"/>
                    </a:cubicBezTo>
                    <a:cubicBezTo>
                      <a:pt x="2555" y="10517"/>
                      <a:pt x="2617" y="10520"/>
                      <a:pt x="2680" y="10520"/>
                    </a:cubicBezTo>
                    <a:cubicBezTo>
                      <a:pt x="4176" y="10520"/>
                      <a:pt x="5598" y="8383"/>
                      <a:pt x="5923" y="5595"/>
                    </a:cubicBezTo>
                    <a:cubicBezTo>
                      <a:pt x="6254" y="2692"/>
                      <a:pt x="5325" y="199"/>
                      <a:pt x="3761" y="12"/>
                    </a:cubicBezTo>
                    <a:cubicBezTo>
                      <a:pt x="3700" y="4"/>
                      <a:pt x="3640" y="0"/>
                      <a:pt x="3579"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8"/>
              <p:cNvSpPr/>
              <p:nvPr/>
            </p:nvSpPr>
            <p:spPr>
              <a:xfrm>
                <a:off x="5585463" y="6245650"/>
                <a:ext cx="111700" cy="262750"/>
              </a:xfrm>
              <a:custGeom>
                <a:rect b="b" l="l" r="r" t="t"/>
                <a:pathLst>
                  <a:path extrusionOk="0" h="10510" w="4468">
                    <a:moveTo>
                      <a:pt x="3544" y="0"/>
                    </a:moveTo>
                    <a:cubicBezTo>
                      <a:pt x="2079" y="0"/>
                      <a:pt x="658" y="2138"/>
                      <a:pt x="340" y="4925"/>
                    </a:cubicBezTo>
                    <a:cubicBezTo>
                      <a:pt x="1" y="7793"/>
                      <a:pt x="894" y="10250"/>
                      <a:pt x="2386" y="10509"/>
                    </a:cubicBezTo>
                    <a:cubicBezTo>
                      <a:pt x="1305" y="9732"/>
                      <a:pt x="716" y="7606"/>
                      <a:pt x="1010" y="5184"/>
                    </a:cubicBezTo>
                    <a:cubicBezTo>
                      <a:pt x="1328" y="2392"/>
                      <a:pt x="2754" y="260"/>
                      <a:pt x="4221" y="260"/>
                    </a:cubicBezTo>
                    <a:cubicBezTo>
                      <a:pt x="4280" y="260"/>
                      <a:pt x="4338" y="264"/>
                      <a:pt x="4396" y="271"/>
                    </a:cubicBezTo>
                    <a:cubicBezTo>
                      <a:pt x="4432" y="271"/>
                      <a:pt x="4432" y="315"/>
                      <a:pt x="4468" y="315"/>
                    </a:cubicBezTo>
                    <a:cubicBezTo>
                      <a:pt x="4245" y="128"/>
                      <a:pt x="3986" y="47"/>
                      <a:pt x="3726" y="12"/>
                    </a:cubicBezTo>
                    <a:cubicBezTo>
                      <a:pt x="3665" y="4"/>
                      <a:pt x="3605" y="0"/>
                      <a:pt x="3544"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8"/>
              <p:cNvSpPr/>
              <p:nvPr/>
            </p:nvSpPr>
            <p:spPr>
              <a:xfrm>
                <a:off x="5889913" y="6135825"/>
                <a:ext cx="188975" cy="178800"/>
              </a:xfrm>
              <a:custGeom>
                <a:rect b="b" l="l" r="r" t="t"/>
                <a:pathLst>
                  <a:path extrusionOk="0" h="7152" w="7559">
                    <a:moveTo>
                      <a:pt x="1935" y="0"/>
                    </a:moveTo>
                    <a:cubicBezTo>
                      <a:pt x="1541" y="0"/>
                      <a:pt x="1195" y="112"/>
                      <a:pt x="929" y="348"/>
                    </a:cubicBezTo>
                    <a:cubicBezTo>
                      <a:pt x="0" y="1170"/>
                      <a:pt x="483" y="3288"/>
                      <a:pt x="2046" y="5075"/>
                    </a:cubicBezTo>
                    <a:cubicBezTo>
                      <a:pt x="3189" y="6380"/>
                      <a:pt x="4589" y="7152"/>
                      <a:pt x="5622" y="7152"/>
                    </a:cubicBezTo>
                    <a:cubicBezTo>
                      <a:pt x="6003" y="7152"/>
                      <a:pt x="6334" y="7047"/>
                      <a:pt x="6585" y="6826"/>
                    </a:cubicBezTo>
                    <a:cubicBezTo>
                      <a:pt x="7558" y="5968"/>
                      <a:pt x="7031" y="3886"/>
                      <a:pt x="5468" y="2064"/>
                    </a:cubicBezTo>
                    <a:cubicBezTo>
                      <a:pt x="4335" y="770"/>
                      <a:pt x="2969" y="0"/>
                      <a:pt x="1935"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8"/>
              <p:cNvSpPr/>
              <p:nvPr/>
            </p:nvSpPr>
            <p:spPr>
              <a:xfrm>
                <a:off x="5914913" y="6136000"/>
                <a:ext cx="163975" cy="176950"/>
              </a:xfrm>
              <a:custGeom>
                <a:rect b="b" l="l" r="r" t="t"/>
                <a:pathLst>
                  <a:path extrusionOk="0" h="7078" w="6559">
                    <a:moveTo>
                      <a:pt x="937" y="1"/>
                    </a:moveTo>
                    <a:cubicBezTo>
                      <a:pt x="569" y="1"/>
                      <a:pt x="248" y="99"/>
                      <a:pt x="1" y="306"/>
                    </a:cubicBezTo>
                    <a:cubicBezTo>
                      <a:pt x="134" y="273"/>
                      <a:pt x="276" y="256"/>
                      <a:pt x="426" y="256"/>
                    </a:cubicBezTo>
                    <a:cubicBezTo>
                      <a:pt x="1449" y="256"/>
                      <a:pt x="2812" y="1014"/>
                      <a:pt x="3950" y="2316"/>
                    </a:cubicBezTo>
                    <a:cubicBezTo>
                      <a:pt x="5513" y="4103"/>
                      <a:pt x="6031" y="6220"/>
                      <a:pt x="5066" y="7042"/>
                    </a:cubicBezTo>
                    <a:cubicBezTo>
                      <a:pt x="5066" y="7064"/>
                      <a:pt x="5052" y="7073"/>
                      <a:pt x="5042" y="7076"/>
                    </a:cubicBezTo>
                    <a:lnTo>
                      <a:pt x="5042" y="7076"/>
                    </a:lnTo>
                    <a:cubicBezTo>
                      <a:pt x="5260" y="7038"/>
                      <a:pt x="5444" y="6933"/>
                      <a:pt x="5585" y="6819"/>
                    </a:cubicBezTo>
                    <a:cubicBezTo>
                      <a:pt x="6558" y="5961"/>
                      <a:pt x="6031" y="3879"/>
                      <a:pt x="4468" y="2057"/>
                    </a:cubicBezTo>
                    <a:cubicBezTo>
                      <a:pt x="3349" y="767"/>
                      <a:pt x="1964" y="1"/>
                      <a:pt x="937" y="1"/>
                    </a:cubicBezTo>
                    <a:close/>
                    <a:moveTo>
                      <a:pt x="5042" y="7076"/>
                    </a:moveTo>
                    <a:cubicBezTo>
                      <a:pt x="5038" y="7077"/>
                      <a:pt x="5034" y="7077"/>
                      <a:pt x="5031" y="7078"/>
                    </a:cubicBezTo>
                    <a:cubicBezTo>
                      <a:pt x="5031" y="7078"/>
                      <a:pt x="5036" y="7078"/>
                      <a:pt x="5042" y="7076"/>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8"/>
              <p:cNvSpPr/>
              <p:nvPr/>
            </p:nvSpPr>
            <p:spPr>
              <a:xfrm>
                <a:off x="5444088" y="6123150"/>
                <a:ext cx="140525" cy="114075"/>
              </a:xfrm>
              <a:custGeom>
                <a:rect b="b" l="l" r="r" t="t"/>
                <a:pathLst>
                  <a:path extrusionOk="0" h="4563" w="5621">
                    <a:moveTo>
                      <a:pt x="4199" y="1"/>
                    </a:moveTo>
                    <a:cubicBezTo>
                      <a:pt x="3505" y="1"/>
                      <a:pt x="2599" y="403"/>
                      <a:pt x="1787" y="1115"/>
                    </a:cubicBezTo>
                    <a:cubicBezTo>
                      <a:pt x="563" y="2196"/>
                      <a:pt x="1" y="3571"/>
                      <a:pt x="599" y="4241"/>
                    </a:cubicBezTo>
                    <a:cubicBezTo>
                      <a:pt x="788" y="4458"/>
                      <a:pt x="1083" y="4562"/>
                      <a:pt x="1438" y="4562"/>
                    </a:cubicBezTo>
                    <a:cubicBezTo>
                      <a:pt x="2121" y="4562"/>
                      <a:pt x="3028" y="4176"/>
                      <a:pt x="3833" y="3464"/>
                    </a:cubicBezTo>
                    <a:cubicBezTo>
                      <a:pt x="5066" y="2383"/>
                      <a:pt x="5620" y="972"/>
                      <a:pt x="5066" y="337"/>
                    </a:cubicBezTo>
                    <a:cubicBezTo>
                      <a:pt x="4862" y="109"/>
                      <a:pt x="4559" y="1"/>
                      <a:pt x="4199"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8"/>
              <p:cNvSpPr/>
              <p:nvPr/>
            </p:nvSpPr>
            <p:spPr>
              <a:xfrm>
                <a:off x="5444988" y="6123150"/>
                <a:ext cx="130450" cy="105150"/>
              </a:xfrm>
              <a:custGeom>
                <a:rect b="b" l="l" r="r" t="t"/>
                <a:pathLst>
                  <a:path extrusionOk="0" h="4206" w="5218">
                    <a:moveTo>
                      <a:pt x="4163" y="1"/>
                    </a:moveTo>
                    <a:cubicBezTo>
                      <a:pt x="3469" y="1"/>
                      <a:pt x="2563" y="403"/>
                      <a:pt x="1751" y="1115"/>
                    </a:cubicBezTo>
                    <a:cubicBezTo>
                      <a:pt x="527" y="2160"/>
                      <a:pt x="0" y="3536"/>
                      <a:pt x="527" y="4206"/>
                    </a:cubicBezTo>
                    <a:cubicBezTo>
                      <a:pt x="376" y="3464"/>
                      <a:pt x="894" y="2347"/>
                      <a:pt x="1939" y="1454"/>
                    </a:cubicBezTo>
                    <a:cubicBezTo>
                      <a:pt x="2737" y="749"/>
                      <a:pt x="3634" y="360"/>
                      <a:pt x="4315" y="360"/>
                    </a:cubicBezTo>
                    <a:cubicBezTo>
                      <a:pt x="4678" y="360"/>
                      <a:pt x="4980" y="470"/>
                      <a:pt x="5173" y="704"/>
                    </a:cubicBezTo>
                    <a:lnTo>
                      <a:pt x="5218" y="748"/>
                    </a:lnTo>
                    <a:cubicBezTo>
                      <a:pt x="5173" y="596"/>
                      <a:pt x="5102" y="444"/>
                      <a:pt x="5030" y="337"/>
                    </a:cubicBezTo>
                    <a:cubicBezTo>
                      <a:pt x="4826" y="109"/>
                      <a:pt x="4523" y="1"/>
                      <a:pt x="4163"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8"/>
              <p:cNvSpPr/>
              <p:nvPr/>
            </p:nvSpPr>
            <p:spPr>
              <a:xfrm>
                <a:off x="5623663" y="6086925"/>
                <a:ext cx="60550" cy="32350"/>
              </a:xfrm>
              <a:custGeom>
                <a:rect b="b" l="l" r="r" t="t"/>
                <a:pathLst>
                  <a:path extrusionOk="0" h="1294" w="2422">
                    <a:moveTo>
                      <a:pt x="1488" y="1"/>
                    </a:moveTo>
                    <a:cubicBezTo>
                      <a:pt x="1370" y="1"/>
                      <a:pt x="1245" y="12"/>
                      <a:pt x="1117" y="35"/>
                    </a:cubicBezTo>
                    <a:cubicBezTo>
                      <a:pt x="447" y="142"/>
                      <a:pt x="1" y="518"/>
                      <a:pt x="36" y="857"/>
                    </a:cubicBezTo>
                    <a:cubicBezTo>
                      <a:pt x="101" y="1121"/>
                      <a:pt x="466" y="1294"/>
                      <a:pt x="934" y="1294"/>
                    </a:cubicBezTo>
                    <a:cubicBezTo>
                      <a:pt x="1052" y="1294"/>
                      <a:pt x="1177" y="1283"/>
                      <a:pt x="1305" y="1259"/>
                    </a:cubicBezTo>
                    <a:cubicBezTo>
                      <a:pt x="1975" y="1152"/>
                      <a:pt x="2422" y="777"/>
                      <a:pt x="2386" y="446"/>
                    </a:cubicBezTo>
                    <a:cubicBezTo>
                      <a:pt x="2329" y="175"/>
                      <a:pt x="1958" y="1"/>
                      <a:pt x="1488"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8"/>
              <p:cNvSpPr/>
              <p:nvPr/>
            </p:nvSpPr>
            <p:spPr>
              <a:xfrm>
                <a:off x="5623663" y="6086925"/>
                <a:ext cx="59675" cy="20325"/>
              </a:xfrm>
              <a:custGeom>
                <a:rect b="b" l="l" r="r" t="t"/>
                <a:pathLst>
                  <a:path extrusionOk="0" h="813" w="2387">
                    <a:moveTo>
                      <a:pt x="1488" y="1"/>
                    </a:moveTo>
                    <a:cubicBezTo>
                      <a:pt x="1370" y="1"/>
                      <a:pt x="1245" y="12"/>
                      <a:pt x="1117" y="35"/>
                    </a:cubicBezTo>
                    <a:cubicBezTo>
                      <a:pt x="483" y="142"/>
                      <a:pt x="1" y="482"/>
                      <a:pt x="36" y="812"/>
                    </a:cubicBezTo>
                    <a:cubicBezTo>
                      <a:pt x="153" y="553"/>
                      <a:pt x="563" y="294"/>
                      <a:pt x="1082" y="187"/>
                    </a:cubicBezTo>
                    <a:cubicBezTo>
                      <a:pt x="1210" y="164"/>
                      <a:pt x="1336" y="153"/>
                      <a:pt x="1457" y="153"/>
                    </a:cubicBezTo>
                    <a:cubicBezTo>
                      <a:pt x="1935" y="153"/>
                      <a:pt x="2322" y="325"/>
                      <a:pt x="2350" y="589"/>
                    </a:cubicBezTo>
                    <a:cubicBezTo>
                      <a:pt x="2386" y="553"/>
                      <a:pt x="2386" y="482"/>
                      <a:pt x="2386" y="446"/>
                    </a:cubicBezTo>
                    <a:cubicBezTo>
                      <a:pt x="2329" y="175"/>
                      <a:pt x="1958" y="1"/>
                      <a:pt x="1488"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8"/>
              <p:cNvSpPr/>
              <p:nvPr/>
            </p:nvSpPr>
            <p:spPr>
              <a:xfrm>
                <a:off x="5341788" y="6627825"/>
                <a:ext cx="242825" cy="210725"/>
              </a:xfrm>
              <a:custGeom>
                <a:rect b="b" l="l" r="r" t="t"/>
                <a:pathLst>
                  <a:path extrusionOk="0" h="8429" w="9713">
                    <a:moveTo>
                      <a:pt x="2455" y="0"/>
                    </a:moveTo>
                    <a:cubicBezTo>
                      <a:pt x="1892" y="0"/>
                      <a:pt x="1415" y="164"/>
                      <a:pt x="1082" y="511"/>
                    </a:cubicBezTo>
                    <a:cubicBezTo>
                      <a:pt x="1" y="1628"/>
                      <a:pt x="814" y="4156"/>
                      <a:pt x="2904" y="6202"/>
                    </a:cubicBezTo>
                    <a:cubicBezTo>
                      <a:pt x="4340" y="7619"/>
                      <a:pt x="6009" y="8428"/>
                      <a:pt x="7258" y="8428"/>
                    </a:cubicBezTo>
                    <a:cubicBezTo>
                      <a:pt x="7821" y="8428"/>
                      <a:pt x="8298" y="8264"/>
                      <a:pt x="8631" y="7917"/>
                    </a:cubicBezTo>
                    <a:cubicBezTo>
                      <a:pt x="9712" y="6801"/>
                      <a:pt x="8899" y="4272"/>
                      <a:pt x="6809" y="2226"/>
                    </a:cubicBezTo>
                    <a:cubicBezTo>
                      <a:pt x="5373" y="810"/>
                      <a:pt x="3704" y="0"/>
                      <a:pt x="2455"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8"/>
              <p:cNvSpPr/>
              <p:nvPr/>
            </p:nvSpPr>
            <p:spPr>
              <a:xfrm>
                <a:off x="5341788" y="6630325"/>
                <a:ext cx="214000" cy="207900"/>
              </a:xfrm>
              <a:custGeom>
                <a:rect b="b" l="l" r="r" t="t"/>
                <a:pathLst>
                  <a:path extrusionOk="0" h="8316" w="8560">
                    <a:moveTo>
                      <a:pt x="1752" y="0"/>
                    </a:moveTo>
                    <a:cubicBezTo>
                      <a:pt x="1484" y="72"/>
                      <a:pt x="1260" y="223"/>
                      <a:pt x="1082" y="411"/>
                    </a:cubicBezTo>
                    <a:cubicBezTo>
                      <a:pt x="1" y="1528"/>
                      <a:pt x="814" y="4056"/>
                      <a:pt x="2904" y="6102"/>
                    </a:cubicBezTo>
                    <a:cubicBezTo>
                      <a:pt x="4336" y="7509"/>
                      <a:pt x="6003" y="8316"/>
                      <a:pt x="7246" y="8316"/>
                    </a:cubicBezTo>
                    <a:cubicBezTo>
                      <a:pt x="7780" y="8316"/>
                      <a:pt x="8235" y="8167"/>
                      <a:pt x="8560" y="7853"/>
                    </a:cubicBezTo>
                    <a:lnTo>
                      <a:pt x="8560" y="7853"/>
                    </a:lnTo>
                    <a:cubicBezTo>
                      <a:pt x="8342" y="7924"/>
                      <a:pt x="8102" y="7958"/>
                      <a:pt x="7845" y="7958"/>
                    </a:cubicBezTo>
                    <a:cubicBezTo>
                      <a:pt x="6600" y="7958"/>
                      <a:pt x="4953" y="7156"/>
                      <a:pt x="3539" y="5772"/>
                    </a:cubicBezTo>
                    <a:cubicBezTo>
                      <a:pt x="1412" y="3726"/>
                      <a:pt x="635" y="1153"/>
                      <a:pt x="1707" y="36"/>
                    </a:cubicBezTo>
                    <a:cubicBezTo>
                      <a:pt x="1707" y="36"/>
                      <a:pt x="1752" y="36"/>
                      <a:pt x="1752"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8"/>
              <p:cNvSpPr/>
              <p:nvPr/>
            </p:nvSpPr>
            <p:spPr>
              <a:xfrm>
                <a:off x="5382663" y="6343650"/>
                <a:ext cx="124650" cy="182775"/>
              </a:xfrm>
              <a:custGeom>
                <a:rect b="b" l="l" r="r" t="t"/>
                <a:pathLst>
                  <a:path extrusionOk="0" h="7311" w="4986">
                    <a:moveTo>
                      <a:pt x="3248" y="1"/>
                    </a:moveTo>
                    <a:cubicBezTo>
                      <a:pt x="2262" y="1"/>
                      <a:pt x="1135" y="1301"/>
                      <a:pt x="599" y="3096"/>
                    </a:cubicBezTo>
                    <a:cubicBezTo>
                      <a:pt x="1" y="5106"/>
                      <a:pt x="412" y="6964"/>
                      <a:pt x="1457" y="7259"/>
                    </a:cubicBezTo>
                    <a:cubicBezTo>
                      <a:pt x="1563" y="7294"/>
                      <a:pt x="1672" y="7311"/>
                      <a:pt x="1783" y="7311"/>
                    </a:cubicBezTo>
                    <a:cubicBezTo>
                      <a:pt x="2760" y="7311"/>
                      <a:pt x="3895" y="6017"/>
                      <a:pt x="4432" y="4213"/>
                    </a:cubicBezTo>
                    <a:cubicBezTo>
                      <a:pt x="4986" y="2238"/>
                      <a:pt x="4620" y="371"/>
                      <a:pt x="3539" y="40"/>
                    </a:cubicBezTo>
                    <a:cubicBezTo>
                      <a:pt x="3444" y="14"/>
                      <a:pt x="3346" y="1"/>
                      <a:pt x="3248"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8"/>
              <p:cNvSpPr/>
              <p:nvPr/>
            </p:nvSpPr>
            <p:spPr>
              <a:xfrm>
                <a:off x="5383563" y="6343650"/>
                <a:ext cx="99650" cy="181500"/>
              </a:xfrm>
              <a:custGeom>
                <a:rect b="b" l="l" r="r" t="t"/>
                <a:pathLst>
                  <a:path extrusionOk="0" h="7260" w="3986">
                    <a:moveTo>
                      <a:pt x="3212" y="1"/>
                    </a:moveTo>
                    <a:cubicBezTo>
                      <a:pt x="2226" y="1"/>
                      <a:pt x="1099" y="1301"/>
                      <a:pt x="563" y="3096"/>
                    </a:cubicBezTo>
                    <a:cubicBezTo>
                      <a:pt x="0" y="5061"/>
                      <a:pt x="376" y="6893"/>
                      <a:pt x="1376" y="7259"/>
                    </a:cubicBezTo>
                    <a:cubicBezTo>
                      <a:pt x="706" y="6589"/>
                      <a:pt x="528" y="5026"/>
                      <a:pt x="1010" y="3391"/>
                    </a:cubicBezTo>
                    <a:cubicBezTo>
                      <a:pt x="1508" y="1582"/>
                      <a:pt x="2644" y="286"/>
                      <a:pt x="3628" y="286"/>
                    </a:cubicBezTo>
                    <a:cubicBezTo>
                      <a:pt x="3737" y="286"/>
                      <a:pt x="3845" y="302"/>
                      <a:pt x="3949" y="335"/>
                    </a:cubicBezTo>
                    <a:lnTo>
                      <a:pt x="3985" y="335"/>
                    </a:lnTo>
                    <a:cubicBezTo>
                      <a:pt x="3878" y="192"/>
                      <a:pt x="3690" y="112"/>
                      <a:pt x="3503" y="40"/>
                    </a:cubicBezTo>
                    <a:cubicBezTo>
                      <a:pt x="3408" y="14"/>
                      <a:pt x="3310" y="1"/>
                      <a:pt x="3212"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8"/>
              <p:cNvSpPr/>
              <p:nvPr/>
            </p:nvSpPr>
            <p:spPr>
              <a:xfrm>
                <a:off x="6088013" y="6496025"/>
                <a:ext cx="55875" cy="88000"/>
              </a:xfrm>
              <a:custGeom>
                <a:rect b="b" l="l" r="r" t="t"/>
                <a:pathLst>
                  <a:path extrusionOk="0" h="3520" w="2235">
                    <a:moveTo>
                      <a:pt x="886" y="1"/>
                    </a:moveTo>
                    <a:cubicBezTo>
                      <a:pt x="853" y="1"/>
                      <a:pt x="819" y="4"/>
                      <a:pt x="787" y="12"/>
                    </a:cubicBezTo>
                    <a:cubicBezTo>
                      <a:pt x="269" y="128"/>
                      <a:pt x="1" y="977"/>
                      <a:pt x="224" y="1950"/>
                    </a:cubicBezTo>
                    <a:cubicBezTo>
                      <a:pt x="403" y="2868"/>
                      <a:pt x="920" y="3519"/>
                      <a:pt x="1416" y="3519"/>
                    </a:cubicBezTo>
                    <a:cubicBezTo>
                      <a:pt x="1442" y="3519"/>
                      <a:pt x="1467" y="3517"/>
                      <a:pt x="1493" y="3514"/>
                    </a:cubicBezTo>
                    <a:cubicBezTo>
                      <a:pt x="2011" y="3398"/>
                      <a:pt x="2234" y="2540"/>
                      <a:pt x="2056" y="1575"/>
                    </a:cubicBezTo>
                    <a:cubicBezTo>
                      <a:pt x="1881" y="675"/>
                      <a:pt x="1348" y="1"/>
                      <a:pt x="88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8"/>
              <p:cNvSpPr/>
              <p:nvPr/>
            </p:nvSpPr>
            <p:spPr>
              <a:xfrm>
                <a:off x="6107663" y="6496175"/>
                <a:ext cx="36225" cy="87700"/>
              </a:xfrm>
              <a:custGeom>
                <a:rect b="b" l="l" r="r" t="t"/>
                <a:pathLst>
                  <a:path extrusionOk="0" h="3508" w="1449">
                    <a:moveTo>
                      <a:pt x="77" y="0"/>
                    </a:moveTo>
                    <a:cubicBezTo>
                      <a:pt x="52" y="0"/>
                      <a:pt x="26" y="2"/>
                      <a:pt x="1" y="6"/>
                    </a:cubicBezTo>
                    <a:cubicBezTo>
                      <a:pt x="448" y="158"/>
                      <a:pt x="859" y="747"/>
                      <a:pt x="1046" y="1533"/>
                    </a:cubicBezTo>
                    <a:cubicBezTo>
                      <a:pt x="1225" y="2498"/>
                      <a:pt x="966" y="3356"/>
                      <a:pt x="483" y="3472"/>
                    </a:cubicBezTo>
                    <a:lnTo>
                      <a:pt x="448" y="3472"/>
                    </a:lnTo>
                    <a:cubicBezTo>
                      <a:pt x="519" y="3508"/>
                      <a:pt x="635" y="3508"/>
                      <a:pt x="707" y="3508"/>
                    </a:cubicBezTo>
                    <a:cubicBezTo>
                      <a:pt x="1225" y="3392"/>
                      <a:pt x="1448" y="2534"/>
                      <a:pt x="1270" y="1569"/>
                    </a:cubicBezTo>
                    <a:cubicBezTo>
                      <a:pt x="1091" y="651"/>
                      <a:pt x="573" y="0"/>
                      <a:pt x="77"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8"/>
              <p:cNvSpPr/>
              <p:nvPr/>
            </p:nvSpPr>
            <p:spPr>
              <a:xfrm>
                <a:off x="5853488" y="6371250"/>
                <a:ext cx="106125" cy="108750"/>
              </a:xfrm>
              <a:custGeom>
                <a:rect b="b" l="l" r="r" t="t"/>
                <a:pathLst>
                  <a:path extrusionOk="0" h="4350" w="4245">
                    <a:moveTo>
                      <a:pt x="1647" y="0"/>
                    </a:moveTo>
                    <a:cubicBezTo>
                      <a:pt x="1571" y="0"/>
                      <a:pt x="1496" y="6"/>
                      <a:pt x="1421" y="17"/>
                    </a:cubicBezTo>
                    <a:cubicBezTo>
                      <a:pt x="448" y="125"/>
                      <a:pt x="1" y="1206"/>
                      <a:pt x="376" y="2394"/>
                    </a:cubicBezTo>
                    <a:cubicBezTo>
                      <a:pt x="723" y="3502"/>
                      <a:pt x="1675" y="4349"/>
                      <a:pt x="2580" y="4349"/>
                    </a:cubicBezTo>
                    <a:cubicBezTo>
                      <a:pt x="2653" y="4349"/>
                      <a:pt x="2725" y="4344"/>
                      <a:pt x="2797" y="4333"/>
                    </a:cubicBezTo>
                    <a:cubicBezTo>
                      <a:pt x="3762" y="4225"/>
                      <a:pt x="4245" y="3144"/>
                      <a:pt x="3878" y="1947"/>
                    </a:cubicBezTo>
                    <a:cubicBezTo>
                      <a:pt x="3532" y="818"/>
                      <a:pt x="2554" y="0"/>
                      <a:pt x="1647"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8"/>
              <p:cNvSpPr/>
              <p:nvPr/>
            </p:nvSpPr>
            <p:spPr>
              <a:xfrm>
                <a:off x="5890788" y="6370650"/>
                <a:ext cx="68825" cy="109600"/>
              </a:xfrm>
              <a:custGeom>
                <a:rect b="b" l="l" r="r" t="t"/>
                <a:pathLst>
                  <a:path extrusionOk="0" h="4384" w="2753">
                    <a:moveTo>
                      <a:pt x="123" y="0"/>
                    </a:moveTo>
                    <a:cubicBezTo>
                      <a:pt x="82" y="0"/>
                      <a:pt x="41" y="2"/>
                      <a:pt x="1" y="6"/>
                    </a:cubicBezTo>
                    <a:cubicBezTo>
                      <a:pt x="823" y="184"/>
                      <a:pt x="1600" y="935"/>
                      <a:pt x="1940" y="1935"/>
                    </a:cubicBezTo>
                    <a:cubicBezTo>
                      <a:pt x="2306" y="3133"/>
                      <a:pt x="1823" y="4205"/>
                      <a:pt x="859" y="4357"/>
                    </a:cubicBezTo>
                    <a:lnTo>
                      <a:pt x="823" y="4357"/>
                    </a:lnTo>
                    <a:cubicBezTo>
                      <a:pt x="894" y="4374"/>
                      <a:pt x="977" y="4383"/>
                      <a:pt x="1061" y="4383"/>
                    </a:cubicBezTo>
                    <a:cubicBezTo>
                      <a:pt x="1144" y="4383"/>
                      <a:pt x="1229" y="4374"/>
                      <a:pt x="1305" y="4357"/>
                    </a:cubicBezTo>
                    <a:cubicBezTo>
                      <a:pt x="2270" y="4249"/>
                      <a:pt x="2753" y="3168"/>
                      <a:pt x="2386" y="1971"/>
                    </a:cubicBezTo>
                    <a:cubicBezTo>
                      <a:pt x="2027" y="835"/>
                      <a:pt x="1023" y="0"/>
                      <a:pt x="123"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8"/>
              <p:cNvSpPr/>
              <p:nvPr/>
            </p:nvSpPr>
            <p:spPr>
              <a:xfrm>
                <a:off x="6081538" y="6303450"/>
                <a:ext cx="55875" cy="87125"/>
              </a:xfrm>
              <a:custGeom>
                <a:rect b="b" l="l" r="r" t="t"/>
                <a:pathLst>
                  <a:path extrusionOk="0" h="3485" w="2235">
                    <a:moveTo>
                      <a:pt x="893" y="1"/>
                    </a:moveTo>
                    <a:cubicBezTo>
                      <a:pt x="857" y="1"/>
                      <a:pt x="822" y="5"/>
                      <a:pt x="787" y="13"/>
                    </a:cubicBezTo>
                    <a:cubicBezTo>
                      <a:pt x="260" y="121"/>
                      <a:pt x="1" y="978"/>
                      <a:pt x="224" y="1943"/>
                    </a:cubicBezTo>
                    <a:cubicBezTo>
                      <a:pt x="397" y="2843"/>
                      <a:pt x="891" y="3484"/>
                      <a:pt x="1375" y="3484"/>
                    </a:cubicBezTo>
                    <a:cubicBezTo>
                      <a:pt x="1414" y="3484"/>
                      <a:pt x="1453" y="3480"/>
                      <a:pt x="1493" y="3471"/>
                    </a:cubicBezTo>
                    <a:cubicBezTo>
                      <a:pt x="2011" y="3399"/>
                      <a:pt x="2234" y="2506"/>
                      <a:pt x="2047" y="1577"/>
                    </a:cubicBezTo>
                    <a:cubicBezTo>
                      <a:pt x="1881" y="674"/>
                      <a:pt x="1354" y="1"/>
                      <a:pt x="893"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8"/>
              <p:cNvSpPr/>
              <p:nvPr/>
            </p:nvSpPr>
            <p:spPr>
              <a:xfrm>
                <a:off x="6101188" y="6303600"/>
                <a:ext cx="36225" cy="87300"/>
              </a:xfrm>
              <a:custGeom>
                <a:rect b="b" l="l" r="r" t="t"/>
                <a:pathLst>
                  <a:path extrusionOk="0" h="3492" w="1449">
                    <a:moveTo>
                      <a:pt x="86" y="1"/>
                    </a:moveTo>
                    <a:cubicBezTo>
                      <a:pt x="57" y="1"/>
                      <a:pt x="29" y="3"/>
                      <a:pt x="1" y="7"/>
                    </a:cubicBezTo>
                    <a:cubicBezTo>
                      <a:pt x="448" y="115"/>
                      <a:pt x="859" y="749"/>
                      <a:pt x="1001" y="1526"/>
                    </a:cubicBezTo>
                    <a:cubicBezTo>
                      <a:pt x="1225" y="2500"/>
                      <a:pt x="966" y="3358"/>
                      <a:pt x="448" y="3465"/>
                    </a:cubicBezTo>
                    <a:cubicBezTo>
                      <a:pt x="483" y="3483"/>
                      <a:pt x="530" y="3492"/>
                      <a:pt x="577" y="3492"/>
                    </a:cubicBezTo>
                    <a:cubicBezTo>
                      <a:pt x="624" y="3492"/>
                      <a:pt x="671" y="3483"/>
                      <a:pt x="707" y="3465"/>
                    </a:cubicBezTo>
                    <a:cubicBezTo>
                      <a:pt x="1225" y="3393"/>
                      <a:pt x="1448" y="2500"/>
                      <a:pt x="1261" y="1571"/>
                    </a:cubicBezTo>
                    <a:cubicBezTo>
                      <a:pt x="1092" y="650"/>
                      <a:pt x="579" y="1"/>
                      <a:pt x="8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8"/>
              <p:cNvSpPr/>
              <p:nvPr/>
            </p:nvSpPr>
            <p:spPr>
              <a:xfrm>
                <a:off x="5894588" y="6774000"/>
                <a:ext cx="91150" cy="57075"/>
              </a:xfrm>
              <a:custGeom>
                <a:rect b="b" l="l" r="r" t="t"/>
                <a:pathLst>
                  <a:path extrusionOk="0" h="2283" w="3646">
                    <a:moveTo>
                      <a:pt x="2593" y="1"/>
                    </a:moveTo>
                    <a:cubicBezTo>
                      <a:pt x="2249" y="1"/>
                      <a:pt x="1841" y="95"/>
                      <a:pt x="1448" y="284"/>
                    </a:cubicBezTo>
                    <a:cubicBezTo>
                      <a:pt x="555" y="730"/>
                      <a:pt x="1" y="1436"/>
                      <a:pt x="224" y="1919"/>
                    </a:cubicBezTo>
                    <a:cubicBezTo>
                      <a:pt x="344" y="2158"/>
                      <a:pt x="656" y="2282"/>
                      <a:pt x="1058" y="2282"/>
                    </a:cubicBezTo>
                    <a:cubicBezTo>
                      <a:pt x="1406" y="2282"/>
                      <a:pt x="1820" y="2190"/>
                      <a:pt x="2234" y="1999"/>
                    </a:cubicBezTo>
                    <a:cubicBezTo>
                      <a:pt x="3128" y="1588"/>
                      <a:pt x="3646" y="847"/>
                      <a:pt x="3423" y="400"/>
                    </a:cubicBezTo>
                    <a:cubicBezTo>
                      <a:pt x="3321" y="133"/>
                      <a:pt x="3001" y="1"/>
                      <a:pt x="2593"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8"/>
              <p:cNvSpPr/>
              <p:nvPr/>
            </p:nvSpPr>
            <p:spPr>
              <a:xfrm>
                <a:off x="5899288" y="6783975"/>
                <a:ext cx="86450" cy="47100"/>
              </a:xfrm>
              <a:custGeom>
                <a:rect b="b" l="l" r="r" t="t"/>
                <a:pathLst>
                  <a:path extrusionOk="0" h="1884" w="3458">
                    <a:moveTo>
                      <a:pt x="3270" y="1"/>
                    </a:moveTo>
                    <a:cubicBezTo>
                      <a:pt x="3235" y="448"/>
                      <a:pt x="2752" y="1001"/>
                      <a:pt x="2011" y="1377"/>
                    </a:cubicBezTo>
                    <a:cubicBezTo>
                      <a:pt x="1604" y="1564"/>
                      <a:pt x="1197" y="1656"/>
                      <a:pt x="854" y="1656"/>
                    </a:cubicBezTo>
                    <a:cubicBezTo>
                      <a:pt x="443" y="1656"/>
                      <a:pt x="122" y="1523"/>
                      <a:pt x="0" y="1261"/>
                    </a:cubicBezTo>
                    <a:lnTo>
                      <a:pt x="0" y="1261"/>
                    </a:lnTo>
                    <a:cubicBezTo>
                      <a:pt x="0" y="1341"/>
                      <a:pt x="0" y="1412"/>
                      <a:pt x="36" y="1520"/>
                    </a:cubicBezTo>
                    <a:cubicBezTo>
                      <a:pt x="156" y="1759"/>
                      <a:pt x="468" y="1883"/>
                      <a:pt x="870" y="1883"/>
                    </a:cubicBezTo>
                    <a:cubicBezTo>
                      <a:pt x="1218" y="1883"/>
                      <a:pt x="1632" y="1791"/>
                      <a:pt x="2046" y="1600"/>
                    </a:cubicBezTo>
                    <a:cubicBezTo>
                      <a:pt x="2940" y="1189"/>
                      <a:pt x="3458" y="483"/>
                      <a:pt x="3270"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8"/>
              <p:cNvSpPr/>
              <p:nvPr/>
            </p:nvSpPr>
            <p:spPr>
              <a:xfrm>
                <a:off x="5334188" y="6439225"/>
                <a:ext cx="57875" cy="87125"/>
              </a:xfrm>
              <a:custGeom>
                <a:rect b="b" l="l" r="r" t="t"/>
                <a:pathLst>
                  <a:path extrusionOk="0" h="3485" w="2315">
                    <a:moveTo>
                      <a:pt x="833" y="1"/>
                    </a:moveTo>
                    <a:cubicBezTo>
                      <a:pt x="793" y="1"/>
                      <a:pt x="754" y="5"/>
                      <a:pt x="716" y="14"/>
                    </a:cubicBezTo>
                    <a:cubicBezTo>
                      <a:pt x="189" y="166"/>
                      <a:pt x="1" y="1060"/>
                      <a:pt x="269" y="1989"/>
                    </a:cubicBezTo>
                    <a:cubicBezTo>
                      <a:pt x="508" y="2848"/>
                      <a:pt x="1030" y="3485"/>
                      <a:pt x="1524" y="3485"/>
                    </a:cubicBezTo>
                    <a:cubicBezTo>
                      <a:pt x="1565" y="3485"/>
                      <a:pt x="1605" y="3481"/>
                      <a:pt x="1645" y="3472"/>
                    </a:cubicBezTo>
                    <a:cubicBezTo>
                      <a:pt x="2127" y="3329"/>
                      <a:pt x="2315" y="2436"/>
                      <a:pt x="2056" y="1506"/>
                    </a:cubicBezTo>
                    <a:cubicBezTo>
                      <a:pt x="1850" y="610"/>
                      <a:pt x="1296" y="1"/>
                      <a:pt x="833"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8"/>
              <p:cNvSpPr/>
              <p:nvPr/>
            </p:nvSpPr>
            <p:spPr>
              <a:xfrm>
                <a:off x="5334188" y="6439575"/>
                <a:ext cx="40250" cy="86775"/>
              </a:xfrm>
              <a:custGeom>
                <a:rect b="b" l="l" r="r" t="t"/>
                <a:pathLst>
                  <a:path extrusionOk="0" h="3471" w="1610">
                    <a:moveTo>
                      <a:pt x="716" y="0"/>
                    </a:moveTo>
                    <a:cubicBezTo>
                      <a:pt x="189" y="152"/>
                      <a:pt x="1" y="1046"/>
                      <a:pt x="269" y="1975"/>
                    </a:cubicBezTo>
                    <a:cubicBezTo>
                      <a:pt x="508" y="2834"/>
                      <a:pt x="1030" y="3471"/>
                      <a:pt x="1496" y="3471"/>
                    </a:cubicBezTo>
                    <a:cubicBezTo>
                      <a:pt x="1534" y="3471"/>
                      <a:pt x="1572" y="3467"/>
                      <a:pt x="1609" y="3458"/>
                    </a:cubicBezTo>
                    <a:cubicBezTo>
                      <a:pt x="1162" y="3351"/>
                      <a:pt x="716" y="2752"/>
                      <a:pt x="492" y="1975"/>
                    </a:cubicBezTo>
                    <a:cubicBezTo>
                      <a:pt x="224" y="1046"/>
                      <a:pt x="448" y="152"/>
                      <a:pt x="939"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8"/>
              <p:cNvSpPr/>
              <p:nvPr/>
            </p:nvSpPr>
            <p:spPr>
              <a:xfrm>
                <a:off x="5620988" y="6786525"/>
                <a:ext cx="62350" cy="34400"/>
              </a:xfrm>
              <a:custGeom>
                <a:rect b="b" l="l" r="r" t="t"/>
                <a:pathLst>
                  <a:path extrusionOk="0" h="1376" w="2494">
                    <a:moveTo>
                      <a:pt x="850" y="0"/>
                    </a:moveTo>
                    <a:cubicBezTo>
                      <a:pt x="435" y="0"/>
                      <a:pt x="122" y="142"/>
                      <a:pt x="72" y="381"/>
                    </a:cubicBezTo>
                    <a:cubicBezTo>
                      <a:pt x="0" y="712"/>
                      <a:pt x="447" y="1123"/>
                      <a:pt x="1081" y="1310"/>
                    </a:cubicBezTo>
                    <a:cubicBezTo>
                      <a:pt x="1272" y="1354"/>
                      <a:pt x="1456" y="1375"/>
                      <a:pt x="1624" y="1375"/>
                    </a:cubicBezTo>
                    <a:cubicBezTo>
                      <a:pt x="2046" y="1375"/>
                      <a:pt x="2364" y="1239"/>
                      <a:pt x="2422" y="971"/>
                    </a:cubicBezTo>
                    <a:cubicBezTo>
                      <a:pt x="2493" y="640"/>
                      <a:pt x="2046" y="229"/>
                      <a:pt x="1412" y="77"/>
                    </a:cubicBezTo>
                    <a:cubicBezTo>
                      <a:pt x="1215" y="25"/>
                      <a:pt x="1023" y="0"/>
                      <a:pt x="850"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8"/>
              <p:cNvSpPr/>
              <p:nvPr/>
            </p:nvSpPr>
            <p:spPr>
              <a:xfrm>
                <a:off x="5620988" y="6792250"/>
                <a:ext cx="60550" cy="28700"/>
              </a:xfrm>
              <a:custGeom>
                <a:rect b="b" l="l" r="r" t="t"/>
                <a:pathLst>
                  <a:path extrusionOk="0" h="1148" w="2422">
                    <a:moveTo>
                      <a:pt x="143" y="0"/>
                    </a:moveTo>
                    <a:lnTo>
                      <a:pt x="143" y="0"/>
                    </a:lnTo>
                    <a:cubicBezTo>
                      <a:pt x="108" y="36"/>
                      <a:pt x="72" y="117"/>
                      <a:pt x="72" y="152"/>
                    </a:cubicBezTo>
                    <a:cubicBezTo>
                      <a:pt x="0" y="483"/>
                      <a:pt x="447" y="894"/>
                      <a:pt x="1081" y="1081"/>
                    </a:cubicBezTo>
                    <a:cubicBezTo>
                      <a:pt x="1264" y="1126"/>
                      <a:pt x="1444" y="1147"/>
                      <a:pt x="1611" y="1147"/>
                    </a:cubicBezTo>
                    <a:cubicBezTo>
                      <a:pt x="2015" y="1147"/>
                      <a:pt x="2339" y="1021"/>
                      <a:pt x="2422" y="787"/>
                    </a:cubicBezTo>
                    <a:lnTo>
                      <a:pt x="2422" y="787"/>
                    </a:lnTo>
                    <a:cubicBezTo>
                      <a:pt x="2279" y="929"/>
                      <a:pt x="2027" y="1010"/>
                      <a:pt x="1718" y="1010"/>
                    </a:cubicBezTo>
                    <a:cubicBezTo>
                      <a:pt x="1545" y="1010"/>
                      <a:pt x="1353" y="984"/>
                      <a:pt x="1153" y="930"/>
                    </a:cubicBezTo>
                    <a:cubicBezTo>
                      <a:pt x="519" y="787"/>
                      <a:pt x="72" y="376"/>
                      <a:pt x="143"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8"/>
              <p:cNvSpPr/>
              <p:nvPr/>
            </p:nvSpPr>
            <p:spPr>
              <a:xfrm>
                <a:off x="5633938" y="6834950"/>
                <a:ext cx="129350" cy="68150"/>
              </a:xfrm>
              <a:custGeom>
                <a:rect b="b" l="l" r="r" t="t"/>
                <a:pathLst>
                  <a:path extrusionOk="0" h="2726" w="5174">
                    <a:moveTo>
                      <a:pt x="2354" y="0"/>
                    </a:moveTo>
                    <a:cubicBezTo>
                      <a:pt x="1053" y="0"/>
                      <a:pt x="34" y="571"/>
                      <a:pt x="1" y="1267"/>
                    </a:cubicBezTo>
                    <a:cubicBezTo>
                      <a:pt x="1" y="2018"/>
                      <a:pt x="1117" y="2652"/>
                      <a:pt x="2529" y="2724"/>
                    </a:cubicBezTo>
                    <a:cubicBezTo>
                      <a:pt x="2569" y="2725"/>
                      <a:pt x="2610" y="2725"/>
                      <a:pt x="2650" y="2725"/>
                    </a:cubicBezTo>
                    <a:cubicBezTo>
                      <a:pt x="4016" y="2725"/>
                      <a:pt x="5138" y="2140"/>
                      <a:pt x="5138" y="1419"/>
                    </a:cubicBezTo>
                    <a:cubicBezTo>
                      <a:pt x="5173" y="678"/>
                      <a:pt x="4021" y="43"/>
                      <a:pt x="2609" y="8"/>
                    </a:cubicBezTo>
                    <a:cubicBezTo>
                      <a:pt x="2523" y="3"/>
                      <a:pt x="2438" y="0"/>
                      <a:pt x="2354"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8"/>
              <p:cNvSpPr/>
              <p:nvPr/>
            </p:nvSpPr>
            <p:spPr>
              <a:xfrm>
                <a:off x="5633938" y="6857475"/>
                <a:ext cx="128450" cy="45625"/>
              </a:xfrm>
              <a:custGeom>
                <a:rect b="b" l="l" r="r" t="t"/>
                <a:pathLst>
                  <a:path extrusionOk="0" h="1825" w="5138">
                    <a:moveTo>
                      <a:pt x="117" y="0"/>
                    </a:moveTo>
                    <a:cubicBezTo>
                      <a:pt x="36" y="107"/>
                      <a:pt x="1" y="259"/>
                      <a:pt x="1" y="366"/>
                    </a:cubicBezTo>
                    <a:cubicBezTo>
                      <a:pt x="1" y="1117"/>
                      <a:pt x="1117" y="1751"/>
                      <a:pt x="2529" y="1823"/>
                    </a:cubicBezTo>
                    <a:cubicBezTo>
                      <a:pt x="2572" y="1824"/>
                      <a:pt x="2616" y="1824"/>
                      <a:pt x="2659" y="1824"/>
                    </a:cubicBezTo>
                    <a:cubicBezTo>
                      <a:pt x="4019" y="1824"/>
                      <a:pt x="5103" y="1282"/>
                      <a:pt x="5138" y="554"/>
                    </a:cubicBezTo>
                    <a:lnTo>
                      <a:pt x="5138" y="554"/>
                    </a:lnTo>
                    <a:cubicBezTo>
                      <a:pt x="4843" y="1117"/>
                      <a:pt x="3833" y="1483"/>
                      <a:pt x="2645" y="1483"/>
                    </a:cubicBezTo>
                    <a:cubicBezTo>
                      <a:pt x="1234" y="1447"/>
                      <a:pt x="72" y="777"/>
                      <a:pt x="117" y="36"/>
                    </a:cubicBezTo>
                    <a:lnTo>
                      <a:pt x="117" y="0"/>
                    </a:ln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53" name="Google Shape;453;p8"/>
          <p:cNvSpPr txBox="1"/>
          <p:nvPr>
            <p:ph type="ctrTitle"/>
          </p:nvPr>
        </p:nvSpPr>
        <p:spPr>
          <a:xfrm>
            <a:off x="863726" y="2323263"/>
            <a:ext cx="2445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9E005D"/>
              </a:buClr>
              <a:buSzPts val="1800"/>
              <a:buNone/>
              <a:defRPr sz="1800">
                <a:solidFill>
                  <a:srgbClr val="9E005D"/>
                </a:solidFill>
              </a:defRPr>
            </a:lvl1pPr>
            <a:lvl2pPr lvl="1" rtl="0" algn="ctr">
              <a:spcBef>
                <a:spcPts val="0"/>
              </a:spcBef>
              <a:spcAft>
                <a:spcPts val="0"/>
              </a:spcAft>
              <a:buClr>
                <a:srgbClr val="9E005D"/>
              </a:buClr>
              <a:buSzPts val="2400"/>
              <a:buNone/>
              <a:defRPr sz="2400">
                <a:solidFill>
                  <a:srgbClr val="9E005D"/>
                </a:solidFill>
              </a:defRPr>
            </a:lvl2pPr>
            <a:lvl3pPr lvl="2" rtl="0" algn="ctr">
              <a:spcBef>
                <a:spcPts val="0"/>
              </a:spcBef>
              <a:spcAft>
                <a:spcPts val="0"/>
              </a:spcAft>
              <a:buClr>
                <a:srgbClr val="9E005D"/>
              </a:buClr>
              <a:buSzPts val="2400"/>
              <a:buNone/>
              <a:defRPr sz="2400">
                <a:solidFill>
                  <a:srgbClr val="9E005D"/>
                </a:solidFill>
              </a:defRPr>
            </a:lvl3pPr>
            <a:lvl4pPr lvl="3" rtl="0" algn="ctr">
              <a:spcBef>
                <a:spcPts val="0"/>
              </a:spcBef>
              <a:spcAft>
                <a:spcPts val="0"/>
              </a:spcAft>
              <a:buClr>
                <a:srgbClr val="9E005D"/>
              </a:buClr>
              <a:buSzPts val="2400"/>
              <a:buNone/>
              <a:defRPr sz="2400">
                <a:solidFill>
                  <a:srgbClr val="9E005D"/>
                </a:solidFill>
              </a:defRPr>
            </a:lvl4pPr>
            <a:lvl5pPr lvl="4" rtl="0" algn="ctr">
              <a:spcBef>
                <a:spcPts val="0"/>
              </a:spcBef>
              <a:spcAft>
                <a:spcPts val="0"/>
              </a:spcAft>
              <a:buClr>
                <a:srgbClr val="9E005D"/>
              </a:buClr>
              <a:buSzPts val="2400"/>
              <a:buNone/>
              <a:defRPr sz="2400">
                <a:solidFill>
                  <a:srgbClr val="9E005D"/>
                </a:solidFill>
              </a:defRPr>
            </a:lvl5pPr>
            <a:lvl6pPr lvl="5" rtl="0" algn="ctr">
              <a:spcBef>
                <a:spcPts val="0"/>
              </a:spcBef>
              <a:spcAft>
                <a:spcPts val="0"/>
              </a:spcAft>
              <a:buClr>
                <a:srgbClr val="9E005D"/>
              </a:buClr>
              <a:buSzPts val="2400"/>
              <a:buNone/>
              <a:defRPr sz="2400">
                <a:solidFill>
                  <a:srgbClr val="9E005D"/>
                </a:solidFill>
              </a:defRPr>
            </a:lvl6pPr>
            <a:lvl7pPr lvl="6" rtl="0" algn="ctr">
              <a:spcBef>
                <a:spcPts val="0"/>
              </a:spcBef>
              <a:spcAft>
                <a:spcPts val="0"/>
              </a:spcAft>
              <a:buClr>
                <a:srgbClr val="9E005D"/>
              </a:buClr>
              <a:buSzPts val="2400"/>
              <a:buNone/>
              <a:defRPr sz="2400">
                <a:solidFill>
                  <a:srgbClr val="9E005D"/>
                </a:solidFill>
              </a:defRPr>
            </a:lvl7pPr>
            <a:lvl8pPr lvl="7" rtl="0" algn="ctr">
              <a:spcBef>
                <a:spcPts val="0"/>
              </a:spcBef>
              <a:spcAft>
                <a:spcPts val="0"/>
              </a:spcAft>
              <a:buClr>
                <a:srgbClr val="9E005D"/>
              </a:buClr>
              <a:buSzPts val="2400"/>
              <a:buNone/>
              <a:defRPr sz="2400">
                <a:solidFill>
                  <a:srgbClr val="9E005D"/>
                </a:solidFill>
              </a:defRPr>
            </a:lvl8pPr>
            <a:lvl9pPr lvl="8" rtl="0" algn="ctr">
              <a:spcBef>
                <a:spcPts val="0"/>
              </a:spcBef>
              <a:spcAft>
                <a:spcPts val="0"/>
              </a:spcAft>
              <a:buClr>
                <a:srgbClr val="9E005D"/>
              </a:buClr>
              <a:buSzPts val="2400"/>
              <a:buNone/>
              <a:defRPr sz="2400">
                <a:solidFill>
                  <a:srgbClr val="9E005D"/>
                </a:solidFill>
              </a:defRPr>
            </a:lvl9pPr>
          </a:lstStyle>
          <a:p/>
        </p:txBody>
      </p:sp>
      <p:sp>
        <p:nvSpPr>
          <p:cNvPr id="454" name="Google Shape;454;p8"/>
          <p:cNvSpPr txBox="1"/>
          <p:nvPr>
            <p:ph idx="1" type="subTitle"/>
          </p:nvPr>
        </p:nvSpPr>
        <p:spPr>
          <a:xfrm>
            <a:off x="1106723" y="2744488"/>
            <a:ext cx="19596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a:solidFill>
                  <a:srgbClr val="9E005D"/>
                </a:solidFill>
              </a:defRPr>
            </a:lvl1pPr>
            <a:lvl2pPr lvl="1" rtl="0" algn="ctr">
              <a:lnSpc>
                <a:spcPct val="100000"/>
              </a:lnSpc>
              <a:spcBef>
                <a:spcPts val="1600"/>
              </a:spcBef>
              <a:spcAft>
                <a:spcPts val="0"/>
              </a:spcAft>
              <a:buNone/>
              <a:defRPr>
                <a:solidFill>
                  <a:srgbClr val="9E005D"/>
                </a:solidFill>
              </a:defRPr>
            </a:lvl2pPr>
            <a:lvl3pPr lvl="2" rtl="0" algn="ctr">
              <a:lnSpc>
                <a:spcPct val="100000"/>
              </a:lnSpc>
              <a:spcBef>
                <a:spcPts val="1600"/>
              </a:spcBef>
              <a:spcAft>
                <a:spcPts val="0"/>
              </a:spcAft>
              <a:buNone/>
              <a:defRPr>
                <a:solidFill>
                  <a:srgbClr val="9E005D"/>
                </a:solidFill>
              </a:defRPr>
            </a:lvl3pPr>
            <a:lvl4pPr lvl="3" rtl="0" algn="ctr">
              <a:lnSpc>
                <a:spcPct val="100000"/>
              </a:lnSpc>
              <a:spcBef>
                <a:spcPts val="1600"/>
              </a:spcBef>
              <a:spcAft>
                <a:spcPts val="0"/>
              </a:spcAft>
              <a:buNone/>
              <a:defRPr>
                <a:solidFill>
                  <a:srgbClr val="9E005D"/>
                </a:solidFill>
              </a:defRPr>
            </a:lvl4pPr>
            <a:lvl5pPr lvl="4" rtl="0" algn="ctr">
              <a:lnSpc>
                <a:spcPct val="100000"/>
              </a:lnSpc>
              <a:spcBef>
                <a:spcPts val="1600"/>
              </a:spcBef>
              <a:spcAft>
                <a:spcPts val="0"/>
              </a:spcAft>
              <a:buNone/>
              <a:defRPr>
                <a:solidFill>
                  <a:srgbClr val="9E005D"/>
                </a:solidFill>
              </a:defRPr>
            </a:lvl5pPr>
            <a:lvl6pPr lvl="5" rtl="0" algn="ctr">
              <a:lnSpc>
                <a:spcPct val="100000"/>
              </a:lnSpc>
              <a:spcBef>
                <a:spcPts val="1600"/>
              </a:spcBef>
              <a:spcAft>
                <a:spcPts val="0"/>
              </a:spcAft>
              <a:buNone/>
              <a:defRPr>
                <a:solidFill>
                  <a:srgbClr val="9E005D"/>
                </a:solidFill>
              </a:defRPr>
            </a:lvl6pPr>
            <a:lvl7pPr lvl="6" rtl="0" algn="ctr">
              <a:lnSpc>
                <a:spcPct val="100000"/>
              </a:lnSpc>
              <a:spcBef>
                <a:spcPts val="1600"/>
              </a:spcBef>
              <a:spcAft>
                <a:spcPts val="0"/>
              </a:spcAft>
              <a:buNone/>
              <a:defRPr>
                <a:solidFill>
                  <a:srgbClr val="9E005D"/>
                </a:solidFill>
              </a:defRPr>
            </a:lvl7pPr>
            <a:lvl8pPr lvl="7" rtl="0" algn="ctr">
              <a:lnSpc>
                <a:spcPct val="100000"/>
              </a:lnSpc>
              <a:spcBef>
                <a:spcPts val="1600"/>
              </a:spcBef>
              <a:spcAft>
                <a:spcPts val="0"/>
              </a:spcAft>
              <a:buNone/>
              <a:defRPr>
                <a:solidFill>
                  <a:srgbClr val="9E005D"/>
                </a:solidFill>
              </a:defRPr>
            </a:lvl8pPr>
            <a:lvl9pPr lvl="8" rtl="0" algn="ctr">
              <a:lnSpc>
                <a:spcPct val="100000"/>
              </a:lnSpc>
              <a:spcBef>
                <a:spcPts val="1600"/>
              </a:spcBef>
              <a:spcAft>
                <a:spcPts val="1600"/>
              </a:spcAft>
              <a:buNone/>
              <a:defRPr>
                <a:solidFill>
                  <a:srgbClr val="9E005D"/>
                </a:solidFill>
              </a:defRPr>
            </a:lvl9pPr>
          </a:lstStyle>
          <a:p/>
        </p:txBody>
      </p:sp>
      <p:sp>
        <p:nvSpPr>
          <p:cNvPr id="455" name="Google Shape;455;p8"/>
          <p:cNvSpPr txBox="1"/>
          <p:nvPr>
            <p:ph idx="2" type="ctrTitle"/>
          </p:nvPr>
        </p:nvSpPr>
        <p:spPr>
          <a:xfrm>
            <a:off x="3258602" y="2323263"/>
            <a:ext cx="26268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9E005D"/>
              </a:buClr>
              <a:buSzPts val="1800"/>
              <a:buNone/>
              <a:defRPr sz="1800">
                <a:solidFill>
                  <a:srgbClr val="9E005D"/>
                </a:solidFill>
              </a:defRPr>
            </a:lvl1pPr>
            <a:lvl2pPr lvl="1" rtl="0" algn="ctr">
              <a:spcBef>
                <a:spcPts val="0"/>
              </a:spcBef>
              <a:spcAft>
                <a:spcPts val="0"/>
              </a:spcAft>
              <a:buClr>
                <a:srgbClr val="9E005D"/>
              </a:buClr>
              <a:buSzPts val="2400"/>
              <a:buNone/>
              <a:defRPr sz="2400">
                <a:solidFill>
                  <a:srgbClr val="9E005D"/>
                </a:solidFill>
              </a:defRPr>
            </a:lvl2pPr>
            <a:lvl3pPr lvl="2" rtl="0" algn="ctr">
              <a:spcBef>
                <a:spcPts val="0"/>
              </a:spcBef>
              <a:spcAft>
                <a:spcPts val="0"/>
              </a:spcAft>
              <a:buClr>
                <a:srgbClr val="9E005D"/>
              </a:buClr>
              <a:buSzPts val="2400"/>
              <a:buNone/>
              <a:defRPr sz="2400">
                <a:solidFill>
                  <a:srgbClr val="9E005D"/>
                </a:solidFill>
              </a:defRPr>
            </a:lvl3pPr>
            <a:lvl4pPr lvl="3" rtl="0" algn="ctr">
              <a:spcBef>
                <a:spcPts val="0"/>
              </a:spcBef>
              <a:spcAft>
                <a:spcPts val="0"/>
              </a:spcAft>
              <a:buClr>
                <a:srgbClr val="9E005D"/>
              </a:buClr>
              <a:buSzPts val="2400"/>
              <a:buNone/>
              <a:defRPr sz="2400">
                <a:solidFill>
                  <a:srgbClr val="9E005D"/>
                </a:solidFill>
              </a:defRPr>
            </a:lvl4pPr>
            <a:lvl5pPr lvl="4" rtl="0" algn="ctr">
              <a:spcBef>
                <a:spcPts val="0"/>
              </a:spcBef>
              <a:spcAft>
                <a:spcPts val="0"/>
              </a:spcAft>
              <a:buClr>
                <a:srgbClr val="9E005D"/>
              </a:buClr>
              <a:buSzPts val="2400"/>
              <a:buNone/>
              <a:defRPr sz="2400">
                <a:solidFill>
                  <a:srgbClr val="9E005D"/>
                </a:solidFill>
              </a:defRPr>
            </a:lvl5pPr>
            <a:lvl6pPr lvl="5" rtl="0" algn="ctr">
              <a:spcBef>
                <a:spcPts val="0"/>
              </a:spcBef>
              <a:spcAft>
                <a:spcPts val="0"/>
              </a:spcAft>
              <a:buClr>
                <a:srgbClr val="9E005D"/>
              </a:buClr>
              <a:buSzPts val="2400"/>
              <a:buNone/>
              <a:defRPr sz="2400">
                <a:solidFill>
                  <a:srgbClr val="9E005D"/>
                </a:solidFill>
              </a:defRPr>
            </a:lvl6pPr>
            <a:lvl7pPr lvl="6" rtl="0" algn="ctr">
              <a:spcBef>
                <a:spcPts val="0"/>
              </a:spcBef>
              <a:spcAft>
                <a:spcPts val="0"/>
              </a:spcAft>
              <a:buClr>
                <a:srgbClr val="9E005D"/>
              </a:buClr>
              <a:buSzPts val="2400"/>
              <a:buNone/>
              <a:defRPr sz="2400">
                <a:solidFill>
                  <a:srgbClr val="9E005D"/>
                </a:solidFill>
              </a:defRPr>
            </a:lvl7pPr>
            <a:lvl8pPr lvl="7" rtl="0" algn="ctr">
              <a:spcBef>
                <a:spcPts val="0"/>
              </a:spcBef>
              <a:spcAft>
                <a:spcPts val="0"/>
              </a:spcAft>
              <a:buClr>
                <a:srgbClr val="9E005D"/>
              </a:buClr>
              <a:buSzPts val="2400"/>
              <a:buNone/>
              <a:defRPr sz="2400">
                <a:solidFill>
                  <a:srgbClr val="9E005D"/>
                </a:solidFill>
              </a:defRPr>
            </a:lvl8pPr>
            <a:lvl9pPr lvl="8" rtl="0" algn="ctr">
              <a:spcBef>
                <a:spcPts val="0"/>
              </a:spcBef>
              <a:spcAft>
                <a:spcPts val="0"/>
              </a:spcAft>
              <a:buClr>
                <a:srgbClr val="9E005D"/>
              </a:buClr>
              <a:buSzPts val="2400"/>
              <a:buNone/>
              <a:defRPr sz="2400">
                <a:solidFill>
                  <a:srgbClr val="9E005D"/>
                </a:solidFill>
              </a:defRPr>
            </a:lvl9pPr>
          </a:lstStyle>
          <a:p/>
        </p:txBody>
      </p:sp>
      <p:sp>
        <p:nvSpPr>
          <p:cNvPr id="456" name="Google Shape;456;p8"/>
          <p:cNvSpPr txBox="1"/>
          <p:nvPr>
            <p:ph idx="3" type="subTitle"/>
          </p:nvPr>
        </p:nvSpPr>
        <p:spPr>
          <a:xfrm>
            <a:off x="3592198" y="2744488"/>
            <a:ext cx="19596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a:solidFill>
                  <a:srgbClr val="9E005D"/>
                </a:solidFill>
              </a:defRPr>
            </a:lvl1pPr>
            <a:lvl2pPr lvl="1" rtl="0" algn="ctr">
              <a:lnSpc>
                <a:spcPct val="100000"/>
              </a:lnSpc>
              <a:spcBef>
                <a:spcPts val="1600"/>
              </a:spcBef>
              <a:spcAft>
                <a:spcPts val="0"/>
              </a:spcAft>
              <a:buNone/>
              <a:defRPr>
                <a:solidFill>
                  <a:srgbClr val="9E005D"/>
                </a:solidFill>
              </a:defRPr>
            </a:lvl2pPr>
            <a:lvl3pPr lvl="2" rtl="0" algn="ctr">
              <a:lnSpc>
                <a:spcPct val="100000"/>
              </a:lnSpc>
              <a:spcBef>
                <a:spcPts val="1600"/>
              </a:spcBef>
              <a:spcAft>
                <a:spcPts val="0"/>
              </a:spcAft>
              <a:buNone/>
              <a:defRPr>
                <a:solidFill>
                  <a:srgbClr val="9E005D"/>
                </a:solidFill>
              </a:defRPr>
            </a:lvl3pPr>
            <a:lvl4pPr lvl="3" rtl="0" algn="ctr">
              <a:lnSpc>
                <a:spcPct val="100000"/>
              </a:lnSpc>
              <a:spcBef>
                <a:spcPts val="1600"/>
              </a:spcBef>
              <a:spcAft>
                <a:spcPts val="0"/>
              </a:spcAft>
              <a:buNone/>
              <a:defRPr>
                <a:solidFill>
                  <a:srgbClr val="9E005D"/>
                </a:solidFill>
              </a:defRPr>
            </a:lvl4pPr>
            <a:lvl5pPr lvl="4" rtl="0" algn="ctr">
              <a:lnSpc>
                <a:spcPct val="100000"/>
              </a:lnSpc>
              <a:spcBef>
                <a:spcPts val="1600"/>
              </a:spcBef>
              <a:spcAft>
                <a:spcPts val="0"/>
              </a:spcAft>
              <a:buNone/>
              <a:defRPr>
                <a:solidFill>
                  <a:srgbClr val="9E005D"/>
                </a:solidFill>
              </a:defRPr>
            </a:lvl5pPr>
            <a:lvl6pPr lvl="5" rtl="0" algn="ctr">
              <a:lnSpc>
                <a:spcPct val="100000"/>
              </a:lnSpc>
              <a:spcBef>
                <a:spcPts val="1600"/>
              </a:spcBef>
              <a:spcAft>
                <a:spcPts val="0"/>
              </a:spcAft>
              <a:buNone/>
              <a:defRPr>
                <a:solidFill>
                  <a:srgbClr val="9E005D"/>
                </a:solidFill>
              </a:defRPr>
            </a:lvl6pPr>
            <a:lvl7pPr lvl="6" rtl="0" algn="ctr">
              <a:lnSpc>
                <a:spcPct val="100000"/>
              </a:lnSpc>
              <a:spcBef>
                <a:spcPts val="1600"/>
              </a:spcBef>
              <a:spcAft>
                <a:spcPts val="0"/>
              </a:spcAft>
              <a:buNone/>
              <a:defRPr>
                <a:solidFill>
                  <a:srgbClr val="9E005D"/>
                </a:solidFill>
              </a:defRPr>
            </a:lvl7pPr>
            <a:lvl8pPr lvl="7" rtl="0" algn="ctr">
              <a:lnSpc>
                <a:spcPct val="100000"/>
              </a:lnSpc>
              <a:spcBef>
                <a:spcPts val="1600"/>
              </a:spcBef>
              <a:spcAft>
                <a:spcPts val="0"/>
              </a:spcAft>
              <a:buNone/>
              <a:defRPr>
                <a:solidFill>
                  <a:srgbClr val="9E005D"/>
                </a:solidFill>
              </a:defRPr>
            </a:lvl8pPr>
            <a:lvl9pPr lvl="8" rtl="0" algn="ctr">
              <a:lnSpc>
                <a:spcPct val="100000"/>
              </a:lnSpc>
              <a:spcBef>
                <a:spcPts val="1600"/>
              </a:spcBef>
              <a:spcAft>
                <a:spcPts val="1600"/>
              </a:spcAft>
              <a:buNone/>
              <a:defRPr>
                <a:solidFill>
                  <a:srgbClr val="9E005D"/>
                </a:solidFill>
              </a:defRPr>
            </a:lvl9pPr>
          </a:lstStyle>
          <a:p/>
        </p:txBody>
      </p:sp>
      <p:sp>
        <p:nvSpPr>
          <p:cNvPr id="457" name="Google Shape;457;p8"/>
          <p:cNvSpPr txBox="1"/>
          <p:nvPr>
            <p:ph idx="4" type="ctrTitle"/>
          </p:nvPr>
        </p:nvSpPr>
        <p:spPr>
          <a:xfrm>
            <a:off x="5699439" y="2323263"/>
            <a:ext cx="26268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9E005D"/>
              </a:buClr>
              <a:buSzPts val="1800"/>
              <a:buNone/>
              <a:defRPr sz="1800">
                <a:solidFill>
                  <a:srgbClr val="9E005D"/>
                </a:solidFill>
              </a:defRPr>
            </a:lvl1pPr>
            <a:lvl2pPr lvl="1" rtl="0" algn="ctr">
              <a:spcBef>
                <a:spcPts val="0"/>
              </a:spcBef>
              <a:spcAft>
                <a:spcPts val="0"/>
              </a:spcAft>
              <a:buClr>
                <a:srgbClr val="9E005D"/>
              </a:buClr>
              <a:buSzPts val="2400"/>
              <a:buNone/>
              <a:defRPr sz="2400">
                <a:solidFill>
                  <a:srgbClr val="9E005D"/>
                </a:solidFill>
              </a:defRPr>
            </a:lvl2pPr>
            <a:lvl3pPr lvl="2" rtl="0" algn="ctr">
              <a:spcBef>
                <a:spcPts val="0"/>
              </a:spcBef>
              <a:spcAft>
                <a:spcPts val="0"/>
              </a:spcAft>
              <a:buClr>
                <a:srgbClr val="9E005D"/>
              </a:buClr>
              <a:buSzPts val="2400"/>
              <a:buNone/>
              <a:defRPr sz="2400">
                <a:solidFill>
                  <a:srgbClr val="9E005D"/>
                </a:solidFill>
              </a:defRPr>
            </a:lvl3pPr>
            <a:lvl4pPr lvl="3" rtl="0" algn="ctr">
              <a:spcBef>
                <a:spcPts val="0"/>
              </a:spcBef>
              <a:spcAft>
                <a:spcPts val="0"/>
              </a:spcAft>
              <a:buClr>
                <a:srgbClr val="9E005D"/>
              </a:buClr>
              <a:buSzPts val="2400"/>
              <a:buNone/>
              <a:defRPr sz="2400">
                <a:solidFill>
                  <a:srgbClr val="9E005D"/>
                </a:solidFill>
              </a:defRPr>
            </a:lvl4pPr>
            <a:lvl5pPr lvl="4" rtl="0" algn="ctr">
              <a:spcBef>
                <a:spcPts val="0"/>
              </a:spcBef>
              <a:spcAft>
                <a:spcPts val="0"/>
              </a:spcAft>
              <a:buClr>
                <a:srgbClr val="9E005D"/>
              </a:buClr>
              <a:buSzPts val="2400"/>
              <a:buNone/>
              <a:defRPr sz="2400">
                <a:solidFill>
                  <a:srgbClr val="9E005D"/>
                </a:solidFill>
              </a:defRPr>
            </a:lvl5pPr>
            <a:lvl6pPr lvl="5" rtl="0" algn="ctr">
              <a:spcBef>
                <a:spcPts val="0"/>
              </a:spcBef>
              <a:spcAft>
                <a:spcPts val="0"/>
              </a:spcAft>
              <a:buClr>
                <a:srgbClr val="9E005D"/>
              </a:buClr>
              <a:buSzPts val="2400"/>
              <a:buNone/>
              <a:defRPr sz="2400">
                <a:solidFill>
                  <a:srgbClr val="9E005D"/>
                </a:solidFill>
              </a:defRPr>
            </a:lvl6pPr>
            <a:lvl7pPr lvl="6" rtl="0" algn="ctr">
              <a:spcBef>
                <a:spcPts val="0"/>
              </a:spcBef>
              <a:spcAft>
                <a:spcPts val="0"/>
              </a:spcAft>
              <a:buClr>
                <a:srgbClr val="9E005D"/>
              </a:buClr>
              <a:buSzPts val="2400"/>
              <a:buNone/>
              <a:defRPr sz="2400">
                <a:solidFill>
                  <a:srgbClr val="9E005D"/>
                </a:solidFill>
              </a:defRPr>
            </a:lvl7pPr>
            <a:lvl8pPr lvl="7" rtl="0" algn="ctr">
              <a:spcBef>
                <a:spcPts val="0"/>
              </a:spcBef>
              <a:spcAft>
                <a:spcPts val="0"/>
              </a:spcAft>
              <a:buClr>
                <a:srgbClr val="9E005D"/>
              </a:buClr>
              <a:buSzPts val="2400"/>
              <a:buNone/>
              <a:defRPr sz="2400">
                <a:solidFill>
                  <a:srgbClr val="9E005D"/>
                </a:solidFill>
              </a:defRPr>
            </a:lvl8pPr>
            <a:lvl9pPr lvl="8" rtl="0" algn="ctr">
              <a:spcBef>
                <a:spcPts val="0"/>
              </a:spcBef>
              <a:spcAft>
                <a:spcPts val="0"/>
              </a:spcAft>
              <a:buClr>
                <a:srgbClr val="9E005D"/>
              </a:buClr>
              <a:buSzPts val="2400"/>
              <a:buNone/>
              <a:defRPr sz="2400">
                <a:solidFill>
                  <a:srgbClr val="9E005D"/>
                </a:solidFill>
              </a:defRPr>
            </a:lvl9pPr>
          </a:lstStyle>
          <a:p/>
        </p:txBody>
      </p:sp>
      <p:sp>
        <p:nvSpPr>
          <p:cNvPr id="458" name="Google Shape;458;p8"/>
          <p:cNvSpPr txBox="1"/>
          <p:nvPr>
            <p:ph idx="5" type="subTitle"/>
          </p:nvPr>
        </p:nvSpPr>
        <p:spPr>
          <a:xfrm>
            <a:off x="6033036" y="2744488"/>
            <a:ext cx="19596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a:solidFill>
                  <a:srgbClr val="9E005D"/>
                </a:solidFill>
              </a:defRPr>
            </a:lvl1pPr>
            <a:lvl2pPr lvl="1" rtl="0" algn="ctr">
              <a:lnSpc>
                <a:spcPct val="100000"/>
              </a:lnSpc>
              <a:spcBef>
                <a:spcPts val="1600"/>
              </a:spcBef>
              <a:spcAft>
                <a:spcPts val="0"/>
              </a:spcAft>
              <a:buNone/>
              <a:defRPr>
                <a:solidFill>
                  <a:srgbClr val="9E005D"/>
                </a:solidFill>
              </a:defRPr>
            </a:lvl2pPr>
            <a:lvl3pPr lvl="2" rtl="0" algn="ctr">
              <a:lnSpc>
                <a:spcPct val="100000"/>
              </a:lnSpc>
              <a:spcBef>
                <a:spcPts val="1600"/>
              </a:spcBef>
              <a:spcAft>
                <a:spcPts val="0"/>
              </a:spcAft>
              <a:buNone/>
              <a:defRPr>
                <a:solidFill>
                  <a:srgbClr val="9E005D"/>
                </a:solidFill>
              </a:defRPr>
            </a:lvl3pPr>
            <a:lvl4pPr lvl="3" rtl="0" algn="ctr">
              <a:lnSpc>
                <a:spcPct val="100000"/>
              </a:lnSpc>
              <a:spcBef>
                <a:spcPts val="1600"/>
              </a:spcBef>
              <a:spcAft>
                <a:spcPts val="0"/>
              </a:spcAft>
              <a:buNone/>
              <a:defRPr>
                <a:solidFill>
                  <a:srgbClr val="9E005D"/>
                </a:solidFill>
              </a:defRPr>
            </a:lvl4pPr>
            <a:lvl5pPr lvl="4" rtl="0" algn="ctr">
              <a:lnSpc>
                <a:spcPct val="100000"/>
              </a:lnSpc>
              <a:spcBef>
                <a:spcPts val="1600"/>
              </a:spcBef>
              <a:spcAft>
                <a:spcPts val="0"/>
              </a:spcAft>
              <a:buNone/>
              <a:defRPr>
                <a:solidFill>
                  <a:srgbClr val="9E005D"/>
                </a:solidFill>
              </a:defRPr>
            </a:lvl5pPr>
            <a:lvl6pPr lvl="5" rtl="0" algn="ctr">
              <a:lnSpc>
                <a:spcPct val="100000"/>
              </a:lnSpc>
              <a:spcBef>
                <a:spcPts val="1600"/>
              </a:spcBef>
              <a:spcAft>
                <a:spcPts val="0"/>
              </a:spcAft>
              <a:buNone/>
              <a:defRPr>
                <a:solidFill>
                  <a:srgbClr val="9E005D"/>
                </a:solidFill>
              </a:defRPr>
            </a:lvl6pPr>
            <a:lvl7pPr lvl="6" rtl="0" algn="ctr">
              <a:lnSpc>
                <a:spcPct val="100000"/>
              </a:lnSpc>
              <a:spcBef>
                <a:spcPts val="1600"/>
              </a:spcBef>
              <a:spcAft>
                <a:spcPts val="0"/>
              </a:spcAft>
              <a:buNone/>
              <a:defRPr>
                <a:solidFill>
                  <a:srgbClr val="9E005D"/>
                </a:solidFill>
              </a:defRPr>
            </a:lvl7pPr>
            <a:lvl8pPr lvl="7" rtl="0" algn="ctr">
              <a:lnSpc>
                <a:spcPct val="100000"/>
              </a:lnSpc>
              <a:spcBef>
                <a:spcPts val="1600"/>
              </a:spcBef>
              <a:spcAft>
                <a:spcPts val="0"/>
              </a:spcAft>
              <a:buNone/>
              <a:defRPr>
                <a:solidFill>
                  <a:srgbClr val="9E005D"/>
                </a:solidFill>
              </a:defRPr>
            </a:lvl8pPr>
            <a:lvl9pPr lvl="8" rtl="0" algn="ctr">
              <a:lnSpc>
                <a:spcPct val="100000"/>
              </a:lnSpc>
              <a:spcBef>
                <a:spcPts val="1600"/>
              </a:spcBef>
              <a:spcAft>
                <a:spcPts val="1600"/>
              </a:spcAft>
              <a:buNone/>
              <a:defRPr>
                <a:solidFill>
                  <a:srgbClr val="9E005D"/>
                </a:solidFill>
              </a:defRPr>
            </a:lvl9pPr>
          </a:lstStyle>
          <a:p/>
        </p:txBody>
      </p:sp>
      <p:sp>
        <p:nvSpPr>
          <p:cNvPr id="459" name="Google Shape;459;p8"/>
          <p:cNvSpPr txBox="1"/>
          <p:nvPr>
            <p:ph idx="6" type="ctrTitle"/>
          </p:nvPr>
        </p:nvSpPr>
        <p:spPr>
          <a:xfrm>
            <a:off x="1007650" y="790500"/>
            <a:ext cx="71268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9E005D"/>
              </a:buClr>
              <a:buSzPts val="3000"/>
              <a:buNone/>
              <a:defRPr sz="3000">
                <a:solidFill>
                  <a:srgbClr val="9E005D"/>
                </a:solidFill>
              </a:defRPr>
            </a:lvl1pPr>
            <a:lvl2pPr lvl="1" rtl="0" algn="ctr">
              <a:spcBef>
                <a:spcPts val="0"/>
              </a:spcBef>
              <a:spcAft>
                <a:spcPts val="0"/>
              </a:spcAft>
              <a:buClr>
                <a:srgbClr val="9E005D"/>
              </a:buClr>
              <a:buSzPts val="2400"/>
              <a:buNone/>
              <a:defRPr sz="2400">
                <a:solidFill>
                  <a:srgbClr val="9E005D"/>
                </a:solidFill>
              </a:defRPr>
            </a:lvl2pPr>
            <a:lvl3pPr lvl="2" rtl="0" algn="ctr">
              <a:spcBef>
                <a:spcPts val="0"/>
              </a:spcBef>
              <a:spcAft>
                <a:spcPts val="0"/>
              </a:spcAft>
              <a:buClr>
                <a:srgbClr val="9E005D"/>
              </a:buClr>
              <a:buSzPts val="2400"/>
              <a:buNone/>
              <a:defRPr sz="2400">
                <a:solidFill>
                  <a:srgbClr val="9E005D"/>
                </a:solidFill>
              </a:defRPr>
            </a:lvl3pPr>
            <a:lvl4pPr lvl="3" rtl="0" algn="ctr">
              <a:spcBef>
                <a:spcPts val="0"/>
              </a:spcBef>
              <a:spcAft>
                <a:spcPts val="0"/>
              </a:spcAft>
              <a:buClr>
                <a:srgbClr val="9E005D"/>
              </a:buClr>
              <a:buSzPts val="2400"/>
              <a:buNone/>
              <a:defRPr sz="2400">
                <a:solidFill>
                  <a:srgbClr val="9E005D"/>
                </a:solidFill>
              </a:defRPr>
            </a:lvl4pPr>
            <a:lvl5pPr lvl="4" rtl="0" algn="ctr">
              <a:spcBef>
                <a:spcPts val="0"/>
              </a:spcBef>
              <a:spcAft>
                <a:spcPts val="0"/>
              </a:spcAft>
              <a:buClr>
                <a:srgbClr val="9E005D"/>
              </a:buClr>
              <a:buSzPts val="2400"/>
              <a:buNone/>
              <a:defRPr sz="2400">
                <a:solidFill>
                  <a:srgbClr val="9E005D"/>
                </a:solidFill>
              </a:defRPr>
            </a:lvl5pPr>
            <a:lvl6pPr lvl="5" rtl="0" algn="ctr">
              <a:spcBef>
                <a:spcPts val="0"/>
              </a:spcBef>
              <a:spcAft>
                <a:spcPts val="0"/>
              </a:spcAft>
              <a:buClr>
                <a:srgbClr val="9E005D"/>
              </a:buClr>
              <a:buSzPts val="2400"/>
              <a:buNone/>
              <a:defRPr sz="2400">
                <a:solidFill>
                  <a:srgbClr val="9E005D"/>
                </a:solidFill>
              </a:defRPr>
            </a:lvl6pPr>
            <a:lvl7pPr lvl="6" rtl="0" algn="ctr">
              <a:spcBef>
                <a:spcPts val="0"/>
              </a:spcBef>
              <a:spcAft>
                <a:spcPts val="0"/>
              </a:spcAft>
              <a:buClr>
                <a:srgbClr val="9E005D"/>
              </a:buClr>
              <a:buSzPts val="2400"/>
              <a:buNone/>
              <a:defRPr sz="2400">
                <a:solidFill>
                  <a:srgbClr val="9E005D"/>
                </a:solidFill>
              </a:defRPr>
            </a:lvl7pPr>
            <a:lvl8pPr lvl="7" rtl="0" algn="ctr">
              <a:spcBef>
                <a:spcPts val="0"/>
              </a:spcBef>
              <a:spcAft>
                <a:spcPts val="0"/>
              </a:spcAft>
              <a:buClr>
                <a:srgbClr val="9E005D"/>
              </a:buClr>
              <a:buSzPts val="2400"/>
              <a:buNone/>
              <a:defRPr sz="2400">
                <a:solidFill>
                  <a:srgbClr val="9E005D"/>
                </a:solidFill>
              </a:defRPr>
            </a:lvl8pPr>
            <a:lvl9pPr lvl="8" rtl="0" algn="ctr">
              <a:spcBef>
                <a:spcPts val="0"/>
              </a:spcBef>
              <a:spcAft>
                <a:spcPts val="0"/>
              </a:spcAft>
              <a:buClr>
                <a:srgbClr val="9E005D"/>
              </a:buClr>
              <a:buSzPts val="2400"/>
              <a:buNone/>
              <a:defRPr sz="2400">
                <a:solidFill>
                  <a:srgbClr val="9E005D"/>
                </a:solidFill>
              </a:defRPr>
            </a:lvl9pPr>
          </a:lstStyle>
          <a:p/>
        </p:txBody>
      </p:sp>
      <p:cxnSp>
        <p:nvCxnSpPr>
          <p:cNvPr id="460" name="Google Shape;460;p8"/>
          <p:cNvCxnSpPr/>
          <p:nvPr/>
        </p:nvCxnSpPr>
        <p:spPr>
          <a:xfrm>
            <a:off x="3738138" y="1368279"/>
            <a:ext cx="1665600" cy="0"/>
          </a:xfrm>
          <a:prstGeom prst="straightConnector1">
            <a:avLst/>
          </a:prstGeom>
          <a:noFill/>
          <a:ln cap="flat" cmpd="sng" w="19050">
            <a:solidFill>
              <a:srgbClr val="9E005D"/>
            </a:solidFill>
            <a:prstDash val="solid"/>
            <a:round/>
            <a:headEnd len="med" w="med" type="none"/>
            <a:tailEnd len="med" w="med" type="none"/>
          </a:ln>
        </p:spPr>
      </p:cxn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HREE COLUMNS 2">
  <p:cSld name="TITLE_1_1_1_2_1_1_1">
    <p:bg>
      <p:bgPr>
        <a:gradFill>
          <a:gsLst>
            <a:gs pos="0">
              <a:srgbClr val="FF8200"/>
            </a:gs>
            <a:gs pos="100000">
              <a:schemeClr val="accent1"/>
            </a:gs>
          </a:gsLst>
          <a:lin ang="10801400" scaled="0"/>
        </a:gradFill>
      </p:bgPr>
    </p:bg>
    <p:spTree>
      <p:nvGrpSpPr>
        <p:cNvPr id="461" name="Shape 461"/>
        <p:cNvGrpSpPr/>
        <p:nvPr/>
      </p:nvGrpSpPr>
      <p:grpSpPr>
        <a:xfrm>
          <a:off x="0" y="0"/>
          <a:ext cx="0" cy="0"/>
          <a:chOff x="0" y="0"/>
          <a:chExt cx="0" cy="0"/>
        </a:xfrm>
      </p:grpSpPr>
      <p:sp>
        <p:nvSpPr>
          <p:cNvPr id="462" name="Google Shape;462;p9"/>
          <p:cNvSpPr/>
          <p:nvPr/>
        </p:nvSpPr>
        <p:spPr>
          <a:xfrm rot="-5400000">
            <a:off x="-429469" y="983937"/>
            <a:ext cx="5159605" cy="3175617"/>
          </a:xfrm>
          <a:custGeom>
            <a:rect b="b" l="l" r="r" t="t"/>
            <a:pathLst>
              <a:path extrusionOk="0" h="12837" w="20857">
                <a:moveTo>
                  <a:pt x="1591" y="756"/>
                </a:moveTo>
                <a:cubicBezTo>
                  <a:pt x="1956" y="756"/>
                  <a:pt x="2358" y="882"/>
                  <a:pt x="2569" y="1025"/>
                </a:cubicBezTo>
                <a:cubicBezTo>
                  <a:pt x="2806" y="1186"/>
                  <a:pt x="3006" y="1461"/>
                  <a:pt x="2968" y="1736"/>
                </a:cubicBezTo>
                <a:cubicBezTo>
                  <a:pt x="2902" y="2159"/>
                  <a:pt x="2525" y="2291"/>
                  <a:pt x="2121" y="2291"/>
                </a:cubicBezTo>
                <a:cubicBezTo>
                  <a:pt x="1766" y="2291"/>
                  <a:pt x="1389" y="2189"/>
                  <a:pt x="1185" y="2096"/>
                </a:cubicBezTo>
                <a:cubicBezTo>
                  <a:pt x="797" y="1897"/>
                  <a:pt x="673" y="1262"/>
                  <a:pt x="986" y="949"/>
                </a:cubicBezTo>
                <a:cubicBezTo>
                  <a:pt x="1129" y="810"/>
                  <a:pt x="1352" y="756"/>
                  <a:pt x="1591" y="756"/>
                </a:cubicBezTo>
                <a:close/>
                <a:moveTo>
                  <a:pt x="11859" y="6864"/>
                </a:moveTo>
                <a:cubicBezTo>
                  <a:pt x="11937" y="6864"/>
                  <a:pt x="12013" y="6867"/>
                  <a:pt x="12088" y="6874"/>
                </a:cubicBezTo>
                <a:cubicBezTo>
                  <a:pt x="12287" y="6874"/>
                  <a:pt x="12524" y="6912"/>
                  <a:pt x="12647" y="7073"/>
                </a:cubicBezTo>
                <a:cubicBezTo>
                  <a:pt x="13197" y="7746"/>
                  <a:pt x="12050" y="7983"/>
                  <a:pt x="11614" y="7983"/>
                </a:cubicBezTo>
                <a:cubicBezTo>
                  <a:pt x="11570" y="7983"/>
                  <a:pt x="11510" y="7984"/>
                  <a:pt x="11441" y="7984"/>
                </a:cubicBezTo>
                <a:cubicBezTo>
                  <a:pt x="11079" y="7984"/>
                  <a:pt x="10448" y="7957"/>
                  <a:pt x="10353" y="7623"/>
                </a:cubicBezTo>
                <a:cubicBezTo>
                  <a:pt x="10315" y="7386"/>
                  <a:pt x="10514" y="7187"/>
                  <a:pt x="10751" y="7073"/>
                </a:cubicBezTo>
                <a:cubicBezTo>
                  <a:pt x="11073" y="6939"/>
                  <a:pt x="11481" y="6864"/>
                  <a:pt x="11859" y="6864"/>
                </a:cubicBezTo>
                <a:close/>
                <a:moveTo>
                  <a:pt x="3081" y="8059"/>
                </a:moveTo>
                <a:cubicBezTo>
                  <a:pt x="3318" y="8059"/>
                  <a:pt x="3593" y="8182"/>
                  <a:pt x="3717" y="8419"/>
                </a:cubicBezTo>
                <a:cubicBezTo>
                  <a:pt x="3717" y="8457"/>
                  <a:pt x="3754" y="8495"/>
                  <a:pt x="3754" y="8571"/>
                </a:cubicBezTo>
                <a:cubicBezTo>
                  <a:pt x="3754" y="8732"/>
                  <a:pt x="3679" y="8931"/>
                  <a:pt x="3555" y="9045"/>
                </a:cubicBezTo>
                <a:cubicBezTo>
                  <a:pt x="3280" y="9405"/>
                  <a:pt x="2930" y="9604"/>
                  <a:pt x="2532" y="9756"/>
                </a:cubicBezTo>
                <a:cubicBezTo>
                  <a:pt x="2133" y="9955"/>
                  <a:pt x="1745" y="10116"/>
                  <a:pt x="1384" y="10268"/>
                </a:cubicBezTo>
                <a:cubicBezTo>
                  <a:pt x="1254" y="10324"/>
                  <a:pt x="957" y="10461"/>
                  <a:pt x="732" y="10461"/>
                </a:cubicBezTo>
                <a:cubicBezTo>
                  <a:pt x="615" y="10461"/>
                  <a:pt x="517" y="10423"/>
                  <a:pt x="474" y="10315"/>
                </a:cubicBezTo>
                <a:cubicBezTo>
                  <a:pt x="162" y="9481"/>
                  <a:pt x="1745" y="8732"/>
                  <a:pt x="2257" y="8419"/>
                </a:cubicBezTo>
                <a:cubicBezTo>
                  <a:pt x="2494" y="8258"/>
                  <a:pt x="2769" y="8097"/>
                  <a:pt x="3081" y="8059"/>
                </a:cubicBezTo>
                <a:close/>
                <a:moveTo>
                  <a:pt x="1309" y="1"/>
                </a:moveTo>
                <a:cubicBezTo>
                  <a:pt x="873" y="1"/>
                  <a:pt x="399" y="276"/>
                  <a:pt x="0" y="437"/>
                </a:cubicBezTo>
                <a:lnTo>
                  <a:pt x="0" y="12837"/>
                </a:lnTo>
                <a:cubicBezTo>
                  <a:pt x="474" y="11775"/>
                  <a:pt x="948" y="10789"/>
                  <a:pt x="2095" y="10315"/>
                </a:cubicBezTo>
                <a:cubicBezTo>
                  <a:pt x="2731" y="10078"/>
                  <a:pt x="3404" y="9917"/>
                  <a:pt x="3991" y="9604"/>
                </a:cubicBezTo>
                <a:cubicBezTo>
                  <a:pt x="4826" y="9168"/>
                  <a:pt x="5414" y="8372"/>
                  <a:pt x="6286" y="8021"/>
                </a:cubicBezTo>
                <a:cubicBezTo>
                  <a:pt x="6605" y="7888"/>
                  <a:pt x="6948" y="7836"/>
                  <a:pt x="7301" y="7836"/>
                </a:cubicBezTo>
                <a:cubicBezTo>
                  <a:pt x="7901" y="7836"/>
                  <a:pt x="8533" y="7985"/>
                  <a:pt x="9130" y="8135"/>
                </a:cubicBezTo>
                <a:cubicBezTo>
                  <a:pt x="9868" y="8365"/>
                  <a:pt x="10631" y="8615"/>
                  <a:pt x="11399" y="8615"/>
                </a:cubicBezTo>
                <a:cubicBezTo>
                  <a:pt x="11578" y="8615"/>
                  <a:pt x="11757" y="8601"/>
                  <a:pt x="11936" y="8571"/>
                </a:cubicBezTo>
                <a:cubicBezTo>
                  <a:pt x="13036" y="8419"/>
                  <a:pt x="13984" y="7661"/>
                  <a:pt x="14969" y="7187"/>
                </a:cubicBezTo>
                <a:cubicBezTo>
                  <a:pt x="16087" y="6680"/>
                  <a:pt x="17308" y="6560"/>
                  <a:pt x="18540" y="6560"/>
                </a:cubicBezTo>
                <a:cubicBezTo>
                  <a:pt x="19316" y="6560"/>
                  <a:pt x="20095" y="6608"/>
                  <a:pt x="20857" y="6637"/>
                </a:cubicBezTo>
                <a:lnTo>
                  <a:pt x="20857" y="2968"/>
                </a:lnTo>
                <a:cubicBezTo>
                  <a:pt x="20520" y="2892"/>
                  <a:pt x="20175" y="2852"/>
                  <a:pt x="19829" y="2852"/>
                </a:cubicBezTo>
                <a:cubicBezTo>
                  <a:pt x="19445" y="2852"/>
                  <a:pt x="19060" y="2901"/>
                  <a:pt x="18686" y="3006"/>
                </a:cubicBezTo>
                <a:cubicBezTo>
                  <a:pt x="18051" y="3158"/>
                  <a:pt x="17425" y="3442"/>
                  <a:pt x="16828" y="3679"/>
                </a:cubicBezTo>
                <a:cubicBezTo>
                  <a:pt x="16184" y="3907"/>
                  <a:pt x="15510" y="4008"/>
                  <a:pt x="14833" y="4008"/>
                </a:cubicBezTo>
                <a:cubicBezTo>
                  <a:pt x="13396" y="4008"/>
                  <a:pt x="11940" y="3553"/>
                  <a:pt x="10703" y="2883"/>
                </a:cubicBezTo>
                <a:cubicBezTo>
                  <a:pt x="9755" y="2333"/>
                  <a:pt x="8807" y="1622"/>
                  <a:pt x="7708" y="1461"/>
                </a:cubicBezTo>
                <a:cubicBezTo>
                  <a:pt x="7534" y="1437"/>
                  <a:pt x="7365" y="1428"/>
                  <a:pt x="7198" y="1428"/>
                </a:cubicBezTo>
                <a:cubicBezTo>
                  <a:pt x="6827" y="1428"/>
                  <a:pt x="6466" y="1473"/>
                  <a:pt x="6087" y="1499"/>
                </a:cubicBezTo>
                <a:cubicBezTo>
                  <a:pt x="5893" y="1515"/>
                  <a:pt x="5694" y="1526"/>
                  <a:pt x="5493" y="1526"/>
                </a:cubicBezTo>
                <a:cubicBezTo>
                  <a:pt x="5123" y="1526"/>
                  <a:pt x="4746" y="1489"/>
                  <a:pt x="4390" y="1385"/>
                </a:cubicBezTo>
                <a:cubicBezTo>
                  <a:pt x="3792" y="1224"/>
                  <a:pt x="3280" y="835"/>
                  <a:pt x="2769" y="513"/>
                </a:cubicBezTo>
                <a:cubicBezTo>
                  <a:pt x="2332" y="238"/>
                  <a:pt x="1821" y="1"/>
                  <a:pt x="1309" y="1"/>
                </a:cubicBezTo>
                <a:close/>
              </a:path>
            </a:pathLst>
          </a:custGeom>
          <a:gradFill>
            <a:gsLst>
              <a:gs pos="0">
                <a:srgbClr val="FF5E90">
                  <a:alpha val="63529"/>
                </a:srgbClr>
              </a:gs>
              <a:gs pos="100000">
                <a:srgbClr val="ED275A">
                  <a:alpha val="61176"/>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9"/>
          <p:cNvSpPr/>
          <p:nvPr/>
        </p:nvSpPr>
        <p:spPr>
          <a:xfrm>
            <a:off x="3127373" y="0"/>
            <a:ext cx="6011907" cy="1805725"/>
          </a:xfrm>
          <a:custGeom>
            <a:rect b="b" l="l" r="r" t="t"/>
            <a:pathLst>
              <a:path extrusionOk="0" h="4129" w="13747">
                <a:moveTo>
                  <a:pt x="5878" y="2491"/>
                </a:moveTo>
                <a:cubicBezTo>
                  <a:pt x="6042" y="2491"/>
                  <a:pt x="6209" y="2559"/>
                  <a:pt x="6362" y="2608"/>
                </a:cubicBezTo>
                <a:cubicBezTo>
                  <a:pt x="6561" y="2684"/>
                  <a:pt x="6760" y="2769"/>
                  <a:pt x="6911" y="2883"/>
                </a:cubicBezTo>
                <a:cubicBezTo>
                  <a:pt x="6997" y="3006"/>
                  <a:pt x="7111" y="3082"/>
                  <a:pt x="7196" y="3243"/>
                </a:cubicBezTo>
                <a:cubicBezTo>
                  <a:pt x="7272" y="3319"/>
                  <a:pt x="7310" y="3480"/>
                  <a:pt x="7272" y="3594"/>
                </a:cubicBezTo>
                <a:cubicBezTo>
                  <a:pt x="7272" y="3679"/>
                  <a:pt x="7234" y="3755"/>
                  <a:pt x="7111" y="3755"/>
                </a:cubicBezTo>
                <a:cubicBezTo>
                  <a:pt x="7008" y="3780"/>
                  <a:pt x="6900" y="3793"/>
                  <a:pt x="6791" y="3793"/>
                </a:cubicBezTo>
                <a:cubicBezTo>
                  <a:pt x="6570" y="3793"/>
                  <a:pt x="6347" y="3740"/>
                  <a:pt x="6163" y="3632"/>
                </a:cubicBezTo>
                <a:cubicBezTo>
                  <a:pt x="5926" y="3518"/>
                  <a:pt x="5537" y="3205"/>
                  <a:pt x="5452" y="2968"/>
                </a:cubicBezTo>
                <a:cubicBezTo>
                  <a:pt x="5414" y="2807"/>
                  <a:pt x="5489" y="2646"/>
                  <a:pt x="5613" y="2570"/>
                </a:cubicBezTo>
                <a:cubicBezTo>
                  <a:pt x="5698" y="2512"/>
                  <a:pt x="5787" y="2491"/>
                  <a:pt x="5878" y="2491"/>
                </a:cubicBezTo>
                <a:close/>
                <a:moveTo>
                  <a:pt x="0" y="1"/>
                </a:moveTo>
                <a:cubicBezTo>
                  <a:pt x="323" y="200"/>
                  <a:pt x="560" y="399"/>
                  <a:pt x="835" y="636"/>
                </a:cubicBezTo>
                <a:cubicBezTo>
                  <a:pt x="1185" y="949"/>
                  <a:pt x="1546" y="1224"/>
                  <a:pt x="1982" y="1461"/>
                </a:cubicBezTo>
                <a:cubicBezTo>
                  <a:pt x="2607" y="1783"/>
                  <a:pt x="3318" y="2020"/>
                  <a:pt x="3916" y="2409"/>
                </a:cubicBezTo>
                <a:cubicBezTo>
                  <a:pt x="4826" y="2968"/>
                  <a:pt x="5613" y="3831"/>
                  <a:pt x="6674" y="4068"/>
                </a:cubicBezTo>
                <a:cubicBezTo>
                  <a:pt x="6878" y="4111"/>
                  <a:pt x="7083" y="4128"/>
                  <a:pt x="7290" y="4128"/>
                </a:cubicBezTo>
                <a:cubicBezTo>
                  <a:pt x="7855" y="4128"/>
                  <a:pt x="8431" y="3999"/>
                  <a:pt x="9007" y="3916"/>
                </a:cubicBezTo>
                <a:cubicBezTo>
                  <a:pt x="9420" y="3836"/>
                  <a:pt x="9850" y="3792"/>
                  <a:pt x="10286" y="3792"/>
                </a:cubicBezTo>
                <a:cubicBezTo>
                  <a:pt x="10519" y="3792"/>
                  <a:pt x="10753" y="3804"/>
                  <a:pt x="10988" y="3831"/>
                </a:cubicBezTo>
                <a:cubicBezTo>
                  <a:pt x="11404" y="3862"/>
                  <a:pt x="11821" y="3974"/>
                  <a:pt x="12237" y="3974"/>
                </a:cubicBezTo>
                <a:cubicBezTo>
                  <a:pt x="12333" y="3974"/>
                  <a:pt x="12428" y="3968"/>
                  <a:pt x="12524" y="3954"/>
                </a:cubicBezTo>
                <a:cubicBezTo>
                  <a:pt x="12837" y="3954"/>
                  <a:pt x="13074" y="3831"/>
                  <a:pt x="13396" y="3831"/>
                </a:cubicBezTo>
                <a:cubicBezTo>
                  <a:pt x="13453" y="3812"/>
                  <a:pt x="13512" y="3802"/>
                  <a:pt x="13571" y="3802"/>
                </a:cubicBezTo>
                <a:cubicBezTo>
                  <a:pt x="13631" y="3802"/>
                  <a:pt x="13690" y="3812"/>
                  <a:pt x="13747" y="3831"/>
                </a:cubicBezTo>
                <a:lnTo>
                  <a:pt x="13747" y="2883"/>
                </a:lnTo>
                <a:cubicBezTo>
                  <a:pt x="13396" y="2921"/>
                  <a:pt x="13036" y="2968"/>
                  <a:pt x="12647" y="3006"/>
                </a:cubicBezTo>
                <a:cubicBezTo>
                  <a:pt x="12461" y="3028"/>
                  <a:pt x="12278" y="3050"/>
                  <a:pt x="12096" y="3050"/>
                </a:cubicBezTo>
                <a:cubicBezTo>
                  <a:pt x="11963" y="3050"/>
                  <a:pt x="11831" y="3038"/>
                  <a:pt x="11699" y="3006"/>
                </a:cubicBezTo>
                <a:cubicBezTo>
                  <a:pt x="11377" y="2921"/>
                  <a:pt x="11064" y="2731"/>
                  <a:pt x="10704" y="2608"/>
                </a:cubicBezTo>
                <a:cubicBezTo>
                  <a:pt x="9955" y="2333"/>
                  <a:pt x="9044" y="2494"/>
                  <a:pt x="8419" y="2020"/>
                </a:cubicBezTo>
                <a:cubicBezTo>
                  <a:pt x="7784" y="1584"/>
                  <a:pt x="7471" y="750"/>
                  <a:pt x="6959" y="200"/>
                </a:cubicBezTo>
                <a:cubicBezTo>
                  <a:pt x="6874" y="162"/>
                  <a:pt x="6798" y="77"/>
                  <a:pt x="6722" y="1"/>
                </a:cubicBezTo>
                <a:close/>
              </a:path>
            </a:pathLst>
          </a:custGeom>
          <a:gradFill>
            <a:gsLst>
              <a:gs pos="0">
                <a:srgbClr val="FF5E90">
                  <a:alpha val="63529"/>
                </a:srgbClr>
              </a:gs>
              <a:gs pos="100000">
                <a:srgbClr val="ED275A">
                  <a:alpha val="61176"/>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9"/>
          <p:cNvSpPr/>
          <p:nvPr/>
        </p:nvSpPr>
        <p:spPr>
          <a:xfrm>
            <a:off x="2200488" y="4164950"/>
            <a:ext cx="1075758" cy="485054"/>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9"/>
          <p:cNvSpPr/>
          <p:nvPr/>
        </p:nvSpPr>
        <p:spPr>
          <a:xfrm>
            <a:off x="652945" y="3916330"/>
            <a:ext cx="427277" cy="416972"/>
          </a:xfrm>
          <a:custGeom>
            <a:rect b="b" l="l" r="r" t="t"/>
            <a:pathLst>
              <a:path extrusionOk="0" h="30025" w="30767">
                <a:moveTo>
                  <a:pt x="30142" y="0"/>
                </a:moveTo>
                <a:cubicBezTo>
                  <a:pt x="28968" y="0"/>
                  <a:pt x="1186" y="26842"/>
                  <a:pt x="596" y="27432"/>
                </a:cubicBezTo>
                <a:cubicBezTo>
                  <a:pt x="0" y="28028"/>
                  <a:pt x="0" y="28989"/>
                  <a:pt x="596" y="29584"/>
                </a:cubicBezTo>
                <a:cubicBezTo>
                  <a:pt x="894" y="29878"/>
                  <a:pt x="1283" y="30025"/>
                  <a:pt x="1672" y="30025"/>
                </a:cubicBezTo>
                <a:cubicBezTo>
                  <a:pt x="2062" y="30025"/>
                  <a:pt x="2451" y="29878"/>
                  <a:pt x="2749" y="29584"/>
                </a:cubicBezTo>
                <a:cubicBezTo>
                  <a:pt x="3336" y="28989"/>
                  <a:pt x="30767" y="597"/>
                  <a:pt x="30171" y="10"/>
                </a:cubicBezTo>
                <a:cubicBezTo>
                  <a:pt x="30165" y="3"/>
                  <a:pt x="30155" y="0"/>
                  <a:pt x="30142" y="0"/>
                </a:cubicBezTo>
                <a:close/>
              </a:path>
            </a:pathLst>
          </a:custGeom>
          <a:gradFill>
            <a:gsLst>
              <a:gs pos="0">
                <a:srgbClr val="FFFFFF">
                  <a:alpha val="0"/>
                </a:srgbClr>
              </a:gs>
              <a:gs pos="100000">
                <a:srgbClr val="F0FFFF"/>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9"/>
          <p:cNvSpPr/>
          <p:nvPr/>
        </p:nvSpPr>
        <p:spPr>
          <a:xfrm>
            <a:off x="6830250" y="239513"/>
            <a:ext cx="769875" cy="750625"/>
          </a:xfrm>
          <a:custGeom>
            <a:rect b="b" l="l" r="r" t="t"/>
            <a:pathLst>
              <a:path extrusionOk="0" h="30025" w="30795">
                <a:moveTo>
                  <a:pt x="30134" y="0"/>
                </a:moveTo>
                <a:cubicBezTo>
                  <a:pt x="28968" y="0"/>
                  <a:pt x="1212" y="26807"/>
                  <a:pt x="588" y="27396"/>
                </a:cubicBezTo>
                <a:cubicBezTo>
                  <a:pt x="1" y="27992"/>
                  <a:pt x="1" y="28989"/>
                  <a:pt x="588" y="29585"/>
                </a:cubicBezTo>
                <a:cubicBezTo>
                  <a:pt x="904" y="29878"/>
                  <a:pt x="1302" y="30025"/>
                  <a:pt x="1695" y="30025"/>
                </a:cubicBezTo>
                <a:cubicBezTo>
                  <a:pt x="2089" y="30025"/>
                  <a:pt x="2478" y="29878"/>
                  <a:pt x="2776" y="29585"/>
                </a:cubicBezTo>
                <a:cubicBezTo>
                  <a:pt x="3372" y="28989"/>
                  <a:pt x="30794" y="597"/>
                  <a:pt x="30163" y="10"/>
                </a:cubicBezTo>
                <a:cubicBezTo>
                  <a:pt x="30156" y="3"/>
                  <a:pt x="30147" y="0"/>
                  <a:pt x="30134" y="0"/>
                </a:cubicBezTo>
                <a:close/>
              </a:path>
            </a:pathLst>
          </a:custGeom>
          <a:gradFill>
            <a:gsLst>
              <a:gs pos="0">
                <a:srgbClr val="FA8CEB"/>
              </a:gs>
              <a:gs pos="100000">
                <a:srgbClr val="FFEA8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7" name="Google Shape;467;p9"/>
          <p:cNvGrpSpPr/>
          <p:nvPr/>
        </p:nvGrpSpPr>
        <p:grpSpPr>
          <a:xfrm>
            <a:off x="-1025" y="0"/>
            <a:ext cx="9192023" cy="5177169"/>
            <a:chOff x="-1025" y="0"/>
            <a:chExt cx="9192023" cy="5177169"/>
          </a:xfrm>
        </p:grpSpPr>
        <p:sp>
          <p:nvSpPr>
            <p:cNvPr id="468" name="Google Shape;468;p9"/>
            <p:cNvSpPr/>
            <p:nvPr/>
          </p:nvSpPr>
          <p:spPr>
            <a:xfrm>
              <a:off x="-1025" y="1870000"/>
              <a:ext cx="9144059" cy="3055755"/>
            </a:xfrm>
            <a:custGeom>
              <a:rect b="b" l="l" r="r" t="t"/>
              <a:pathLst>
                <a:path extrusionOk="0" h="17447" w="51963">
                  <a:moveTo>
                    <a:pt x="22612" y="0"/>
                  </a:moveTo>
                  <a:cubicBezTo>
                    <a:pt x="21469" y="0"/>
                    <a:pt x="19509" y="149"/>
                    <a:pt x="17875" y="1020"/>
                  </a:cubicBezTo>
                  <a:cubicBezTo>
                    <a:pt x="17286" y="1335"/>
                    <a:pt x="16385" y="1455"/>
                    <a:pt x="15354" y="1455"/>
                  </a:cubicBezTo>
                  <a:cubicBezTo>
                    <a:pt x="12055" y="1455"/>
                    <a:pt x="7427" y="224"/>
                    <a:pt x="7427" y="224"/>
                  </a:cubicBezTo>
                  <a:cubicBezTo>
                    <a:pt x="7427" y="224"/>
                    <a:pt x="6553" y="4"/>
                    <a:pt x="5155" y="4"/>
                  </a:cubicBezTo>
                  <a:cubicBezTo>
                    <a:pt x="3815" y="4"/>
                    <a:pt x="1994" y="206"/>
                    <a:pt x="1" y="999"/>
                  </a:cubicBezTo>
                  <a:lnTo>
                    <a:pt x="1" y="16134"/>
                  </a:lnTo>
                  <a:cubicBezTo>
                    <a:pt x="2379" y="16048"/>
                    <a:pt x="7234" y="15417"/>
                    <a:pt x="11031" y="12042"/>
                  </a:cubicBezTo>
                  <a:cubicBezTo>
                    <a:pt x="14657" y="8811"/>
                    <a:pt x="17051" y="7386"/>
                    <a:pt x="19654" y="7386"/>
                  </a:cubicBezTo>
                  <a:cubicBezTo>
                    <a:pt x="20807" y="7386"/>
                    <a:pt x="22001" y="7665"/>
                    <a:pt x="23362" y="8192"/>
                  </a:cubicBezTo>
                  <a:cubicBezTo>
                    <a:pt x="24699" y="8707"/>
                    <a:pt x="25841" y="8887"/>
                    <a:pt x="26784" y="8887"/>
                  </a:cubicBezTo>
                  <a:cubicBezTo>
                    <a:pt x="28968" y="8887"/>
                    <a:pt x="30082" y="7921"/>
                    <a:pt x="30082" y="7921"/>
                  </a:cubicBezTo>
                  <a:cubicBezTo>
                    <a:pt x="30082" y="7921"/>
                    <a:pt x="31590" y="7145"/>
                    <a:pt x="33097" y="7145"/>
                  </a:cubicBezTo>
                  <a:cubicBezTo>
                    <a:pt x="34164" y="7145"/>
                    <a:pt x="35231" y="7534"/>
                    <a:pt x="35762" y="8864"/>
                  </a:cubicBezTo>
                  <a:cubicBezTo>
                    <a:pt x="37045" y="12067"/>
                    <a:pt x="40334" y="15043"/>
                    <a:pt x="40334" y="15043"/>
                  </a:cubicBezTo>
                  <a:cubicBezTo>
                    <a:pt x="40334" y="15043"/>
                    <a:pt x="42539" y="17446"/>
                    <a:pt x="46691" y="17446"/>
                  </a:cubicBezTo>
                  <a:cubicBezTo>
                    <a:pt x="47363" y="17446"/>
                    <a:pt x="48086" y="17383"/>
                    <a:pt x="48859" y="17237"/>
                  </a:cubicBezTo>
                  <a:cubicBezTo>
                    <a:pt x="49658" y="17086"/>
                    <a:pt x="50323" y="17021"/>
                    <a:pt x="50877" y="17021"/>
                  </a:cubicBezTo>
                  <a:cubicBezTo>
                    <a:pt x="51301" y="17021"/>
                    <a:pt x="51659" y="17059"/>
                    <a:pt x="51963" y="17127"/>
                  </a:cubicBezTo>
                  <a:lnTo>
                    <a:pt x="51963" y="4620"/>
                  </a:lnTo>
                  <a:cubicBezTo>
                    <a:pt x="50723" y="5154"/>
                    <a:pt x="48920" y="5759"/>
                    <a:pt x="47115" y="5759"/>
                  </a:cubicBezTo>
                  <a:cubicBezTo>
                    <a:pt x="46256" y="5759"/>
                    <a:pt x="45398" y="5622"/>
                    <a:pt x="44598" y="5276"/>
                  </a:cubicBezTo>
                  <a:cubicBezTo>
                    <a:pt x="42622" y="4416"/>
                    <a:pt x="41037" y="4209"/>
                    <a:pt x="39969" y="4209"/>
                  </a:cubicBezTo>
                  <a:cubicBezTo>
                    <a:pt x="38980" y="4209"/>
                    <a:pt x="38435" y="4386"/>
                    <a:pt x="38435" y="4386"/>
                  </a:cubicBezTo>
                  <a:cubicBezTo>
                    <a:pt x="38435" y="4386"/>
                    <a:pt x="37163" y="4903"/>
                    <a:pt x="35490" y="4903"/>
                  </a:cubicBezTo>
                  <a:cubicBezTo>
                    <a:pt x="34155" y="4903"/>
                    <a:pt x="32565" y="4574"/>
                    <a:pt x="31161" y="3394"/>
                  </a:cubicBezTo>
                  <a:cubicBezTo>
                    <a:pt x="27991" y="733"/>
                    <a:pt x="23575" y="40"/>
                    <a:pt x="23575" y="40"/>
                  </a:cubicBezTo>
                  <a:cubicBezTo>
                    <a:pt x="23575" y="40"/>
                    <a:pt x="23202" y="0"/>
                    <a:pt x="22612" y="0"/>
                  </a:cubicBezTo>
                  <a:close/>
                </a:path>
              </a:pathLst>
            </a:custGeom>
            <a:solidFill>
              <a:srgbClr val="FFFFFF">
                <a:alpha val="13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9"/>
            <p:cNvSpPr/>
            <p:nvPr/>
          </p:nvSpPr>
          <p:spPr>
            <a:xfrm>
              <a:off x="2777841" y="0"/>
              <a:ext cx="6413157" cy="1810824"/>
            </a:xfrm>
            <a:custGeom>
              <a:rect b="b" l="l" r="r" t="t"/>
              <a:pathLst>
                <a:path extrusionOk="0" h="10339" w="36610">
                  <a:moveTo>
                    <a:pt x="0" y="1"/>
                  </a:moveTo>
                  <a:cubicBezTo>
                    <a:pt x="160" y="193"/>
                    <a:pt x="300" y="403"/>
                    <a:pt x="410" y="628"/>
                  </a:cubicBezTo>
                  <a:cubicBezTo>
                    <a:pt x="1440" y="2670"/>
                    <a:pt x="4954" y="3330"/>
                    <a:pt x="4954" y="3330"/>
                  </a:cubicBezTo>
                  <a:cubicBezTo>
                    <a:pt x="4954" y="3330"/>
                    <a:pt x="6545" y="3691"/>
                    <a:pt x="7078" y="4536"/>
                  </a:cubicBezTo>
                  <a:cubicBezTo>
                    <a:pt x="7515" y="5229"/>
                    <a:pt x="8385" y="6335"/>
                    <a:pt x="10189" y="6335"/>
                  </a:cubicBezTo>
                  <a:cubicBezTo>
                    <a:pt x="10584" y="6335"/>
                    <a:pt x="11024" y="6282"/>
                    <a:pt x="11515" y="6160"/>
                  </a:cubicBezTo>
                  <a:cubicBezTo>
                    <a:pt x="11861" y="6073"/>
                    <a:pt x="12224" y="6036"/>
                    <a:pt x="12595" y="6036"/>
                  </a:cubicBezTo>
                  <a:cubicBezTo>
                    <a:pt x="15146" y="6036"/>
                    <a:pt x="18047" y="7820"/>
                    <a:pt x="18047" y="7820"/>
                  </a:cubicBezTo>
                  <a:cubicBezTo>
                    <a:pt x="18047" y="7820"/>
                    <a:pt x="21835" y="10339"/>
                    <a:pt x="26041" y="10339"/>
                  </a:cubicBezTo>
                  <a:cubicBezTo>
                    <a:pt x="27202" y="10339"/>
                    <a:pt x="28395" y="10147"/>
                    <a:pt x="29549" y="9657"/>
                  </a:cubicBezTo>
                  <a:cubicBezTo>
                    <a:pt x="32735" y="8304"/>
                    <a:pt x="35163" y="6508"/>
                    <a:pt x="36610" y="5282"/>
                  </a:cubicBezTo>
                  <a:lnTo>
                    <a:pt x="36610" y="1"/>
                  </a:lnTo>
                  <a:lnTo>
                    <a:pt x="29340" y="1"/>
                  </a:lnTo>
                  <a:cubicBezTo>
                    <a:pt x="27597" y="526"/>
                    <a:pt x="25690" y="1321"/>
                    <a:pt x="23804" y="2531"/>
                  </a:cubicBezTo>
                  <a:cubicBezTo>
                    <a:pt x="21110" y="4255"/>
                    <a:pt x="18914" y="4743"/>
                    <a:pt x="17290" y="4743"/>
                  </a:cubicBezTo>
                  <a:cubicBezTo>
                    <a:pt x="15178" y="4743"/>
                    <a:pt x="14037" y="3917"/>
                    <a:pt x="14037" y="3917"/>
                  </a:cubicBezTo>
                  <a:cubicBezTo>
                    <a:pt x="14037" y="3917"/>
                    <a:pt x="13491" y="3321"/>
                    <a:pt x="11936" y="3321"/>
                  </a:cubicBezTo>
                  <a:cubicBezTo>
                    <a:pt x="11455" y="3321"/>
                    <a:pt x="10878" y="3378"/>
                    <a:pt x="10190" y="3527"/>
                  </a:cubicBezTo>
                  <a:cubicBezTo>
                    <a:pt x="10027" y="3562"/>
                    <a:pt x="9866" y="3579"/>
                    <a:pt x="9708" y="3579"/>
                  </a:cubicBezTo>
                  <a:cubicBezTo>
                    <a:pt x="7886" y="3579"/>
                    <a:pt x="6432" y="1385"/>
                    <a:pt x="5696" y="1"/>
                  </a:cubicBezTo>
                  <a:close/>
                </a:path>
              </a:pathLst>
            </a:custGeom>
            <a:solidFill>
              <a:srgbClr val="FFFFFF">
                <a:alpha val="13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9"/>
            <p:cNvSpPr/>
            <p:nvPr/>
          </p:nvSpPr>
          <p:spPr>
            <a:xfrm>
              <a:off x="608925" y="4426148"/>
              <a:ext cx="5082878" cy="751022"/>
            </a:xfrm>
            <a:custGeom>
              <a:rect b="b" l="l" r="r" t="t"/>
              <a:pathLst>
                <a:path extrusionOk="0" h="4288" w="29016">
                  <a:moveTo>
                    <a:pt x="10237" y="0"/>
                  </a:moveTo>
                  <a:cubicBezTo>
                    <a:pt x="6886" y="0"/>
                    <a:pt x="5987" y="1962"/>
                    <a:pt x="5987" y="1962"/>
                  </a:cubicBezTo>
                  <a:cubicBezTo>
                    <a:pt x="5987" y="1962"/>
                    <a:pt x="5249" y="3127"/>
                    <a:pt x="2981" y="3127"/>
                  </a:cubicBezTo>
                  <a:cubicBezTo>
                    <a:pt x="1825" y="3127"/>
                    <a:pt x="759" y="3713"/>
                    <a:pt x="0" y="4287"/>
                  </a:cubicBezTo>
                  <a:lnTo>
                    <a:pt x="29016" y="4287"/>
                  </a:lnTo>
                  <a:cubicBezTo>
                    <a:pt x="28212" y="3996"/>
                    <a:pt x="27269" y="3467"/>
                    <a:pt x="26494" y="2516"/>
                  </a:cubicBezTo>
                  <a:cubicBezTo>
                    <a:pt x="25397" y="1157"/>
                    <a:pt x="23799" y="626"/>
                    <a:pt x="22167" y="626"/>
                  </a:cubicBezTo>
                  <a:cubicBezTo>
                    <a:pt x="21223" y="626"/>
                    <a:pt x="20268" y="804"/>
                    <a:pt x="19392" y="1101"/>
                  </a:cubicBezTo>
                  <a:cubicBezTo>
                    <a:pt x="18736" y="1322"/>
                    <a:pt x="18078" y="1403"/>
                    <a:pt x="17468" y="1403"/>
                  </a:cubicBezTo>
                  <a:cubicBezTo>
                    <a:pt x="15853" y="1403"/>
                    <a:pt x="14578" y="839"/>
                    <a:pt x="14578" y="839"/>
                  </a:cubicBezTo>
                  <a:cubicBezTo>
                    <a:pt x="12805" y="228"/>
                    <a:pt x="11379" y="0"/>
                    <a:pt x="10237" y="0"/>
                  </a:cubicBezTo>
                  <a:close/>
                </a:path>
              </a:pathLst>
            </a:custGeom>
            <a:solidFill>
              <a:srgbClr val="FFFFFF">
                <a:alpha val="13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1" name="Google Shape;471;p9"/>
          <p:cNvSpPr/>
          <p:nvPr/>
        </p:nvSpPr>
        <p:spPr>
          <a:xfrm rot="-1569231">
            <a:off x="538753" y="1595922"/>
            <a:ext cx="317036" cy="317036"/>
          </a:xfrm>
          <a:custGeom>
            <a:rect b="b" l="l" r="r" t="t"/>
            <a:pathLst>
              <a:path extrusionOk="0" h="19382" w="19382">
                <a:moveTo>
                  <a:pt x="9669" y="0"/>
                </a:moveTo>
                <a:cubicBezTo>
                  <a:pt x="4332" y="0"/>
                  <a:pt x="1" y="4332"/>
                  <a:pt x="1" y="9705"/>
                </a:cubicBezTo>
                <a:cubicBezTo>
                  <a:pt x="1" y="15041"/>
                  <a:pt x="4332" y="19382"/>
                  <a:pt x="9669" y="19382"/>
                </a:cubicBezTo>
                <a:cubicBezTo>
                  <a:pt x="15050" y="19382"/>
                  <a:pt x="19382" y="15041"/>
                  <a:pt x="19382" y="9705"/>
                </a:cubicBezTo>
                <a:cubicBezTo>
                  <a:pt x="19382" y="4332"/>
                  <a:pt x="15050" y="0"/>
                  <a:pt x="9669" y="0"/>
                </a:cubicBezTo>
                <a:close/>
              </a:path>
            </a:pathLst>
          </a:custGeom>
          <a:gradFill>
            <a:gsLst>
              <a:gs pos="0">
                <a:srgbClr val="FFFFFF"/>
              </a:gs>
              <a:gs pos="64000">
                <a:srgbClr val="FFFFFF"/>
              </a:gs>
              <a:gs pos="100000">
                <a:srgbClr val="FFFFFF">
                  <a:alpha val="0"/>
                </a:srgbClr>
              </a:gs>
            </a:gsLst>
            <a:lin ang="5400012" scaled="0"/>
          </a:gradFill>
          <a:ln>
            <a:noFill/>
          </a:ln>
          <a:effectLst>
            <a:outerShdw blurRad="300038" rotWithShape="0" algn="bl" dir="1260000" dist="9525">
              <a:srgbClr val="FFFFFF"/>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9"/>
          <p:cNvSpPr/>
          <p:nvPr/>
        </p:nvSpPr>
        <p:spPr>
          <a:xfrm>
            <a:off x="7989775" y="4072025"/>
            <a:ext cx="769875" cy="750625"/>
          </a:xfrm>
          <a:custGeom>
            <a:rect b="b" l="l" r="r" t="t"/>
            <a:pathLst>
              <a:path extrusionOk="0" h="30025" w="30795">
                <a:moveTo>
                  <a:pt x="30134" y="0"/>
                </a:moveTo>
                <a:cubicBezTo>
                  <a:pt x="28968" y="0"/>
                  <a:pt x="1212" y="26807"/>
                  <a:pt x="588" y="27396"/>
                </a:cubicBezTo>
                <a:cubicBezTo>
                  <a:pt x="1" y="27992"/>
                  <a:pt x="1" y="28989"/>
                  <a:pt x="588" y="29585"/>
                </a:cubicBezTo>
                <a:cubicBezTo>
                  <a:pt x="904" y="29878"/>
                  <a:pt x="1302" y="30025"/>
                  <a:pt x="1695" y="30025"/>
                </a:cubicBezTo>
                <a:cubicBezTo>
                  <a:pt x="2089" y="30025"/>
                  <a:pt x="2478" y="29878"/>
                  <a:pt x="2776" y="29585"/>
                </a:cubicBezTo>
                <a:cubicBezTo>
                  <a:pt x="3372" y="28989"/>
                  <a:pt x="30794" y="597"/>
                  <a:pt x="30163" y="10"/>
                </a:cubicBezTo>
                <a:cubicBezTo>
                  <a:pt x="30156" y="3"/>
                  <a:pt x="30147" y="0"/>
                  <a:pt x="30134" y="0"/>
                </a:cubicBezTo>
                <a:close/>
              </a:path>
            </a:pathLst>
          </a:custGeom>
          <a:gradFill>
            <a:gsLst>
              <a:gs pos="0">
                <a:srgbClr val="FA8CEB"/>
              </a:gs>
              <a:gs pos="100000">
                <a:srgbClr val="FFEA8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9"/>
          <p:cNvSpPr/>
          <p:nvPr/>
        </p:nvSpPr>
        <p:spPr>
          <a:xfrm>
            <a:off x="4932502" y="1461026"/>
            <a:ext cx="295286" cy="288165"/>
          </a:xfrm>
          <a:custGeom>
            <a:rect b="b" l="l" r="r" t="t"/>
            <a:pathLst>
              <a:path extrusionOk="0" h="30025" w="30767">
                <a:moveTo>
                  <a:pt x="30142" y="0"/>
                </a:moveTo>
                <a:cubicBezTo>
                  <a:pt x="28968" y="0"/>
                  <a:pt x="1186" y="26842"/>
                  <a:pt x="596" y="27432"/>
                </a:cubicBezTo>
                <a:cubicBezTo>
                  <a:pt x="0" y="28028"/>
                  <a:pt x="0" y="28989"/>
                  <a:pt x="596" y="29584"/>
                </a:cubicBezTo>
                <a:cubicBezTo>
                  <a:pt x="894" y="29878"/>
                  <a:pt x="1283" y="30025"/>
                  <a:pt x="1672" y="30025"/>
                </a:cubicBezTo>
                <a:cubicBezTo>
                  <a:pt x="2062" y="30025"/>
                  <a:pt x="2451" y="29878"/>
                  <a:pt x="2749" y="29584"/>
                </a:cubicBezTo>
                <a:cubicBezTo>
                  <a:pt x="3336" y="28989"/>
                  <a:pt x="30767" y="597"/>
                  <a:pt x="30171" y="10"/>
                </a:cubicBezTo>
                <a:cubicBezTo>
                  <a:pt x="30165" y="3"/>
                  <a:pt x="30155" y="0"/>
                  <a:pt x="30142" y="0"/>
                </a:cubicBezTo>
                <a:close/>
              </a:path>
            </a:pathLst>
          </a:custGeom>
          <a:gradFill>
            <a:gsLst>
              <a:gs pos="0">
                <a:srgbClr val="FFFFFF">
                  <a:alpha val="0"/>
                </a:srgbClr>
              </a:gs>
              <a:gs pos="100000">
                <a:srgbClr val="F0FFFF"/>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74" name="Google Shape;474;p9"/>
          <p:cNvPicPr preferRelativeResize="0"/>
          <p:nvPr/>
        </p:nvPicPr>
        <p:blipFill>
          <a:blip r:embed="rId2">
            <a:alphaModFix/>
          </a:blip>
          <a:stretch>
            <a:fillRect/>
          </a:stretch>
        </p:blipFill>
        <p:spPr>
          <a:xfrm>
            <a:off x="86602" y="0"/>
            <a:ext cx="8970797" cy="5143501"/>
          </a:xfrm>
          <a:prstGeom prst="rect">
            <a:avLst/>
          </a:prstGeom>
          <a:noFill/>
          <a:ln>
            <a:noFill/>
          </a:ln>
        </p:spPr>
      </p:pic>
      <p:sp>
        <p:nvSpPr>
          <p:cNvPr id="475" name="Google Shape;475;p9"/>
          <p:cNvSpPr/>
          <p:nvPr/>
        </p:nvSpPr>
        <p:spPr>
          <a:xfrm rot="8804286">
            <a:off x="8074572" y="2953183"/>
            <a:ext cx="440866" cy="440871"/>
          </a:xfrm>
          <a:custGeom>
            <a:rect b="b" l="l" r="r" t="t"/>
            <a:pathLst>
              <a:path extrusionOk="0" h="80534" w="80533">
                <a:moveTo>
                  <a:pt x="40284" y="1"/>
                </a:moveTo>
                <a:cubicBezTo>
                  <a:pt x="18047" y="1"/>
                  <a:pt x="0" y="18013"/>
                  <a:pt x="0" y="40249"/>
                </a:cubicBezTo>
                <a:cubicBezTo>
                  <a:pt x="0" y="62486"/>
                  <a:pt x="18047" y="80533"/>
                  <a:pt x="40284" y="80533"/>
                </a:cubicBezTo>
                <a:cubicBezTo>
                  <a:pt x="62521" y="80533"/>
                  <a:pt x="80532" y="62486"/>
                  <a:pt x="80532" y="40249"/>
                </a:cubicBezTo>
                <a:cubicBezTo>
                  <a:pt x="80532" y="18013"/>
                  <a:pt x="62521" y="1"/>
                  <a:pt x="40284" y="1"/>
                </a:cubicBezTo>
                <a:close/>
              </a:path>
            </a:pathLst>
          </a:custGeom>
          <a:gradFill>
            <a:gsLst>
              <a:gs pos="0">
                <a:srgbClr val="FFFFFF">
                  <a:alpha val="0"/>
                </a:srgbClr>
              </a:gs>
              <a:gs pos="100000">
                <a:srgbClr val="FFFFFF"/>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9"/>
          <p:cNvSpPr/>
          <p:nvPr/>
        </p:nvSpPr>
        <p:spPr>
          <a:xfrm>
            <a:off x="1155275" y="476647"/>
            <a:ext cx="526671" cy="513503"/>
          </a:xfrm>
          <a:custGeom>
            <a:rect b="b" l="l" r="r" t="t"/>
            <a:pathLst>
              <a:path extrusionOk="0" h="30025" w="30795">
                <a:moveTo>
                  <a:pt x="30134" y="0"/>
                </a:moveTo>
                <a:cubicBezTo>
                  <a:pt x="28968" y="0"/>
                  <a:pt x="1212" y="26807"/>
                  <a:pt x="588" y="27396"/>
                </a:cubicBezTo>
                <a:cubicBezTo>
                  <a:pt x="1" y="27992"/>
                  <a:pt x="1" y="28989"/>
                  <a:pt x="588" y="29585"/>
                </a:cubicBezTo>
                <a:cubicBezTo>
                  <a:pt x="904" y="29878"/>
                  <a:pt x="1302" y="30025"/>
                  <a:pt x="1695" y="30025"/>
                </a:cubicBezTo>
                <a:cubicBezTo>
                  <a:pt x="2089" y="30025"/>
                  <a:pt x="2478" y="29878"/>
                  <a:pt x="2776" y="29585"/>
                </a:cubicBezTo>
                <a:cubicBezTo>
                  <a:pt x="3372" y="28989"/>
                  <a:pt x="30794" y="597"/>
                  <a:pt x="30163" y="10"/>
                </a:cubicBezTo>
                <a:cubicBezTo>
                  <a:pt x="30156" y="3"/>
                  <a:pt x="30147" y="0"/>
                  <a:pt x="30134" y="0"/>
                </a:cubicBezTo>
                <a:close/>
              </a:path>
            </a:pathLst>
          </a:custGeom>
          <a:gradFill>
            <a:gsLst>
              <a:gs pos="0">
                <a:srgbClr val="FA8CEB"/>
              </a:gs>
              <a:gs pos="100000">
                <a:srgbClr val="FFEA8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9"/>
          <p:cNvSpPr/>
          <p:nvPr/>
        </p:nvSpPr>
        <p:spPr>
          <a:xfrm>
            <a:off x="5303000" y="1254089"/>
            <a:ext cx="639168" cy="288198"/>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9"/>
          <p:cNvSpPr/>
          <p:nvPr/>
        </p:nvSpPr>
        <p:spPr>
          <a:xfrm>
            <a:off x="7828550" y="4035202"/>
            <a:ext cx="639168" cy="288198"/>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9"/>
          <p:cNvSpPr/>
          <p:nvPr/>
        </p:nvSpPr>
        <p:spPr>
          <a:xfrm>
            <a:off x="1561325" y="470527"/>
            <a:ext cx="639168" cy="288198"/>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9"/>
          <p:cNvSpPr/>
          <p:nvPr/>
        </p:nvSpPr>
        <p:spPr>
          <a:xfrm rot="-7496856">
            <a:off x="6077914" y="4335742"/>
            <a:ext cx="476549" cy="579530"/>
          </a:xfrm>
          <a:custGeom>
            <a:rect b="b" l="l" r="r" t="t"/>
            <a:pathLst>
              <a:path extrusionOk="0" h="5031" w="4137">
                <a:moveTo>
                  <a:pt x="2457" y="0"/>
                </a:moveTo>
                <a:cubicBezTo>
                  <a:pt x="2904" y="304"/>
                  <a:pt x="3208" y="751"/>
                  <a:pt x="3395" y="1198"/>
                </a:cubicBezTo>
                <a:cubicBezTo>
                  <a:pt x="3538" y="1600"/>
                  <a:pt x="3574" y="1975"/>
                  <a:pt x="3538" y="2386"/>
                </a:cubicBezTo>
                <a:cubicBezTo>
                  <a:pt x="3503" y="2716"/>
                  <a:pt x="3395" y="3020"/>
                  <a:pt x="3244" y="3315"/>
                </a:cubicBezTo>
                <a:lnTo>
                  <a:pt x="3244" y="3351"/>
                </a:lnTo>
                <a:cubicBezTo>
                  <a:pt x="3092" y="3655"/>
                  <a:pt x="2868" y="3914"/>
                  <a:pt x="2609" y="4101"/>
                </a:cubicBezTo>
                <a:cubicBezTo>
                  <a:pt x="2314" y="4360"/>
                  <a:pt x="1975" y="4548"/>
                  <a:pt x="1564" y="4619"/>
                </a:cubicBezTo>
                <a:cubicBezTo>
                  <a:pt x="1385" y="4691"/>
                  <a:pt x="1162" y="4727"/>
                  <a:pt x="938" y="4727"/>
                </a:cubicBezTo>
                <a:cubicBezTo>
                  <a:pt x="635" y="4727"/>
                  <a:pt x="304" y="4655"/>
                  <a:pt x="0" y="4548"/>
                </a:cubicBezTo>
                <a:lnTo>
                  <a:pt x="0" y="4548"/>
                </a:lnTo>
                <a:cubicBezTo>
                  <a:pt x="117" y="4619"/>
                  <a:pt x="188" y="4655"/>
                  <a:pt x="304" y="4727"/>
                </a:cubicBezTo>
                <a:cubicBezTo>
                  <a:pt x="670" y="4914"/>
                  <a:pt x="1081" y="5030"/>
                  <a:pt x="1528" y="5030"/>
                </a:cubicBezTo>
                <a:cubicBezTo>
                  <a:pt x="1716" y="5030"/>
                  <a:pt x="1939" y="4995"/>
                  <a:pt x="2162" y="4950"/>
                </a:cubicBezTo>
                <a:cubicBezTo>
                  <a:pt x="2538" y="4843"/>
                  <a:pt x="2904" y="4655"/>
                  <a:pt x="3208" y="4396"/>
                </a:cubicBezTo>
                <a:cubicBezTo>
                  <a:pt x="3431" y="4208"/>
                  <a:pt x="3654" y="3949"/>
                  <a:pt x="3797" y="3655"/>
                </a:cubicBezTo>
                <a:cubicBezTo>
                  <a:pt x="3985" y="3351"/>
                  <a:pt x="4065" y="3020"/>
                  <a:pt x="4101" y="2681"/>
                </a:cubicBezTo>
                <a:cubicBezTo>
                  <a:pt x="4137" y="2314"/>
                  <a:pt x="4101" y="1903"/>
                  <a:pt x="3949" y="1528"/>
                </a:cubicBezTo>
                <a:cubicBezTo>
                  <a:pt x="3762" y="930"/>
                  <a:pt x="3315" y="447"/>
                  <a:pt x="2761" y="152"/>
                </a:cubicBezTo>
                <a:cubicBezTo>
                  <a:pt x="2645" y="81"/>
                  <a:pt x="2573" y="36"/>
                  <a:pt x="2457" y="0"/>
                </a:cubicBezTo>
                <a:close/>
              </a:path>
            </a:pathLst>
          </a:custGeom>
          <a:gradFill>
            <a:gsLst>
              <a:gs pos="0">
                <a:srgbClr val="FFFFFF">
                  <a:alpha val="0"/>
                </a:srgbClr>
              </a:gs>
              <a:gs pos="100000">
                <a:srgbClr val="F0FFFF"/>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1" name="Google Shape;481;p9"/>
          <p:cNvGrpSpPr/>
          <p:nvPr/>
        </p:nvGrpSpPr>
        <p:grpSpPr>
          <a:xfrm rot="9652468">
            <a:off x="7951679" y="355159"/>
            <a:ext cx="846058" cy="859681"/>
            <a:chOff x="-2803299" y="2304605"/>
            <a:chExt cx="1513937" cy="1524159"/>
          </a:xfrm>
        </p:grpSpPr>
        <p:sp>
          <p:nvSpPr>
            <p:cNvPr id="482" name="Google Shape;482;p9"/>
            <p:cNvSpPr/>
            <p:nvPr/>
          </p:nvSpPr>
          <p:spPr>
            <a:xfrm rot="-3251086">
              <a:off x="-2653825" y="2527465"/>
              <a:ext cx="999923" cy="880172"/>
            </a:xfrm>
            <a:custGeom>
              <a:rect b="b" l="l" r="r" t="t"/>
              <a:pathLst>
                <a:path extrusionOk="0" h="12434" w="14125">
                  <a:moveTo>
                    <a:pt x="7070" y="1"/>
                  </a:moveTo>
                  <a:cubicBezTo>
                    <a:pt x="6244" y="1"/>
                    <a:pt x="5404" y="166"/>
                    <a:pt x="4599" y="517"/>
                  </a:cubicBezTo>
                  <a:cubicBezTo>
                    <a:pt x="1450" y="1896"/>
                    <a:pt x="0" y="5525"/>
                    <a:pt x="1334" y="8673"/>
                  </a:cubicBezTo>
                  <a:cubicBezTo>
                    <a:pt x="2359" y="11029"/>
                    <a:pt x="4672" y="12433"/>
                    <a:pt x="7091" y="12433"/>
                  </a:cubicBezTo>
                  <a:cubicBezTo>
                    <a:pt x="7906" y="12433"/>
                    <a:pt x="8733" y="12274"/>
                    <a:pt x="9526" y="11938"/>
                  </a:cubicBezTo>
                  <a:cubicBezTo>
                    <a:pt x="12675" y="10568"/>
                    <a:pt x="14125" y="6894"/>
                    <a:pt x="12746" y="3746"/>
                  </a:cubicBezTo>
                  <a:cubicBezTo>
                    <a:pt x="11753" y="1403"/>
                    <a:pt x="9470" y="1"/>
                    <a:pt x="7070" y="1"/>
                  </a:cubicBezTo>
                  <a:close/>
                </a:path>
              </a:pathLst>
            </a:custGeom>
            <a:gradFill>
              <a:gsLst>
                <a:gs pos="0">
                  <a:srgbClr val="FFFFFF">
                    <a:alpha val="0"/>
                  </a:srgbClr>
                </a:gs>
                <a:gs pos="42000">
                  <a:srgbClr val="FFFFFF">
                    <a:alpha val="0"/>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3" name="Google Shape;483;p9"/>
            <p:cNvGrpSpPr/>
            <p:nvPr/>
          </p:nvGrpSpPr>
          <p:grpSpPr>
            <a:xfrm>
              <a:off x="-2451424" y="2666703"/>
              <a:ext cx="1162061" cy="1162061"/>
              <a:chOff x="5100894" y="5868788"/>
              <a:chExt cx="1277412" cy="1277412"/>
            </a:xfrm>
          </p:grpSpPr>
          <p:sp>
            <p:nvSpPr>
              <p:cNvPr id="484" name="Google Shape;484;p9"/>
              <p:cNvSpPr/>
              <p:nvPr/>
            </p:nvSpPr>
            <p:spPr>
              <a:xfrm rot="-8100000">
                <a:off x="5287742" y="6056085"/>
                <a:ext cx="903716" cy="902816"/>
              </a:xfrm>
              <a:custGeom>
                <a:rect b="b" l="l" r="r" t="t"/>
                <a:pathLst>
                  <a:path extrusionOk="0" h="36113" w="36149">
                    <a:moveTo>
                      <a:pt x="18092" y="1"/>
                    </a:moveTo>
                    <a:cubicBezTo>
                      <a:pt x="8113" y="1"/>
                      <a:pt x="1" y="8077"/>
                      <a:pt x="1" y="18056"/>
                    </a:cubicBezTo>
                    <a:cubicBezTo>
                      <a:pt x="1" y="28036"/>
                      <a:pt x="8113" y="36112"/>
                      <a:pt x="18092" y="36112"/>
                    </a:cubicBezTo>
                    <a:cubicBezTo>
                      <a:pt x="28036" y="36112"/>
                      <a:pt x="36148" y="28036"/>
                      <a:pt x="36148" y="18056"/>
                    </a:cubicBezTo>
                    <a:cubicBezTo>
                      <a:pt x="36148" y="8077"/>
                      <a:pt x="28036" y="1"/>
                      <a:pt x="18092"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9"/>
              <p:cNvSpPr/>
              <p:nvPr/>
            </p:nvSpPr>
            <p:spPr>
              <a:xfrm>
                <a:off x="6019238" y="6596500"/>
                <a:ext cx="122850" cy="137125"/>
              </a:xfrm>
              <a:custGeom>
                <a:rect b="b" l="l" r="r" t="t"/>
                <a:pathLst>
                  <a:path extrusionOk="0" h="5485" w="4914">
                    <a:moveTo>
                      <a:pt x="3586" y="1"/>
                    </a:moveTo>
                    <a:cubicBezTo>
                      <a:pt x="2823" y="1"/>
                      <a:pt x="1813" y="731"/>
                      <a:pt x="1081" y="1871"/>
                    </a:cubicBezTo>
                    <a:cubicBezTo>
                      <a:pt x="152" y="3292"/>
                      <a:pt x="0" y="4855"/>
                      <a:pt x="786" y="5338"/>
                    </a:cubicBezTo>
                    <a:cubicBezTo>
                      <a:pt x="939" y="5437"/>
                      <a:pt x="1118" y="5485"/>
                      <a:pt x="1316" y="5485"/>
                    </a:cubicBezTo>
                    <a:cubicBezTo>
                      <a:pt x="2075" y="5485"/>
                      <a:pt x="3095" y="4779"/>
                      <a:pt x="3833" y="3622"/>
                    </a:cubicBezTo>
                    <a:cubicBezTo>
                      <a:pt x="4762" y="2211"/>
                      <a:pt x="4914" y="647"/>
                      <a:pt x="4137" y="165"/>
                    </a:cubicBezTo>
                    <a:cubicBezTo>
                      <a:pt x="3978" y="53"/>
                      <a:pt x="3791" y="1"/>
                      <a:pt x="358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9"/>
              <p:cNvSpPr/>
              <p:nvPr/>
            </p:nvSpPr>
            <p:spPr>
              <a:xfrm>
                <a:off x="6030388" y="6600600"/>
                <a:ext cx="110825" cy="133025"/>
              </a:xfrm>
              <a:custGeom>
                <a:rect b="b" l="l" r="r" t="t"/>
                <a:pathLst>
                  <a:path extrusionOk="0" h="5321" w="4433">
                    <a:moveTo>
                      <a:pt x="3726" y="1"/>
                    </a:moveTo>
                    <a:cubicBezTo>
                      <a:pt x="4093" y="707"/>
                      <a:pt x="3869" y="1975"/>
                      <a:pt x="3092" y="3164"/>
                    </a:cubicBezTo>
                    <a:cubicBezTo>
                      <a:pt x="2349" y="4292"/>
                      <a:pt x="1343" y="5021"/>
                      <a:pt x="568" y="5021"/>
                    </a:cubicBezTo>
                    <a:cubicBezTo>
                      <a:pt x="374" y="5021"/>
                      <a:pt x="194" y="4976"/>
                      <a:pt x="36" y="4879"/>
                    </a:cubicBezTo>
                    <a:lnTo>
                      <a:pt x="1" y="4834"/>
                    </a:lnTo>
                    <a:lnTo>
                      <a:pt x="1" y="4834"/>
                    </a:lnTo>
                    <a:cubicBezTo>
                      <a:pt x="72" y="4986"/>
                      <a:pt x="188" y="5102"/>
                      <a:pt x="340" y="5174"/>
                    </a:cubicBezTo>
                    <a:cubicBezTo>
                      <a:pt x="493" y="5273"/>
                      <a:pt x="672" y="5321"/>
                      <a:pt x="870" y="5321"/>
                    </a:cubicBezTo>
                    <a:cubicBezTo>
                      <a:pt x="1629" y="5321"/>
                      <a:pt x="2649" y="4615"/>
                      <a:pt x="3387" y="3458"/>
                    </a:cubicBezTo>
                    <a:cubicBezTo>
                      <a:pt x="4280" y="2047"/>
                      <a:pt x="4432" y="519"/>
                      <a:pt x="372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9"/>
              <p:cNvSpPr/>
              <p:nvPr/>
            </p:nvSpPr>
            <p:spPr>
              <a:xfrm>
                <a:off x="5634838" y="6635025"/>
                <a:ext cx="274525" cy="146975"/>
              </a:xfrm>
              <a:custGeom>
                <a:rect b="b" l="l" r="r" t="t"/>
                <a:pathLst>
                  <a:path extrusionOk="0" h="5879" w="10981">
                    <a:moveTo>
                      <a:pt x="6816" y="1"/>
                    </a:moveTo>
                    <a:cubicBezTo>
                      <a:pt x="6224" y="1"/>
                      <a:pt x="5594" y="61"/>
                      <a:pt x="4950" y="187"/>
                    </a:cubicBezTo>
                    <a:cubicBezTo>
                      <a:pt x="2091" y="777"/>
                      <a:pt x="0" y="2457"/>
                      <a:pt x="304" y="3984"/>
                    </a:cubicBezTo>
                    <a:cubicBezTo>
                      <a:pt x="532" y="5167"/>
                      <a:pt x="2147" y="5878"/>
                      <a:pt x="4191" y="5878"/>
                    </a:cubicBezTo>
                    <a:cubicBezTo>
                      <a:pt x="4788" y="5878"/>
                      <a:pt x="5421" y="5818"/>
                      <a:pt x="6067" y="5691"/>
                    </a:cubicBezTo>
                    <a:cubicBezTo>
                      <a:pt x="8934" y="5101"/>
                      <a:pt x="10980" y="3422"/>
                      <a:pt x="10686" y="1894"/>
                    </a:cubicBezTo>
                    <a:cubicBezTo>
                      <a:pt x="10457" y="716"/>
                      <a:pt x="8859" y="1"/>
                      <a:pt x="681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9"/>
              <p:cNvSpPr/>
              <p:nvPr/>
            </p:nvSpPr>
            <p:spPr>
              <a:xfrm>
                <a:off x="5641313" y="6684375"/>
                <a:ext cx="266250" cy="97625"/>
              </a:xfrm>
              <a:custGeom>
                <a:rect b="b" l="l" r="r" t="t"/>
                <a:pathLst>
                  <a:path extrusionOk="0" h="3905" w="10650">
                    <a:moveTo>
                      <a:pt x="10427" y="0"/>
                    </a:moveTo>
                    <a:lnTo>
                      <a:pt x="10427" y="0"/>
                    </a:lnTo>
                    <a:cubicBezTo>
                      <a:pt x="10051" y="1260"/>
                      <a:pt x="8229" y="2529"/>
                      <a:pt x="5852" y="2975"/>
                    </a:cubicBezTo>
                    <a:cubicBezTo>
                      <a:pt x="5195" y="3112"/>
                      <a:pt x="4553" y="3177"/>
                      <a:pt x="3951" y="3177"/>
                    </a:cubicBezTo>
                    <a:cubicBezTo>
                      <a:pt x="1925" y="3177"/>
                      <a:pt x="344" y="2448"/>
                      <a:pt x="117" y="1305"/>
                    </a:cubicBezTo>
                    <a:lnTo>
                      <a:pt x="117" y="1224"/>
                    </a:lnTo>
                    <a:cubicBezTo>
                      <a:pt x="45" y="1483"/>
                      <a:pt x="0" y="1751"/>
                      <a:pt x="45" y="2010"/>
                    </a:cubicBezTo>
                    <a:cubicBezTo>
                      <a:pt x="273" y="3193"/>
                      <a:pt x="1888" y="3904"/>
                      <a:pt x="3932" y="3904"/>
                    </a:cubicBezTo>
                    <a:cubicBezTo>
                      <a:pt x="4529" y="3904"/>
                      <a:pt x="5162" y="3844"/>
                      <a:pt x="5808" y="3717"/>
                    </a:cubicBezTo>
                    <a:cubicBezTo>
                      <a:pt x="8604" y="3127"/>
                      <a:pt x="10650" y="1483"/>
                      <a:pt x="10427"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9"/>
              <p:cNvSpPr/>
              <p:nvPr/>
            </p:nvSpPr>
            <p:spPr>
              <a:xfrm>
                <a:off x="5584588" y="6245650"/>
                <a:ext cx="156375" cy="263025"/>
              </a:xfrm>
              <a:custGeom>
                <a:rect b="b" l="l" r="r" t="t"/>
                <a:pathLst>
                  <a:path extrusionOk="0" h="10521" w="6255">
                    <a:moveTo>
                      <a:pt x="3579" y="0"/>
                    </a:moveTo>
                    <a:cubicBezTo>
                      <a:pt x="2114" y="0"/>
                      <a:pt x="693" y="2138"/>
                      <a:pt x="375" y="4925"/>
                    </a:cubicBezTo>
                    <a:cubicBezTo>
                      <a:pt x="0" y="7829"/>
                      <a:pt x="974" y="10321"/>
                      <a:pt x="2493" y="10509"/>
                    </a:cubicBezTo>
                    <a:cubicBezTo>
                      <a:pt x="2555" y="10517"/>
                      <a:pt x="2617" y="10520"/>
                      <a:pt x="2680" y="10520"/>
                    </a:cubicBezTo>
                    <a:cubicBezTo>
                      <a:pt x="4176" y="10520"/>
                      <a:pt x="5598" y="8383"/>
                      <a:pt x="5923" y="5595"/>
                    </a:cubicBezTo>
                    <a:cubicBezTo>
                      <a:pt x="6254" y="2692"/>
                      <a:pt x="5325" y="199"/>
                      <a:pt x="3761" y="12"/>
                    </a:cubicBezTo>
                    <a:cubicBezTo>
                      <a:pt x="3700" y="4"/>
                      <a:pt x="3640" y="0"/>
                      <a:pt x="3579"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9"/>
              <p:cNvSpPr/>
              <p:nvPr/>
            </p:nvSpPr>
            <p:spPr>
              <a:xfrm>
                <a:off x="5585463" y="6245650"/>
                <a:ext cx="111700" cy="262750"/>
              </a:xfrm>
              <a:custGeom>
                <a:rect b="b" l="l" r="r" t="t"/>
                <a:pathLst>
                  <a:path extrusionOk="0" h="10510" w="4468">
                    <a:moveTo>
                      <a:pt x="3544" y="0"/>
                    </a:moveTo>
                    <a:cubicBezTo>
                      <a:pt x="2079" y="0"/>
                      <a:pt x="658" y="2138"/>
                      <a:pt x="340" y="4925"/>
                    </a:cubicBezTo>
                    <a:cubicBezTo>
                      <a:pt x="1" y="7793"/>
                      <a:pt x="894" y="10250"/>
                      <a:pt x="2386" y="10509"/>
                    </a:cubicBezTo>
                    <a:cubicBezTo>
                      <a:pt x="1305" y="9732"/>
                      <a:pt x="716" y="7606"/>
                      <a:pt x="1010" y="5184"/>
                    </a:cubicBezTo>
                    <a:cubicBezTo>
                      <a:pt x="1328" y="2392"/>
                      <a:pt x="2754" y="260"/>
                      <a:pt x="4221" y="260"/>
                    </a:cubicBezTo>
                    <a:cubicBezTo>
                      <a:pt x="4280" y="260"/>
                      <a:pt x="4338" y="264"/>
                      <a:pt x="4396" y="271"/>
                    </a:cubicBezTo>
                    <a:cubicBezTo>
                      <a:pt x="4432" y="271"/>
                      <a:pt x="4432" y="315"/>
                      <a:pt x="4468" y="315"/>
                    </a:cubicBezTo>
                    <a:cubicBezTo>
                      <a:pt x="4245" y="128"/>
                      <a:pt x="3986" y="47"/>
                      <a:pt x="3726" y="12"/>
                    </a:cubicBezTo>
                    <a:cubicBezTo>
                      <a:pt x="3665" y="4"/>
                      <a:pt x="3605" y="0"/>
                      <a:pt x="3544"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9"/>
              <p:cNvSpPr/>
              <p:nvPr/>
            </p:nvSpPr>
            <p:spPr>
              <a:xfrm>
                <a:off x="5889913" y="6135825"/>
                <a:ext cx="188975" cy="178800"/>
              </a:xfrm>
              <a:custGeom>
                <a:rect b="b" l="l" r="r" t="t"/>
                <a:pathLst>
                  <a:path extrusionOk="0" h="7152" w="7559">
                    <a:moveTo>
                      <a:pt x="1935" y="0"/>
                    </a:moveTo>
                    <a:cubicBezTo>
                      <a:pt x="1541" y="0"/>
                      <a:pt x="1195" y="112"/>
                      <a:pt x="929" y="348"/>
                    </a:cubicBezTo>
                    <a:cubicBezTo>
                      <a:pt x="0" y="1170"/>
                      <a:pt x="483" y="3288"/>
                      <a:pt x="2046" y="5075"/>
                    </a:cubicBezTo>
                    <a:cubicBezTo>
                      <a:pt x="3189" y="6380"/>
                      <a:pt x="4589" y="7152"/>
                      <a:pt x="5622" y="7152"/>
                    </a:cubicBezTo>
                    <a:cubicBezTo>
                      <a:pt x="6003" y="7152"/>
                      <a:pt x="6334" y="7047"/>
                      <a:pt x="6585" y="6826"/>
                    </a:cubicBezTo>
                    <a:cubicBezTo>
                      <a:pt x="7558" y="5968"/>
                      <a:pt x="7031" y="3886"/>
                      <a:pt x="5468" y="2064"/>
                    </a:cubicBezTo>
                    <a:cubicBezTo>
                      <a:pt x="4335" y="770"/>
                      <a:pt x="2969" y="0"/>
                      <a:pt x="1935"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9"/>
              <p:cNvSpPr/>
              <p:nvPr/>
            </p:nvSpPr>
            <p:spPr>
              <a:xfrm>
                <a:off x="5914913" y="6136000"/>
                <a:ext cx="163975" cy="176950"/>
              </a:xfrm>
              <a:custGeom>
                <a:rect b="b" l="l" r="r" t="t"/>
                <a:pathLst>
                  <a:path extrusionOk="0" h="7078" w="6559">
                    <a:moveTo>
                      <a:pt x="937" y="1"/>
                    </a:moveTo>
                    <a:cubicBezTo>
                      <a:pt x="569" y="1"/>
                      <a:pt x="248" y="99"/>
                      <a:pt x="1" y="306"/>
                    </a:cubicBezTo>
                    <a:cubicBezTo>
                      <a:pt x="134" y="273"/>
                      <a:pt x="276" y="256"/>
                      <a:pt x="426" y="256"/>
                    </a:cubicBezTo>
                    <a:cubicBezTo>
                      <a:pt x="1449" y="256"/>
                      <a:pt x="2812" y="1014"/>
                      <a:pt x="3950" y="2316"/>
                    </a:cubicBezTo>
                    <a:cubicBezTo>
                      <a:pt x="5513" y="4103"/>
                      <a:pt x="6031" y="6220"/>
                      <a:pt x="5066" y="7042"/>
                    </a:cubicBezTo>
                    <a:cubicBezTo>
                      <a:pt x="5066" y="7064"/>
                      <a:pt x="5052" y="7073"/>
                      <a:pt x="5042" y="7076"/>
                    </a:cubicBezTo>
                    <a:lnTo>
                      <a:pt x="5042" y="7076"/>
                    </a:lnTo>
                    <a:cubicBezTo>
                      <a:pt x="5260" y="7038"/>
                      <a:pt x="5444" y="6933"/>
                      <a:pt x="5585" y="6819"/>
                    </a:cubicBezTo>
                    <a:cubicBezTo>
                      <a:pt x="6558" y="5961"/>
                      <a:pt x="6031" y="3879"/>
                      <a:pt x="4468" y="2057"/>
                    </a:cubicBezTo>
                    <a:cubicBezTo>
                      <a:pt x="3349" y="767"/>
                      <a:pt x="1964" y="1"/>
                      <a:pt x="937" y="1"/>
                    </a:cubicBezTo>
                    <a:close/>
                    <a:moveTo>
                      <a:pt x="5042" y="7076"/>
                    </a:moveTo>
                    <a:cubicBezTo>
                      <a:pt x="5038" y="7077"/>
                      <a:pt x="5034" y="7077"/>
                      <a:pt x="5031" y="7078"/>
                    </a:cubicBezTo>
                    <a:cubicBezTo>
                      <a:pt x="5031" y="7078"/>
                      <a:pt x="5036" y="7078"/>
                      <a:pt x="5042" y="7076"/>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9"/>
              <p:cNvSpPr/>
              <p:nvPr/>
            </p:nvSpPr>
            <p:spPr>
              <a:xfrm>
                <a:off x="5444088" y="6123150"/>
                <a:ext cx="140525" cy="114075"/>
              </a:xfrm>
              <a:custGeom>
                <a:rect b="b" l="l" r="r" t="t"/>
                <a:pathLst>
                  <a:path extrusionOk="0" h="4563" w="5621">
                    <a:moveTo>
                      <a:pt x="4199" y="1"/>
                    </a:moveTo>
                    <a:cubicBezTo>
                      <a:pt x="3505" y="1"/>
                      <a:pt x="2599" y="403"/>
                      <a:pt x="1787" y="1115"/>
                    </a:cubicBezTo>
                    <a:cubicBezTo>
                      <a:pt x="563" y="2196"/>
                      <a:pt x="1" y="3571"/>
                      <a:pt x="599" y="4241"/>
                    </a:cubicBezTo>
                    <a:cubicBezTo>
                      <a:pt x="788" y="4458"/>
                      <a:pt x="1083" y="4562"/>
                      <a:pt x="1438" y="4562"/>
                    </a:cubicBezTo>
                    <a:cubicBezTo>
                      <a:pt x="2121" y="4562"/>
                      <a:pt x="3028" y="4176"/>
                      <a:pt x="3833" y="3464"/>
                    </a:cubicBezTo>
                    <a:cubicBezTo>
                      <a:pt x="5066" y="2383"/>
                      <a:pt x="5620" y="972"/>
                      <a:pt x="5066" y="337"/>
                    </a:cubicBezTo>
                    <a:cubicBezTo>
                      <a:pt x="4862" y="109"/>
                      <a:pt x="4559" y="1"/>
                      <a:pt x="4199"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9"/>
              <p:cNvSpPr/>
              <p:nvPr/>
            </p:nvSpPr>
            <p:spPr>
              <a:xfrm>
                <a:off x="5444988" y="6123150"/>
                <a:ext cx="130450" cy="105150"/>
              </a:xfrm>
              <a:custGeom>
                <a:rect b="b" l="l" r="r" t="t"/>
                <a:pathLst>
                  <a:path extrusionOk="0" h="4206" w="5218">
                    <a:moveTo>
                      <a:pt x="4163" y="1"/>
                    </a:moveTo>
                    <a:cubicBezTo>
                      <a:pt x="3469" y="1"/>
                      <a:pt x="2563" y="403"/>
                      <a:pt x="1751" y="1115"/>
                    </a:cubicBezTo>
                    <a:cubicBezTo>
                      <a:pt x="527" y="2160"/>
                      <a:pt x="0" y="3536"/>
                      <a:pt x="527" y="4206"/>
                    </a:cubicBezTo>
                    <a:cubicBezTo>
                      <a:pt x="376" y="3464"/>
                      <a:pt x="894" y="2347"/>
                      <a:pt x="1939" y="1454"/>
                    </a:cubicBezTo>
                    <a:cubicBezTo>
                      <a:pt x="2737" y="749"/>
                      <a:pt x="3634" y="360"/>
                      <a:pt x="4315" y="360"/>
                    </a:cubicBezTo>
                    <a:cubicBezTo>
                      <a:pt x="4678" y="360"/>
                      <a:pt x="4980" y="470"/>
                      <a:pt x="5173" y="704"/>
                    </a:cubicBezTo>
                    <a:lnTo>
                      <a:pt x="5218" y="748"/>
                    </a:lnTo>
                    <a:cubicBezTo>
                      <a:pt x="5173" y="596"/>
                      <a:pt x="5102" y="444"/>
                      <a:pt x="5030" y="337"/>
                    </a:cubicBezTo>
                    <a:cubicBezTo>
                      <a:pt x="4826" y="109"/>
                      <a:pt x="4523" y="1"/>
                      <a:pt x="4163"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9"/>
              <p:cNvSpPr/>
              <p:nvPr/>
            </p:nvSpPr>
            <p:spPr>
              <a:xfrm>
                <a:off x="5623663" y="6086925"/>
                <a:ext cx="60550" cy="32350"/>
              </a:xfrm>
              <a:custGeom>
                <a:rect b="b" l="l" r="r" t="t"/>
                <a:pathLst>
                  <a:path extrusionOk="0" h="1294" w="2422">
                    <a:moveTo>
                      <a:pt x="1488" y="1"/>
                    </a:moveTo>
                    <a:cubicBezTo>
                      <a:pt x="1370" y="1"/>
                      <a:pt x="1245" y="12"/>
                      <a:pt x="1117" y="35"/>
                    </a:cubicBezTo>
                    <a:cubicBezTo>
                      <a:pt x="447" y="142"/>
                      <a:pt x="1" y="518"/>
                      <a:pt x="36" y="857"/>
                    </a:cubicBezTo>
                    <a:cubicBezTo>
                      <a:pt x="101" y="1121"/>
                      <a:pt x="466" y="1294"/>
                      <a:pt x="934" y="1294"/>
                    </a:cubicBezTo>
                    <a:cubicBezTo>
                      <a:pt x="1052" y="1294"/>
                      <a:pt x="1177" y="1283"/>
                      <a:pt x="1305" y="1259"/>
                    </a:cubicBezTo>
                    <a:cubicBezTo>
                      <a:pt x="1975" y="1152"/>
                      <a:pt x="2422" y="777"/>
                      <a:pt x="2386" y="446"/>
                    </a:cubicBezTo>
                    <a:cubicBezTo>
                      <a:pt x="2329" y="175"/>
                      <a:pt x="1958" y="1"/>
                      <a:pt x="1488"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9"/>
              <p:cNvSpPr/>
              <p:nvPr/>
            </p:nvSpPr>
            <p:spPr>
              <a:xfrm>
                <a:off x="5623663" y="6086925"/>
                <a:ext cx="59675" cy="20325"/>
              </a:xfrm>
              <a:custGeom>
                <a:rect b="b" l="l" r="r" t="t"/>
                <a:pathLst>
                  <a:path extrusionOk="0" h="813" w="2387">
                    <a:moveTo>
                      <a:pt x="1488" y="1"/>
                    </a:moveTo>
                    <a:cubicBezTo>
                      <a:pt x="1370" y="1"/>
                      <a:pt x="1245" y="12"/>
                      <a:pt x="1117" y="35"/>
                    </a:cubicBezTo>
                    <a:cubicBezTo>
                      <a:pt x="483" y="142"/>
                      <a:pt x="1" y="482"/>
                      <a:pt x="36" y="812"/>
                    </a:cubicBezTo>
                    <a:cubicBezTo>
                      <a:pt x="153" y="553"/>
                      <a:pt x="563" y="294"/>
                      <a:pt x="1082" y="187"/>
                    </a:cubicBezTo>
                    <a:cubicBezTo>
                      <a:pt x="1210" y="164"/>
                      <a:pt x="1336" y="153"/>
                      <a:pt x="1457" y="153"/>
                    </a:cubicBezTo>
                    <a:cubicBezTo>
                      <a:pt x="1935" y="153"/>
                      <a:pt x="2322" y="325"/>
                      <a:pt x="2350" y="589"/>
                    </a:cubicBezTo>
                    <a:cubicBezTo>
                      <a:pt x="2386" y="553"/>
                      <a:pt x="2386" y="482"/>
                      <a:pt x="2386" y="446"/>
                    </a:cubicBezTo>
                    <a:cubicBezTo>
                      <a:pt x="2329" y="175"/>
                      <a:pt x="1958" y="1"/>
                      <a:pt x="1488"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9"/>
              <p:cNvSpPr/>
              <p:nvPr/>
            </p:nvSpPr>
            <p:spPr>
              <a:xfrm>
                <a:off x="5341788" y="6627825"/>
                <a:ext cx="242825" cy="210725"/>
              </a:xfrm>
              <a:custGeom>
                <a:rect b="b" l="l" r="r" t="t"/>
                <a:pathLst>
                  <a:path extrusionOk="0" h="8429" w="9713">
                    <a:moveTo>
                      <a:pt x="2455" y="0"/>
                    </a:moveTo>
                    <a:cubicBezTo>
                      <a:pt x="1892" y="0"/>
                      <a:pt x="1415" y="164"/>
                      <a:pt x="1082" y="511"/>
                    </a:cubicBezTo>
                    <a:cubicBezTo>
                      <a:pt x="1" y="1628"/>
                      <a:pt x="814" y="4156"/>
                      <a:pt x="2904" y="6202"/>
                    </a:cubicBezTo>
                    <a:cubicBezTo>
                      <a:pt x="4340" y="7619"/>
                      <a:pt x="6009" y="8428"/>
                      <a:pt x="7258" y="8428"/>
                    </a:cubicBezTo>
                    <a:cubicBezTo>
                      <a:pt x="7821" y="8428"/>
                      <a:pt x="8298" y="8264"/>
                      <a:pt x="8631" y="7917"/>
                    </a:cubicBezTo>
                    <a:cubicBezTo>
                      <a:pt x="9712" y="6801"/>
                      <a:pt x="8899" y="4272"/>
                      <a:pt x="6809" y="2226"/>
                    </a:cubicBezTo>
                    <a:cubicBezTo>
                      <a:pt x="5373" y="810"/>
                      <a:pt x="3704" y="0"/>
                      <a:pt x="2455"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9"/>
              <p:cNvSpPr/>
              <p:nvPr/>
            </p:nvSpPr>
            <p:spPr>
              <a:xfrm>
                <a:off x="5341788" y="6630325"/>
                <a:ext cx="214000" cy="207900"/>
              </a:xfrm>
              <a:custGeom>
                <a:rect b="b" l="l" r="r" t="t"/>
                <a:pathLst>
                  <a:path extrusionOk="0" h="8316" w="8560">
                    <a:moveTo>
                      <a:pt x="1752" y="0"/>
                    </a:moveTo>
                    <a:cubicBezTo>
                      <a:pt x="1484" y="72"/>
                      <a:pt x="1260" y="223"/>
                      <a:pt x="1082" y="411"/>
                    </a:cubicBezTo>
                    <a:cubicBezTo>
                      <a:pt x="1" y="1528"/>
                      <a:pt x="814" y="4056"/>
                      <a:pt x="2904" y="6102"/>
                    </a:cubicBezTo>
                    <a:cubicBezTo>
                      <a:pt x="4336" y="7509"/>
                      <a:pt x="6003" y="8316"/>
                      <a:pt x="7246" y="8316"/>
                    </a:cubicBezTo>
                    <a:cubicBezTo>
                      <a:pt x="7780" y="8316"/>
                      <a:pt x="8235" y="8167"/>
                      <a:pt x="8560" y="7853"/>
                    </a:cubicBezTo>
                    <a:lnTo>
                      <a:pt x="8560" y="7853"/>
                    </a:lnTo>
                    <a:cubicBezTo>
                      <a:pt x="8342" y="7924"/>
                      <a:pt x="8102" y="7958"/>
                      <a:pt x="7845" y="7958"/>
                    </a:cubicBezTo>
                    <a:cubicBezTo>
                      <a:pt x="6600" y="7958"/>
                      <a:pt x="4953" y="7156"/>
                      <a:pt x="3539" y="5772"/>
                    </a:cubicBezTo>
                    <a:cubicBezTo>
                      <a:pt x="1412" y="3726"/>
                      <a:pt x="635" y="1153"/>
                      <a:pt x="1707" y="36"/>
                    </a:cubicBezTo>
                    <a:cubicBezTo>
                      <a:pt x="1707" y="36"/>
                      <a:pt x="1752" y="36"/>
                      <a:pt x="1752"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9"/>
              <p:cNvSpPr/>
              <p:nvPr/>
            </p:nvSpPr>
            <p:spPr>
              <a:xfrm>
                <a:off x="5382663" y="6343650"/>
                <a:ext cx="124650" cy="182775"/>
              </a:xfrm>
              <a:custGeom>
                <a:rect b="b" l="l" r="r" t="t"/>
                <a:pathLst>
                  <a:path extrusionOk="0" h="7311" w="4986">
                    <a:moveTo>
                      <a:pt x="3248" y="1"/>
                    </a:moveTo>
                    <a:cubicBezTo>
                      <a:pt x="2262" y="1"/>
                      <a:pt x="1135" y="1301"/>
                      <a:pt x="599" y="3096"/>
                    </a:cubicBezTo>
                    <a:cubicBezTo>
                      <a:pt x="1" y="5106"/>
                      <a:pt x="412" y="6964"/>
                      <a:pt x="1457" y="7259"/>
                    </a:cubicBezTo>
                    <a:cubicBezTo>
                      <a:pt x="1563" y="7294"/>
                      <a:pt x="1672" y="7311"/>
                      <a:pt x="1783" y="7311"/>
                    </a:cubicBezTo>
                    <a:cubicBezTo>
                      <a:pt x="2760" y="7311"/>
                      <a:pt x="3895" y="6017"/>
                      <a:pt x="4432" y="4213"/>
                    </a:cubicBezTo>
                    <a:cubicBezTo>
                      <a:pt x="4986" y="2238"/>
                      <a:pt x="4620" y="371"/>
                      <a:pt x="3539" y="40"/>
                    </a:cubicBezTo>
                    <a:cubicBezTo>
                      <a:pt x="3444" y="14"/>
                      <a:pt x="3346" y="1"/>
                      <a:pt x="3248"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9"/>
              <p:cNvSpPr/>
              <p:nvPr/>
            </p:nvSpPr>
            <p:spPr>
              <a:xfrm>
                <a:off x="5383563" y="6343650"/>
                <a:ext cx="99650" cy="181500"/>
              </a:xfrm>
              <a:custGeom>
                <a:rect b="b" l="l" r="r" t="t"/>
                <a:pathLst>
                  <a:path extrusionOk="0" h="7260" w="3986">
                    <a:moveTo>
                      <a:pt x="3212" y="1"/>
                    </a:moveTo>
                    <a:cubicBezTo>
                      <a:pt x="2226" y="1"/>
                      <a:pt x="1099" y="1301"/>
                      <a:pt x="563" y="3096"/>
                    </a:cubicBezTo>
                    <a:cubicBezTo>
                      <a:pt x="0" y="5061"/>
                      <a:pt x="376" y="6893"/>
                      <a:pt x="1376" y="7259"/>
                    </a:cubicBezTo>
                    <a:cubicBezTo>
                      <a:pt x="706" y="6589"/>
                      <a:pt x="528" y="5026"/>
                      <a:pt x="1010" y="3391"/>
                    </a:cubicBezTo>
                    <a:cubicBezTo>
                      <a:pt x="1508" y="1582"/>
                      <a:pt x="2644" y="286"/>
                      <a:pt x="3628" y="286"/>
                    </a:cubicBezTo>
                    <a:cubicBezTo>
                      <a:pt x="3737" y="286"/>
                      <a:pt x="3845" y="302"/>
                      <a:pt x="3949" y="335"/>
                    </a:cubicBezTo>
                    <a:lnTo>
                      <a:pt x="3985" y="335"/>
                    </a:lnTo>
                    <a:cubicBezTo>
                      <a:pt x="3878" y="192"/>
                      <a:pt x="3690" y="112"/>
                      <a:pt x="3503" y="40"/>
                    </a:cubicBezTo>
                    <a:cubicBezTo>
                      <a:pt x="3408" y="14"/>
                      <a:pt x="3310" y="1"/>
                      <a:pt x="3212"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9"/>
              <p:cNvSpPr/>
              <p:nvPr/>
            </p:nvSpPr>
            <p:spPr>
              <a:xfrm>
                <a:off x="6088013" y="6496025"/>
                <a:ext cx="55875" cy="88000"/>
              </a:xfrm>
              <a:custGeom>
                <a:rect b="b" l="l" r="r" t="t"/>
                <a:pathLst>
                  <a:path extrusionOk="0" h="3520" w="2235">
                    <a:moveTo>
                      <a:pt x="886" y="1"/>
                    </a:moveTo>
                    <a:cubicBezTo>
                      <a:pt x="853" y="1"/>
                      <a:pt x="819" y="4"/>
                      <a:pt x="787" y="12"/>
                    </a:cubicBezTo>
                    <a:cubicBezTo>
                      <a:pt x="269" y="128"/>
                      <a:pt x="1" y="977"/>
                      <a:pt x="224" y="1950"/>
                    </a:cubicBezTo>
                    <a:cubicBezTo>
                      <a:pt x="403" y="2868"/>
                      <a:pt x="920" y="3519"/>
                      <a:pt x="1416" y="3519"/>
                    </a:cubicBezTo>
                    <a:cubicBezTo>
                      <a:pt x="1442" y="3519"/>
                      <a:pt x="1467" y="3517"/>
                      <a:pt x="1493" y="3514"/>
                    </a:cubicBezTo>
                    <a:cubicBezTo>
                      <a:pt x="2011" y="3398"/>
                      <a:pt x="2234" y="2540"/>
                      <a:pt x="2056" y="1575"/>
                    </a:cubicBezTo>
                    <a:cubicBezTo>
                      <a:pt x="1881" y="675"/>
                      <a:pt x="1348" y="1"/>
                      <a:pt x="88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9"/>
              <p:cNvSpPr/>
              <p:nvPr/>
            </p:nvSpPr>
            <p:spPr>
              <a:xfrm>
                <a:off x="6107663" y="6496175"/>
                <a:ext cx="36225" cy="87700"/>
              </a:xfrm>
              <a:custGeom>
                <a:rect b="b" l="l" r="r" t="t"/>
                <a:pathLst>
                  <a:path extrusionOk="0" h="3508" w="1449">
                    <a:moveTo>
                      <a:pt x="77" y="0"/>
                    </a:moveTo>
                    <a:cubicBezTo>
                      <a:pt x="52" y="0"/>
                      <a:pt x="26" y="2"/>
                      <a:pt x="1" y="6"/>
                    </a:cubicBezTo>
                    <a:cubicBezTo>
                      <a:pt x="448" y="158"/>
                      <a:pt x="859" y="747"/>
                      <a:pt x="1046" y="1533"/>
                    </a:cubicBezTo>
                    <a:cubicBezTo>
                      <a:pt x="1225" y="2498"/>
                      <a:pt x="966" y="3356"/>
                      <a:pt x="483" y="3472"/>
                    </a:cubicBezTo>
                    <a:lnTo>
                      <a:pt x="448" y="3472"/>
                    </a:lnTo>
                    <a:cubicBezTo>
                      <a:pt x="519" y="3508"/>
                      <a:pt x="635" y="3508"/>
                      <a:pt x="707" y="3508"/>
                    </a:cubicBezTo>
                    <a:cubicBezTo>
                      <a:pt x="1225" y="3392"/>
                      <a:pt x="1448" y="2534"/>
                      <a:pt x="1270" y="1569"/>
                    </a:cubicBezTo>
                    <a:cubicBezTo>
                      <a:pt x="1091" y="651"/>
                      <a:pt x="573" y="0"/>
                      <a:pt x="77"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9"/>
              <p:cNvSpPr/>
              <p:nvPr/>
            </p:nvSpPr>
            <p:spPr>
              <a:xfrm>
                <a:off x="5853488" y="6371250"/>
                <a:ext cx="106125" cy="108750"/>
              </a:xfrm>
              <a:custGeom>
                <a:rect b="b" l="l" r="r" t="t"/>
                <a:pathLst>
                  <a:path extrusionOk="0" h="4350" w="4245">
                    <a:moveTo>
                      <a:pt x="1647" y="0"/>
                    </a:moveTo>
                    <a:cubicBezTo>
                      <a:pt x="1571" y="0"/>
                      <a:pt x="1496" y="6"/>
                      <a:pt x="1421" y="17"/>
                    </a:cubicBezTo>
                    <a:cubicBezTo>
                      <a:pt x="448" y="125"/>
                      <a:pt x="1" y="1206"/>
                      <a:pt x="376" y="2394"/>
                    </a:cubicBezTo>
                    <a:cubicBezTo>
                      <a:pt x="723" y="3502"/>
                      <a:pt x="1675" y="4349"/>
                      <a:pt x="2580" y="4349"/>
                    </a:cubicBezTo>
                    <a:cubicBezTo>
                      <a:pt x="2653" y="4349"/>
                      <a:pt x="2725" y="4344"/>
                      <a:pt x="2797" y="4333"/>
                    </a:cubicBezTo>
                    <a:cubicBezTo>
                      <a:pt x="3762" y="4225"/>
                      <a:pt x="4245" y="3144"/>
                      <a:pt x="3878" y="1947"/>
                    </a:cubicBezTo>
                    <a:cubicBezTo>
                      <a:pt x="3532" y="818"/>
                      <a:pt x="2554" y="0"/>
                      <a:pt x="1647"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9"/>
              <p:cNvSpPr/>
              <p:nvPr/>
            </p:nvSpPr>
            <p:spPr>
              <a:xfrm>
                <a:off x="5890788" y="6370650"/>
                <a:ext cx="68825" cy="109600"/>
              </a:xfrm>
              <a:custGeom>
                <a:rect b="b" l="l" r="r" t="t"/>
                <a:pathLst>
                  <a:path extrusionOk="0" h="4384" w="2753">
                    <a:moveTo>
                      <a:pt x="123" y="0"/>
                    </a:moveTo>
                    <a:cubicBezTo>
                      <a:pt x="82" y="0"/>
                      <a:pt x="41" y="2"/>
                      <a:pt x="1" y="6"/>
                    </a:cubicBezTo>
                    <a:cubicBezTo>
                      <a:pt x="823" y="184"/>
                      <a:pt x="1600" y="935"/>
                      <a:pt x="1940" y="1935"/>
                    </a:cubicBezTo>
                    <a:cubicBezTo>
                      <a:pt x="2306" y="3133"/>
                      <a:pt x="1823" y="4205"/>
                      <a:pt x="859" y="4357"/>
                    </a:cubicBezTo>
                    <a:lnTo>
                      <a:pt x="823" y="4357"/>
                    </a:lnTo>
                    <a:cubicBezTo>
                      <a:pt x="894" y="4374"/>
                      <a:pt x="977" y="4383"/>
                      <a:pt x="1061" y="4383"/>
                    </a:cubicBezTo>
                    <a:cubicBezTo>
                      <a:pt x="1144" y="4383"/>
                      <a:pt x="1229" y="4374"/>
                      <a:pt x="1305" y="4357"/>
                    </a:cubicBezTo>
                    <a:cubicBezTo>
                      <a:pt x="2270" y="4249"/>
                      <a:pt x="2753" y="3168"/>
                      <a:pt x="2386" y="1971"/>
                    </a:cubicBezTo>
                    <a:cubicBezTo>
                      <a:pt x="2027" y="835"/>
                      <a:pt x="1023" y="0"/>
                      <a:pt x="123"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9"/>
              <p:cNvSpPr/>
              <p:nvPr/>
            </p:nvSpPr>
            <p:spPr>
              <a:xfrm>
                <a:off x="6081538" y="6303450"/>
                <a:ext cx="55875" cy="87125"/>
              </a:xfrm>
              <a:custGeom>
                <a:rect b="b" l="l" r="r" t="t"/>
                <a:pathLst>
                  <a:path extrusionOk="0" h="3485" w="2235">
                    <a:moveTo>
                      <a:pt x="893" y="1"/>
                    </a:moveTo>
                    <a:cubicBezTo>
                      <a:pt x="857" y="1"/>
                      <a:pt x="822" y="5"/>
                      <a:pt x="787" y="13"/>
                    </a:cubicBezTo>
                    <a:cubicBezTo>
                      <a:pt x="260" y="121"/>
                      <a:pt x="1" y="978"/>
                      <a:pt x="224" y="1943"/>
                    </a:cubicBezTo>
                    <a:cubicBezTo>
                      <a:pt x="397" y="2843"/>
                      <a:pt x="891" y="3484"/>
                      <a:pt x="1375" y="3484"/>
                    </a:cubicBezTo>
                    <a:cubicBezTo>
                      <a:pt x="1414" y="3484"/>
                      <a:pt x="1453" y="3480"/>
                      <a:pt x="1493" y="3471"/>
                    </a:cubicBezTo>
                    <a:cubicBezTo>
                      <a:pt x="2011" y="3399"/>
                      <a:pt x="2234" y="2506"/>
                      <a:pt x="2047" y="1577"/>
                    </a:cubicBezTo>
                    <a:cubicBezTo>
                      <a:pt x="1881" y="674"/>
                      <a:pt x="1354" y="1"/>
                      <a:pt x="893"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9"/>
              <p:cNvSpPr/>
              <p:nvPr/>
            </p:nvSpPr>
            <p:spPr>
              <a:xfrm>
                <a:off x="6101188" y="6303600"/>
                <a:ext cx="36225" cy="87300"/>
              </a:xfrm>
              <a:custGeom>
                <a:rect b="b" l="l" r="r" t="t"/>
                <a:pathLst>
                  <a:path extrusionOk="0" h="3492" w="1449">
                    <a:moveTo>
                      <a:pt x="86" y="1"/>
                    </a:moveTo>
                    <a:cubicBezTo>
                      <a:pt x="57" y="1"/>
                      <a:pt x="29" y="3"/>
                      <a:pt x="1" y="7"/>
                    </a:cubicBezTo>
                    <a:cubicBezTo>
                      <a:pt x="448" y="115"/>
                      <a:pt x="859" y="749"/>
                      <a:pt x="1001" y="1526"/>
                    </a:cubicBezTo>
                    <a:cubicBezTo>
                      <a:pt x="1225" y="2500"/>
                      <a:pt x="966" y="3358"/>
                      <a:pt x="448" y="3465"/>
                    </a:cubicBezTo>
                    <a:cubicBezTo>
                      <a:pt x="483" y="3483"/>
                      <a:pt x="530" y="3492"/>
                      <a:pt x="577" y="3492"/>
                    </a:cubicBezTo>
                    <a:cubicBezTo>
                      <a:pt x="624" y="3492"/>
                      <a:pt x="671" y="3483"/>
                      <a:pt x="707" y="3465"/>
                    </a:cubicBezTo>
                    <a:cubicBezTo>
                      <a:pt x="1225" y="3393"/>
                      <a:pt x="1448" y="2500"/>
                      <a:pt x="1261" y="1571"/>
                    </a:cubicBezTo>
                    <a:cubicBezTo>
                      <a:pt x="1092" y="650"/>
                      <a:pt x="579" y="1"/>
                      <a:pt x="8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9"/>
              <p:cNvSpPr/>
              <p:nvPr/>
            </p:nvSpPr>
            <p:spPr>
              <a:xfrm>
                <a:off x="5894588" y="6774000"/>
                <a:ext cx="91150" cy="57075"/>
              </a:xfrm>
              <a:custGeom>
                <a:rect b="b" l="l" r="r" t="t"/>
                <a:pathLst>
                  <a:path extrusionOk="0" h="2283" w="3646">
                    <a:moveTo>
                      <a:pt x="2593" y="1"/>
                    </a:moveTo>
                    <a:cubicBezTo>
                      <a:pt x="2249" y="1"/>
                      <a:pt x="1841" y="95"/>
                      <a:pt x="1448" y="284"/>
                    </a:cubicBezTo>
                    <a:cubicBezTo>
                      <a:pt x="555" y="730"/>
                      <a:pt x="1" y="1436"/>
                      <a:pt x="224" y="1919"/>
                    </a:cubicBezTo>
                    <a:cubicBezTo>
                      <a:pt x="344" y="2158"/>
                      <a:pt x="656" y="2282"/>
                      <a:pt x="1058" y="2282"/>
                    </a:cubicBezTo>
                    <a:cubicBezTo>
                      <a:pt x="1406" y="2282"/>
                      <a:pt x="1820" y="2190"/>
                      <a:pt x="2234" y="1999"/>
                    </a:cubicBezTo>
                    <a:cubicBezTo>
                      <a:pt x="3128" y="1588"/>
                      <a:pt x="3646" y="847"/>
                      <a:pt x="3423" y="400"/>
                    </a:cubicBezTo>
                    <a:cubicBezTo>
                      <a:pt x="3321" y="133"/>
                      <a:pt x="3001" y="1"/>
                      <a:pt x="2593"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9"/>
              <p:cNvSpPr/>
              <p:nvPr/>
            </p:nvSpPr>
            <p:spPr>
              <a:xfrm>
                <a:off x="5899288" y="6783975"/>
                <a:ext cx="86450" cy="47100"/>
              </a:xfrm>
              <a:custGeom>
                <a:rect b="b" l="l" r="r" t="t"/>
                <a:pathLst>
                  <a:path extrusionOk="0" h="1884" w="3458">
                    <a:moveTo>
                      <a:pt x="3270" y="1"/>
                    </a:moveTo>
                    <a:cubicBezTo>
                      <a:pt x="3235" y="448"/>
                      <a:pt x="2752" y="1001"/>
                      <a:pt x="2011" y="1377"/>
                    </a:cubicBezTo>
                    <a:cubicBezTo>
                      <a:pt x="1604" y="1564"/>
                      <a:pt x="1197" y="1656"/>
                      <a:pt x="854" y="1656"/>
                    </a:cubicBezTo>
                    <a:cubicBezTo>
                      <a:pt x="443" y="1656"/>
                      <a:pt x="122" y="1523"/>
                      <a:pt x="0" y="1261"/>
                    </a:cubicBezTo>
                    <a:lnTo>
                      <a:pt x="0" y="1261"/>
                    </a:lnTo>
                    <a:cubicBezTo>
                      <a:pt x="0" y="1341"/>
                      <a:pt x="0" y="1412"/>
                      <a:pt x="36" y="1520"/>
                    </a:cubicBezTo>
                    <a:cubicBezTo>
                      <a:pt x="156" y="1759"/>
                      <a:pt x="468" y="1883"/>
                      <a:pt x="870" y="1883"/>
                    </a:cubicBezTo>
                    <a:cubicBezTo>
                      <a:pt x="1218" y="1883"/>
                      <a:pt x="1632" y="1791"/>
                      <a:pt x="2046" y="1600"/>
                    </a:cubicBezTo>
                    <a:cubicBezTo>
                      <a:pt x="2940" y="1189"/>
                      <a:pt x="3458" y="483"/>
                      <a:pt x="3270"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9"/>
              <p:cNvSpPr/>
              <p:nvPr/>
            </p:nvSpPr>
            <p:spPr>
              <a:xfrm>
                <a:off x="5334188" y="6439225"/>
                <a:ext cx="57875" cy="87125"/>
              </a:xfrm>
              <a:custGeom>
                <a:rect b="b" l="l" r="r" t="t"/>
                <a:pathLst>
                  <a:path extrusionOk="0" h="3485" w="2315">
                    <a:moveTo>
                      <a:pt x="833" y="1"/>
                    </a:moveTo>
                    <a:cubicBezTo>
                      <a:pt x="793" y="1"/>
                      <a:pt x="754" y="5"/>
                      <a:pt x="716" y="14"/>
                    </a:cubicBezTo>
                    <a:cubicBezTo>
                      <a:pt x="189" y="166"/>
                      <a:pt x="1" y="1060"/>
                      <a:pt x="269" y="1989"/>
                    </a:cubicBezTo>
                    <a:cubicBezTo>
                      <a:pt x="508" y="2848"/>
                      <a:pt x="1030" y="3485"/>
                      <a:pt x="1524" y="3485"/>
                    </a:cubicBezTo>
                    <a:cubicBezTo>
                      <a:pt x="1565" y="3485"/>
                      <a:pt x="1605" y="3481"/>
                      <a:pt x="1645" y="3472"/>
                    </a:cubicBezTo>
                    <a:cubicBezTo>
                      <a:pt x="2127" y="3329"/>
                      <a:pt x="2315" y="2436"/>
                      <a:pt x="2056" y="1506"/>
                    </a:cubicBezTo>
                    <a:cubicBezTo>
                      <a:pt x="1850" y="610"/>
                      <a:pt x="1296" y="1"/>
                      <a:pt x="833"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9"/>
              <p:cNvSpPr/>
              <p:nvPr/>
            </p:nvSpPr>
            <p:spPr>
              <a:xfrm>
                <a:off x="5334188" y="6439575"/>
                <a:ext cx="40250" cy="86775"/>
              </a:xfrm>
              <a:custGeom>
                <a:rect b="b" l="l" r="r" t="t"/>
                <a:pathLst>
                  <a:path extrusionOk="0" h="3471" w="1610">
                    <a:moveTo>
                      <a:pt x="716" y="0"/>
                    </a:moveTo>
                    <a:cubicBezTo>
                      <a:pt x="189" y="152"/>
                      <a:pt x="1" y="1046"/>
                      <a:pt x="269" y="1975"/>
                    </a:cubicBezTo>
                    <a:cubicBezTo>
                      <a:pt x="508" y="2834"/>
                      <a:pt x="1030" y="3471"/>
                      <a:pt x="1496" y="3471"/>
                    </a:cubicBezTo>
                    <a:cubicBezTo>
                      <a:pt x="1534" y="3471"/>
                      <a:pt x="1572" y="3467"/>
                      <a:pt x="1609" y="3458"/>
                    </a:cubicBezTo>
                    <a:cubicBezTo>
                      <a:pt x="1162" y="3351"/>
                      <a:pt x="716" y="2752"/>
                      <a:pt x="492" y="1975"/>
                    </a:cubicBezTo>
                    <a:cubicBezTo>
                      <a:pt x="224" y="1046"/>
                      <a:pt x="448" y="152"/>
                      <a:pt x="939"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9"/>
              <p:cNvSpPr/>
              <p:nvPr/>
            </p:nvSpPr>
            <p:spPr>
              <a:xfrm>
                <a:off x="5620988" y="6786525"/>
                <a:ext cx="62350" cy="34400"/>
              </a:xfrm>
              <a:custGeom>
                <a:rect b="b" l="l" r="r" t="t"/>
                <a:pathLst>
                  <a:path extrusionOk="0" h="1376" w="2494">
                    <a:moveTo>
                      <a:pt x="850" y="0"/>
                    </a:moveTo>
                    <a:cubicBezTo>
                      <a:pt x="435" y="0"/>
                      <a:pt x="122" y="142"/>
                      <a:pt x="72" y="381"/>
                    </a:cubicBezTo>
                    <a:cubicBezTo>
                      <a:pt x="0" y="712"/>
                      <a:pt x="447" y="1123"/>
                      <a:pt x="1081" y="1310"/>
                    </a:cubicBezTo>
                    <a:cubicBezTo>
                      <a:pt x="1272" y="1354"/>
                      <a:pt x="1456" y="1375"/>
                      <a:pt x="1624" y="1375"/>
                    </a:cubicBezTo>
                    <a:cubicBezTo>
                      <a:pt x="2046" y="1375"/>
                      <a:pt x="2364" y="1239"/>
                      <a:pt x="2422" y="971"/>
                    </a:cubicBezTo>
                    <a:cubicBezTo>
                      <a:pt x="2493" y="640"/>
                      <a:pt x="2046" y="229"/>
                      <a:pt x="1412" y="77"/>
                    </a:cubicBezTo>
                    <a:cubicBezTo>
                      <a:pt x="1215" y="25"/>
                      <a:pt x="1023" y="0"/>
                      <a:pt x="850"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9"/>
              <p:cNvSpPr/>
              <p:nvPr/>
            </p:nvSpPr>
            <p:spPr>
              <a:xfrm>
                <a:off x="5620988" y="6792250"/>
                <a:ext cx="60550" cy="28700"/>
              </a:xfrm>
              <a:custGeom>
                <a:rect b="b" l="l" r="r" t="t"/>
                <a:pathLst>
                  <a:path extrusionOk="0" h="1148" w="2422">
                    <a:moveTo>
                      <a:pt x="143" y="0"/>
                    </a:moveTo>
                    <a:lnTo>
                      <a:pt x="143" y="0"/>
                    </a:lnTo>
                    <a:cubicBezTo>
                      <a:pt x="108" y="36"/>
                      <a:pt x="72" y="117"/>
                      <a:pt x="72" y="152"/>
                    </a:cubicBezTo>
                    <a:cubicBezTo>
                      <a:pt x="0" y="483"/>
                      <a:pt x="447" y="894"/>
                      <a:pt x="1081" y="1081"/>
                    </a:cubicBezTo>
                    <a:cubicBezTo>
                      <a:pt x="1264" y="1126"/>
                      <a:pt x="1444" y="1147"/>
                      <a:pt x="1611" y="1147"/>
                    </a:cubicBezTo>
                    <a:cubicBezTo>
                      <a:pt x="2015" y="1147"/>
                      <a:pt x="2339" y="1021"/>
                      <a:pt x="2422" y="787"/>
                    </a:cubicBezTo>
                    <a:lnTo>
                      <a:pt x="2422" y="787"/>
                    </a:lnTo>
                    <a:cubicBezTo>
                      <a:pt x="2279" y="929"/>
                      <a:pt x="2027" y="1010"/>
                      <a:pt x="1718" y="1010"/>
                    </a:cubicBezTo>
                    <a:cubicBezTo>
                      <a:pt x="1545" y="1010"/>
                      <a:pt x="1353" y="984"/>
                      <a:pt x="1153" y="930"/>
                    </a:cubicBezTo>
                    <a:cubicBezTo>
                      <a:pt x="519" y="787"/>
                      <a:pt x="72" y="376"/>
                      <a:pt x="143"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9"/>
              <p:cNvSpPr/>
              <p:nvPr/>
            </p:nvSpPr>
            <p:spPr>
              <a:xfrm>
                <a:off x="5633938" y="6834950"/>
                <a:ext cx="129350" cy="68150"/>
              </a:xfrm>
              <a:custGeom>
                <a:rect b="b" l="l" r="r" t="t"/>
                <a:pathLst>
                  <a:path extrusionOk="0" h="2726" w="5174">
                    <a:moveTo>
                      <a:pt x="2354" y="0"/>
                    </a:moveTo>
                    <a:cubicBezTo>
                      <a:pt x="1053" y="0"/>
                      <a:pt x="34" y="571"/>
                      <a:pt x="1" y="1267"/>
                    </a:cubicBezTo>
                    <a:cubicBezTo>
                      <a:pt x="1" y="2018"/>
                      <a:pt x="1117" y="2652"/>
                      <a:pt x="2529" y="2724"/>
                    </a:cubicBezTo>
                    <a:cubicBezTo>
                      <a:pt x="2569" y="2725"/>
                      <a:pt x="2610" y="2725"/>
                      <a:pt x="2650" y="2725"/>
                    </a:cubicBezTo>
                    <a:cubicBezTo>
                      <a:pt x="4016" y="2725"/>
                      <a:pt x="5138" y="2140"/>
                      <a:pt x="5138" y="1419"/>
                    </a:cubicBezTo>
                    <a:cubicBezTo>
                      <a:pt x="5173" y="678"/>
                      <a:pt x="4021" y="43"/>
                      <a:pt x="2609" y="8"/>
                    </a:cubicBezTo>
                    <a:cubicBezTo>
                      <a:pt x="2523" y="3"/>
                      <a:pt x="2438" y="0"/>
                      <a:pt x="2354"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9"/>
              <p:cNvSpPr/>
              <p:nvPr/>
            </p:nvSpPr>
            <p:spPr>
              <a:xfrm>
                <a:off x="5633938" y="6857475"/>
                <a:ext cx="128450" cy="45625"/>
              </a:xfrm>
              <a:custGeom>
                <a:rect b="b" l="l" r="r" t="t"/>
                <a:pathLst>
                  <a:path extrusionOk="0" h="1825" w="5138">
                    <a:moveTo>
                      <a:pt x="117" y="0"/>
                    </a:moveTo>
                    <a:cubicBezTo>
                      <a:pt x="36" y="107"/>
                      <a:pt x="1" y="259"/>
                      <a:pt x="1" y="366"/>
                    </a:cubicBezTo>
                    <a:cubicBezTo>
                      <a:pt x="1" y="1117"/>
                      <a:pt x="1117" y="1751"/>
                      <a:pt x="2529" y="1823"/>
                    </a:cubicBezTo>
                    <a:cubicBezTo>
                      <a:pt x="2572" y="1824"/>
                      <a:pt x="2616" y="1824"/>
                      <a:pt x="2659" y="1824"/>
                    </a:cubicBezTo>
                    <a:cubicBezTo>
                      <a:pt x="4019" y="1824"/>
                      <a:pt x="5103" y="1282"/>
                      <a:pt x="5138" y="554"/>
                    </a:cubicBezTo>
                    <a:lnTo>
                      <a:pt x="5138" y="554"/>
                    </a:lnTo>
                    <a:cubicBezTo>
                      <a:pt x="4843" y="1117"/>
                      <a:pt x="3833" y="1483"/>
                      <a:pt x="2645" y="1483"/>
                    </a:cubicBezTo>
                    <a:cubicBezTo>
                      <a:pt x="1234" y="1447"/>
                      <a:pt x="72" y="777"/>
                      <a:pt x="117" y="36"/>
                    </a:cubicBezTo>
                    <a:lnTo>
                      <a:pt x="117" y="0"/>
                    </a:ln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15" name="Google Shape;515;p9"/>
          <p:cNvSpPr/>
          <p:nvPr/>
        </p:nvSpPr>
        <p:spPr>
          <a:xfrm>
            <a:off x="758675" y="1863025"/>
            <a:ext cx="2401200" cy="2401200"/>
          </a:xfrm>
          <a:prstGeom prst="rect">
            <a:avLst/>
          </a:prstGeom>
          <a:solidFill>
            <a:srgbClr val="FFFFFF">
              <a:alpha val="5845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9"/>
          <p:cNvSpPr/>
          <p:nvPr/>
        </p:nvSpPr>
        <p:spPr>
          <a:xfrm>
            <a:off x="3360189" y="1863025"/>
            <a:ext cx="2401200" cy="2401200"/>
          </a:xfrm>
          <a:prstGeom prst="rect">
            <a:avLst/>
          </a:prstGeom>
          <a:solidFill>
            <a:srgbClr val="FFFFFF">
              <a:alpha val="5845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9"/>
          <p:cNvSpPr/>
          <p:nvPr/>
        </p:nvSpPr>
        <p:spPr>
          <a:xfrm>
            <a:off x="5939477" y="1863025"/>
            <a:ext cx="2401200" cy="2401200"/>
          </a:xfrm>
          <a:prstGeom prst="rect">
            <a:avLst/>
          </a:prstGeom>
          <a:solidFill>
            <a:srgbClr val="FFFFFF">
              <a:alpha val="5845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9"/>
          <p:cNvSpPr txBox="1"/>
          <p:nvPr>
            <p:ph type="ctrTitle"/>
          </p:nvPr>
        </p:nvSpPr>
        <p:spPr>
          <a:xfrm>
            <a:off x="736475" y="2323263"/>
            <a:ext cx="2445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9E005D"/>
              </a:buClr>
              <a:buSzPts val="1800"/>
              <a:buNone/>
              <a:defRPr sz="1800">
                <a:solidFill>
                  <a:srgbClr val="9E005D"/>
                </a:solidFill>
              </a:defRPr>
            </a:lvl1pPr>
            <a:lvl2pPr lvl="1" rtl="0" algn="ctr">
              <a:spcBef>
                <a:spcPts val="0"/>
              </a:spcBef>
              <a:spcAft>
                <a:spcPts val="0"/>
              </a:spcAft>
              <a:buClr>
                <a:srgbClr val="9E005D"/>
              </a:buClr>
              <a:buSzPts val="2400"/>
              <a:buNone/>
              <a:defRPr sz="2400">
                <a:solidFill>
                  <a:srgbClr val="9E005D"/>
                </a:solidFill>
              </a:defRPr>
            </a:lvl2pPr>
            <a:lvl3pPr lvl="2" rtl="0" algn="ctr">
              <a:spcBef>
                <a:spcPts val="0"/>
              </a:spcBef>
              <a:spcAft>
                <a:spcPts val="0"/>
              </a:spcAft>
              <a:buClr>
                <a:srgbClr val="9E005D"/>
              </a:buClr>
              <a:buSzPts val="2400"/>
              <a:buNone/>
              <a:defRPr sz="2400">
                <a:solidFill>
                  <a:srgbClr val="9E005D"/>
                </a:solidFill>
              </a:defRPr>
            </a:lvl3pPr>
            <a:lvl4pPr lvl="3" rtl="0" algn="ctr">
              <a:spcBef>
                <a:spcPts val="0"/>
              </a:spcBef>
              <a:spcAft>
                <a:spcPts val="0"/>
              </a:spcAft>
              <a:buClr>
                <a:srgbClr val="9E005D"/>
              </a:buClr>
              <a:buSzPts val="2400"/>
              <a:buNone/>
              <a:defRPr sz="2400">
                <a:solidFill>
                  <a:srgbClr val="9E005D"/>
                </a:solidFill>
              </a:defRPr>
            </a:lvl4pPr>
            <a:lvl5pPr lvl="4" rtl="0" algn="ctr">
              <a:spcBef>
                <a:spcPts val="0"/>
              </a:spcBef>
              <a:spcAft>
                <a:spcPts val="0"/>
              </a:spcAft>
              <a:buClr>
                <a:srgbClr val="9E005D"/>
              </a:buClr>
              <a:buSzPts val="2400"/>
              <a:buNone/>
              <a:defRPr sz="2400">
                <a:solidFill>
                  <a:srgbClr val="9E005D"/>
                </a:solidFill>
              </a:defRPr>
            </a:lvl5pPr>
            <a:lvl6pPr lvl="5" rtl="0" algn="ctr">
              <a:spcBef>
                <a:spcPts val="0"/>
              </a:spcBef>
              <a:spcAft>
                <a:spcPts val="0"/>
              </a:spcAft>
              <a:buClr>
                <a:srgbClr val="9E005D"/>
              </a:buClr>
              <a:buSzPts val="2400"/>
              <a:buNone/>
              <a:defRPr sz="2400">
                <a:solidFill>
                  <a:srgbClr val="9E005D"/>
                </a:solidFill>
              </a:defRPr>
            </a:lvl6pPr>
            <a:lvl7pPr lvl="6" rtl="0" algn="ctr">
              <a:spcBef>
                <a:spcPts val="0"/>
              </a:spcBef>
              <a:spcAft>
                <a:spcPts val="0"/>
              </a:spcAft>
              <a:buClr>
                <a:srgbClr val="9E005D"/>
              </a:buClr>
              <a:buSzPts val="2400"/>
              <a:buNone/>
              <a:defRPr sz="2400">
                <a:solidFill>
                  <a:srgbClr val="9E005D"/>
                </a:solidFill>
              </a:defRPr>
            </a:lvl7pPr>
            <a:lvl8pPr lvl="7" rtl="0" algn="ctr">
              <a:spcBef>
                <a:spcPts val="0"/>
              </a:spcBef>
              <a:spcAft>
                <a:spcPts val="0"/>
              </a:spcAft>
              <a:buClr>
                <a:srgbClr val="9E005D"/>
              </a:buClr>
              <a:buSzPts val="2400"/>
              <a:buNone/>
              <a:defRPr sz="2400">
                <a:solidFill>
                  <a:srgbClr val="9E005D"/>
                </a:solidFill>
              </a:defRPr>
            </a:lvl8pPr>
            <a:lvl9pPr lvl="8" rtl="0" algn="ctr">
              <a:spcBef>
                <a:spcPts val="0"/>
              </a:spcBef>
              <a:spcAft>
                <a:spcPts val="0"/>
              </a:spcAft>
              <a:buClr>
                <a:srgbClr val="9E005D"/>
              </a:buClr>
              <a:buSzPts val="2400"/>
              <a:buNone/>
              <a:defRPr sz="2400">
                <a:solidFill>
                  <a:srgbClr val="9E005D"/>
                </a:solidFill>
              </a:defRPr>
            </a:lvl9pPr>
          </a:lstStyle>
          <a:p/>
        </p:txBody>
      </p:sp>
      <p:sp>
        <p:nvSpPr>
          <p:cNvPr id="519" name="Google Shape;519;p9"/>
          <p:cNvSpPr txBox="1"/>
          <p:nvPr>
            <p:ph idx="1" type="subTitle"/>
          </p:nvPr>
        </p:nvSpPr>
        <p:spPr>
          <a:xfrm>
            <a:off x="979475" y="2744488"/>
            <a:ext cx="19596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a:solidFill>
                  <a:srgbClr val="9E005D"/>
                </a:solidFill>
              </a:defRPr>
            </a:lvl1pPr>
            <a:lvl2pPr lvl="1" rtl="0" algn="ctr">
              <a:lnSpc>
                <a:spcPct val="100000"/>
              </a:lnSpc>
              <a:spcBef>
                <a:spcPts val="1600"/>
              </a:spcBef>
              <a:spcAft>
                <a:spcPts val="0"/>
              </a:spcAft>
              <a:buNone/>
              <a:defRPr>
                <a:solidFill>
                  <a:srgbClr val="9E005D"/>
                </a:solidFill>
              </a:defRPr>
            </a:lvl2pPr>
            <a:lvl3pPr lvl="2" rtl="0" algn="ctr">
              <a:lnSpc>
                <a:spcPct val="100000"/>
              </a:lnSpc>
              <a:spcBef>
                <a:spcPts val="1600"/>
              </a:spcBef>
              <a:spcAft>
                <a:spcPts val="0"/>
              </a:spcAft>
              <a:buNone/>
              <a:defRPr>
                <a:solidFill>
                  <a:srgbClr val="9E005D"/>
                </a:solidFill>
              </a:defRPr>
            </a:lvl3pPr>
            <a:lvl4pPr lvl="3" rtl="0" algn="ctr">
              <a:lnSpc>
                <a:spcPct val="100000"/>
              </a:lnSpc>
              <a:spcBef>
                <a:spcPts val="1600"/>
              </a:spcBef>
              <a:spcAft>
                <a:spcPts val="0"/>
              </a:spcAft>
              <a:buNone/>
              <a:defRPr>
                <a:solidFill>
                  <a:srgbClr val="9E005D"/>
                </a:solidFill>
              </a:defRPr>
            </a:lvl4pPr>
            <a:lvl5pPr lvl="4" rtl="0" algn="ctr">
              <a:lnSpc>
                <a:spcPct val="100000"/>
              </a:lnSpc>
              <a:spcBef>
                <a:spcPts val="1600"/>
              </a:spcBef>
              <a:spcAft>
                <a:spcPts val="0"/>
              </a:spcAft>
              <a:buNone/>
              <a:defRPr>
                <a:solidFill>
                  <a:srgbClr val="9E005D"/>
                </a:solidFill>
              </a:defRPr>
            </a:lvl5pPr>
            <a:lvl6pPr lvl="5" rtl="0" algn="ctr">
              <a:lnSpc>
                <a:spcPct val="100000"/>
              </a:lnSpc>
              <a:spcBef>
                <a:spcPts val="1600"/>
              </a:spcBef>
              <a:spcAft>
                <a:spcPts val="0"/>
              </a:spcAft>
              <a:buNone/>
              <a:defRPr>
                <a:solidFill>
                  <a:srgbClr val="9E005D"/>
                </a:solidFill>
              </a:defRPr>
            </a:lvl6pPr>
            <a:lvl7pPr lvl="6" rtl="0" algn="ctr">
              <a:lnSpc>
                <a:spcPct val="100000"/>
              </a:lnSpc>
              <a:spcBef>
                <a:spcPts val="1600"/>
              </a:spcBef>
              <a:spcAft>
                <a:spcPts val="0"/>
              </a:spcAft>
              <a:buNone/>
              <a:defRPr>
                <a:solidFill>
                  <a:srgbClr val="9E005D"/>
                </a:solidFill>
              </a:defRPr>
            </a:lvl7pPr>
            <a:lvl8pPr lvl="7" rtl="0" algn="ctr">
              <a:lnSpc>
                <a:spcPct val="100000"/>
              </a:lnSpc>
              <a:spcBef>
                <a:spcPts val="1600"/>
              </a:spcBef>
              <a:spcAft>
                <a:spcPts val="0"/>
              </a:spcAft>
              <a:buNone/>
              <a:defRPr>
                <a:solidFill>
                  <a:srgbClr val="9E005D"/>
                </a:solidFill>
              </a:defRPr>
            </a:lvl8pPr>
            <a:lvl9pPr lvl="8" rtl="0" algn="ctr">
              <a:lnSpc>
                <a:spcPct val="100000"/>
              </a:lnSpc>
              <a:spcBef>
                <a:spcPts val="1600"/>
              </a:spcBef>
              <a:spcAft>
                <a:spcPts val="1600"/>
              </a:spcAft>
              <a:buNone/>
              <a:defRPr>
                <a:solidFill>
                  <a:srgbClr val="9E005D"/>
                </a:solidFill>
              </a:defRPr>
            </a:lvl9pPr>
          </a:lstStyle>
          <a:p/>
        </p:txBody>
      </p:sp>
      <p:sp>
        <p:nvSpPr>
          <p:cNvPr id="520" name="Google Shape;520;p9"/>
          <p:cNvSpPr txBox="1"/>
          <p:nvPr>
            <p:ph idx="2" type="ctrTitle"/>
          </p:nvPr>
        </p:nvSpPr>
        <p:spPr>
          <a:xfrm>
            <a:off x="3247389" y="2323263"/>
            <a:ext cx="26268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9E005D"/>
              </a:buClr>
              <a:buSzPts val="1800"/>
              <a:buNone/>
              <a:defRPr sz="1800">
                <a:solidFill>
                  <a:srgbClr val="9E005D"/>
                </a:solidFill>
              </a:defRPr>
            </a:lvl1pPr>
            <a:lvl2pPr lvl="1" rtl="0" algn="ctr">
              <a:spcBef>
                <a:spcPts val="0"/>
              </a:spcBef>
              <a:spcAft>
                <a:spcPts val="0"/>
              </a:spcAft>
              <a:buClr>
                <a:srgbClr val="9E005D"/>
              </a:buClr>
              <a:buSzPts val="2400"/>
              <a:buNone/>
              <a:defRPr sz="2400">
                <a:solidFill>
                  <a:srgbClr val="9E005D"/>
                </a:solidFill>
              </a:defRPr>
            </a:lvl2pPr>
            <a:lvl3pPr lvl="2" rtl="0" algn="ctr">
              <a:spcBef>
                <a:spcPts val="0"/>
              </a:spcBef>
              <a:spcAft>
                <a:spcPts val="0"/>
              </a:spcAft>
              <a:buClr>
                <a:srgbClr val="9E005D"/>
              </a:buClr>
              <a:buSzPts val="2400"/>
              <a:buNone/>
              <a:defRPr sz="2400">
                <a:solidFill>
                  <a:srgbClr val="9E005D"/>
                </a:solidFill>
              </a:defRPr>
            </a:lvl3pPr>
            <a:lvl4pPr lvl="3" rtl="0" algn="ctr">
              <a:spcBef>
                <a:spcPts val="0"/>
              </a:spcBef>
              <a:spcAft>
                <a:spcPts val="0"/>
              </a:spcAft>
              <a:buClr>
                <a:srgbClr val="9E005D"/>
              </a:buClr>
              <a:buSzPts val="2400"/>
              <a:buNone/>
              <a:defRPr sz="2400">
                <a:solidFill>
                  <a:srgbClr val="9E005D"/>
                </a:solidFill>
              </a:defRPr>
            </a:lvl4pPr>
            <a:lvl5pPr lvl="4" rtl="0" algn="ctr">
              <a:spcBef>
                <a:spcPts val="0"/>
              </a:spcBef>
              <a:spcAft>
                <a:spcPts val="0"/>
              </a:spcAft>
              <a:buClr>
                <a:srgbClr val="9E005D"/>
              </a:buClr>
              <a:buSzPts val="2400"/>
              <a:buNone/>
              <a:defRPr sz="2400">
                <a:solidFill>
                  <a:srgbClr val="9E005D"/>
                </a:solidFill>
              </a:defRPr>
            </a:lvl5pPr>
            <a:lvl6pPr lvl="5" rtl="0" algn="ctr">
              <a:spcBef>
                <a:spcPts val="0"/>
              </a:spcBef>
              <a:spcAft>
                <a:spcPts val="0"/>
              </a:spcAft>
              <a:buClr>
                <a:srgbClr val="9E005D"/>
              </a:buClr>
              <a:buSzPts val="2400"/>
              <a:buNone/>
              <a:defRPr sz="2400">
                <a:solidFill>
                  <a:srgbClr val="9E005D"/>
                </a:solidFill>
              </a:defRPr>
            </a:lvl6pPr>
            <a:lvl7pPr lvl="6" rtl="0" algn="ctr">
              <a:spcBef>
                <a:spcPts val="0"/>
              </a:spcBef>
              <a:spcAft>
                <a:spcPts val="0"/>
              </a:spcAft>
              <a:buClr>
                <a:srgbClr val="9E005D"/>
              </a:buClr>
              <a:buSzPts val="2400"/>
              <a:buNone/>
              <a:defRPr sz="2400">
                <a:solidFill>
                  <a:srgbClr val="9E005D"/>
                </a:solidFill>
              </a:defRPr>
            </a:lvl7pPr>
            <a:lvl8pPr lvl="7" rtl="0" algn="ctr">
              <a:spcBef>
                <a:spcPts val="0"/>
              </a:spcBef>
              <a:spcAft>
                <a:spcPts val="0"/>
              </a:spcAft>
              <a:buClr>
                <a:srgbClr val="9E005D"/>
              </a:buClr>
              <a:buSzPts val="2400"/>
              <a:buNone/>
              <a:defRPr sz="2400">
                <a:solidFill>
                  <a:srgbClr val="9E005D"/>
                </a:solidFill>
              </a:defRPr>
            </a:lvl8pPr>
            <a:lvl9pPr lvl="8" rtl="0" algn="ctr">
              <a:spcBef>
                <a:spcPts val="0"/>
              </a:spcBef>
              <a:spcAft>
                <a:spcPts val="0"/>
              </a:spcAft>
              <a:buClr>
                <a:srgbClr val="9E005D"/>
              </a:buClr>
              <a:buSzPts val="2400"/>
              <a:buNone/>
              <a:defRPr sz="2400">
                <a:solidFill>
                  <a:srgbClr val="9E005D"/>
                </a:solidFill>
              </a:defRPr>
            </a:lvl9pPr>
          </a:lstStyle>
          <a:p/>
        </p:txBody>
      </p:sp>
      <p:sp>
        <p:nvSpPr>
          <p:cNvPr id="521" name="Google Shape;521;p9"/>
          <p:cNvSpPr txBox="1"/>
          <p:nvPr>
            <p:ph idx="3" type="subTitle"/>
          </p:nvPr>
        </p:nvSpPr>
        <p:spPr>
          <a:xfrm>
            <a:off x="3580989" y="2744488"/>
            <a:ext cx="19596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a:solidFill>
                  <a:srgbClr val="9E005D"/>
                </a:solidFill>
              </a:defRPr>
            </a:lvl1pPr>
            <a:lvl2pPr lvl="1" rtl="0" algn="ctr">
              <a:lnSpc>
                <a:spcPct val="100000"/>
              </a:lnSpc>
              <a:spcBef>
                <a:spcPts val="1600"/>
              </a:spcBef>
              <a:spcAft>
                <a:spcPts val="0"/>
              </a:spcAft>
              <a:buNone/>
              <a:defRPr>
                <a:solidFill>
                  <a:srgbClr val="9E005D"/>
                </a:solidFill>
              </a:defRPr>
            </a:lvl2pPr>
            <a:lvl3pPr lvl="2" rtl="0" algn="ctr">
              <a:lnSpc>
                <a:spcPct val="100000"/>
              </a:lnSpc>
              <a:spcBef>
                <a:spcPts val="1600"/>
              </a:spcBef>
              <a:spcAft>
                <a:spcPts val="0"/>
              </a:spcAft>
              <a:buNone/>
              <a:defRPr>
                <a:solidFill>
                  <a:srgbClr val="9E005D"/>
                </a:solidFill>
              </a:defRPr>
            </a:lvl3pPr>
            <a:lvl4pPr lvl="3" rtl="0" algn="ctr">
              <a:lnSpc>
                <a:spcPct val="100000"/>
              </a:lnSpc>
              <a:spcBef>
                <a:spcPts val="1600"/>
              </a:spcBef>
              <a:spcAft>
                <a:spcPts val="0"/>
              </a:spcAft>
              <a:buNone/>
              <a:defRPr>
                <a:solidFill>
                  <a:srgbClr val="9E005D"/>
                </a:solidFill>
              </a:defRPr>
            </a:lvl4pPr>
            <a:lvl5pPr lvl="4" rtl="0" algn="ctr">
              <a:lnSpc>
                <a:spcPct val="100000"/>
              </a:lnSpc>
              <a:spcBef>
                <a:spcPts val="1600"/>
              </a:spcBef>
              <a:spcAft>
                <a:spcPts val="0"/>
              </a:spcAft>
              <a:buNone/>
              <a:defRPr>
                <a:solidFill>
                  <a:srgbClr val="9E005D"/>
                </a:solidFill>
              </a:defRPr>
            </a:lvl5pPr>
            <a:lvl6pPr lvl="5" rtl="0" algn="ctr">
              <a:lnSpc>
                <a:spcPct val="100000"/>
              </a:lnSpc>
              <a:spcBef>
                <a:spcPts val="1600"/>
              </a:spcBef>
              <a:spcAft>
                <a:spcPts val="0"/>
              </a:spcAft>
              <a:buNone/>
              <a:defRPr>
                <a:solidFill>
                  <a:srgbClr val="9E005D"/>
                </a:solidFill>
              </a:defRPr>
            </a:lvl6pPr>
            <a:lvl7pPr lvl="6" rtl="0" algn="ctr">
              <a:lnSpc>
                <a:spcPct val="100000"/>
              </a:lnSpc>
              <a:spcBef>
                <a:spcPts val="1600"/>
              </a:spcBef>
              <a:spcAft>
                <a:spcPts val="0"/>
              </a:spcAft>
              <a:buNone/>
              <a:defRPr>
                <a:solidFill>
                  <a:srgbClr val="9E005D"/>
                </a:solidFill>
              </a:defRPr>
            </a:lvl7pPr>
            <a:lvl8pPr lvl="7" rtl="0" algn="ctr">
              <a:lnSpc>
                <a:spcPct val="100000"/>
              </a:lnSpc>
              <a:spcBef>
                <a:spcPts val="1600"/>
              </a:spcBef>
              <a:spcAft>
                <a:spcPts val="0"/>
              </a:spcAft>
              <a:buNone/>
              <a:defRPr>
                <a:solidFill>
                  <a:srgbClr val="9E005D"/>
                </a:solidFill>
              </a:defRPr>
            </a:lvl8pPr>
            <a:lvl9pPr lvl="8" rtl="0" algn="ctr">
              <a:lnSpc>
                <a:spcPct val="100000"/>
              </a:lnSpc>
              <a:spcBef>
                <a:spcPts val="1600"/>
              </a:spcBef>
              <a:spcAft>
                <a:spcPts val="1600"/>
              </a:spcAft>
              <a:buNone/>
              <a:defRPr>
                <a:solidFill>
                  <a:srgbClr val="9E005D"/>
                </a:solidFill>
              </a:defRPr>
            </a:lvl9pPr>
          </a:lstStyle>
          <a:p/>
        </p:txBody>
      </p:sp>
      <p:sp>
        <p:nvSpPr>
          <p:cNvPr id="522" name="Google Shape;522;p9"/>
          <p:cNvSpPr txBox="1"/>
          <p:nvPr>
            <p:ph idx="4" type="ctrTitle"/>
          </p:nvPr>
        </p:nvSpPr>
        <p:spPr>
          <a:xfrm>
            <a:off x="5826677" y="2323263"/>
            <a:ext cx="26268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9E005D"/>
              </a:buClr>
              <a:buSzPts val="1800"/>
              <a:buNone/>
              <a:defRPr sz="1800">
                <a:solidFill>
                  <a:srgbClr val="9E005D"/>
                </a:solidFill>
              </a:defRPr>
            </a:lvl1pPr>
            <a:lvl2pPr lvl="1" rtl="0" algn="ctr">
              <a:spcBef>
                <a:spcPts val="0"/>
              </a:spcBef>
              <a:spcAft>
                <a:spcPts val="0"/>
              </a:spcAft>
              <a:buClr>
                <a:srgbClr val="9E005D"/>
              </a:buClr>
              <a:buSzPts val="2400"/>
              <a:buNone/>
              <a:defRPr sz="2400">
                <a:solidFill>
                  <a:srgbClr val="9E005D"/>
                </a:solidFill>
              </a:defRPr>
            </a:lvl2pPr>
            <a:lvl3pPr lvl="2" rtl="0" algn="ctr">
              <a:spcBef>
                <a:spcPts val="0"/>
              </a:spcBef>
              <a:spcAft>
                <a:spcPts val="0"/>
              </a:spcAft>
              <a:buClr>
                <a:srgbClr val="9E005D"/>
              </a:buClr>
              <a:buSzPts val="2400"/>
              <a:buNone/>
              <a:defRPr sz="2400">
                <a:solidFill>
                  <a:srgbClr val="9E005D"/>
                </a:solidFill>
              </a:defRPr>
            </a:lvl3pPr>
            <a:lvl4pPr lvl="3" rtl="0" algn="ctr">
              <a:spcBef>
                <a:spcPts val="0"/>
              </a:spcBef>
              <a:spcAft>
                <a:spcPts val="0"/>
              </a:spcAft>
              <a:buClr>
                <a:srgbClr val="9E005D"/>
              </a:buClr>
              <a:buSzPts val="2400"/>
              <a:buNone/>
              <a:defRPr sz="2400">
                <a:solidFill>
                  <a:srgbClr val="9E005D"/>
                </a:solidFill>
              </a:defRPr>
            </a:lvl4pPr>
            <a:lvl5pPr lvl="4" rtl="0" algn="ctr">
              <a:spcBef>
                <a:spcPts val="0"/>
              </a:spcBef>
              <a:spcAft>
                <a:spcPts val="0"/>
              </a:spcAft>
              <a:buClr>
                <a:srgbClr val="9E005D"/>
              </a:buClr>
              <a:buSzPts val="2400"/>
              <a:buNone/>
              <a:defRPr sz="2400">
                <a:solidFill>
                  <a:srgbClr val="9E005D"/>
                </a:solidFill>
              </a:defRPr>
            </a:lvl5pPr>
            <a:lvl6pPr lvl="5" rtl="0" algn="ctr">
              <a:spcBef>
                <a:spcPts val="0"/>
              </a:spcBef>
              <a:spcAft>
                <a:spcPts val="0"/>
              </a:spcAft>
              <a:buClr>
                <a:srgbClr val="9E005D"/>
              </a:buClr>
              <a:buSzPts val="2400"/>
              <a:buNone/>
              <a:defRPr sz="2400">
                <a:solidFill>
                  <a:srgbClr val="9E005D"/>
                </a:solidFill>
              </a:defRPr>
            </a:lvl6pPr>
            <a:lvl7pPr lvl="6" rtl="0" algn="ctr">
              <a:spcBef>
                <a:spcPts val="0"/>
              </a:spcBef>
              <a:spcAft>
                <a:spcPts val="0"/>
              </a:spcAft>
              <a:buClr>
                <a:srgbClr val="9E005D"/>
              </a:buClr>
              <a:buSzPts val="2400"/>
              <a:buNone/>
              <a:defRPr sz="2400">
                <a:solidFill>
                  <a:srgbClr val="9E005D"/>
                </a:solidFill>
              </a:defRPr>
            </a:lvl7pPr>
            <a:lvl8pPr lvl="7" rtl="0" algn="ctr">
              <a:spcBef>
                <a:spcPts val="0"/>
              </a:spcBef>
              <a:spcAft>
                <a:spcPts val="0"/>
              </a:spcAft>
              <a:buClr>
                <a:srgbClr val="9E005D"/>
              </a:buClr>
              <a:buSzPts val="2400"/>
              <a:buNone/>
              <a:defRPr sz="2400">
                <a:solidFill>
                  <a:srgbClr val="9E005D"/>
                </a:solidFill>
              </a:defRPr>
            </a:lvl8pPr>
            <a:lvl9pPr lvl="8" rtl="0" algn="ctr">
              <a:spcBef>
                <a:spcPts val="0"/>
              </a:spcBef>
              <a:spcAft>
                <a:spcPts val="0"/>
              </a:spcAft>
              <a:buClr>
                <a:srgbClr val="9E005D"/>
              </a:buClr>
              <a:buSzPts val="2400"/>
              <a:buNone/>
              <a:defRPr sz="2400">
                <a:solidFill>
                  <a:srgbClr val="9E005D"/>
                </a:solidFill>
              </a:defRPr>
            </a:lvl9pPr>
          </a:lstStyle>
          <a:p/>
        </p:txBody>
      </p:sp>
      <p:sp>
        <p:nvSpPr>
          <p:cNvPr id="523" name="Google Shape;523;p9"/>
          <p:cNvSpPr txBox="1"/>
          <p:nvPr>
            <p:ph idx="5" type="subTitle"/>
          </p:nvPr>
        </p:nvSpPr>
        <p:spPr>
          <a:xfrm>
            <a:off x="6160277" y="2744488"/>
            <a:ext cx="19596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a:solidFill>
                  <a:srgbClr val="9E005D"/>
                </a:solidFill>
              </a:defRPr>
            </a:lvl1pPr>
            <a:lvl2pPr lvl="1" rtl="0" algn="ctr">
              <a:lnSpc>
                <a:spcPct val="100000"/>
              </a:lnSpc>
              <a:spcBef>
                <a:spcPts val="1600"/>
              </a:spcBef>
              <a:spcAft>
                <a:spcPts val="0"/>
              </a:spcAft>
              <a:buNone/>
              <a:defRPr>
                <a:solidFill>
                  <a:srgbClr val="9E005D"/>
                </a:solidFill>
              </a:defRPr>
            </a:lvl2pPr>
            <a:lvl3pPr lvl="2" rtl="0" algn="ctr">
              <a:lnSpc>
                <a:spcPct val="100000"/>
              </a:lnSpc>
              <a:spcBef>
                <a:spcPts val="1600"/>
              </a:spcBef>
              <a:spcAft>
                <a:spcPts val="0"/>
              </a:spcAft>
              <a:buNone/>
              <a:defRPr>
                <a:solidFill>
                  <a:srgbClr val="9E005D"/>
                </a:solidFill>
              </a:defRPr>
            </a:lvl3pPr>
            <a:lvl4pPr lvl="3" rtl="0" algn="ctr">
              <a:lnSpc>
                <a:spcPct val="100000"/>
              </a:lnSpc>
              <a:spcBef>
                <a:spcPts val="1600"/>
              </a:spcBef>
              <a:spcAft>
                <a:spcPts val="0"/>
              </a:spcAft>
              <a:buNone/>
              <a:defRPr>
                <a:solidFill>
                  <a:srgbClr val="9E005D"/>
                </a:solidFill>
              </a:defRPr>
            </a:lvl4pPr>
            <a:lvl5pPr lvl="4" rtl="0" algn="ctr">
              <a:lnSpc>
                <a:spcPct val="100000"/>
              </a:lnSpc>
              <a:spcBef>
                <a:spcPts val="1600"/>
              </a:spcBef>
              <a:spcAft>
                <a:spcPts val="0"/>
              </a:spcAft>
              <a:buNone/>
              <a:defRPr>
                <a:solidFill>
                  <a:srgbClr val="9E005D"/>
                </a:solidFill>
              </a:defRPr>
            </a:lvl5pPr>
            <a:lvl6pPr lvl="5" rtl="0" algn="ctr">
              <a:lnSpc>
                <a:spcPct val="100000"/>
              </a:lnSpc>
              <a:spcBef>
                <a:spcPts val="1600"/>
              </a:spcBef>
              <a:spcAft>
                <a:spcPts val="0"/>
              </a:spcAft>
              <a:buNone/>
              <a:defRPr>
                <a:solidFill>
                  <a:srgbClr val="9E005D"/>
                </a:solidFill>
              </a:defRPr>
            </a:lvl6pPr>
            <a:lvl7pPr lvl="6" rtl="0" algn="ctr">
              <a:lnSpc>
                <a:spcPct val="100000"/>
              </a:lnSpc>
              <a:spcBef>
                <a:spcPts val="1600"/>
              </a:spcBef>
              <a:spcAft>
                <a:spcPts val="0"/>
              </a:spcAft>
              <a:buNone/>
              <a:defRPr>
                <a:solidFill>
                  <a:srgbClr val="9E005D"/>
                </a:solidFill>
              </a:defRPr>
            </a:lvl7pPr>
            <a:lvl8pPr lvl="7" rtl="0" algn="ctr">
              <a:lnSpc>
                <a:spcPct val="100000"/>
              </a:lnSpc>
              <a:spcBef>
                <a:spcPts val="1600"/>
              </a:spcBef>
              <a:spcAft>
                <a:spcPts val="0"/>
              </a:spcAft>
              <a:buNone/>
              <a:defRPr>
                <a:solidFill>
                  <a:srgbClr val="9E005D"/>
                </a:solidFill>
              </a:defRPr>
            </a:lvl8pPr>
            <a:lvl9pPr lvl="8" rtl="0" algn="ctr">
              <a:lnSpc>
                <a:spcPct val="100000"/>
              </a:lnSpc>
              <a:spcBef>
                <a:spcPts val="1600"/>
              </a:spcBef>
              <a:spcAft>
                <a:spcPts val="1600"/>
              </a:spcAft>
              <a:buNone/>
              <a:defRPr>
                <a:solidFill>
                  <a:srgbClr val="9E005D"/>
                </a:solidFill>
              </a:defRPr>
            </a:lvl9pPr>
          </a:lstStyle>
          <a:p/>
        </p:txBody>
      </p:sp>
      <p:sp>
        <p:nvSpPr>
          <p:cNvPr id="524" name="Google Shape;524;p9"/>
          <p:cNvSpPr txBox="1"/>
          <p:nvPr>
            <p:ph idx="6" type="ctrTitle"/>
          </p:nvPr>
        </p:nvSpPr>
        <p:spPr>
          <a:xfrm>
            <a:off x="1007650" y="790500"/>
            <a:ext cx="71268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9E005D"/>
              </a:buClr>
              <a:buSzPts val="3000"/>
              <a:buNone/>
              <a:defRPr sz="3000">
                <a:solidFill>
                  <a:srgbClr val="9E005D"/>
                </a:solidFill>
              </a:defRPr>
            </a:lvl1pPr>
            <a:lvl2pPr lvl="1" rtl="0" algn="ctr">
              <a:spcBef>
                <a:spcPts val="0"/>
              </a:spcBef>
              <a:spcAft>
                <a:spcPts val="0"/>
              </a:spcAft>
              <a:buClr>
                <a:srgbClr val="9E005D"/>
              </a:buClr>
              <a:buSzPts val="2400"/>
              <a:buNone/>
              <a:defRPr sz="2400">
                <a:solidFill>
                  <a:srgbClr val="9E005D"/>
                </a:solidFill>
              </a:defRPr>
            </a:lvl2pPr>
            <a:lvl3pPr lvl="2" rtl="0" algn="ctr">
              <a:spcBef>
                <a:spcPts val="0"/>
              </a:spcBef>
              <a:spcAft>
                <a:spcPts val="0"/>
              </a:spcAft>
              <a:buClr>
                <a:srgbClr val="9E005D"/>
              </a:buClr>
              <a:buSzPts val="2400"/>
              <a:buNone/>
              <a:defRPr sz="2400">
                <a:solidFill>
                  <a:srgbClr val="9E005D"/>
                </a:solidFill>
              </a:defRPr>
            </a:lvl3pPr>
            <a:lvl4pPr lvl="3" rtl="0" algn="ctr">
              <a:spcBef>
                <a:spcPts val="0"/>
              </a:spcBef>
              <a:spcAft>
                <a:spcPts val="0"/>
              </a:spcAft>
              <a:buClr>
                <a:srgbClr val="9E005D"/>
              </a:buClr>
              <a:buSzPts val="2400"/>
              <a:buNone/>
              <a:defRPr sz="2400">
                <a:solidFill>
                  <a:srgbClr val="9E005D"/>
                </a:solidFill>
              </a:defRPr>
            </a:lvl4pPr>
            <a:lvl5pPr lvl="4" rtl="0" algn="ctr">
              <a:spcBef>
                <a:spcPts val="0"/>
              </a:spcBef>
              <a:spcAft>
                <a:spcPts val="0"/>
              </a:spcAft>
              <a:buClr>
                <a:srgbClr val="9E005D"/>
              </a:buClr>
              <a:buSzPts val="2400"/>
              <a:buNone/>
              <a:defRPr sz="2400">
                <a:solidFill>
                  <a:srgbClr val="9E005D"/>
                </a:solidFill>
              </a:defRPr>
            </a:lvl5pPr>
            <a:lvl6pPr lvl="5" rtl="0" algn="ctr">
              <a:spcBef>
                <a:spcPts val="0"/>
              </a:spcBef>
              <a:spcAft>
                <a:spcPts val="0"/>
              </a:spcAft>
              <a:buClr>
                <a:srgbClr val="9E005D"/>
              </a:buClr>
              <a:buSzPts val="2400"/>
              <a:buNone/>
              <a:defRPr sz="2400">
                <a:solidFill>
                  <a:srgbClr val="9E005D"/>
                </a:solidFill>
              </a:defRPr>
            </a:lvl6pPr>
            <a:lvl7pPr lvl="6" rtl="0" algn="ctr">
              <a:spcBef>
                <a:spcPts val="0"/>
              </a:spcBef>
              <a:spcAft>
                <a:spcPts val="0"/>
              </a:spcAft>
              <a:buClr>
                <a:srgbClr val="9E005D"/>
              </a:buClr>
              <a:buSzPts val="2400"/>
              <a:buNone/>
              <a:defRPr sz="2400">
                <a:solidFill>
                  <a:srgbClr val="9E005D"/>
                </a:solidFill>
              </a:defRPr>
            </a:lvl7pPr>
            <a:lvl8pPr lvl="7" rtl="0" algn="ctr">
              <a:spcBef>
                <a:spcPts val="0"/>
              </a:spcBef>
              <a:spcAft>
                <a:spcPts val="0"/>
              </a:spcAft>
              <a:buClr>
                <a:srgbClr val="9E005D"/>
              </a:buClr>
              <a:buSzPts val="2400"/>
              <a:buNone/>
              <a:defRPr sz="2400">
                <a:solidFill>
                  <a:srgbClr val="9E005D"/>
                </a:solidFill>
              </a:defRPr>
            </a:lvl8pPr>
            <a:lvl9pPr lvl="8" rtl="0" algn="ctr">
              <a:spcBef>
                <a:spcPts val="0"/>
              </a:spcBef>
              <a:spcAft>
                <a:spcPts val="0"/>
              </a:spcAft>
              <a:buClr>
                <a:srgbClr val="9E005D"/>
              </a:buClr>
              <a:buSzPts val="2400"/>
              <a:buNone/>
              <a:defRPr sz="2400">
                <a:solidFill>
                  <a:srgbClr val="9E005D"/>
                </a:solidFill>
              </a:defRPr>
            </a:lvl9pPr>
          </a:lstStyle>
          <a:p/>
        </p:txBody>
      </p:sp>
      <p:cxnSp>
        <p:nvCxnSpPr>
          <p:cNvPr id="525" name="Google Shape;525;p9"/>
          <p:cNvCxnSpPr/>
          <p:nvPr/>
        </p:nvCxnSpPr>
        <p:spPr>
          <a:xfrm>
            <a:off x="3738138" y="1368279"/>
            <a:ext cx="1665600" cy="0"/>
          </a:xfrm>
          <a:prstGeom prst="straightConnector1">
            <a:avLst/>
          </a:prstGeom>
          <a:noFill/>
          <a:ln cap="flat" cmpd="sng" w="19050">
            <a:solidFill>
              <a:srgbClr val="9E005D"/>
            </a:solidFill>
            <a:prstDash val="solid"/>
            <a:round/>
            <a:headEnd len="med" w="med" type="none"/>
            <a:tailEnd len="med" w="med" type="none"/>
          </a:ln>
        </p:spPr>
      </p:cxn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p:cSld name="TITLE_1_1_1_2_1_1_1_1">
    <p:bg>
      <p:bgPr>
        <a:gradFill>
          <a:gsLst>
            <a:gs pos="0">
              <a:srgbClr val="FF8200"/>
            </a:gs>
            <a:gs pos="100000">
              <a:schemeClr val="accent1"/>
            </a:gs>
          </a:gsLst>
          <a:lin ang="10801400" scaled="0"/>
        </a:gradFill>
      </p:bgPr>
    </p:bg>
    <p:spTree>
      <p:nvGrpSpPr>
        <p:cNvPr id="526" name="Shape 526"/>
        <p:cNvGrpSpPr/>
        <p:nvPr/>
      </p:nvGrpSpPr>
      <p:grpSpPr>
        <a:xfrm>
          <a:off x="0" y="0"/>
          <a:ext cx="0" cy="0"/>
          <a:chOff x="0" y="0"/>
          <a:chExt cx="0" cy="0"/>
        </a:xfrm>
      </p:grpSpPr>
      <p:sp>
        <p:nvSpPr>
          <p:cNvPr id="527" name="Google Shape;527;p10"/>
          <p:cNvSpPr/>
          <p:nvPr/>
        </p:nvSpPr>
        <p:spPr>
          <a:xfrm flipH="1" rot="10800000">
            <a:off x="5648341" y="-19080"/>
            <a:ext cx="3496124" cy="5159655"/>
          </a:xfrm>
          <a:custGeom>
            <a:rect b="b" l="l" r="r" t="t"/>
            <a:pathLst>
              <a:path extrusionOk="0" h="90887" w="61584">
                <a:moveTo>
                  <a:pt x="0" y="1"/>
                </a:moveTo>
                <a:cubicBezTo>
                  <a:pt x="2247" y="1622"/>
                  <a:pt x="4067" y="3906"/>
                  <a:pt x="4465" y="6039"/>
                </a:cubicBezTo>
                <a:cubicBezTo>
                  <a:pt x="4939" y="8410"/>
                  <a:pt x="4143" y="10817"/>
                  <a:pt x="3707" y="13187"/>
                </a:cubicBezTo>
                <a:cubicBezTo>
                  <a:pt x="3280" y="15520"/>
                  <a:pt x="3280" y="18288"/>
                  <a:pt x="5015" y="19985"/>
                </a:cubicBezTo>
                <a:cubicBezTo>
                  <a:pt x="7821" y="22791"/>
                  <a:pt x="13111" y="20895"/>
                  <a:pt x="16116" y="23502"/>
                </a:cubicBezTo>
                <a:cubicBezTo>
                  <a:pt x="18600" y="25635"/>
                  <a:pt x="18164" y="29664"/>
                  <a:pt x="16704" y="32584"/>
                </a:cubicBezTo>
                <a:cubicBezTo>
                  <a:pt x="15244" y="35513"/>
                  <a:pt x="12950" y="38120"/>
                  <a:pt x="12286" y="41315"/>
                </a:cubicBezTo>
                <a:cubicBezTo>
                  <a:pt x="11490" y="44993"/>
                  <a:pt x="13111" y="49022"/>
                  <a:pt x="16230" y="51108"/>
                </a:cubicBezTo>
                <a:cubicBezTo>
                  <a:pt x="18164" y="52416"/>
                  <a:pt x="20496" y="52928"/>
                  <a:pt x="22629" y="53838"/>
                </a:cubicBezTo>
                <a:cubicBezTo>
                  <a:pt x="24724" y="54786"/>
                  <a:pt x="26857" y="56284"/>
                  <a:pt x="27369" y="58578"/>
                </a:cubicBezTo>
                <a:cubicBezTo>
                  <a:pt x="28554" y="63394"/>
                  <a:pt x="22004" y="68371"/>
                  <a:pt x="24525" y="72675"/>
                </a:cubicBezTo>
                <a:cubicBezTo>
                  <a:pt x="26308" y="75604"/>
                  <a:pt x="30612" y="75045"/>
                  <a:pt x="34043" y="75206"/>
                </a:cubicBezTo>
                <a:cubicBezTo>
                  <a:pt x="39020" y="75481"/>
                  <a:pt x="43846" y="78287"/>
                  <a:pt x="46254" y="82629"/>
                </a:cubicBezTo>
                <a:cubicBezTo>
                  <a:pt x="47638" y="85122"/>
                  <a:pt x="48188" y="88080"/>
                  <a:pt x="47837" y="90886"/>
                </a:cubicBezTo>
                <a:lnTo>
                  <a:pt x="61583" y="90886"/>
                </a:lnTo>
                <a:lnTo>
                  <a:pt x="61583" y="70826"/>
                </a:lnTo>
                <a:cubicBezTo>
                  <a:pt x="58654" y="70390"/>
                  <a:pt x="55772" y="69480"/>
                  <a:pt x="53326" y="67821"/>
                </a:cubicBezTo>
                <a:cubicBezTo>
                  <a:pt x="50359" y="65802"/>
                  <a:pt x="48112" y="62531"/>
                  <a:pt x="47837" y="58976"/>
                </a:cubicBezTo>
                <a:cubicBezTo>
                  <a:pt x="47676" y="56521"/>
                  <a:pt x="48349" y="53876"/>
                  <a:pt x="47126" y="51743"/>
                </a:cubicBezTo>
                <a:cubicBezTo>
                  <a:pt x="45704" y="49297"/>
                  <a:pt x="42064" y="48387"/>
                  <a:pt x="41514" y="45619"/>
                </a:cubicBezTo>
                <a:cubicBezTo>
                  <a:pt x="41002" y="43097"/>
                  <a:pt x="43647" y="40841"/>
                  <a:pt x="46216" y="40727"/>
                </a:cubicBezTo>
                <a:cubicBezTo>
                  <a:pt x="46375" y="40717"/>
                  <a:pt x="46534" y="40712"/>
                  <a:pt x="46692" y="40712"/>
                </a:cubicBezTo>
                <a:cubicBezTo>
                  <a:pt x="49084" y="40712"/>
                  <a:pt x="51340" y="41812"/>
                  <a:pt x="53563" y="42737"/>
                </a:cubicBezTo>
                <a:cubicBezTo>
                  <a:pt x="55118" y="43385"/>
                  <a:pt x="56773" y="43901"/>
                  <a:pt x="58405" y="43901"/>
                </a:cubicBezTo>
                <a:cubicBezTo>
                  <a:pt x="59470" y="43901"/>
                  <a:pt x="60525" y="43682"/>
                  <a:pt x="61536" y="43135"/>
                </a:cubicBezTo>
                <a:lnTo>
                  <a:pt x="61583" y="43135"/>
                </a:lnTo>
                <a:lnTo>
                  <a:pt x="61583" y="1"/>
                </a:lnTo>
                <a:close/>
              </a:path>
            </a:pathLst>
          </a:custGeom>
          <a:gradFill>
            <a:gsLst>
              <a:gs pos="0">
                <a:srgbClr val="FF5E90">
                  <a:alpha val="63529"/>
                </a:srgbClr>
              </a:gs>
              <a:gs pos="100000">
                <a:srgbClr val="ED275A">
                  <a:alpha val="61176"/>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10"/>
          <p:cNvSpPr/>
          <p:nvPr/>
        </p:nvSpPr>
        <p:spPr>
          <a:xfrm flipH="1">
            <a:off x="-2" y="0"/>
            <a:ext cx="6011907" cy="1805725"/>
          </a:xfrm>
          <a:custGeom>
            <a:rect b="b" l="l" r="r" t="t"/>
            <a:pathLst>
              <a:path extrusionOk="0" h="4129" w="13747">
                <a:moveTo>
                  <a:pt x="5878" y="2491"/>
                </a:moveTo>
                <a:cubicBezTo>
                  <a:pt x="6042" y="2491"/>
                  <a:pt x="6209" y="2559"/>
                  <a:pt x="6362" y="2608"/>
                </a:cubicBezTo>
                <a:cubicBezTo>
                  <a:pt x="6561" y="2684"/>
                  <a:pt x="6760" y="2769"/>
                  <a:pt x="6911" y="2883"/>
                </a:cubicBezTo>
                <a:cubicBezTo>
                  <a:pt x="6997" y="3006"/>
                  <a:pt x="7111" y="3082"/>
                  <a:pt x="7196" y="3243"/>
                </a:cubicBezTo>
                <a:cubicBezTo>
                  <a:pt x="7272" y="3319"/>
                  <a:pt x="7310" y="3480"/>
                  <a:pt x="7272" y="3594"/>
                </a:cubicBezTo>
                <a:cubicBezTo>
                  <a:pt x="7272" y="3679"/>
                  <a:pt x="7234" y="3755"/>
                  <a:pt x="7111" y="3755"/>
                </a:cubicBezTo>
                <a:cubicBezTo>
                  <a:pt x="7008" y="3780"/>
                  <a:pt x="6900" y="3793"/>
                  <a:pt x="6791" y="3793"/>
                </a:cubicBezTo>
                <a:cubicBezTo>
                  <a:pt x="6570" y="3793"/>
                  <a:pt x="6347" y="3740"/>
                  <a:pt x="6163" y="3632"/>
                </a:cubicBezTo>
                <a:cubicBezTo>
                  <a:pt x="5926" y="3518"/>
                  <a:pt x="5537" y="3205"/>
                  <a:pt x="5452" y="2968"/>
                </a:cubicBezTo>
                <a:cubicBezTo>
                  <a:pt x="5414" y="2807"/>
                  <a:pt x="5489" y="2646"/>
                  <a:pt x="5613" y="2570"/>
                </a:cubicBezTo>
                <a:cubicBezTo>
                  <a:pt x="5698" y="2512"/>
                  <a:pt x="5787" y="2491"/>
                  <a:pt x="5878" y="2491"/>
                </a:cubicBezTo>
                <a:close/>
                <a:moveTo>
                  <a:pt x="0" y="1"/>
                </a:moveTo>
                <a:cubicBezTo>
                  <a:pt x="323" y="200"/>
                  <a:pt x="560" y="399"/>
                  <a:pt x="835" y="636"/>
                </a:cubicBezTo>
                <a:cubicBezTo>
                  <a:pt x="1185" y="949"/>
                  <a:pt x="1546" y="1224"/>
                  <a:pt x="1982" y="1461"/>
                </a:cubicBezTo>
                <a:cubicBezTo>
                  <a:pt x="2607" y="1783"/>
                  <a:pt x="3318" y="2020"/>
                  <a:pt x="3916" y="2409"/>
                </a:cubicBezTo>
                <a:cubicBezTo>
                  <a:pt x="4826" y="2968"/>
                  <a:pt x="5613" y="3831"/>
                  <a:pt x="6674" y="4068"/>
                </a:cubicBezTo>
                <a:cubicBezTo>
                  <a:pt x="6878" y="4111"/>
                  <a:pt x="7083" y="4128"/>
                  <a:pt x="7290" y="4128"/>
                </a:cubicBezTo>
                <a:cubicBezTo>
                  <a:pt x="7855" y="4128"/>
                  <a:pt x="8431" y="3999"/>
                  <a:pt x="9007" y="3916"/>
                </a:cubicBezTo>
                <a:cubicBezTo>
                  <a:pt x="9420" y="3836"/>
                  <a:pt x="9850" y="3792"/>
                  <a:pt x="10286" y="3792"/>
                </a:cubicBezTo>
                <a:cubicBezTo>
                  <a:pt x="10519" y="3792"/>
                  <a:pt x="10753" y="3804"/>
                  <a:pt x="10988" y="3831"/>
                </a:cubicBezTo>
                <a:cubicBezTo>
                  <a:pt x="11404" y="3862"/>
                  <a:pt x="11821" y="3974"/>
                  <a:pt x="12237" y="3974"/>
                </a:cubicBezTo>
                <a:cubicBezTo>
                  <a:pt x="12333" y="3974"/>
                  <a:pt x="12428" y="3968"/>
                  <a:pt x="12524" y="3954"/>
                </a:cubicBezTo>
                <a:cubicBezTo>
                  <a:pt x="12837" y="3954"/>
                  <a:pt x="13074" y="3831"/>
                  <a:pt x="13396" y="3831"/>
                </a:cubicBezTo>
                <a:cubicBezTo>
                  <a:pt x="13453" y="3812"/>
                  <a:pt x="13512" y="3802"/>
                  <a:pt x="13571" y="3802"/>
                </a:cubicBezTo>
                <a:cubicBezTo>
                  <a:pt x="13631" y="3802"/>
                  <a:pt x="13690" y="3812"/>
                  <a:pt x="13747" y="3831"/>
                </a:cubicBezTo>
                <a:lnTo>
                  <a:pt x="13747" y="2883"/>
                </a:lnTo>
                <a:cubicBezTo>
                  <a:pt x="13396" y="2921"/>
                  <a:pt x="13036" y="2968"/>
                  <a:pt x="12647" y="3006"/>
                </a:cubicBezTo>
                <a:cubicBezTo>
                  <a:pt x="12461" y="3028"/>
                  <a:pt x="12278" y="3050"/>
                  <a:pt x="12096" y="3050"/>
                </a:cubicBezTo>
                <a:cubicBezTo>
                  <a:pt x="11963" y="3050"/>
                  <a:pt x="11831" y="3038"/>
                  <a:pt x="11699" y="3006"/>
                </a:cubicBezTo>
                <a:cubicBezTo>
                  <a:pt x="11377" y="2921"/>
                  <a:pt x="11064" y="2731"/>
                  <a:pt x="10704" y="2608"/>
                </a:cubicBezTo>
                <a:cubicBezTo>
                  <a:pt x="9955" y="2333"/>
                  <a:pt x="9044" y="2494"/>
                  <a:pt x="8419" y="2020"/>
                </a:cubicBezTo>
                <a:cubicBezTo>
                  <a:pt x="7784" y="1584"/>
                  <a:pt x="7471" y="750"/>
                  <a:pt x="6959" y="200"/>
                </a:cubicBezTo>
                <a:cubicBezTo>
                  <a:pt x="6874" y="162"/>
                  <a:pt x="6798" y="77"/>
                  <a:pt x="6722" y="1"/>
                </a:cubicBezTo>
                <a:close/>
              </a:path>
            </a:pathLst>
          </a:custGeom>
          <a:gradFill>
            <a:gsLst>
              <a:gs pos="0">
                <a:srgbClr val="FF5E90">
                  <a:alpha val="63529"/>
                </a:srgbClr>
              </a:gs>
              <a:gs pos="100000">
                <a:srgbClr val="ED275A">
                  <a:alpha val="61176"/>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10"/>
          <p:cNvSpPr/>
          <p:nvPr/>
        </p:nvSpPr>
        <p:spPr>
          <a:xfrm>
            <a:off x="2200488" y="4164950"/>
            <a:ext cx="1075758" cy="485054"/>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10"/>
          <p:cNvSpPr/>
          <p:nvPr/>
        </p:nvSpPr>
        <p:spPr>
          <a:xfrm>
            <a:off x="652945" y="3916330"/>
            <a:ext cx="427277" cy="416972"/>
          </a:xfrm>
          <a:custGeom>
            <a:rect b="b" l="l" r="r" t="t"/>
            <a:pathLst>
              <a:path extrusionOk="0" h="30025" w="30767">
                <a:moveTo>
                  <a:pt x="30142" y="0"/>
                </a:moveTo>
                <a:cubicBezTo>
                  <a:pt x="28968" y="0"/>
                  <a:pt x="1186" y="26842"/>
                  <a:pt x="596" y="27432"/>
                </a:cubicBezTo>
                <a:cubicBezTo>
                  <a:pt x="0" y="28028"/>
                  <a:pt x="0" y="28989"/>
                  <a:pt x="596" y="29584"/>
                </a:cubicBezTo>
                <a:cubicBezTo>
                  <a:pt x="894" y="29878"/>
                  <a:pt x="1283" y="30025"/>
                  <a:pt x="1672" y="30025"/>
                </a:cubicBezTo>
                <a:cubicBezTo>
                  <a:pt x="2062" y="30025"/>
                  <a:pt x="2451" y="29878"/>
                  <a:pt x="2749" y="29584"/>
                </a:cubicBezTo>
                <a:cubicBezTo>
                  <a:pt x="3336" y="28989"/>
                  <a:pt x="30767" y="597"/>
                  <a:pt x="30171" y="10"/>
                </a:cubicBezTo>
                <a:cubicBezTo>
                  <a:pt x="30165" y="3"/>
                  <a:pt x="30155" y="0"/>
                  <a:pt x="30142" y="0"/>
                </a:cubicBezTo>
                <a:close/>
              </a:path>
            </a:pathLst>
          </a:custGeom>
          <a:gradFill>
            <a:gsLst>
              <a:gs pos="0">
                <a:srgbClr val="FFFFFF">
                  <a:alpha val="0"/>
                </a:srgbClr>
              </a:gs>
              <a:gs pos="100000">
                <a:srgbClr val="F0FFFF"/>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10"/>
          <p:cNvSpPr/>
          <p:nvPr/>
        </p:nvSpPr>
        <p:spPr>
          <a:xfrm>
            <a:off x="6830250" y="239513"/>
            <a:ext cx="769875" cy="750625"/>
          </a:xfrm>
          <a:custGeom>
            <a:rect b="b" l="l" r="r" t="t"/>
            <a:pathLst>
              <a:path extrusionOk="0" h="30025" w="30795">
                <a:moveTo>
                  <a:pt x="30134" y="0"/>
                </a:moveTo>
                <a:cubicBezTo>
                  <a:pt x="28968" y="0"/>
                  <a:pt x="1212" y="26807"/>
                  <a:pt x="588" y="27396"/>
                </a:cubicBezTo>
                <a:cubicBezTo>
                  <a:pt x="1" y="27992"/>
                  <a:pt x="1" y="28989"/>
                  <a:pt x="588" y="29585"/>
                </a:cubicBezTo>
                <a:cubicBezTo>
                  <a:pt x="904" y="29878"/>
                  <a:pt x="1302" y="30025"/>
                  <a:pt x="1695" y="30025"/>
                </a:cubicBezTo>
                <a:cubicBezTo>
                  <a:pt x="2089" y="30025"/>
                  <a:pt x="2478" y="29878"/>
                  <a:pt x="2776" y="29585"/>
                </a:cubicBezTo>
                <a:cubicBezTo>
                  <a:pt x="3372" y="28989"/>
                  <a:pt x="30794" y="597"/>
                  <a:pt x="30163" y="10"/>
                </a:cubicBezTo>
                <a:cubicBezTo>
                  <a:pt x="30156" y="3"/>
                  <a:pt x="30147" y="0"/>
                  <a:pt x="30134" y="0"/>
                </a:cubicBezTo>
                <a:close/>
              </a:path>
            </a:pathLst>
          </a:custGeom>
          <a:gradFill>
            <a:gsLst>
              <a:gs pos="0">
                <a:srgbClr val="FA8CEB"/>
              </a:gs>
              <a:gs pos="100000">
                <a:srgbClr val="FFEA8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2" name="Google Shape;532;p10"/>
          <p:cNvGrpSpPr/>
          <p:nvPr/>
        </p:nvGrpSpPr>
        <p:grpSpPr>
          <a:xfrm>
            <a:off x="-1025" y="0"/>
            <a:ext cx="9192023" cy="5177169"/>
            <a:chOff x="-1025" y="0"/>
            <a:chExt cx="9192023" cy="5177169"/>
          </a:xfrm>
        </p:grpSpPr>
        <p:sp>
          <p:nvSpPr>
            <p:cNvPr id="533" name="Google Shape;533;p10"/>
            <p:cNvSpPr/>
            <p:nvPr/>
          </p:nvSpPr>
          <p:spPr>
            <a:xfrm>
              <a:off x="-1025" y="1870000"/>
              <a:ext cx="9144059" cy="3055755"/>
            </a:xfrm>
            <a:custGeom>
              <a:rect b="b" l="l" r="r" t="t"/>
              <a:pathLst>
                <a:path extrusionOk="0" h="17447" w="51963">
                  <a:moveTo>
                    <a:pt x="22612" y="0"/>
                  </a:moveTo>
                  <a:cubicBezTo>
                    <a:pt x="21469" y="0"/>
                    <a:pt x="19509" y="149"/>
                    <a:pt x="17875" y="1020"/>
                  </a:cubicBezTo>
                  <a:cubicBezTo>
                    <a:pt x="17286" y="1335"/>
                    <a:pt x="16385" y="1455"/>
                    <a:pt x="15354" y="1455"/>
                  </a:cubicBezTo>
                  <a:cubicBezTo>
                    <a:pt x="12055" y="1455"/>
                    <a:pt x="7427" y="224"/>
                    <a:pt x="7427" y="224"/>
                  </a:cubicBezTo>
                  <a:cubicBezTo>
                    <a:pt x="7427" y="224"/>
                    <a:pt x="6553" y="4"/>
                    <a:pt x="5155" y="4"/>
                  </a:cubicBezTo>
                  <a:cubicBezTo>
                    <a:pt x="3815" y="4"/>
                    <a:pt x="1994" y="206"/>
                    <a:pt x="1" y="999"/>
                  </a:cubicBezTo>
                  <a:lnTo>
                    <a:pt x="1" y="16134"/>
                  </a:lnTo>
                  <a:cubicBezTo>
                    <a:pt x="2379" y="16048"/>
                    <a:pt x="7234" y="15417"/>
                    <a:pt x="11031" y="12042"/>
                  </a:cubicBezTo>
                  <a:cubicBezTo>
                    <a:pt x="14657" y="8811"/>
                    <a:pt x="17051" y="7386"/>
                    <a:pt x="19654" y="7386"/>
                  </a:cubicBezTo>
                  <a:cubicBezTo>
                    <a:pt x="20807" y="7386"/>
                    <a:pt x="22001" y="7665"/>
                    <a:pt x="23362" y="8192"/>
                  </a:cubicBezTo>
                  <a:cubicBezTo>
                    <a:pt x="24699" y="8707"/>
                    <a:pt x="25841" y="8887"/>
                    <a:pt x="26784" y="8887"/>
                  </a:cubicBezTo>
                  <a:cubicBezTo>
                    <a:pt x="28968" y="8887"/>
                    <a:pt x="30082" y="7921"/>
                    <a:pt x="30082" y="7921"/>
                  </a:cubicBezTo>
                  <a:cubicBezTo>
                    <a:pt x="30082" y="7921"/>
                    <a:pt x="31590" y="7145"/>
                    <a:pt x="33097" y="7145"/>
                  </a:cubicBezTo>
                  <a:cubicBezTo>
                    <a:pt x="34164" y="7145"/>
                    <a:pt x="35231" y="7534"/>
                    <a:pt x="35762" y="8864"/>
                  </a:cubicBezTo>
                  <a:cubicBezTo>
                    <a:pt x="37045" y="12067"/>
                    <a:pt x="40334" y="15043"/>
                    <a:pt x="40334" y="15043"/>
                  </a:cubicBezTo>
                  <a:cubicBezTo>
                    <a:pt x="40334" y="15043"/>
                    <a:pt x="42539" y="17446"/>
                    <a:pt x="46691" y="17446"/>
                  </a:cubicBezTo>
                  <a:cubicBezTo>
                    <a:pt x="47363" y="17446"/>
                    <a:pt x="48086" y="17383"/>
                    <a:pt x="48859" y="17237"/>
                  </a:cubicBezTo>
                  <a:cubicBezTo>
                    <a:pt x="49658" y="17086"/>
                    <a:pt x="50323" y="17021"/>
                    <a:pt x="50877" y="17021"/>
                  </a:cubicBezTo>
                  <a:cubicBezTo>
                    <a:pt x="51301" y="17021"/>
                    <a:pt x="51659" y="17059"/>
                    <a:pt x="51963" y="17127"/>
                  </a:cubicBezTo>
                  <a:lnTo>
                    <a:pt x="51963" y="4620"/>
                  </a:lnTo>
                  <a:cubicBezTo>
                    <a:pt x="50723" y="5154"/>
                    <a:pt x="48920" y="5759"/>
                    <a:pt x="47115" y="5759"/>
                  </a:cubicBezTo>
                  <a:cubicBezTo>
                    <a:pt x="46256" y="5759"/>
                    <a:pt x="45398" y="5622"/>
                    <a:pt x="44598" y="5276"/>
                  </a:cubicBezTo>
                  <a:cubicBezTo>
                    <a:pt x="42622" y="4416"/>
                    <a:pt x="41037" y="4209"/>
                    <a:pt x="39969" y="4209"/>
                  </a:cubicBezTo>
                  <a:cubicBezTo>
                    <a:pt x="38980" y="4209"/>
                    <a:pt x="38435" y="4386"/>
                    <a:pt x="38435" y="4386"/>
                  </a:cubicBezTo>
                  <a:cubicBezTo>
                    <a:pt x="38435" y="4386"/>
                    <a:pt x="37163" y="4903"/>
                    <a:pt x="35490" y="4903"/>
                  </a:cubicBezTo>
                  <a:cubicBezTo>
                    <a:pt x="34155" y="4903"/>
                    <a:pt x="32565" y="4574"/>
                    <a:pt x="31161" y="3394"/>
                  </a:cubicBezTo>
                  <a:cubicBezTo>
                    <a:pt x="27991" y="733"/>
                    <a:pt x="23575" y="40"/>
                    <a:pt x="23575" y="40"/>
                  </a:cubicBezTo>
                  <a:cubicBezTo>
                    <a:pt x="23575" y="40"/>
                    <a:pt x="23202" y="0"/>
                    <a:pt x="22612" y="0"/>
                  </a:cubicBezTo>
                  <a:close/>
                </a:path>
              </a:pathLst>
            </a:custGeom>
            <a:solidFill>
              <a:srgbClr val="FFFFFF">
                <a:alpha val="13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10"/>
            <p:cNvSpPr/>
            <p:nvPr/>
          </p:nvSpPr>
          <p:spPr>
            <a:xfrm>
              <a:off x="2777841" y="0"/>
              <a:ext cx="6413157" cy="1810824"/>
            </a:xfrm>
            <a:custGeom>
              <a:rect b="b" l="l" r="r" t="t"/>
              <a:pathLst>
                <a:path extrusionOk="0" h="10339" w="36610">
                  <a:moveTo>
                    <a:pt x="0" y="1"/>
                  </a:moveTo>
                  <a:cubicBezTo>
                    <a:pt x="160" y="193"/>
                    <a:pt x="300" y="403"/>
                    <a:pt x="410" y="628"/>
                  </a:cubicBezTo>
                  <a:cubicBezTo>
                    <a:pt x="1440" y="2670"/>
                    <a:pt x="4954" y="3330"/>
                    <a:pt x="4954" y="3330"/>
                  </a:cubicBezTo>
                  <a:cubicBezTo>
                    <a:pt x="4954" y="3330"/>
                    <a:pt x="6545" y="3691"/>
                    <a:pt x="7078" y="4536"/>
                  </a:cubicBezTo>
                  <a:cubicBezTo>
                    <a:pt x="7515" y="5229"/>
                    <a:pt x="8385" y="6335"/>
                    <a:pt x="10189" y="6335"/>
                  </a:cubicBezTo>
                  <a:cubicBezTo>
                    <a:pt x="10584" y="6335"/>
                    <a:pt x="11024" y="6282"/>
                    <a:pt x="11515" y="6160"/>
                  </a:cubicBezTo>
                  <a:cubicBezTo>
                    <a:pt x="11861" y="6073"/>
                    <a:pt x="12224" y="6036"/>
                    <a:pt x="12595" y="6036"/>
                  </a:cubicBezTo>
                  <a:cubicBezTo>
                    <a:pt x="15146" y="6036"/>
                    <a:pt x="18047" y="7820"/>
                    <a:pt x="18047" y="7820"/>
                  </a:cubicBezTo>
                  <a:cubicBezTo>
                    <a:pt x="18047" y="7820"/>
                    <a:pt x="21835" y="10339"/>
                    <a:pt x="26041" y="10339"/>
                  </a:cubicBezTo>
                  <a:cubicBezTo>
                    <a:pt x="27202" y="10339"/>
                    <a:pt x="28395" y="10147"/>
                    <a:pt x="29549" y="9657"/>
                  </a:cubicBezTo>
                  <a:cubicBezTo>
                    <a:pt x="32735" y="8304"/>
                    <a:pt x="35163" y="6508"/>
                    <a:pt x="36610" y="5282"/>
                  </a:cubicBezTo>
                  <a:lnTo>
                    <a:pt x="36610" y="1"/>
                  </a:lnTo>
                  <a:lnTo>
                    <a:pt x="29340" y="1"/>
                  </a:lnTo>
                  <a:cubicBezTo>
                    <a:pt x="27597" y="526"/>
                    <a:pt x="25690" y="1321"/>
                    <a:pt x="23804" y="2531"/>
                  </a:cubicBezTo>
                  <a:cubicBezTo>
                    <a:pt x="21110" y="4255"/>
                    <a:pt x="18914" y="4743"/>
                    <a:pt x="17290" y="4743"/>
                  </a:cubicBezTo>
                  <a:cubicBezTo>
                    <a:pt x="15178" y="4743"/>
                    <a:pt x="14037" y="3917"/>
                    <a:pt x="14037" y="3917"/>
                  </a:cubicBezTo>
                  <a:cubicBezTo>
                    <a:pt x="14037" y="3917"/>
                    <a:pt x="13491" y="3321"/>
                    <a:pt x="11936" y="3321"/>
                  </a:cubicBezTo>
                  <a:cubicBezTo>
                    <a:pt x="11455" y="3321"/>
                    <a:pt x="10878" y="3378"/>
                    <a:pt x="10190" y="3527"/>
                  </a:cubicBezTo>
                  <a:cubicBezTo>
                    <a:pt x="10027" y="3562"/>
                    <a:pt x="9866" y="3579"/>
                    <a:pt x="9708" y="3579"/>
                  </a:cubicBezTo>
                  <a:cubicBezTo>
                    <a:pt x="7886" y="3579"/>
                    <a:pt x="6432" y="1385"/>
                    <a:pt x="5696" y="1"/>
                  </a:cubicBezTo>
                  <a:close/>
                </a:path>
              </a:pathLst>
            </a:custGeom>
            <a:solidFill>
              <a:srgbClr val="FFFFFF">
                <a:alpha val="13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10"/>
            <p:cNvSpPr/>
            <p:nvPr/>
          </p:nvSpPr>
          <p:spPr>
            <a:xfrm>
              <a:off x="608925" y="4426148"/>
              <a:ext cx="5082878" cy="751022"/>
            </a:xfrm>
            <a:custGeom>
              <a:rect b="b" l="l" r="r" t="t"/>
              <a:pathLst>
                <a:path extrusionOk="0" h="4288" w="29016">
                  <a:moveTo>
                    <a:pt x="10237" y="0"/>
                  </a:moveTo>
                  <a:cubicBezTo>
                    <a:pt x="6886" y="0"/>
                    <a:pt x="5987" y="1962"/>
                    <a:pt x="5987" y="1962"/>
                  </a:cubicBezTo>
                  <a:cubicBezTo>
                    <a:pt x="5987" y="1962"/>
                    <a:pt x="5249" y="3127"/>
                    <a:pt x="2981" y="3127"/>
                  </a:cubicBezTo>
                  <a:cubicBezTo>
                    <a:pt x="1825" y="3127"/>
                    <a:pt x="759" y="3713"/>
                    <a:pt x="0" y="4287"/>
                  </a:cubicBezTo>
                  <a:lnTo>
                    <a:pt x="29016" y="4287"/>
                  </a:lnTo>
                  <a:cubicBezTo>
                    <a:pt x="28212" y="3996"/>
                    <a:pt x="27269" y="3467"/>
                    <a:pt x="26494" y="2516"/>
                  </a:cubicBezTo>
                  <a:cubicBezTo>
                    <a:pt x="25397" y="1157"/>
                    <a:pt x="23799" y="626"/>
                    <a:pt x="22167" y="626"/>
                  </a:cubicBezTo>
                  <a:cubicBezTo>
                    <a:pt x="21223" y="626"/>
                    <a:pt x="20268" y="804"/>
                    <a:pt x="19392" y="1101"/>
                  </a:cubicBezTo>
                  <a:cubicBezTo>
                    <a:pt x="18736" y="1322"/>
                    <a:pt x="18078" y="1403"/>
                    <a:pt x="17468" y="1403"/>
                  </a:cubicBezTo>
                  <a:cubicBezTo>
                    <a:pt x="15853" y="1403"/>
                    <a:pt x="14578" y="839"/>
                    <a:pt x="14578" y="839"/>
                  </a:cubicBezTo>
                  <a:cubicBezTo>
                    <a:pt x="12805" y="228"/>
                    <a:pt x="11379" y="0"/>
                    <a:pt x="10237" y="0"/>
                  </a:cubicBezTo>
                  <a:close/>
                </a:path>
              </a:pathLst>
            </a:custGeom>
            <a:solidFill>
              <a:srgbClr val="FFFFFF">
                <a:alpha val="13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6" name="Google Shape;536;p10"/>
          <p:cNvSpPr/>
          <p:nvPr/>
        </p:nvSpPr>
        <p:spPr>
          <a:xfrm rot="-1569231">
            <a:off x="538753" y="1595922"/>
            <a:ext cx="317036" cy="317036"/>
          </a:xfrm>
          <a:custGeom>
            <a:rect b="b" l="l" r="r" t="t"/>
            <a:pathLst>
              <a:path extrusionOk="0" h="19382" w="19382">
                <a:moveTo>
                  <a:pt x="9669" y="0"/>
                </a:moveTo>
                <a:cubicBezTo>
                  <a:pt x="4332" y="0"/>
                  <a:pt x="1" y="4332"/>
                  <a:pt x="1" y="9705"/>
                </a:cubicBezTo>
                <a:cubicBezTo>
                  <a:pt x="1" y="15041"/>
                  <a:pt x="4332" y="19382"/>
                  <a:pt x="9669" y="19382"/>
                </a:cubicBezTo>
                <a:cubicBezTo>
                  <a:pt x="15050" y="19382"/>
                  <a:pt x="19382" y="15041"/>
                  <a:pt x="19382" y="9705"/>
                </a:cubicBezTo>
                <a:cubicBezTo>
                  <a:pt x="19382" y="4332"/>
                  <a:pt x="15050" y="0"/>
                  <a:pt x="9669" y="0"/>
                </a:cubicBezTo>
                <a:close/>
              </a:path>
            </a:pathLst>
          </a:custGeom>
          <a:gradFill>
            <a:gsLst>
              <a:gs pos="0">
                <a:srgbClr val="FFFFFF"/>
              </a:gs>
              <a:gs pos="64000">
                <a:srgbClr val="FFFFFF"/>
              </a:gs>
              <a:gs pos="100000">
                <a:srgbClr val="FFFFFF">
                  <a:alpha val="0"/>
                </a:srgbClr>
              </a:gs>
            </a:gsLst>
            <a:lin ang="5400012" scaled="0"/>
          </a:gradFill>
          <a:ln>
            <a:noFill/>
          </a:ln>
          <a:effectLst>
            <a:outerShdw blurRad="300038" rotWithShape="0" algn="bl" dir="1260000" dist="9525">
              <a:srgbClr val="FFFFFF"/>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10"/>
          <p:cNvSpPr/>
          <p:nvPr/>
        </p:nvSpPr>
        <p:spPr>
          <a:xfrm>
            <a:off x="7989775" y="4072025"/>
            <a:ext cx="769875" cy="750625"/>
          </a:xfrm>
          <a:custGeom>
            <a:rect b="b" l="l" r="r" t="t"/>
            <a:pathLst>
              <a:path extrusionOk="0" h="30025" w="30795">
                <a:moveTo>
                  <a:pt x="30134" y="0"/>
                </a:moveTo>
                <a:cubicBezTo>
                  <a:pt x="28968" y="0"/>
                  <a:pt x="1212" y="26807"/>
                  <a:pt x="588" y="27396"/>
                </a:cubicBezTo>
                <a:cubicBezTo>
                  <a:pt x="1" y="27992"/>
                  <a:pt x="1" y="28989"/>
                  <a:pt x="588" y="29585"/>
                </a:cubicBezTo>
                <a:cubicBezTo>
                  <a:pt x="904" y="29878"/>
                  <a:pt x="1302" y="30025"/>
                  <a:pt x="1695" y="30025"/>
                </a:cubicBezTo>
                <a:cubicBezTo>
                  <a:pt x="2089" y="30025"/>
                  <a:pt x="2478" y="29878"/>
                  <a:pt x="2776" y="29585"/>
                </a:cubicBezTo>
                <a:cubicBezTo>
                  <a:pt x="3372" y="28989"/>
                  <a:pt x="30794" y="597"/>
                  <a:pt x="30163" y="10"/>
                </a:cubicBezTo>
                <a:cubicBezTo>
                  <a:pt x="30156" y="3"/>
                  <a:pt x="30147" y="0"/>
                  <a:pt x="30134" y="0"/>
                </a:cubicBezTo>
                <a:close/>
              </a:path>
            </a:pathLst>
          </a:custGeom>
          <a:gradFill>
            <a:gsLst>
              <a:gs pos="0">
                <a:srgbClr val="FA8CEB"/>
              </a:gs>
              <a:gs pos="100000">
                <a:srgbClr val="FFEA8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10"/>
          <p:cNvSpPr/>
          <p:nvPr/>
        </p:nvSpPr>
        <p:spPr>
          <a:xfrm>
            <a:off x="4932502" y="1461026"/>
            <a:ext cx="295286" cy="288165"/>
          </a:xfrm>
          <a:custGeom>
            <a:rect b="b" l="l" r="r" t="t"/>
            <a:pathLst>
              <a:path extrusionOk="0" h="30025" w="30767">
                <a:moveTo>
                  <a:pt x="30142" y="0"/>
                </a:moveTo>
                <a:cubicBezTo>
                  <a:pt x="28968" y="0"/>
                  <a:pt x="1186" y="26842"/>
                  <a:pt x="596" y="27432"/>
                </a:cubicBezTo>
                <a:cubicBezTo>
                  <a:pt x="0" y="28028"/>
                  <a:pt x="0" y="28989"/>
                  <a:pt x="596" y="29584"/>
                </a:cubicBezTo>
                <a:cubicBezTo>
                  <a:pt x="894" y="29878"/>
                  <a:pt x="1283" y="30025"/>
                  <a:pt x="1672" y="30025"/>
                </a:cubicBezTo>
                <a:cubicBezTo>
                  <a:pt x="2062" y="30025"/>
                  <a:pt x="2451" y="29878"/>
                  <a:pt x="2749" y="29584"/>
                </a:cubicBezTo>
                <a:cubicBezTo>
                  <a:pt x="3336" y="28989"/>
                  <a:pt x="30767" y="597"/>
                  <a:pt x="30171" y="10"/>
                </a:cubicBezTo>
                <a:cubicBezTo>
                  <a:pt x="30165" y="3"/>
                  <a:pt x="30155" y="0"/>
                  <a:pt x="30142" y="0"/>
                </a:cubicBezTo>
                <a:close/>
              </a:path>
            </a:pathLst>
          </a:custGeom>
          <a:gradFill>
            <a:gsLst>
              <a:gs pos="0">
                <a:srgbClr val="FFFFFF">
                  <a:alpha val="0"/>
                </a:srgbClr>
              </a:gs>
              <a:gs pos="100000">
                <a:srgbClr val="F0FFFF"/>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39" name="Google Shape;539;p10"/>
          <p:cNvPicPr preferRelativeResize="0"/>
          <p:nvPr/>
        </p:nvPicPr>
        <p:blipFill>
          <a:blip r:embed="rId2">
            <a:alphaModFix/>
          </a:blip>
          <a:stretch>
            <a:fillRect/>
          </a:stretch>
        </p:blipFill>
        <p:spPr>
          <a:xfrm>
            <a:off x="86602" y="0"/>
            <a:ext cx="8970797" cy="5143501"/>
          </a:xfrm>
          <a:prstGeom prst="rect">
            <a:avLst/>
          </a:prstGeom>
          <a:noFill/>
          <a:ln>
            <a:noFill/>
          </a:ln>
        </p:spPr>
      </p:pic>
      <p:sp>
        <p:nvSpPr>
          <p:cNvPr id="540" name="Google Shape;540;p10"/>
          <p:cNvSpPr/>
          <p:nvPr/>
        </p:nvSpPr>
        <p:spPr>
          <a:xfrm rot="8804286">
            <a:off x="8074572" y="2953183"/>
            <a:ext cx="440866" cy="440871"/>
          </a:xfrm>
          <a:custGeom>
            <a:rect b="b" l="l" r="r" t="t"/>
            <a:pathLst>
              <a:path extrusionOk="0" h="80534" w="80533">
                <a:moveTo>
                  <a:pt x="40284" y="1"/>
                </a:moveTo>
                <a:cubicBezTo>
                  <a:pt x="18047" y="1"/>
                  <a:pt x="0" y="18013"/>
                  <a:pt x="0" y="40249"/>
                </a:cubicBezTo>
                <a:cubicBezTo>
                  <a:pt x="0" y="62486"/>
                  <a:pt x="18047" y="80533"/>
                  <a:pt x="40284" y="80533"/>
                </a:cubicBezTo>
                <a:cubicBezTo>
                  <a:pt x="62521" y="80533"/>
                  <a:pt x="80532" y="62486"/>
                  <a:pt x="80532" y="40249"/>
                </a:cubicBezTo>
                <a:cubicBezTo>
                  <a:pt x="80532" y="18013"/>
                  <a:pt x="62521" y="1"/>
                  <a:pt x="40284" y="1"/>
                </a:cubicBezTo>
                <a:close/>
              </a:path>
            </a:pathLst>
          </a:custGeom>
          <a:gradFill>
            <a:gsLst>
              <a:gs pos="0">
                <a:srgbClr val="FFFFFF">
                  <a:alpha val="0"/>
                </a:srgbClr>
              </a:gs>
              <a:gs pos="100000">
                <a:srgbClr val="FFFFFF"/>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10"/>
          <p:cNvSpPr/>
          <p:nvPr/>
        </p:nvSpPr>
        <p:spPr>
          <a:xfrm>
            <a:off x="1155275" y="476647"/>
            <a:ext cx="526671" cy="513503"/>
          </a:xfrm>
          <a:custGeom>
            <a:rect b="b" l="l" r="r" t="t"/>
            <a:pathLst>
              <a:path extrusionOk="0" h="30025" w="30795">
                <a:moveTo>
                  <a:pt x="30134" y="0"/>
                </a:moveTo>
                <a:cubicBezTo>
                  <a:pt x="28968" y="0"/>
                  <a:pt x="1212" y="26807"/>
                  <a:pt x="588" y="27396"/>
                </a:cubicBezTo>
                <a:cubicBezTo>
                  <a:pt x="1" y="27992"/>
                  <a:pt x="1" y="28989"/>
                  <a:pt x="588" y="29585"/>
                </a:cubicBezTo>
                <a:cubicBezTo>
                  <a:pt x="904" y="29878"/>
                  <a:pt x="1302" y="30025"/>
                  <a:pt x="1695" y="30025"/>
                </a:cubicBezTo>
                <a:cubicBezTo>
                  <a:pt x="2089" y="30025"/>
                  <a:pt x="2478" y="29878"/>
                  <a:pt x="2776" y="29585"/>
                </a:cubicBezTo>
                <a:cubicBezTo>
                  <a:pt x="3372" y="28989"/>
                  <a:pt x="30794" y="597"/>
                  <a:pt x="30163" y="10"/>
                </a:cubicBezTo>
                <a:cubicBezTo>
                  <a:pt x="30156" y="3"/>
                  <a:pt x="30147" y="0"/>
                  <a:pt x="30134" y="0"/>
                </a:cubicBezTo>
                <a:close/>
              </a:path>
            </a:pathLst>
          </a:custGeom>
          <a:gradFill>
            <a:gsLst>
              <a:gs pos="0">
                <a:srgbClr val="FA8CEB"/>
              </a:gs>
              <a:gs pos="100000">
                <a:srgbClr val="FFEA8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10"/>
          <p:cNvSpPr/>
          <p:nvPr/>
        </p:nvSpPr>
        <p:spPr>
          <a:xfrm>
            <a:off x="5303000" y="1254089"/>
            <a:ext cx="639168" cy="288198"/>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10"/>
          <p:cNvSpPr/>
          <p:nvPr/>
        </p:nvSpPr>
        <p:spPr>
          <a:xfrm>
            <a:off x="7828550" y="4035202"/>
            <a:ext cx="639168" cy="288198"/>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10"/>
          <p:cNvSpPr/>
          <p:nvPr/>
        </p:nvSpPr>
        <p:spPr>
          <a:xfrm>
            <a:off x="1561325" y="470527"/>
            <a:ext cx="639168" cy="288198"/>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10"/>
          <p:cNvSpPr/>
          <p:nvPr/>
        </p:nvSpPr>
        <p:spPr>
          <a:xfrm rot="-7496856">
            <a:off x="6077914" y="4335742"/>
            <a:ext cx="476549" cy="579530"/>
          </a:xfrm>
          <a:custGeom>
            <a:rect b="b" l="l" r="r" t="t"/>
            <a:pathLst>
              <a:path extrusionOk="0" h="5031" w="4137">
                <a:moveTo>
                  <a:pt x="2457" y="0"/>
                </a:moveTo>
                <a:cubicBezTo>
                  <a:pt x="2904" y="304"/>
                  <a:pt x="3208" y="751"/>
                  <a:pt x="3395" y="1198"/>
                </a:cubicBezTo>
                <a:cubicBezTo>
                  <a:pt x="3538" y="1600"/>
                  <a:pt x="3574" y="1975"/>
                  <a:pt x="3538" y="2386"/>
                </a:cubicBezTo>
                <a:cubicBezTo>
                  <a:pt x="3503" y="2716"/>
                  <a:pt x="3395" y="3020"/>
                  <a:pt x="3244" y="3315"/>
                </a:cubicBezTo>
                <a:lnTo>
                  <a:pt x="3244" y="3351"/>
                </a:lnTo>
                <a:cubicBezTo>
                  <a:pt x="3092" y="3655"/>
                  <a:pt x="2868" y="3914"/>
                  <a:pt x="2609" y="4101"/>
                </a:cubicBezTo>
                <a:cubicBezTo>
                  <a:pt x="2314" y="4360"/>
                  <a:pt x="1975" y="4548"/>
                  <a:pt x="1564" y="4619"/>
                </a:cubicBezTo>
                <a:cubicBezTo>
                  <a:pt x="1385" y="4691"/>
                  <a:pt x="1162" y="4727"/>
                  <a:pt x="938" y="4727"/>
                </a:cubicBezTo>
                <a:cubicBezTo>
                  <a:pt x="635" y="4727"/>
                  <a:pt x="304" y="4655"/>
                  <a:pt x="0" y="4548"/>
                </a:cubicBezTo>
                <a:lnTo>
                  <a:pt x="0" y="4548"/>
                </a:lnTo>
                <a:cubicBezTo>
                  <a:pt x="117" y="4619"/>
                  <a:pt x="188" y="4655"/>
                  <a:pt x="304" y="4727"/>
                </a:cubicBezTo>
                <a:cubicBezTo>
                  <a:pt x="670" y="4914"/>
                  <a:pt x="1081" y="5030"/>
                  <a:pt x="1528" y="5030"/>
                </a:cubicBezTo>
                <a:cubicBezTo>
                  <a:pt x="1716" y="5030"/>
                  <a:pt x="1939" y="4995"/>
                  <a:pt x="2162" y="4950"/>
                </a:cubicBezTo>
                <a:cubicBezTo>
                  <a:pt x="2538" y="4843"/>
                  <a:pt x="2904" y="4655"/>
                  <a:pt x="3208" y="4396"/>
                </a:cubicBezTo>
                <a:cubicBezTo>
                  <a:pt x="3431" y="4208"/>
                  <a:pt x="3654" y="3949"/>
                  <a:pt x="3797" y="3655"/>
                </a:cubicBezTo>
                <a:cubicBezTo>
                  <a:pt x="3985" y="3351"/>
                  <a:pt x="4065" y="3020"/>
                  <a:pt x="4101" y="2681"/>
                </a:cubicBezTo>
                <a:cubicBezTo>
                  <a:pt x="4137" y="2314"/>
                  <a:pt x="4101" y="1903"/>
                  <a:pt x="3949" y="1528"/>
                </a:cubicBezTo>
                <a:cubicBezTo>
                  <a:pt x="3762" y="930"/>
                  <a:pt x="3315" y="447"/>
                  <a:pt x="2761" y="152"/>
                </a:cubicBezTo>
                <a:cubicBezTo>
                  <a:pt x="2645" y="81"/>
                  <a:pt x="2573" y="36"/>
                  <a:pt x="2457" y="0"/>
                </a:cubicBezTo>
                <a:close/>
              </a:path>
            </a:pathLst>
          </a:custGeom>
          <a:gradFill>
            <a:gsLst>
              <a:gs pos="0">
                <a:srgbClr val="FFFFFF">
                  <a:alpha val="0"/>
                </a:srgbClr>
              </a:gs>
              <a:gs pos="100000">
                <a:srgbClr val="F0FFFF"/>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6" name="Google Shape;546;p10"/>
          <p:cNvGrpSpPr/>
          <p:nvPr/>
        </p:nvGrpSpPr>
        <p:grpSpPr>
          <a:xfrm rot="9652468">
            <a:off x="7951679" y="355159"/>
            <a:ext cx="846058" cy="859681"/>
            <a:chOff x="-2803299" y="2304605"/>
            <a:chExt cx="1513937" cy="1524159"/>
          </a:xfrm>
        </p:grpSpPr>
        <p:sp>
          <p:nvSpPr>
            <p:cNvPr id="547" name="Google Shape;547;p10"/>
            <p:cNvSpPr/>
            <p:nvPr/>
          </p:nvSpPr>
          <p:spPr>
            <a:xfrm rot="-3251086">
              <a:off x="-2653825" y="2527465"/>
              <a:ext cx="999923" cy="880172"/>
            </a:xfrm>
            <a:custGeom>
              <a:rect b="b" l="l" r="r" t="t"/>
              <a:pathLst>
                <a:path extrusionOk="0" h="12434" w="14125">
                  <a:moveTo>
                    <a:pt x="7070" y="1"/>
                  </a:moveTo>
                  <a:cubicBezTo>
                    <a:pt x="6244" y="1"/>
                    <a:pt x="5404" y="166"/>
                    <a:pt x="4599" y="517"/>
                  </a:cubicBezTo>
                  <a:cubicBezTo>
                    <a:pt x="1450" y="1896"/>
                    <a:pt x="0" y="5525"/>
                    <a:pt x="1334" y="8673"/>
                  </a:cubicBezTo>
                  <a:cubicBezTo>
                    <a:pt x="2359" y="11029"/>
                    <a:pt x="4672" y="12433"/>
                    <a:pt x="7091" y="12433"/>
                  </a:cubicBezTo>
                  <a:cubicBezTo>
                    <a:pt x="7906" y="12433"/>
                    <a:pt x="8733" y="12274"/>
                    <a:pt x="9526" y="11938"/>
                  </a:cubicBezTo>
                  <a:cubicBezTo>
                    <a:pt x="12675" y="10568"/>
                    <a:pt x="14125" y="6894"/>
                    <a:pt x="12746" y="3746"/>
                  </a:cubicBezTo>
                  <a:cubicBezTo>
                    <a:pt x="11753" y="1403"/>
                    <a:pt x="9470" y="1"/>
                    <a:pt x="7070" y="1"/>
                  </a:cubicBezTo>
                  <a:close/>
                </a:path>
              </a:pathLst>
            </a:custGeom>
            <a:gradFill>
              <a:gsLst>
                <a:gs pos="0">
                  <a:srgbClr val="FFFFFF">
                    <a:alpha val="0"/>
                  </a:srgbClr>
                </a:gs>
                <a:gs pos="42000">
                  <a:srgbClr val="FFFFFF">
                    <a:alpha val="0"/>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8" name="Google Shape;548;p10"/>
            <p:cNvGrpSpPr/>
            <p:nvPr/>
          </p:nvGrpSpPr>
          <p:grpSpPr>
            <a:xfrm>
              <a:off x="-2451424" y="2666703"/>
              <a:ext cx="1162061" cy="1162061"/>
              <a:chOff x="5100894" y="5868788"/>
              <a:chExt cx="1277412" cy="1277412"/>
            </a:xfrm>
          </p:grpSpPr>
          <p:sp>
            <p:nvSpPr>
              <p:cNvPr id="549" name="Google Shape;549;p10"/>
              <p:cNvSpPr/>
              <p:nvPr/>
            </p:nvSpPr>
            <p:spPr>
              <a:xfrm rot="-8100000">
                <a:off x="5287742" y="6056085"/>
                <a:ext cx="903716" cy="902816"/>
              </a:xfrm>
              <a:custGeom>
                <a:rect b="b" l="l" r="r" t="t"/>
                <a:pathLst>
                  <a:path extrusionOk="0" h="36113" w="36149">
                    <a:moveTo>
                      <a:pt x="18092" y="1"/>
                    </a:moveTo>
                    <a:cubicBezTo>
                      <a:pt x="8113" y="1"/>
                      <a:pt x="1" y="8077"/>
                      <a:pt x="1" y="18056"/>
                    </a:cubicBezTo>
                    <a:cubicBezTo>
                      <a:pt x="1" y="28036"/>
                      <a:pt x="8113" y="36112"/>
                      <a:pt x="18092" y="36112"/>
                    </a:cubicBezTo>
                    <a:cubicBezTo>
                      <a:pt x="28036" y="36112"/>
                      <a:pt x="36148" y="28036"/>
                      <a:pt x="36148" y="18056"/>
                    </a:cubicBezTo>
                    <a:cubicBezTo>
                      <a:pt x="36148" y="8077"/>
                      <a:pt x="28036" y="1"/>
                      <a:pt x="18092"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10"/>
              <p:cNvSpPr/>
              <p:nvPr/>
            </p:nvSpPr>
            <p:spPr>
              <a:xfrm>
                <a:off x="6019238" y="6596500"/>
                <a:ext cx="122850" cy="137125"/>
              </a:xfrm>
              <a:custGeom>
                <a:rect b="b" l="l" r="r" t="t"/>
                <a:pathLst>
                  <a:path extrusionOk="0" h="5485" w="4914">
                    <a:moveTo>
                      <a:pt x="3586" y="1"/>
                    </a:moveTo>
                    <a:cubicBezTo>
                      <a:pt x="2823" y="1"/>
                      <a:pt x="1813" y="731"/>
                      <a:pt x="1081" y="1871"/>
                    </a:cubicBezTo>
                    <a:cubicBezTo>
                      <a:pt x="152" y="3292"/>
                      <a:pt x="0" y="4855"/>
                      <a:pt x="786" y="5338"/>
                    </a:cubicBezTo>
                    <a:cubicBezTo>
                      <a:pt x="939" y="5437"/>
                      <a:pt x="1118" y="5485"/>
                      <a:pt x="1316" y="5485"/>
                    </a:cubicBezTo>
                    <a:cubicBezTo>
                      <a:pt x="2075" y="5485"/>
                      <a:pt x="3095" y="4779"/>
                      <a:pt x="3833" y="3622"/>
                    </a:cubicBezTo>
                    <a:cubicBezTo>
                      <a:pt x="4762" y="2211"/>
                      <a:pt x="4914" y="647"/>
                      <a:pt x="4137" y="165"/>
                    </a:cubicBezTo>
                    <a:cubicBezTo>
                      <a:pt x="3978" y="53"/>
                      <a:pt x="3791" y="1"/>
                      <a:pt x="358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10"/>
              <p:cNvSpPr/>
              <p:nvPr/>
            </p:nvSpPr>
            <p:spPr>
              <a:xfrm>
                <a:off x="6030388" y="6600600"/>
                <a:ext cx="110825" cy="133025"/>
              </a:xfrm>
              <a:custGeom>
                <a:rect b="b" l="l" r="r" t="t"/>
                <a:pathLst>
                  <a:path extrusionOk="0" h="5321" w="4433">
                    <a:moveTo>
                      <a:pt x="3726" y="1"/>
                    </a:moveTo>
                    <a:cubicBezTo>
                      <a:pt x="4093" y="707"/>
                      <a:pt x="3869" y="1975"/>
                      <a:pt x="3092" y="3164"/>
                    </a:cubicBezTo>
                    <a:cubicBezTo>
                      <a:pt x="2349" y="4292"/>
                      <a:pt x="1343" y="5021"/>
                      <a:pt x="568" y="5021"/>
                    </a:cubicBezTo>
                    <a:cubicBezTo>
                      <a:pt x="374" y="5021"/>
                      <a:pt x="194" y="4976"/>
                      <a:pt x="36" y="4879"/>
                    </a:cubicBezTo>
                    <a:lnTo>
                      <a:pt x="1" y="4834"/>
                    </a:lnTo>
                    <a:lnTo>
                      <a:pt x="1" y="4834"/>
                    </a:lnTo>
                    <a:cubicBezTo>
                      <a:pt x="72" y="4986"/>
                      <a:pt x="188" y="5102"/>
                      <a:pt x="340" y="5174"/>
                    </a:cubicBezTo>
                    <a:cubicBezTo>
                      <a:pt x="493" y="5273"/>
                      <a:pt x="672" y="5321"/>
                      <a:pt x="870" y="5321"/>
                    </a:cubicBezTo>
                    <a:cubicBezTo>
                      <a:pt x="1629" y="5321"/>
                      <a:pt x="2649" y="4615"/>
                      <a:pt x="3387" y="3458"/>
                    </a:cubicBezTo>
                    <a:cubicBezTo>
                      <a:pt x="4280" y="2047"/>
                      <a:pt x="4432" y="519"/>
                      <a:pt x="372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10"/>
              <p:cNvSpPr/>
              <p:nvPr/>
            </p:nvSpPr>
            <p:spPr>
              <a:xfrm>
                <a:off x="5634838" y="6635025"/>
                <a:ext cx="274525" cy="146975"/>
              </a:xfrm>
              <a:custGeom>
                <a:rect b="b" l="l" r="r" t="t"/>
                <a:pathLst>
                  <a:path extrusionOk="0" h="5879" w="10981">
                    <a:moveTo>
                      <a:pt x="6816" y="1"/>
                    </a:moveTo>
                    <a:cubicBezTo>
                      <a:pt x="6224" y="1"/>
                      <a:pt x="5594" y="61"/>
                      <a:pt x="4950" y="187"/>
                    </a:cubicBezTo>
                    <a:cubicBezTo>
                      <a:pt x="2091" y="777"/>
                      <a:pt x="0" y="2457"/>
                      <a:pt x="304" y="3984"/>
                    </a:cubicBezTo>
                    <a:cubicBezTo>
                      <a:pt x="532" y="5167"/>
                      <a:pt x="2147" y="5878"/>
                      <a:pt x="4191" y="5878"/>
                    </a:cubicBezTo>
                    <a:cubicBezTo>
                      <a:pt x="4788" y="5878"/>
                      <a:pt x="5421" y="5818"/>
                      <a:pt x="6067" y="5691"/>
                    </a:cubicBezTo>
                    <a:cubicBezTo>
                      <a:pt x="8934" y="5101"/>
                      <a:pt x="10980" y="3422"/>
                      <a:pt x="10686" y="1894"/>
                    </a:cubicBezTo>
                    <a:cubicBezTo>
                      <a:pt x="10457" y="716"/>
                      <a:pt x="8859" y="1"/>
                      <a:pt x="681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10"/>
              <p:cNvSpPr/>
              <p:nvPr/>
            </p:nvSpPr>
            <p:spPr>
              <a:xfrm>
                <a:off x="5641313" y="6684375"/>
                <a:ext cx="266250" cy="97625"/>
              </a:xfrm>
              <a:custGeom>
                <a:rect b="b" l="l" r="r" t="t"/>
                <a:pathLst>
                  <a:path extrusionOk="0" h="3905" w="10650">
                    <a:moveTo>
                      <a:pt x="10427" y="0"/>
                    </a:moveTo>
                    <a:lnTo>
                      <a:pt x="10427" y="0"/>
                    </a:lnTo>
                    <a:cubicBezTo>
                      <a:pt x="10051" y="1260"/>
                      <a:pt x="8229" y="2529"/>
                      <a:pt x="5852" y="2975"/>
                    </a:cubicBezTo>
                    <a:cubicBezTo>
                      <a:pt x="5195" y="3112"/>
                      <a:pt x="4553" y="3177"/>
                      <a:pt x="3951" y="3177"/>
                    </a:cubicBezTo>
                    <a:cubicBezTo>
                      <a:pt x="1925" y="3177"/>
                      <a:pt x="344" y="2448"/>
                      <a:pt x="117" y="1305"/>
                    </a:cubicBezTo>
                    <a:lnTo>
                      <a:pt x="117" y="1224"/>
                    </a:lnTo>
                    <a:cubicBezTo>
                      <a:pt x="45" y="1483"/>
                      <a:pt x="0" y="1751"/>
                      <a:pt x="45" y="2010"/>
                    </a:cubicBezTo>
                    <a:cubicBezTo>
                      <a:pt x="273" y="3193"/>
                      <a:pt x="1888" y="3904"/>
                      <a:pt x="3932" y="3904"/>
                    </a:cubicBezTo>
                    <a:cubicBezTo>
                      <a:pt x="4529" y="3904"/>
                      <a:pt x="5162" y="3844"/>
                      <a:pt x="5808" y="3717"/>
                    </a:cubicBezTo>
                    <a:cubicBezTo>
                      <a:pt x="8604" y="3127"/>
                      <a:pt x="10650" y="1483"/>
                      <a:pt x="10427"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10"/>
              <p:cNvSpPr/>
              <p:nvPr/>
            </p:nvSpPr>
            <p:spPr>
              <a:xfrm>
                <a:off x="5584588" y="6245650"/>
                <a:ext cx="156375" cy="263025"/>
              </a:xfrm>
              <a:custGeom>
                <a:rect b="b" l="l" r="r" t="t"/>
                <a:pathLst>
                  <a:path extrusionOk="0" h="10521" w="6255">
                    <a:moveTo>
                      <a:pt x="3579" y="0"/>
                    </a:moveTo>
                    <a:cubicBezTo>
                      <a:pt x="2114" y="0"/>
                      <a:pt x="693" y="2138"/>
                      <a:pt x="375" y="4925"/>
                    </a:cubicBezTo>
                    <a:cubicBezTo>
                      <a:pt x="0" y="7829"/>
                      <a:pt x="974" y="10321"/>
                      <a:pt x="2493" y="10509"/>
                    </a:cubicBezTo>
                    <a:cubicBezTo>
                      <a:pt x="2555" y="10517"/>
                      <a:pt x="2617" y="10520"/>
                      <a:pt x="2680" y="10520"/>
                    </a:cubicBezTo>
                    <a:cubicBezTo>
                      <a:pt x="4176" y="10520"/>
                      <a:pt x="5598" y="8383"/>
                      <a:pt x="5923" y="5595"/>
                    </a:cubicBezTo>
                    <a:cubicBezTo>
                      <a:pt x="6254" y="2692"/>
                      <a:pt x="5325" y="199"/>
                      <a:pt x="3761" y="12"/>
                    </a:cubicBezTo>
                    <a:cubicBezTo>
                      <a:pt x="3700" y="4"/>
                      <a:pt x="3640" y="0"/>
                      <a:pt x="3579"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10"/>
              <p:cNvSpPr/>
              <p:nvPr/>
            </p:nvSpPr>
            <p:spPr>
              <a:xfrm>
                <a:off x="5585463" y="6245650"/>
                <a:ext cx="111700" cy="262750"/>
              </a:xfrm>
              <a:custGeom>
                <a:rect b="b" l="l" r="r" t="t"/>
                <a:pathLst>
                  <a:path extrusionOk="0" h="10510" w="4468">
                    <a:moveTo>
                      <a:pt x="3544" y="0"/>
                    </a:moveTo>
                    <a:cubicBezTo>
                      <a:pt x="2079" y="0"/>
                      <a:pt x="658" y="2138"/>
                      <a:pt x="340" y="4925"/>
                    </a:cubicBezTo>
                    <a:cubicBezTo>
                      <a:pt x="1" y="7793"/>
                      <a:pt x="894" y="10250"/>
                      <a:pt x="2386" y="10509"/>
                    </a:cubicBezTo>
                    <a:cubicBezTo>
                      <a:pt x="1305" y="9732"/>
                      <a:pt x="716" y="7606"/>
                      <a:pt x="1010" y="5184"/>
                    </a:cubicBezTo>
                    <a:cubicBezTo>
                      <a:pt x="1328" y="2392"/>
                      <a:pt x="2754" y="260"/>
                      <a:pt x="4221" y="260"/>
                    </a:cubicBezTo>
                    <a:cubicBezTo>
                      <a:pt x="4280" y="260"/>
                      <a:pt x="4338" y="264"/>
                      <a:pt x="4396" y="271"/>
                    </a:cubicBezTo>
                    <a:cubicBezTo>
                      <a:pt x="4432" y="271"/>
                      <a:pt x="4432" y="315"/>
                      <a:pt x="4468" y="315"/>
                    </a:cubicBezTo>
                    <a:cubicBezTo>
                      <a:pt x="4245" y="128"/>
                      <a:pt x="3986" y="47"/>
                      <a:pt x="3726" y="12"/>
                    </a:cubicBezTo>
                    <a:cubicBezTo>
                      <a:pt x="3665" y="4"/>
                      <a:pt x="3605" y="0"/>
                      <a:pt x="3544"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10"/>
              <p:cNvSpPr/>
              <p:nvPr/>
            </p:nvSpPr>
            <p:spPr>
              <a:xfrm>
                <a:off x="5889913" y="6135825"/>
                <a:ext cx="188975" cy="178800"/>
              </a:xfrm>
              <a:custGeom>
                <a:rect b="b" l="l" r="r" t="t"/>
                <a:pathLst>
                  <a:path extrusionOk="0" h="7152" w="7559">
                    <a:moveTo>
                      <a:pt x="1935" y="0"/>
                    </a:moveTo>
                    <a:cubicBezTo>
                      <a:pt x="1541" y="0"/>
                      <a:pt x="1195" y="112"/>
                      <a:pt x="929" y="348"/>
                    </a:cubicBezTo>
                    <a:cubicBezTo>
                      <a:pt x="0" y="1170"/>
                      <a:pt x="483" y="3288"/>
                      <a:pt x="2046" y="5075"/>
                    </a:cubicBezTo>
                    <a:cubicBezTo>
                      <a:pt x="3189" y="6380"/>
                      <a:pt x="4589" y="7152"/>
                      <a:pt x="5622" y="7152"/>
                    </a:cubicBezTo>
                    <a:cubicBezTo>
                      <a:pt x="6003" y="7152"/>
                      <a:pt x="6334" y="7047"/>
                      <a:pt x="6585" y="6826"/>
                    </a:cubicBezTo>
                    <a:cubicBezTo>
                      <a:pt x="7558" y="5968"/>
                      <a:pt x="7031" y="3886"/>
                      <a:pt x="5468" y="2064"/>
                    </a:cubicBezTo>
                    <a:cubicBezTo>
                      <a:pt x="4335" y="770"/>
                      <a:pt x="2969" y="0"/>
                      <a:pt x="1935"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10"/>
              <p:cNvSpPr/>
              <p:nvPr/>
            </p:nvSpPr>
            <p:spPr>
              <a:xfrm>
                <a:off x="5914913" y="6136000"/>
                <a:ext cx="163975" cy="176950"/>
              </a:xfrm>
              <a:custGeom>
                <a:rect b="b" l="l" r="r" t="t"/>
                <a:pathLst>
                  <a:path extrusionOk="0" h="7078" w="6559">
                    <a:moveTo>
                      <a:pt x="937" y="1"/>
                    </a:moveTo>
                    <a:cubicBezTo>
                      <a:pt x="569" y="1"/>
                      <a:pt x="248" y="99"/>
                      <a:pt x="1" y="306"/>
                    </a:cubicBezTo>
                    <a:cubicBezTo>
                      <a:pt x="134" y="273"/>
                      <a:pt x="276" y="256"/>
                      <a:pt x="426" y="256"/>
                    </a:cubicBezTo>
                    <a:cubicBezTo>
                      <a:pt x="1449" y="256"/>
                      <a:pt x="2812" y="1014"/>
                      <a:pt x="3950" y="2316"/>
                    </a:cubicBezTo>
                    <a:cubicBezTo>
                      <a:pt x="5513" y="4103"/>
                      <a:pt x="6031" y="6220"/>
                      <a:pt x="5066" y="7042"/>
                    </a:cubicBezTo>
                    <a:cubicBezTo>
                      <a:pt x="5066" y="7064"/>
                      <a:pt x="5052" y="7073"/>
                      <a:pt x="5042" y="7076"/>
                    </a:cubicBezTo>
                    <a:lnTo>
                      <a:pt x="5042" y="7076"/>
                    </a:lnTo>
                    <a:cubicBezTo>
                      <a:pt x="5260" y="7038"/>
                      <a:pt x="5444" y="6933"/>
                      <a:pt x="5585" y="6819"/>
                    </a:cubicBezTo>
                    <a:cubicBezTo>
                      <a:pt x="6558" y="5961"/>
                      <a:pt x="6031" y="3879"/>
                      <a:pt x="4468" y="2057"/>
                    </a:cubicBezTo>
                    <a:cubicBezTo>
                      <a:pt x="3349" y="767"/>
                      <a:pt x="1964" y="1"/>
                      <a:pt x="937" y="1"/>
                    </a:cubicBezTo>
                    <a:close/>
                    <a:moveTo>
                      <a:pt x="5042" y="7076"/>
                    </a:moveTo>
                    <a:cubicBezTo>
                      <a:pt x="5038" y="7077"/>
                      <a:pt x="5034" y="7077"/>
                      <a:pt x="5031" y="7078"/>
                    </a:cubicBezTo>
                    <a:cubicBezTo>
                      <a:pt x="5031" y="7078"/>
                      <a:pt x="5036" y="7078"/>
                      <a:pt x="5042" y="7076"/>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10"/>
              <p:cNvSpPr/>
              <p:nvPr/>
            </p:nvSpPr>
            <p:spPr>
              <a:xfrm>
                <a:off x="5444088" y="6123150"/>
                <a:ext cx="140525" cy="114075"/>
              </a:xfrm>
              <a:custGeom>
                <a:rect b="b" l="l" r="r" t="t"/>
                <a:pathLst>
                  <a:path extrusionOk="0" h="4563" w="5621">
                    <a:moveTo>
                      <a:pt x="4199" y="1"/>
                    </a:moveTo>
                    <a:cubicBezTo>
                      <a:pt x="3505" y="1"/>
                      <a:pt x="2599" y="403"/>
                      <a:pt x="1787" y="1115"/>
                    </a:cubicBezTo>
                    <a:cubicBezTo>
                      <a:pt x="563" y="2196"/>
                      <a:pt x="1" y="3571"/>
                      <a:pt x="599" y="4241"/>
                    </a:cubicBezTo>
                    <a:cubicBezTo>
                      <a:pt x="788" y="4458"/>
                      <a:pt x="1083" y="4562"/>
                      <a:pt x="1438" y="4562"/>
                    </a:cubicBezTo>
                    <a:cubicBezTo>
                      <a:pt x="2121" y="4562"/>
                      <a:pt x="3028" y="4176"/>
                      <a:pt x="3833" y="3464"/>
                    </a:cubicBezTo>
                    <a:cubicBezTo>
                      <a:pt x="5066" y="2383"/>
                      <a:pt x="5620" y="972"/>
                      <a:pt x="5066" y="337"/>
                    </a:cubicBezTo>
                    <a:cubicBezTo>
                      <a:pt x="4862" y="109"/>
                      <a:pt x="4559" y="1"/>
                      <a:pt x="4199"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10"/>
              <p:cNvSpPr/>
              <p:nvPr/>
            </p:nvSpPr>
            <p:spPr>
              <a:xfrm>
                <a:off x="5444988" y="6123150"/>
                <a:ext cx="130450" cy="105150"/>
              </a:xfrm>
              <a:custGeom>
                <a:rect b="b" l="l" r="r" t="t"/>
                <a:pathLst>
                  <a:path extrusionOk="0" h="4206" w="5218">
                    <a:moveTo>
                      <a:pt x="4163" y="1"/>
                    </a:moveTo>
                    <a:cubicBezTo>
                      <a:pt x="3469" y="1"/>
                      <a:pt x="2563" y="403"/>
                      <a:pt x="1751" y="1115"/>
                    </a:cubicBezTo>
                    <a:cubicBezTo>
                      <a:pt x="527" y="2160"/>
                      <a:pt x="0" y="3536"/>
                      <a:pt x="527" y="4206"/>
                    </a:cubicBezTo>
                    <a:cubicBezTo>
                      <a:pt x="376" y="3464"/>
                      <a:pt x="894" y="2347"/>
                      <a:pt x="1939" y="1454"/>
                    </a:cubicBezTo>
                    <a:cubicBezTo>
                      <a:pt x="2737" y="749"/>
                      <a:pt x="3634" y="360"/>
                      <a:pt x="4315" y="360"/>
                    </a:cubicBezTo>
                    <a:cubicBezTo>
                      <a:pt x="4678" y="360"/>
                      <a:pt x="4980" y="470"/>
                      <a:pt x="5173" y="704"/>
                    </a:cubicBezTo>
                    <a:lnTo>
                      <a:pt x="5218" y="748"/>
                    </a:lnTo>
                    <a:cubicBezTo>
                      <a:pt x="5173" y="596"/>
                      <a:pt x="5102" y="444"/>
                      <a:pt x="5030" y="337"/>
                    </a:cubicBezTo>
                    <a:cubicBezTo>
                      <a:pt x="4826" y="109"/>
                      <a:pt x="4523" y="1"/>
                      <a:pt x="4163"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10"/>
              <p:cNvSpPr/>
              <p:nvPr/>
            </p:nvSpPr>
            <p:spPr>
              <a:xfrm>
                <a:off x="5623663" y="6086925"/>
                <a:ext cx="60550" cy="32350"/>
              </a:xfrm>
              <a:custGeom>
                <a:rect b="b" l="l" r="r" t="t"/>
                <a:pathLst>
                  <a:path extrusionOk="0" h="1294" w="2422">
                    <a:moveTo>
                      <a:pt x="1488" y="1"/>
                    </a:moveTo>
                    <a:cubicBezTo>
                      <a:pt x="1370" y="1"/>
                      <a:pt x="1245" y="12"/>
                      <a:pt x="1117" y="35"/>
                    </a:cubicBezTo>
                    <a:cubicBezTo>
                      <a:pt x="447" y="142"/>
                      <a:pt x="1" y="518"/>
                      <a:pt x="36" y="857"/>
                    </a:cubicBezTo>
                    <a:cubicBezTo>
                      <a:pt x="101" y="1121"/>
                      <a:pt x="466" y="1294"/>
                      <a:pt x="934" y="1294"/>
                    </a:cubicBezTo>
                    <a:cubicBezTo>
                      <a:pt x="1052" y="1294"/>
                      <a:pt x="1177" y="1283"/>
                      <a:pt x="1305" y="1259"/>
                    </a:cubicBezTo>
                    <a:cubicBezTo>
                      <a:pt x="1975" y="1152"/>
                      <a:pt x="2422" y="777"/>
                      <a:pt x="2386" y="446"/>
                    </a:cubicBezTo>
                    <a:cubicBezTo>
                      <a:pt x="2329" y="175"/>
                      <a:pt x="1958" y="1"/>
                      <a:pt x="1488"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10"/>
              <p:cNvSpPr/>
              <p:nvPr/>
            </p:nvSpPr>
            <p:spPr>
              <a:xfrm>
                <a:off x="5623663" y="6086925"/>
                <a:ext cx="59675" cy="20325"/>
              </a:xfrm>
              <a:custGeom>
                <a:rect b="b" l="l" r="r" t="t"/>
                <a:pathLst>
                  <a:path extrusionOk="0" h="813" w="2387">
                    <a:moveTo>
                      <a:pt x="1488" y="1"/>
                    </a:moveTo>
                    <a:cubicBezTo>
                      <a:pt x="1370" y="1"/>
                      <a:pt x="1245" y="12"/>
                      <a:pt x="1117" y="35"/>
                    </a:cubicBezTo>
                    <a:cubicBezTo>
                      <a:pt x="483" y="142"/>
                      <a:pt x="1" y="482"/>
                      <a:pt x="36" y="812"/>
                    </a:cubicBezTo>
                    <a:cubicBezTo>
                      <a:pt x="153" y="553"/>
                      <a:pt x="563" y="294"/>
                      <a:pt x="1082" y="187"/>
                    </a:cubicBezTo>
                    <a:cubicBezTo>
                      <a:pt x="1210" y="164"/>
                      <a:pt x="1336" y="153"/>
                      <a:pt x="1457" y="153"/>
                    </a:cubicBezTo>
                    <a:cubicBezTo>
                      <a:pt x="1935" y="153"/>
                      <a:pt x="2322" y="325"/>
                      <a:pt x="2350" y="589"/>
                    </a:cubicBezTo>
                    <a:cubicBezTo>
                      <a:pt x="2386" y="553"/>
                      <a:pt x="2386" y="482"/>
                      <a:pt x="2386" y="446"/>
                    </a:cubicBezTo>
                    <a:cubicBezTo>
                      <a:pt x="2329" y="175"/>
                      <a:pt x="1958" y="1"/>
                      <a:pt x="1488"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10"/>
              <p:cNvSpPr/>
              <p:nvPr/>
            </p:nvSpPr>
            <p:spPr>
              <a:xfrm>
                <a:off x="5341788" y="6627825"/>
                <a:ext cx="242825" cy="210725"/>
              </a:xfrm>
              <a:custGeom>
                <a:rect b="b" l="l" r="r" t="t"/>
                <a:pathLst>
                  <a:path extrusionOk="0" h="8429" w="9713">
                    <a:moveTo>
                      <a:pt x="2455" y="0"/>
                    </a:moveTo>
                    <a:cubicBezTo>
                      <a:pt x="1892" y="0"/>
                      <a:pt x="1415" y="164"/>
                      <a:pt x="1082" y="511"/>
                    </a:cubicBezTo>
                    <a:cubicBezTo>
                      <a:pt x="1" y="1628"/>
                      <a:pt x="814" y="4156"/>
                      <a:pt x="2904" y="6202"/>
                    </a:cubicBezTo>
                    <a:cubicBezTo>
                      <a:pt x="4340" y="7619"/>
                      <a:pt x="6009" y="8428"/>
                      <a:pt x="7258" y="8428"/>
                    </a:cubicBezTo>
                    <a:cubicBezTo>
                      <a:pt x="7821" y="8428"/>
                      <a:pt x="8298" y="8264"/>
                      <a:pt x="8631" y="7917"/>
                    </a:cubicBezTo>
                    <a:cubicBezTo>
                      <a:pt x="9712" y="6801"/>
                      <a:pt x="8899" y="4272"/>
                      <a:pt x="6809" y="2226"/>
                    </a:cubicBezTo>
                    <a:cubicBezTo>
                      <a:pt x="5373" y="810"/>
                      <a:pt x="3704" y="0"/>
                      <a:pt x="2455"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10"/>
              <p:cNvSpPr/>
              <p:nvPr/>
            </p:nvSpPr>
            <p:spPr>
              <a:xfrm>
                <a:off x="5341788" y="6630325"/>
                <a:ext cx="214000" cy="207900"/>
              </a:xfrm>
              <a:custGeom>
                <a:rect b="b" l="l" r="r" t="t"/>
                <a:pathLst>
                  <a:path extrusionOk="0" h="8316" w="8560">
                    <a:moveTo>
                      <a:pt x="1752" y="0"/>
                    </a:moveTo>
                    <a:cubicBezTo>
                      <a:pt x="1484" y="72"/>
                      <a:pt x="1260" y="223"/>
                      <a:pt x="1082" y="411"/>
                    </a:cubicBezTo>
                    <a:cubicBezTo>
                      <a:pt x="1" y="1528"/>
                      <a:pt x="814" y="4056"/>
                      <a:pt x="2904" y="6102"/>
                    </a:cubicBezTo>
                    <a:cubicBezTo>
                      <a:pt x="4336" y="7509"/>
                      <a:pt x="6003" y="8316"/>
                      <a:pt x="7246" y="8316"/>
                    </a:cubicBezTo>
                    <a:cubicBezTo>
                      <a:pt x="7780" y="8316"/>
                      <a:pt x="8235" y="8167"/>
                      <a:pt x="8560" y="7853"/>
                    </a:cubicBezTo>
                    <a:lnTo>
                      <a:pt x="8560" y="7853"/>
                    </a:lnTo>
                    <a:cubicBezTo>
                      <a:pt x="8342" y="7924"/>
                      <a:pt x="8102" y="7958"/>
                      <a:pt x="7845" y="7958"/>
                    </a:cubicBezTo>
                    <a:cubicBezTo>
                      <a:pt x="6600" y="7958"/>
                      <a:pt x="4953" y="7156"/>
                      <a:pt x="3539" y="5772"/>
                    </a:cubicBezTo>
                    <a:cubicBezTo>
                      <a:pt x="1412" y="3726"/>
                      <a:pt x="635" y="1153"/>
                      <a:pt x="1707" y="36"/>
                    </a:cubicBezTo>
                    <a:cubicBezTo>
                      <a:pt x="1707" y="36"/>
                      <a:pt x="1752" y="36"/>
                      <a:pt x="1752"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10"/>
              <p:cNvSpPr/>
              <p:nvPr/>
            </p:nvSpPr>
            <p:spPr>
              <a:xfrm>
                <a:off x="5382663" y="6343650"/>
                <a:ext cx="124650" cy="182775"/>
              </a:xfrm>
              <a:custGeom>
                <a:rect b="b" l="l" r="r" t="t"/>
                <a:pathLst>
                  <a:path extrusionOk="0" h="7311" w="4986">
                    <a:moveTo>
                      <a:pt x="3248" y="1"/>
                    </a:moveTo>
                    <a:cubicBezTo>
                      <a:pt x="2262" y="1"/>
                      <a:pt x="1135" y="1301"/>
                      <a:pt x="599" y="3096"/>
                    </a:cubicBezTo>
                    <a:cubicBezTo>
                      <a:pt x="1" y="5106"/>
                      <a:pt x="412" y="6964"/>
                      <a:pt x="1457" y="7259"/>
                    </a:cubicBezTo>
                    <a:cubicBezTo>
                      <a:pt x="1563" y="7294"/>
                      <a:pt x="1672" y="7311"/>
                      <a:pt x="1783" y="7311"/>
                    </a:cubicBezTo>
                    <a:cubicBezTo>
                      <a:pt x="2760" y="7311"/>
                      <a:pt x="3895" y="6017"/>
                      <a:pt x="4432" y="4213"/>
                    </a:cubicBezTo>
                    <a:cubicBezTo>
                      <a:pt x="4986" y="2238"/>
                      <a:pt x="4620" y="371"/>
                      <a:pt x="3539" y="40"/>
                    </a:cubicBezTo>
                    <a:cubicBezTo>
                      <a:pt x="3444" y="14"/>
                      <a:pt x="3346" y="1"/>
                      <a:pt x="3248"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10"/>
              <p:cNvSpPr/>
              <p:nvPr/>
            </p:nvSpPr>
            <p:spPr>
              <a:xfrm>
                <a:off x="5383563" y="6343650"/>
                <a:ext cx="99650" cy="181500"/>
              </a:xfrm>
              <a:custGeom>
                <a:rect b="b" l="l" r="r" t="t"/>
                <a:pathLst>
                  <a:path extrusionOk="0" h="7260" w="3986">
                    <a:moveTo>
                      <a:pt x="3212" y="1"/>
                    </a:moveTo>
                    <a:cubicBezTo>
                      <a:pt x="2226" y="1"/>
                      <a:pt x="1099" y="1301"/>
                      <a:pt x="563" y="3096"/>
                    </a:cubicBezTo>
                    <a:cubicBezTo>
                      <a:pt x="0" y="5061"/>
                      <a:pt x="376" y="6893"/>
                      <a:pt x="1376" y="7259"/>
                    </a:cubicBezTo>
                    <a:cubicBezTo>
                      <a:pt x="706" y="6589"/>
                      <a:pt x="528" y="5026"/>
                      <a:pt x="1010" y="3391"/>
                    </a:cubicBezTo>
                    <a:cubicBezTo>
                      <a:pt x="1508" y="1582"/>
                      <a:pt x="2644" y="286"/>
                      <a:pt x="3628" y="286"/>
                    </a:cubicBezTo>
                    <a:cubicBezTo>
                      <a:pt x="3737" y="286"/>
                      <a:pt x="3845" y="302"/>
                      <a:pt x="3949" y="335"/>
                    </a:cubicBezTo>
                    <a:lnTo>
                      <a:pt x="3985" y="335"/>
                    </a:lnTo>
                    <a:cubicBezTo>
                      <a:pt x="3878" y="192"/>
                      <a:pt x="3690" y="112"/>
                      <a:pt x="3503" y="40"/>
                    </a:cubicBezTo>
                    <a:cubicBezTo>
                      <a:pt x="3408" y="14"/>
                      <a:pt x="3310" y="1"/>
                      <a:pt x="3212"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10"/>
              <p:cNvSpPr/>
              <p:nvPr/>
            </p:nvSpPr>
            <p:spPr>
              <a:xfrm>
                <a:off x="6088013" y="6496025"/>
                <a:ext cx="55875" cy="88000"/>
              </a:xfrm>
              <a:custGeom>
                <a:rect b="b" l="l" r="r" t="t"/>
                <a:pathLst>
                  <a:path extrusionOk="0" h="3520" w="2235">
                    <a:moveTo>
                      <a:pt x="886" y="1"/>
                    </a:moveTo>
                    <a:cubicBezTo>
                      <a:pt x="853" y="1"/>
                      <a:pt x="819" y="4"/>
                      <a:pt x="787" y="12"/>
                    </a:cubicBezTo>
                    <a:cubicBezTo>
                      <a:pt x="269" y="128"/>
                      <a:pt x="1" y="977"/>
                      <a:pt x="224" y="1950"/>
                    </a:cubicBezTo>
                    <a:cubicBezTo>
                      <a:pt x="403" y="2868"/>
                      <a:pt x="920" y="3519"/>
                      <a:pt x="1416" y="3519"/>
                    </a:cubicBezTo>
                    <a:cubicBezTo>
                      <a:pt x="1442" y="3519"/>
                      <a:pt x="1467" y="3517"/>
                      <a:pt x="1493" y="3514"/>
                    </a:cubicBezTo>
                    <a:cubicBezTo>
                      <a:pt x="2011" y="3398"/>
                      <a:pt x="2234" y="2540"/>
                      <a:pt x="2056" y="1575"/>
                    </a:cubicBezTo>
                    <a:cubicBezTo>
                      <a:pt x="1881" y="675"/>
                      <a:pt x="1348" y="1"/>
                      <a:pt x="88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10"/>
              <p:cNvSpPr/>
              <p:nvPr/>
            </p:nvSpPr>
            <p:spPr>
              <a:xfrm>
                <a:off x="6107663" y="6496175"/>
                <a:ext cx="36225" cy="87700"/>
              </a:xfrm>
              <a:custGeom>
                <a:rect b="b" l="l" r="r" t="t"/>
                <a:pathLst>
                  <a:path extrusionOk="0" h="3508" w="1449">
                    <a:moveTo>
                      <a:pt x="77" y="0"/>
                    </a:moveTo>
                    <a:cubicBezTo>
                      <a:pt x="52" y="0"/>
                      <a:pt x="26" y="2"/>
                      <a:pt x="1" y="6"/>
                    </a:cubicBezTo>
                    <a:cubicBezTo>
                      <a:pt x="448" y="158"/>
                      <a:pt x="859" y="747"/>
                      <a:pt x="1046" y="1533"/>
                    </a:cubicBezTo>
                    <a:cubicBezTo>
                      <a:pt x="1225" y="2498"/>
                      <a:pt x="966" y="3356"/>
                      <a:pt x="483" y="3472"/>
                    </a:cubicBezTo>
                    <a:lnTo>
                      <a:pt x="448" y="3472"/>
                    </a:lnTo>
                    <a:cubicBezTo>
                      <a:pt x="519" y="3508"/>
                      <a:pt x="635" y="3508"/>
                      <a:pt x="707" y="3508"/>
                    </a:cubicBezTo>
                    <a:cubicBezTo>
                      <a:pt x="1225" y="3392"/>
                      <a:pt x="1448" y="2534"/>
                      <a:pt x="1270" y="1569"/>
                    </a:cubicBezTo>
                    <a:cubicBezTo>
                      <a:pt x="1091" y="651"/>
                      <a:pt x="573" y="0"/>
                      <a:pt x="77"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10"/>
              <p:cNvSpPr/>
              <p:nvPr/>
            </p:nvSpPr>
            <p:spPr>
              <a:xfrm>
                <a:off x="5853488" y="6371250"/>
                <a:ext cx="106125" cy="108750"/>
              </a:xfrm>
              <a:custGeom>
                <a:rect b="b" l="l" r="r" t="t"/>
                <a:pathLst>
                  <a:path extrusionOk="0" h="4350" w="4245">
                    <a:moveTo>
                      <a:pt x="1647" y="0"/>
                    </a:moveTo>
                    <a:cubicBezTo>
                      <a:pt x="1571" y="0"/>
                      <a:pt x="1496" y="6"/>
                      <a:pt x="1421" y="17"/>
                    </a:cubicBezTo>
                    <a:cubicBezTo>
                      <a:pt x="448" y="125"/>
                      <a:pt x="1" y="1206"/>
                      <a:pt x="376" y="2394"/>
                    </a:cubicBezTo>
                    <a:cubicBezTo>
                      <a:pt x="723" y="3502"/>
                      <a:pt x="1675" y="4349"/>
                      <a:pt x="2580" y="4349"/>
                    </a:cubicBezTo>
                    <a:cubicBezTo>
                      <a:pt x="2653" y="4349"/>
                      <a:pt x="2725" y="4344"/>
                      <a:pt x="2797" y="4333"/>
                    </a:cubicBezTo>
                    <a:cubicBezTo>
                      <a:pt x="3762" y="4225"/>
                      <a:pt x="4245" y="3144"/>
                      <a:pt x="3878" y="1947"/>
                    </a:cubicBezTo>
                    <a:cubicBezTo>
                      <a:pt x="3532" y="818"/>
                      <a:pt x="2554" y="0"/>
                      <a:pt x="1647"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10"/>
              <p:cNvSpPr/>
              <p:nvPr/>
            </p:nvSpPr>
            <p:spPr>
              <a:xfrm>
                <a:off x="5890788" y="6370650"/>
                <a:ext cx="68825" cy="109600"/>
              </a:xfrm>
              <a:custGeom>
                <a:rect b="b" l="l" r="r" t="t"/>
                <a:pathLst>
                  <a:path extrusionOk="0" h="4384" w="2753">
                    <a:moveTo>
                      <a:pt x="123" y="0"/>
                    </a:moveTo>
                    <a:cubicBezTo>
                      <a:pt x="82" y="0"/>
                      <a:pt x="41" y="2"/>
                      <a:pt x="1" y="6"/>
                    </a:cubicBezTo>
                    <a:cubicBezTo>
                      <a:pt x="823" y="184"/>
                      <a:pt x="1600" y="935"/>
                      <a:pt x="1940" y="1935"/>
                    </a:cubicBezTo>
                    <a:cubicBezTo>
                      <a:pt x="2306" y="3133"/>
                      <a:pt x="1823" y="4205"/>
                      <a:pt x="859" y="4357"/>
                    </a:cubicBezTo>
                    <a:lnTo>
                      <a:pt x="823" y="4357"/>
                    </a:lnTo>
                    <a:cubicBezTo>
                      <a:pt x="894" y="4374"/>
                      <a:pt x="977" y="4383"/>
                      <a:pt x="1061" y="4383"/>
                    </a:cubicBezTo>
                    <a:cubicBezTo>
                      <a:pt x="1144" y="4383"/>
                      <a:pt x="1229" y="4374"/>
                      <a:pt x="1305" y="4357"/>
                    </a:cubicBezTo>
                    <a:cubicBezTo>
                      <a:pt x="2270" y="4249"/>
                      <a:pt x="2753" y="3168"/>
                      <a:pt x="2386" y="1971"/>
                    </a:cubicBezTo>
                    <a:cubicBezTo>
                      <a:pt x="2027" y="835"/>
                      <a:pt x="1023" y="0"/>
                      <a:pt x="123"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10"/>
              <p:cNvSpPr/>
              <p:nvPr/>
            </p:nvSpPr>
            <p:spPr>
              <a:xfrm>
                <a:off x="6081538" y="6303450"/>
                <a:ext cx="55875" cy="87125"/>
              </a:xfrm>
              <a:custGeom>
                <a:rect b="b" l="l" r="r" t="t"/>
                <a:pathLst>
                  <a:path extrusionOk="0" h="3485" w="2235">
                    <a:moveTo>
                      <a:pt x="893" y="1"/>
                    </a:moveTo>
                    <a:cubicBezTo>
                      <a:pt x="857" y="1"/>
                      <a:pt x="822" y="5"/>
                      <a:pt x="787" y="13"/>
                    </a:cubicBezTo>
                    <a:cubicBezTo>
                      <a:pt x="260" y="121"/>
                      <a:pt x="1" y="978"/>
                      <a:pt x="224" y="1943"/>
                    </a:cubicBezTo>
                    <a:cubicBezTo>
                      <a:pt x="397" y="2843"/>
                      <a:pt x="891" y="3484"/>
                      <a:pt x="1375" y="3484"/>
                    </a:cubicBezTo>
                    <a:cubicBezTo>
                      <a:pt x="1414" y="3484"/>
                      <a:pt x="1453" y="3480"/>
                      <a:pt x="1493" y="3471"/>
                    </a:cubicBezTo>
                    <a:cubicBezTo>
                      <a:pt x="2011" y="3399"/>
                      <a:pt x="2234" y="2506"/>
                      <a:pt x="2047" y="1577"/>
                    </a:cubicBezTo>
                    <a:cubicBezTo>
                      <a:pt x="1881" y="674"/>
                      <a:pt x="1354" y="1"/>
                      <a:pt x="893"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10"/>
              <p:cNvSpPr/>
              <p:nvPr/>
            </p:nvSpPr>
            <p:spPr>
              <a:xfrm>
                <a:off x="6101188" y="6303600"/>
                <a:ext cx="36225" cy="87300"/>
              </a:xfrm>
              <a:custGeom>
                <a:rect b="b" l="l" r="r" t="t"/>
                <a:pathLst>
                  <a:path extrusionOk="0" h="3492" w="1449">
                    <a:moveTo>
                      <a:pt x="86" y="1"/>
                    </a:moveTo>
                    <a:cubicBezTo>
                      <a:pt x="57" y="1"/>
                      <a:pt x="29" y="3"/>
                      <a:pt x="1" y="7"/>
                    </a:cubicBezTo>
                    <a:cubicBezTo>
                      <a:pt x="448" y="115"/>
                      <a:pt x="859" y="749"/>
                      <a:pt x="1001" y="1526"/>
                    </a:cubicBezTo>
                    <a:cubicBezTo>
                      <a:pt x="1225" y="2500"/>
                      <a:pt x="966" y="3358"/>
                      <a:pt x="448" y="3465"/>
                    </a:cubicBezTo>
                    <a:cubicBezTo>
                      <a:pt x="483" y="3483"/>
                      <a:pt x="530" y="3492"/>
                      <a:pt x="577" y="3492"/>
                    </a:cubicBezTo>
                    <a:cubicBezTo>
                      <a:pt x="624" y="3492"/>
                      <a:pt x="671" y="3483"/>
                      <a:pt x="707" y="3465"/>
                    </a:cubicBezTo>
                    <a:cubicBezTo>
                      <a:pt x="1225" y="3393"/>
                      <a:pt x="1448" y="2500"/>
                      <a:pt x="1261" y="1571"/>
                    </a:cubicBezTo>
                    <a:cubicBezTo>
                      <a:pt x="1092" y="650"/>
                      <a:pt x="579" y="1"/>
                      <a:pt x="8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10"/>
              <p:cNvSpPr/>
              <p:nvPr/>
            </p:nvSpPr>
            <p:spPr>
              <a:xfrm>
                <a:off x="5894588" y="6774000"/>
                <a:ext cx="91150" cy="57075"/>
              </a:xfrm>
              <a:custGeom>
                <a:rect b="b" l="l" r="r" t="t"/>
                <a:pathLst>
                  <a:path extrusionOk="0" h="2283" w="3646">
                    <a:moveTo>
                      <a:pt x="2593" y="1"/>
                    </a:moveTo>
                    <a:cubicBezTo>
                      <a:pt x="2249" y="1"/>
                      <a:pt x="1841" y="95"/>
                      <a:pt x="1448" y="284"/>
                    </a:cubicBezTo>
                    <a:cubicBezTo>
                      <a:pt x="555" y="730"/>
                      <a:pt x="1" y="1436"/>
                      <a:pt x="224" y="1919"/>
                    </a:cubicBezTo>
                    <a:cubicBezTo>
                      <a:pt x="344" y="2158"/>
                      <a:pt x="656" y="2282"/>
                      <a:pt x="1058" y="2282"/>
                    </a:cubicBezTo>
                    <a:cubicBezTo>
                      <a:pt x="1406" y="2282"/>
                      <a:pt x="1820" y="2190"/>
                      <a:pt x="2234" y="1999"/>
                    </a:cubicBezTo>
                    <a:cubicBezTo>
                      <a:pt x="3128" y="1588"/>
                      <a:pt x="3646" y="847"/>
                      <a:pt x="3423" y="400"/>
                    </a:cubicBezTo>
                    <a:cubicBezTo>
                      <a:pt x="3321" y="133"/>
                      <a:pt x="3001" y="1"/>
                      <a:pt x="2593"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10"/>
              <p:cNvSpPr/>
              <p:nvPr/>
            </p:nvSpPr>
            <p:spPr>
              <a:xfrm>
                <a:off x="5899288" y="6783975"/>
                <a:ext cx="86450" cy="47100"/>
              </a:xfrm>
              <a:custGeom>
                <a:rect b="b" l="l" r="r" t="t"/>
                <a:pathLst>
                  <a:path extrusionOk="0" h="1884" w="3458">
                    <a:moveTo>
                      <a:pt x="3270" y="1"/>
                    </a:moveTo>
                    <a:cubicBezTo>
                      <a:pt x="3235" y="448"/>
                      <a:pt x="2752" y="1001"/>
                      <a:pt x="2011" y="1377"/>
                    </a:cubicBezTo>
                    <a:cubicBezTo>
                      <a:pt x="1604" y="1564"/>
                      <a:pt x="1197" y="1656"/>
                      <a:pt x="854" y="1656"/>
                    </a:cubicBezTo>
                    <a:cubicBezTo>
                      <a:pt x="443" y="1656"/>
                      <a:pt x="122" y="1523"/>
                      <a:pt x="0" y="1261"/>
                    </a:cubicBezTo>
                    <a:lnTo>
                      <a:pt x="0" y="1261"/>
                    </a:lnTo>
                    <a:cubicBezTo>
                      <a:pt x="0" y="1341"/>
                      <a:pt x="0" y="1412"/>
                      <a:pt x="36" y="1520"/>
                    </a:cubicBezTo>
                    <a:cubicBezTo>
                      <a:pt x="156" y="1759"/>
                      <a:pt x="468" y="1883"/>
                      <a:pt x="870" y="1883"/>
                    </a:cubicBezTo>
                    <a:cubicBezTo>
                      <a:pt x="1218" y="1883"/>
                      <a:pt x="1632" y="1791"/>
                      <a:pt x="2046" y="1600"/>
                    </a:cubicBezTo>
                    <a:cubicBezTo>
                      <a:pt x="2940" y="1189"/>
                      <a:pt x="3458" y="483"/>
                      <a:pt x="3270"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10"/>
              <p:cNvSpPr/>
              <p:nvPr/>
            </p:nvSpPr>
            <p:spPr>
              <a:xfrm>
                <a:off x="5334188" y="6439225"/>
                <a:ext cx="57875" cy="87125"/>
              </a:xfrm>
              <a:custGeom>
                <a:rect b="b" l="l" r="r" t="t"/>
                <a:pathLst>
                  <a:path extrusionOk="0" h="3485" w="2315">
                    <a:moveTo>
                      <a:pt x="833" y="1"/>
                    </a:moveTo>
                    <a:cubicBezTo>
                      <a:pt x="793" y="1"/>
                      <a:pt x="754" y="5"/>
                      <a:pt x="716" y="14"/>
                    </a:cubicBezTo>
                    <a:cubicBezTo>
                      <a:pt x="189" y="166"/>
                      <a:pt x="1" y="1060"/>
                      <a:pt x="269" y="1989"/>
                    </a:cubicBezTo>
                    <a:cubicBezTo>
                      <a:pt x="508" y="2848"/>
                      <a:pt x="1030" y="3485"/>
                      <a:pt x="1524" y="3485"/>
                    </a:cubicBezTo>
                    <a:cubicBezTo>
                      <a:pt x="1565" y="3485"/>
                      <a:pt x="1605" y="3481"/>
                      <a:pt x="1645" y="3472"/>
                    </a:cubicBezTo>
                    <a:cubicBezTo>
                      <a:pt x="2127" y="3329"/>
                      <a:pt x="2315" y="2436"/>
                      <a:pt x="2056" y="1506"/>
                    </a:cubicBezTo>
                    <a:cubicBezTo>
                      <a:pt x="1850" y="610"/>
                      <a:pt x="1296" y="1"/>
                      <a:pt x="833"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10"/>
              <p:cNvSpPr/>
              <p:nvPr/>
            </p:nvSpPr>
            <p:spPr>
              <a:xfrm>
                <a:off x="5334188" y="6439575"/>
                <a:ext cx="40250" cy="86775"/>
              </a:xfrm>
              <a:custGeom>
                <a:rect b="b" l="l" r="r" t="t"/>
                <a:pathLst>
                  <a:path extrusionOk="0" h="3471" w="1610">
                    <a:moveTo>
                      <a:pt x="716" y="0"/>
                    </a:moveTo>
                    <a:cubicBezTo>
                      <a:pt x="189" y="152"/>
                      <a:pt x="1" y="1046"/>
                      <a:pt x="269" y="1975"/>
                    </a:cubicBezTo>
                    <a:cubicBezTo>
                      <a:pt x="508" y="2834"/>
                      <a:pt x="1030" y="3471"/>
                      <a:pt x="1496" y="3471"/>
                    </a:cubicBezTo>
                    <a:cubicBezTo>
                      <a:pt x="1534" y="3471"/>
                      <a:pt x="1572" y="3467"/>
                      <a:pt x="1609" y="3458"/>
                    </a:cubicBezTo>
                    <a:cubicBezTo>
                      <a:pt x="1162" y="3351"/>
                      <a:pt x="716" y="2752"/>
                      <a:pt x="492" y="1975"/>
                    </a:cubicBezTo>
                    <a:cubicBezTo>
                      <a:pt x="224" y="1046"/>
                      <a:pt x="448" y="152"/>
                      <a:pt x="939"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10"/>
              <p:cNvSpPr/>
              <p:nvPr/>
            </p:nvSpPr>
            <p:spPr>
              <a:xfrm>
                <a:off x="5620988" y="6786525"/>
                <a:ext cx="62350" cy="34400"/>
              </a:xfrm>
              <a:custGeom>
                <a:rect b="b" l="l" r="r" t="t"/>
                <a:pathLst>
                  <a:path extrusionOk="0" h="1376" w="2494">
                    <a:moveTo>
                      <a:pt x="850" y="0"/>
                    </a:moveTo>
                    <a:cubicBezTo>
                      <a:pt x="435" y="0"/>
                      <a:pt x="122" y="142"/>
                      <a:pt x="72" y="381"/>
                    </a:cubicBezTo>
                    <a:cubicBezTo>
                      <a:pt x="0" y="712"/>
                      <a:pt x="447" y="1123"/>
                      <a:pt x="1081" y="1310"/>
                    </a:cubicBezTo>
                    <a:cubicBezTo>
                      <a:pt x="1272" y="1354"/>
                      <a:pt x="1456" y="1375"/>
                      <a:pt x="1624" y="1375"/>
                    </a:cubicBezTo>
                    <a:cubicBezTo>
                      <a:pt x="2046" y="1375"/>
                      <a:pt x="2364" y="1239"/>
                      <a:pt x="2422" y="971"/>
                    </a:cubicBezTo>
                    <a:cubicBezTo>
                      <a:pt x="2493" y="640"/>
                      <a:pt x="2046" y="229"/>
                      <a:pt x="1412" y="77"/>
                    </a:cubicBezTo>
                    <a:cubicBezTo>
                      <a:pt x="1215" y="25"/>
                      <a:pt x="1023" y="0"/>
                      <a:pt x="850"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10"/>
              <p:cNvSpPr/>
              <p:nvPr/>
            </p:nvSpPr>
            <p:spPr>
              <a:xfrm>
                <a:off x="5620988" y="6792250"/>
                <a:ext cx="60550" cy="28700"/>
              </a:xfrm>
              <a:custGeom>
                <a:rect b="b" l="l" r="r" t="t"/>
                <a:pathLst>
                  <a:path extrusionOk="0" h="1148" w="2422">
                    <a:moveTo>
                      <a:pt x="143" y="0"/>
                    </a:moveTo>
                    <a:lnTo>
                      <a:pt x="143" y="0"/>
                    </a:lnTo>
                    <a:cubicBezTo>
                      <a:pt x="108" y="36"/>
                      <a:pt x="72" y="117"/>
                      <a:pt x="72" y="152"/>
                    </a:cubicBezTo>
                    <a:cubicBezTo>
                      <a:pt x="0" y="483"/>
                      <a:pt x="447" y="894"/>
                      <a:pt x="1081" y="1081"/>
                    </a:cubicBezTo>
                    <a:cubicBezTo>
                      <a:pt x="1264" y="1126"/>
                      <a:pt x="1444" y="1147"/>
                      <a:pt x="1611" y="1147"/>
                    </a:cubicBezTo>
                    <a:cubicBezTo>
                      <a:pt x="2015" y="1147"/>
                      <a:pt x="2339" y="1021"/>
                      <a:pt x="2422" y="787"/>
                    </a:cubicBezTo>
                    <a:lnTo>
                      <a:pt x="2422" y="787"/>
                    </a:lnTo>
                    <a:cubicBezTo>
                      <a:pt x="2279" y="929"/>
                      <a:pt x="2027" y="1010"/>
                      <a:pt x="1718" y="1010"/>
                    </a:cubicBezTo>
                    <a:cubicBezTo>
                      <a:pt x="1545" y="1010"/>
                      <a:pt x="1353" y="984"/>
                      <a:pt x="1153" y="930"/>
                    </a:cubicBezTo>
                    <a:cubicBezTo>
                      <a:pt x="519" y="787"/>
                      <a:pt x="72" y="376"/>
                      <a:pt x="143"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10"/>
              <p:cNvSpPr/>
              <p:nvPr/>
            </p:nvSpPr>
            <p:spPr>
              <a:xfrm>
                <a:off x="5633938" y="6834950"/>
                <a:ext cx="129350" cy="68150"/>
              </a:xfrm>
              <a:custGeom>
                <a:rect b="b" l="l" r="r" t="t"/>
                <a:pathLst>
                  <a:path extrusionOk="0" h="2726" w="5174">
                    <a:moveTo>
                      <a:pt x="2354" y="0"/>
                    </a:moveTo>
                    <a:cubicBezTo>
                      <a:pt x="1053" y="0"/>
                      <a:pt x="34" y="571"/>
                      <a:pt x="1" y="1267"/>
                    </a:cubicBezTo>
                    <a:cubicBezTo>
                      <a:pt x="1" y="2018"/>
                      <a:pt x="1117" y="2652"/>
                      <a:pt x="2529" y="2724"/>
                    </a:cubicBezTo>
                    <a:cubicBezTo>
                      <a:pt x="2569" y="2725"/>
                      <a:pt x="2610" y="2725"/>
                      <a:pt x="2650" y="2725"/>
                    </a:cubicBezTo>
                    <a:cubicBezTo>
                      <a:pt x="4016" y="2725"/>
                      <a:pt x="5138" y="2140"/>
                      <a:pt x="5138" y="1419"/>
                    </a:cubicBezTo>
                    <a:cubicBezTo>
                      <a:pt x="5173" y="678"/>
                      <a:pt x="4021" y="43"/>
                      <a:pt x="2609" y="8"/>
                    </a:cubicBezTo>
                    <a:cubicBezTo>
                      <a:pt x="2523" y="3"/>
                      <a:pt x="2438" y="0"/>
                      <a:pt x="2354"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10"/>
              <p:cNvSpPr/>
              <p:nvPr/>
            </p:nvSpPr>
            <p:spPr>
              <a:xfrm>
                <a:off x="5633938" y="6857475"/>
                <a:ext cx="128450" cy="45625"/>
              </a:xfrm>
              <a:custGeom>
                <a:rect b="b" l="l" r="r" t="t"/>
                <a:pathLst>
                  <a:path extrusionOk="0" h="1825" w="5138">
                    <a:moveTo>
                      <a:pt x="117" y="0"/>
                    </a:moveTo>
                    <a:cubicBezTo>
                      <a:pt x="36" y="107"/>
                      <a:pt x="1" y="259"/>
                      <a:pt x="1" y="366"/>
                    </a:cubicBezTo>
                    <a:cubicBezTo>
                      <a:pt x="1" y="1117"/>
                      <a:pt x="1117" y="1751"/>
                      <a:pt x="2529" y="1823"/>
                    </a:cubicBezTo>
                    <a:cubicBezTo>
                      <a:pt x="2572" y="1824"/>
                      <a:pt x="2616" y="1824"/>
                      <a:pt x="2659" y="1824"/>
                    </a:cubicBezTo>
                    <a:cubicBezTo>
                      <a:pt x="4019" y="1824"/>
                      <a:pt x="5103" y="1282"/>
                      <a:pt x="5138" y="554"/>
                    </a:cubicBezTo>
                    <a:lnTo>
                      <a:pt x="5138" y="554"/>
                    </a:lnTo>
                    <a:cubicBezTo>
                      <a:pt x="4843" y="1117"/>
                      <a:pt x="3833" y="1483"/>
                      <a:pt x="2645" y="1483"/>
                    </a:cubicBezTo>
                    <a:cubicBezTo>
                      <a:pt x="1234" y="1447"/>
                      <a:pt x="72" y="777"/>
                      <a:pt x="117" y="36"/>
                    </a:cubicBezTo>
                    <a:lnTo>
                      <a:pt x="117" y="0"/>
                    </a:ln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80" name="Google Shape;580;p10"/>
          <p:cNvSpPr txBox="1"/>
          <p:nvPr>
            <p:ph type="ctrTitle"/>
          </p:nvPr>
        </p:nvSpPr>
        <p:spPr>
          <a:xfrm>
            <a:off x="1007650" y="790500"/>
            <a:ext cx="71268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9E005D"/>
              </a:buClr>
              <a:buSzPts val="3000"/>
              <a:buNone/>
              <a:defRPr sz="3000">
                <a:solidFill>
                  <a:srgbClr val="9E005D"/>
                </a:solidFill>
              </a:defRPr>
            </a:lvl1pPr>
            <a:lvl2pPr lvl="1" rtl="0" algn="ctr">
              <a:spcBef>
                <a:spcPts val="0"/>
              </a:spcBef>
              <a:spcAft>
                <a:spcPts val="0"/>
              </a:spcAft>
              <a:buClr>
                <a:srgbClr val="9E005D"/>
              </a:buClr>
              <a:buSzPts val="2400"/>
              <a:buNone/>
              <a:defRPr sz="2400">
                <a:solidFill>
                  <a:srgbClr val="9E005D"/>
                </a:solidFill>
              </a:defRPr>
            </a:lvl2pPr>
            <a:lvl3pPr lvl="2" rtl="0" algn="ctr">
              <a:spcBef>
                <a:spcPts val="0"/>
              </a:spcBef>
              <a:spcAft>
                <a:spcPts val="0"/>
              </a:spcAft>
              <a:buClr>
                <a:srgbClr val="9E005D"/>
              </a:buClr>
              <a:buSzPts val="2400"/>
              <a:buNone/>
              <a:defRPr sz="2400">
                <a:solidFill>
                  <a:srgbClr val="9E005D"/>
                </a:solidFill>
              </a:defRPr>
            </a:lvl3pPr>
            <a:lvl4pPr lvl="3" rtl="0" algn="ctr">
              <a:spcBef>
                <a:spcPts val="0"/>
              </a:spcBef>
              <a:spcAft>
                <a:spcPts val="0"/>
              </a:spcAft>
              <a:buClr>
                <a:srgbClr val="9E005D"/>
              </a:buClr>
              <a:buSzPts val="2400"/>
              <a:buNone/>
              <a:defRPr sz="2400">
                <a:solidFill>
                  <a:srgbClr val="9E005D"/>
                </a:solidFill>
              </a:defRPr>
            </a:lvl4pPr>
            <a:lvl5pPr lvl="4" rtl="0" algn="ctr">
              <a:spcBef>
                <a:spcPts val="0"/>
              </a:spcBef>
              <a:spcAft>
                <a:spcPts val="0"/>
              </a:spcAft>
              <a:buClr>
                <a:srgbClr val="9E005D"/>
              </a:buClr>
              <a:buSzPts val="2400"/>
              <a:buNone/>
              <a:defRPr sz="2400">
                <a:solidFill>
                  <a:srgbClr val="9E005D"/>
                </a:solidFill>
              </a:defRPr>
            </a:lvl5pPr>
            <a:lvl6pPr lvl="5" rtl="0" algn="ctr">
              <a:spcBef>
                <a:spcPts val="0"/>
              </a:spcBef>
              <a:spcAft>
                <a:spcPts val="0"/>
              </a:spcAft>
              <a:buClr>
                <a:srgbClr val="9E005D"/>
              </a:buClr>
              <a:buSzPts val="2400"/>
              <a:buNone/>
              <a:defRPr sz="2400">
                <a:solidFill>
                  <a:srgbClr val="9E005D"/>
                </a:solidFill>
              </a:defRPr>
            </a:lvl6pPr>
            <a:lvl7pPr lvl="6" rtl="0" algn="ctr">
              <a:spcBef>
                <a:spcPts val="0"/>
              </a:spcBef>
              <a:spcAft>
                <a:spcPts val="0"/>
              </a:spcAft>
              <a:buClr>
                <a:srgbClr val="9E005D"/>
              </a:buClr>
              <a:buSzPts val="2400"/>
              <a:buNone/>
              <a:defRPr sz="2400">
                <a:solidFill>
                  <a:srgbClr val="9E005D"/>
                </a:solidFill>
              </a:defRPr>
            </a:lvl7pPr>
            <a:lvl8pPr lvl="7" rtl="0" algn="ctr">
              <a:spcBef>
                <a:spcPts val="0"/>
              </a:spcBef>
              <a:spcAft>
                <a:spcPts val="0"/>
              </a:spcAft>
              <a:buClr>
                <a:srgbClr val="9E005D"/>
              </a:buClr>
              <a:buSzPts val="2400"/>
              <a:buNone/>
              <a:defRPr sz="2400">
                <a:solidFill>
                  <a:srgbClr val="9E005D"/>
                </a:solidFill>
              </a:defRPr>
            </a:lvl8pPr>
            <a:lvl9pPr lvl="8" rtl="0" algn="ctr">
              <a:spcBef>
                <a:spcPts val="0"/>
              </a:spcBef>
              <a:spcAft>
                <a:spcPts val="0"/>
              </a:spcAft>
              <a:buClr>
                <a:srgbClr val="9E005D"/>
              </a:buClr>
              <a:buSzPts val="2400"/>
              <a:buNone/>
              <a:defRPr sz="2400">
                <a:solidFill>
                  <a:srgbClr val="9E005D"/>
                </a:solidFill>
              </a:defRPr>
            </a:lvl9pPr>
          </a:lstStyle>
          <a:p/>
        </p:txBody>
      </p:sp>
      <p:cxnSp>
        <p:nvCxnSpPr>
          <p:cNvPr id="581" name="Google Shape;581;p10"/>
          <p:cNvCxnSpPr/>
          <p:nvPr/>
        </p:nvCxnSpPr>
        <p:spPr>
          <a:xfrm>
            <a:off x="3738138" y="1368279"/>
            <a:ext cx="1665600" cy="0"/>
          </a:xfrm>
          <a:prstGeom prst="straightConnector1">
            <a:avLst/>
          </a:prstGeom>
          <a:noFill/>
          <a:ln cap="flat" cmpd="sng" w="19050">
            <a:solidFill>
              <a:srgbClr val="9E005D"/>
            </a:solidFill>
            <a:prstDash val="solid"/>
            <a:round/>
            <a:headEnd len="med" w="med" type="none"/>
            <a:tailEnd len="med" w="med" type="none"/>
          </a:ln>
        </p:spPr>
      </p:cxnSp>
      <p:sp>
        <p:nvSpPr>
          <p:cNvPr id="582" name="Google Shape;582;p10"/>
          <p:cNvSpPr txBox="1"/>
          <p:nvPr>
            <p:ph idx="1" type="subTitle"/>
          </p:nvPr>
        </p:nvSpPr>
        <p:spPr>
          <a:xfrm>
            <a:off x="1316638" y="2798325"/>
            <a:ext cx="1959600" cy="750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a:solidFill>
                  <a:srgbClr val="9E005D"/>
                </a:solidFill>
              </a:defRPr>
            </a:lvl1pPr>
            <a:lvl2pPr lvl="1" rtl="0" algn="ctr">
              <a:lnSpc>
                <a:spcPct val="100000"/>
              </a:lnSpc>
              <a:spcBef>
                <a:spcPts val="1600"/>
              </a:spcBef>
              <a:spcAft>
                <a:spcPts val="0"/>
              </a:spcAft>
              <a:buNone/>
              <a:defRPr>
                <a:solidFill>
                  <a:srgbClr val="9E005D"/>
                </a:solidFill>
              </a:defRPr>
            </a:lvl2pPr>
            <a:lvl3pPr lvl="2" rtl="0" algn="ctr">
              <a:lnSpc>
                <a:spcPct val="100000"/>
              </a:lnSpc>
              <a:spcBef>
                <a:spcPts val="1600"/>
              </a:spcBef>
              <a:spcAft>
                <a:spcPts val="0"/>
              </a:spcAft>
              <a:buNone/>
              <a:defRPr>
                <a:solidFill>
                  <a:srgbClr val="9E005D"/>
                </a:solidFill>
              </a:defRPr>
            </a:lvl3pPr>
            <a:lvl4pPr lvl="3" rtl="0" algn="ctr">
              <a:lnSpc>
                <a:spcPct val="100000"/>
              </a:lnSpc>
              <a:spcBef>
                <a:spcPts val="1600"/>
              </a:spcBef>
              <a:spcAft>
                <a:spcPts val="0"/>
              </a:spcAft>
              <a:buNone/>
              <a:defRPr>
                <a:solidFill>
                  <a:srgbClr val="9E005D"/>
                </a:solidFill>
              </a:defRPr>
            </a:lvl4pPr>
            <a:lvl5pPr lvl="4" rtl="0" algn="ctr">
              <a:lnSpc>
                <a:spcPct val="100000"/>
              </a:lnSpc>
              <a:spcBef>
                <a:spcPts val="1600"/>
              </a:spcBef>
              <a:spcAft>
                <a:spcPts val="0"/>
              </a:spcAft>
              <a:buNone/>
              <a:defRPr>
                <a:solidFill>
                  <a:srgbClr val="9E005D"/>
                </a:solidFill>
              </a:defRPr>
            </a:lvl5pPr>
            <a:lvl6pPr lvl="5" rtl="0" algn="ctr">
              <a:lnSpc>
                <a:spcPct val="100000"/>
              </a:lnSpc>
              <a:spcBef>
                <a:spcPts val="1600"/>
              </a:spcBef>
              <a:spcAft>
                <a:spcPts val="0"/>
              </a:spcAft>
              <a:buNone/>
              <a:defRPr>
                <a:solidFill>
                  <a:srgbClr val="9E005D"/>
                </a:solidFill>
              </a:defRPr>
            </a:lvl6pPr>
            <a:lvl7pPr lvl="6" rtl="0" algn="ctr">
              <a:lnSpc>
                <a:spcPct val="100000"/>
              </a:lnSpc>
              <a:spcBef>
                <a:spcPts val="1600"/>
              </a:spcBef>
              <a:spcAft>
                <a:spcPts val="0"/>
              </a:spcAft>
              <a:buNone/>
              <a:defRPr>
                <a:solidFill>
                  <a:srgbClr val="9E005D"/>
                </a:solidFill>
              </a:defRPr>
            </a:lvl7pPr>
            <a:lvl8pPr lvl="7" rtl="0" algn="ctr">
              <a:lnSpc>
                <a:spcPct val="100000"/>
              </a:lnSpc>
              <a:spcBef>
                <a:spcPts val="1600"/>
              </a:spcBef>
              <a:spcAft>
                <a:spcPts val="0"/>
              </a:spcAft>
              <a:buNone/>
              <a:defRPr>
                <a:solidFill>
                  <a:srgbClr val="9E005D"/>
                </a:solidFill>
              </a:defRPr>
            </a:lvl8pPr>
            <a:lvl9pPr lvl="8" rtl="0" algn="ctr">
              <a:lnSpc>
                <a:spcPct val="100000"/>
              </a:lnSpc>
              <a:spcBef>
                <a:spcPts val="1600"/>
              </a:spcBef>
              <a:spcAft>
                <a:spcPts val="1600"/>
              </a:spcAft>
              <a:buNone/>
              <a:defRPr>
                <a:solidFill>
                  <a:srgbClr val="9E005D"/>
                </a:solidFill>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WO COLUMNS">
  <p:cSld name="TITLE_1_1_1_1">
    <p:bg>
      <p:bgPr>
        <a:gradFill>
          <a:gsLst>
            <a:gs pos="0">
              <a:srgbClr val="FF8200"/>
            </a:gs>
            <a:gs pos="100000">
              <a:schemeClr val="accent1"/>
            </a:gs>
          </a:gsLst>
          <a:lin ang="10801400" scaled="0"/>
        </a:gradFill>
      </p:bgPr>
    </p:bg>
    <p:spTree>
      <p:nvGrpSpPr>
        <p:cNvPr id="583" name="Shape 583"/>
        <p:cNvGrpSpPr/>
        <p:nvPr/>
      </p:nvGrpSpPr>
      <p:grpSpPr>
        <a:xfrm>
          <a:off x="0" y="0"/>
          <a:ext cx="0" cy="0"/>
          <a:chOff x="0" y="0"/>
          <a:chExt cx="0" cy="0"/>
        </a:xfrm>
      </p:grpSpPr>
      <p:sp>
        <p:nvSpPr>
          <p:cNvPr id="584" name="Google Shape;584;p11"/>
          <p:cNvSpPr/>
          <p:nvPr/>
        </p:nvSpPr>
        <p:spPr>
          <a:xfrm>
            <a:off x="-1025" y="10743"/>
            <a:ext cx="9143925" cy="5122015"/>
          </a:xfrm>
          <a:custGeom>
            <a:rect b="b" l="l" r="r" t="t"/>
            <a:pathLst>
              <a:path extrusionOk="0" h="37443" w="66844">
                <a:moveTo>
                  <a:pt x="66843" y="2145"/>
                </a:moveTo>
                <a:cubicBezTo>
                  <a:pt x="61476" y="1"/>
                  <a:pt x="57297" y="2797"/>
                  <a:pt x="56071" y="8690"/>
                </a:cubicBezTo>
                <a:cubicBezTo>
                  <a:pt x="54878" y="14455"/>
                  <a:pt x="48296" y="12269"/>
                  <a:pt x="44770" y="15476"/>
                </a:cubicBezTo>
                <a:cubicBezTo>
                  <a:pt x="39226" y="20520"/>
                  <a:pt x="41297" y="27384"/>
                  <a:pt x="33424" y="27384"/>
                </a:cubicBezTo>
                <a:cubicBezTo>
                  <a:pt x="25551" y="27384"/>
                  <a:pt x="27667" y="20515"/>
                  <a:pt x="22073" y="15476"/>
                </a:cubicBezTo>
                <a:cubicBezTo>
                  <a:pt x="18531" y="12282"/>
                  <a:pt x="11966" y="14455"/>
                  <a:pt x="10772" y="8690"/>
                </a:cubicBezTo>
                <a:cubicBezTo>
                  <a:pt x="9546" y="2789"/>
                  <a:pt x="5368" y="1"/>
                  <a:pt x="0" y="2145"/>
                </a:cubicBezTo>
                <a:lnTo>
                  <a:pt x="0" y="37442"/>
                </a:lnTo>
                <a:lnTo>
                  <a:pt x="66843" y="37442"/>
                </a:lnTo>
                <a:close/>
              </a:path>
            </a:pathLst>
          </a:custGeom>
          <a:gradFill>
            <a:gsLst>
              <a:gs pos="0">
                <a:srgbClr val="FF5E90">
                  <a:alpha val="63529"/>
                </a:srgbClr>
              </a:gs>
              <a:gs pos="100000">
                <a:srgbClr val="ED275A">
                  <a:alpha val="61176"/>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5" name="Google Shape;585;p11"/>
          <p:cNvGrpSpPr/>
          <p:nvPr/>
        </p:nvGrpSpPr>
        <p:grpSpPr>
          <a:xfrm>
            <a:off x="-1025" y="0"/>
            <a:ext cx="9192023" cy="5177169"/>
            <a:chOff x="-1025" y="0"/>
            <a:chExt cx="9192023" cy="5177169"/>
          </a:xfrm>
        </p:grpSpPr>
        <p:sp>
          <p:nvSpPr>
            <p:cNvPr id="586" name="Google Shape;586;p11"/>
            <p:cNvSpPr/>
            <p:nvPr/>
          </p:nvSpPr>
          <p:spPr>
            <a:xfrm>
              <a:off x="-1025" y="1870000"/>
              <a:ext cx="9144059" cy="3055755"/>
            </a:xfrm>
            <a:custGeom>
              <a:rect b="b" l="l" r="r" t="t"/>
              <a:pathLst>
                <a:path extrusionOk="0" h="17447" w="51963">
                  <a:moveTo>
                    <a:pt x="22612" y="0"/>
                  </a:moveTo>
                  <a:cubicBezTo>
                    <a:pt x="21469" y="0"/>
                    <a:pt x="19509" y="149"/>
                    <a:pt x="17875" y="1020"/>
                  </a:cubicBezTo>
                  <a:cubicBezTo>
                    <a:pt x="17286" y="1335"/>
                    <a:pt x="16385" y="1455"/>
                    <a:pt x="15354" y="1455"/>
                  </a:cubicBezTo>
                  <a:cubicBezTo>
                    <a:pt x="12055" y="1455"/>
                    <a:pt x="7427" y="224"/>
                    <a:pt x="7427" y="224"/>
                  </a:cubicBezTo>
                  <a:cubicBezTo>
                    <a:pt x="7427" y="224"/>
                    <a:pt x="6553" y="4"/>
                    <a:pt x="5155" y="4"/>
                  </a:cubicBezTo>
                  <a:cubicBezTo>
                    <a:pt x="3815" y="4"/>
                    <a:pt x="1994" y="206"/>
                    <a:pt x="1" y="999"/>
                  </a:cubicBezTo>
                  <a:lnTo>
                    <a:pt x="1" y="16134"/>
                  </a:lnTo>
                  <a:cubicBezTo>
                    <a:pt x="2379" y="16048"/>
                    <a:pt x="7234" y="15417"/>
                    <a:pt x="11031" y="12042"/>
                  </a:cubicBezTo>
                  <a:cubicBezTo>
                    <a:pt x="14657" y="8811"/>
                    <a:pt x="17051" y="7386"/>
                    <a:pt x="19654" y="7386"/>
                  </a:cubicBezTo>
                  <a:cubicBezTo>
                    <a:pt x="20807" y="7386"/>
                    <a:pt x="22001" y="7665"/>
                    <a:pt x="23362" y="8192"/>
                  </a:cubicBezTo>
                  <a:cubicBezTo>
                    <a:pt x="24699" y="8707"/>
                    <a:pt x="25841" y="8887"/>
                    <a:pt x="26784" y="8887"/>
                  </a:cubicBezTo>
                  <a:cubicBezTo>
                    <a:pt x="28968" y="8887"/>
                    <a:pt x="30082" y="7921"/>
                    <a:pt x="30082" y="7921"/>
                  </a:cubicBezTo>
                  <a:cubicBezTo>
                    <a:pt x="30082" y="7921"/>
                    <a:pt x="31590" y="7145"/>
                    <a:pt x="33097" y="7145"/>
                  </a:cubicBezTo>
                  <a:cubicBezTo>
                    <a:pt x="34164" y="7145"/>
                    <a:pt x="35231" y="7534"/>
                    <a:pt x="35762" y="8864"/>
                  </a:cubicBezTo>
                  <a:cubicBezTo>
                    <a:pt x="37045" y="12067"/>
                    <a:pt x="40334" y="15043"/>
                    <a:pt x="40334" y="15043"/>
                  </a:cubicBezTo>
                  <a:cubicBezTo>
                    <a:pt x="40334" y="15043"/>
                    <a:pt x="42539" y="17446"/>
                    <a:pt x="46691" y="17446"/>
                  </a:cubicBezTo>
                  <a:cubicBezTo>
                    <a:pt x="47363" y="17446"/>
                    <a:pt x="48086" y="17383"/>
                    <a:pt x="48859" y="17237"/>
                  </a:cubicBezTo>
                  <a:cubicBezTo>
                    <a:pt x="49658" y="17086"/>
                    <a:pt x="50323" y="17021"/>
                    <a:pt x="50877" y="17021"/>
                  </a:cubicBezTo>
                  <a:cubicBezTo>
                    <a:pt x="51301" y="17021"/>
                    <a:pt x="51659" y="17059"/>
                    <a:pt x="51963" y="17127"/>
                  </a:cubicBezTo>
                  <a:lnTo>
                    <a:pt x="51963" y="4620"/>
                  </a:lnTo>
                  <a:cubicBezTo>
                    <a:pt x="50723" y="5154"/>
                    <a:pt x="48920" y="5759"/>
                    <a:pt x="47115" y="5759"/>
                  </a:cubicBezTo>
                  <a:cubicBezTo>
                    <a:pt x="46256" y="5759"/>
                    <a:pt x="45398" y="5622"/>
                    <a:pt x="44598" y="5276"/>
                  </a:cubicBezTo>
                  <a:cubicBezTo>
                    <a:pt x="42622" y="4416"/>
                    <a:pt x="41037" y="4209"/>
                    <a:pt x="39969" y="4209"/>
                  </a:cubicBezTo>
                  <a:cubicBezTo>
                    <a:pt x="38980" y="4209"/>
                    <a:pt x="38435" y="4386"/>
                    <a:pt x="38435" y="4386"/>
                  </a:cubicBezTo>
                  <a:cubicBezTo>
                    <a:pt x="38435" y="4386"/>
                    <a:pt x="37163" y="4903"/>
                    <a:pt x="35490" y="4903"/>
                  </a:cubicBezTo>
                  <a:cubicBezTo>
                    <a:pt x="34155" y="4903"/>
                    <a:pt x="32565" y="4574"/>
                    <a:pt x="31161" y="3394"/>
                  </a:cubicBezTo>
                  <a:cubicBezTo>
                    <a:pt x="27991" y="733"/>
                    <a:pt x="23575" y="40"/>
                    <a:pt x="23575" y="40"/>
                  </a:cubicBezTo>
                  <a:cubicBezTo>
                    <a:pt x="23575" y="40"/>
                    <a:pt x="23202" y="0"/>
                    <a:pt x="22612" y="0"/>
                  </a:cubicBezTo>
                  <a:close/>
                </a:path>
              </a:pathLst>
            </a:custGeom>
            <a:solidFill>
              <a:srgbClr val="FFFFFF">
                <a:alpha val="13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11"/>
            <p:cNvSpPr/>
            <p:nvPr/>
          </p:nvSpPr>
          <p:spPr>
            <a:xfrm>
              <a:off x="2777841" y="0"/>
              <a:ext cx="6413157" cy="1810824"/>
            </a:xfrm>
            <a:custGeom>
              <a:rect b="b" l="l" r="r" t="t"/>
              <a:pathLst>
                <a:path extrusionOk="0" h="10339" w="36610">
                  <a:moveTo>
                    <a:pt x="0" y="1"/>
                  </a:moveTo>
                  <a:cubicBezTo>
                    <a:pt x="160" y="193"/>
                    <a:pt x="300" y="403"/>
                    <a:pt x="410" y="628"/>
                  </a:cubicBezTo>
                  <a:cubicBezTo>
                    <a:pt x="1440" y="2670"/>
                    <a:pt x="4954" y="3330"/>
                    <a:pt x="4954" y="3330"/>
                  </a:cubicBezTo>
                  <a:cubicBezTo>
                    <a:pt x="4954" y="3330"/>
                    <a:pt x="6545" y="3691"/>
                    <a:pt x="7078" y="4536"/>
                  </a:cubicBezTo>
                  <a:cubicBezTo>
                    <a:pt x="7515" y="5229"/>
                    <a:pt x="8385" y="6335"/>
                    <a:pt x="10189" y="6335"/>
                  </a:cubicBezTo>
                  <a:cubicBezTo>
                    <a:pt x="10584" y="6335"/>
                    <a:pt x="11024" y="6282"/>
                    <a:pt x="11515" y="6160"/>
                  </a:cubicBezTo>
                  <a:cubicBezTo>
                    <a:pt x="11861" y="6073"/>
                    <a:pt x="12224" y="6036"/>
                    <a:pt x="12595" y="6036"/>
                  </a:cubicBezTo>
                  <a:cubicBezTo>
                    <a:pt x="15146" y="6036"/>
                    <a:pt x="18047" y="7820"/>
                    <a:pt x="18047" y="7820"/>
                  </a:cubicBezTo>
                  <a:cubicBezTo>
                    <a:pt x="18047" y="7820"/>
                    <a:pt x="21835" y="10339"/>
                    <a:pt x="26041" y="10339"/>
                  </a:cubicBezTo>
                  <a:cubicBezTo>
                    <a:pt x="27202" y="10339"/>
                    <a:pt x="28395" y="10147"/>
                    <a:pt x="29549" y="9657"/>
                  </a:cubicBezTo>
                  <a:cubicBezTo>
                    <a:pt x="32735" y="8304"/>
                    <a:pt x="35163" y="6508"/>
                    <a:pt x="36610" y="5282"/>
                  </a:cubicBezTo>
                  <a:lnTo>
                    <a:pt x="36610" y="1"/>
                  </a:lnTo>
                  <a:lnTo>
                    <a:pt x="29340" y="1"/>
                  </a:lnTo>
                  <a:cubicBezTo>
                    <a:pt x="27597" y="526"/>
                    <a:pt x="25690" y="1321"/>
                    <a:pt x="23804" y="2531"/>
                  </a:cubicBezTo>
                  <a:cubicBezTo>
                    <a:pt x="21110" y="4255"/>
                    <a:pt x="18914" y="4743"/>
                    <a:pt x="17290" y="4743"/>
                  </a:cubicBezTo>
                  <a:cubicBezTo>
                    <a:pt x="15178" y="4743"/>
                    <a:pt x="14037" y="3917"/>
                    <a:pt x="14037" y="3917"/>
                  </a:cubicBezTo>
                  <a:cubicBezTo>
                    <a:pt x="14037" y="3917"/>
                    <a:pt x="13491" y="3321"/>
                    <a:pt x="11936" y="3321"/>
                  </a:cubicBezTo>
                  <a:cubicBezTo>
                    <a:pt x="11455" y="3321"/>
                    <a:pt x="10878" y="3378"/>
                    <a:pt x="10190" y="3527"/>
                  </a:cubicBezTo>
                  <a:cubicBezTo>
                    <a:pt x="10027" y="3562"/>
                    <a:pt x="9866" y="3579"/>
                    <a:pt x="9708" y="3579"/>
                  </a:cubicBezTo>
                  <a:cubicBezTo>
                    <a:pt x="7886" y="3579"/>
                    <a:pt x="6432" y="1385"/>
                    <a:pt x="5696" y="1"/>
                  </a:cubicBezTo>
                  <a:close/>
                </a:path>
              </a:pathLst>
            </a:custGeom>
            <a:solidFill>
              <a:srgbClr val="FFFFFF">
                <a:alpha val="13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11"/>
            <p:cNvSpPr/>
            <p:nvPr/>
          </p:nvSpPr>
          <p:spPr>
            <a:xfrm>
              <a:off x="608925" y="4426148"/>
              <a:ext cx="5082878" cy="751022"/>
            </a:xfrm>
            <a:custGeom>
              <a:rect b="b" l="l" r="r" t="t"/>
              <a:pathLst>
                <a:path extrusionOk="0" h="4288" w="29016">
                  <a:moveTo>
                    <a:pt x="10237" y="0"/>
                  </a:moveTo>
                  <a:cubicBezTo>
                    <a:pt x="6886" y="0"/>
                    <a:pt x="5987" y="1962"/>
                    <a:pt x="5987" y="1962"/>
                  </a:cubicBezTo>
                  <a:cubicBezTo>
                    <a:pt x="5987" y="1962"/>
                    <a:pt x="5249" y="3127"/>
                    <a:pt x="2981" y="3127"/>
                  </a:cubicBezTo>
                  <a:cubicBezTo>
                    <a:pt x="1825" y="3127"/>
                    <a:pt x="759" y="3713"/>
                    <a:pt x="0" y="4287"/>
                  </a:cubicBezTo>
                  <a:lnTo>
                    <a:pt x="29016" y="4287"/>
                  </a:lnTo>
                  <a:cubicBezTo>
                    <a:pt x="28212" y="3996"/>
                    <a:pt x="27269" y="3467"/>
                    <a:pt x="26494" y="2516"/>
                  </a:cubicBezTo>
                  <a:cubicBezTo>
                    <a:pt x="25397" y="1157"/>
                    <a:pt x="23799" y="626"/>
                    <a:pt x="22167" y="626"/>
                  </a:cubicBezTo>
                  <a:cubicBezTo>
                    <a:pt x="21223" y="626"/>
                    <a:pt x="20268" y="804"/>
                    <a:pt x="19392" y="1101"/>
                  </a:cubicBezTo>
                  <a:cubicBezTo>
                    <a:pt x="18736" y="1322"/>
                    <a:pt x="18078" y="1403"/>
                    <a:pt x="17468" y="1403"/>
                  </a:cubicBezTo>
                  <a:cubicBezTo>
                    <a:pt x="15853" y="1403"/>
                    <a:pt x="14578" y="839"/>
                    <a:pt x="14578" y="839"/>
                  </a:cubicBezTo>
                  <a:cubicBezTo>
                    <a:pt x="12805" y="228"/>
                    <a:pt x="11379" y="0"/>
                    <a:pt x="10237" y="0"/>
                  </a:cubicBezTo>
                  <a:close/>
                </a:path>
              </a:pathLst>
            </a:custGeom>
            <a:solidFill>
              <a:srgbClr val="FFFFFF">
                <a:alpha val="13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9" name="Google Shape;589;p11"/>
          <p:cNvSpPr/>
          <p:nvPr/>
        </p:nvSpPr>
        <p:spPr>
          <a:xfrm>
            <a:off x="2200488" y="4164950"/>
            <a:ext cx="1075758" cy="485054"/>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11"/>
          <p:cNvSpPr/>
          <p:nvPr/>
        </p:nvSpPr>
        <p:spPr>
          <a:xfrm>
            <a:off x="652945" y="3916330"/>
            <a:ext cx="427277" cy="416972"/>
          </a:xfrm>
          <a:custGeom>
            <a:rect b="b" l="l" r="r" t="t"/>
            <a:pathLst>
              <a:path extrusionOk="0" h="30025" w="30767">
                <a:moveTo>
                  <a:pt x="30142" y="0"/>
                </a:moveTo>
                <a:cubicBezTo>
                  <a:pt x="28968" y="0"/>
                  <a:pt x="1186" y="26842"/>
                  <a:pt x="596" y="27432"/>
                </a:cubicBezTo>
                <a:cubicBezTo>
                  <a:pt x="0" y="28028"/>
                  <a:pt x="0" y="28989"/>
                  <a:pt x="596" y="29584"/>
                </a:cubicBezTo>
                <a:cubicBezTo>
                  <a:pt x="894" y="29878"/>
                  <a:pt x="1283" y="30025"/>
                  <a:pt x="1672" y="30025"/>
                </a:cubicBezTo>
                <a:cubicBezTo>
                  <a:pt x="2062" y="30025"/>
                  <a:pt x="2451" y="29878"/>
                  <a:pt x="2749" y="29584"/>
                </a:cubicBezTo>
                <a:cubicBezTo>
                  <a:pt x="3336" y="28989"/>
                  <a:pt x="30767" y="597"/>
                  <a:pt x="30171" y="10"/>
                </a:cubicBezTo>
                <a:cubicBezTo>
                  <a:pt x="30165" y="3"/>
                  <a:pt x="30155" y="0"/>
                  <a:pt x="30142" y="0"/>
                </a:cubicBezTo>
                <a:close/>
              </a:path>
            </a:pathLst>
          </a:custGeom>
          <a:gradFill>
            <a:gsLst>
              <a:gs pos="0">
                <a:srgbClr val="FFFFFF">
                  <a:alpha val="0"/>
                </a:srgbClr>
              </a:gs>
              <a:gs pos="100000">
                <a:srgbClr val="F0FFFF"/>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11"/>
          <p:cNvSpPr/>
          <p:nvPr/>
        </p:nvSpPr>
        <p:spPr>
          <a:xfrm>
            <a:off x="6830250" y="239513"/>
            <a:ext cx="769875" cy="750625"/>
          </a:xfrm>
          <a:custGeom>
            <a:rect b="b" l="l" r="r" t="t"/>
            <a:pathLst>
              <a:path extrusionOk="0" h="30025" w="30795">
                <a:moveTo>
                  <a:pt x="30134" y="0"/>
                </a:moveTo>
                <a:cubicBezTo>
                  <a:pt x="28968" y="0"/>
                  <a:pt x="1212" y="26807"/>
                  <a:pt x="588" y="27396"/>
                </a:cubicBezTo>
                <a:cubicBezTo>
                  <a:pt x="1" y="27992"/>
                  <a:pt x="1" y="28989"/>
                  <a:pt x="588" y="29585"/>
                </a:cubicBezTo>
                <a:cubicBezTo>
                  <a:pt x="904" y="29878"/>
                  <a:pt x="1302" y="30025"/>
                  <a:pt x="1695" y="30025"/>
                </a:cubicBezTo>
                <a:cubicBezTo>
                  <a:pt x="2089" y="30025"/>
                  <a:pt x="2478" y="29878"/>
                  <a:pt x="2776" y="29585"/>
                </a:cubicBezTo>
                <a:cubicBezTo>
                  <a:pt x="3372" y="28989"/>
                  <a:pt x="30794" y="597"/>
                  <a:pt x="30163" y="10"/>
                </a:cubicBezTo>
                <a:cubicBezTo>
                  <a:pt x="30156" y="3"/>
                  <a:pt x="30147" y="0"/>
                  <a:pt x="30134" y="0"/>
                </a:cubicBezTo>
                <a:close/>
              </a:path>
            </a:pathLst>
          </a:custGeom>
          <a:gradFill>
            <a:gsLst>
              <a:gs pos="0">
                <a:srgbClr val="FA8CEB"/>
              </a:gs>
              <a:gs pos="100000">
                <a:srgbClr val="FFEA8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11"/>
          <p:cNvSpPr/>
          <p:nvPr/>
        </p:nvSpPr>
        <p:spPr>
          <a:xfrm rot="-1569231">
            <a:off x="8388965" y="293172"/>
            <a:ext cx="317036" cy="317036"/>
          </a:xfrm>
          <a:custGeom>
            <a:rect b="b" l="l" r="r" t="t"/>
            <a:pathLst>
              <a:path extrusionOk="0" h="19382" w="19382">
                <a:moveTo>
                  <a:pt x="9669" y="0"/>
                </a:moveTo>
                <a:cubicBezTo>
                  <a:pt x="4332" y="0"/>
                  <a:pt x="1" y="4332"/>
                  <a:pt x="1" y="9705"/>
                </a:cubicBezTo>
                <a:cubicBezTo>
                  <a:pt x="1" y="15041"/>
                  <a:pt x="4332" y="19382"/>
                  <a:pt x="9669" y="19382"/>
                </a:cubicBezTo>
                <a:cubicBezTo>
                  <a:pt x="15050" y="19382"/>
                  <a:pt x="19382" y="15041"/>
                  <a:pt x="19382" y="9705"/>
                </a:cubicBezTo>
                <a:cubicBezTo>
                  <a:pt x="19382" y="4332"/>
                  <a:pt x="15050" y="0"/>
                  <a:pt x="9669" y="0"/>
                </a:cubicBezTo>
                <a:close/>
              </a:path>
            </a:pathLst>
          </a:custGeom>
          <a:gradFill>
            <a:gsLst>
              <a:gs pos="0">
                <a:srgbClr val="FFFFFF"/>
              </a:gs>
              <a:gs pos="64000">
                <a:srgbClr val="FFFFFF"/>
              </a:gs>
              <a:gs pos="100000">
                <a:srgbClr val="FFFFFF">
                  <a:alpha val="0"/>
                </a:srgbClr>
              </a:gs>
            </a:gsLst>
            <a:lin ang="5400012" scaled="0"/>
          </a:gradFill>
          <a:ln>
            <a:noFill/>
          </a:ln>
          <a:effectLst>
            <a:outerShdw blurRad="300038" rotWithShape="0" algn="bl" dir="1260000" dist="9525">
              <a:srgbClr val="FFFFFF"/>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11"/>
          <p:cNvSpPr/>
          <p:nvPr/>
        </p:nvSpPr>
        <p:spPr>
          <a:xfrm>
            <a:off x="7989775" y="4072025"/>
            <a:ext cx="769875" cy="750625"/>
          </a:xfrm>
          <a:custGeom>
            <a:rect b="b" l="l" r="r" t="t"/>
            <a:pathLst>
              <a:path extrusionOk="0" h="30025" w="30795">
                <a:moveTo>
                  <a:pt x="30134" y="0"/>
                </a:moveTo>
                <a:cubicBezTo>
                  <a:pt x="28968" y="0"/>
                  <a:pt x="1212" y="26807"/>
                  <a:pt x="588" y="27396"/>
                </a:cubicBezTo>
                <a:cubicBezTo>
                  <a:pt x="1" y="27992"/>
                  <a:pt x="1" y="28989"/>
                  <a:pt x="588" y="29585"/>
                </a:cubicBezTo>
                <a:cubicBezTo>
                  <a:pt x="904" y="29878"/>
                  <a:pt x="1302" y="30025"/>
                  <a:pt x="1695" y="30025"/>
                </a:cubicBezTo>
                <a:cubicBezTo>
                  <a:pt x="2089" y="30025"/>
                  <a:pt x="2478" y="29878"/>
                  <a:pt x="2776" y="29585"/>
                </a:cubicBezTo>
                <a:cubicBezTo>
                  <a:pt x="3372" y="28989"/>
                  <a:pt x="30794" y="597"/>
                  <a:pt x="30163" y="10"/>
                </a:cubicBezTo>
                <a:cubicBezTo>
                  <a:pt x="30156" y="3"/>
                  <a:pt x="30147" y="0"/>
                  <a:pt x="30134" y="0"/>
                </a:cubicBezTo>
                <a:close/>
              </a:path>
            </a:pathLst>
          </a:custGeom>
          <a:gradFill>
            <a:gsLst>
              <a:gs pos="0">
                <a:srgbClr val="FA8CEB"/>
              </a:gs>
              <a:gs pos="100000">
                <a:srgbClr val="FFEA8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11"/>
          <p:cNvSpPr/>
          <p:nvPr/>
        </p:nvSpPr>
        <p:spPr>
          <a:xfrm>
            <a:off x="4932502" y="1461026"/>
            <a:ext cx="295286" cy="288165"/>
          </a:xfrm>
          <a:custGeom>
            <a:rect b="b" l="l" r="r" t="t"/>
            <a:pathLst>
              <a:path extrusionOk="0" h="30025" w="30767">
                <a:moveTo>
                  <a:pt x="30142" y="0"/>
                </a:moveTo>
                <a:cubicBezTo>
                  <a:pt x="28968" y="0"/>
                  <a:pt x="1186" y="26842"/>
                  <a:pt x="596" y="27432"/>
                </a:cubicBezTo>
                <a:cubicBezTo>
                  <a:pt x="0" y="28028"/>
                  <a:pt x="0" y="28989"/>
                  <a:pt x="596" y="29584"/>
                </a:cubicBezTo>
                <a:cubicBezTo>
                  <a:pt x="894" y="29878"/>
                  <a:pt x="1283" y="30025"/>
                  <a:pt x="1672" y="30025"/>
                </a:cubicBezTo>
                <a:cubicBezTo>
                  <a:pt x="2062" y="30025"/>
                  <a:pt x="2451" y="29878"/>
                  <a:pt x="2749" y="29584"/>
                </a:cubicBezTo>
                <a:cubicBezTo>
                  <a:pt x="3336" y="28989"/>
                  <a:pt x="30767" y="597"/>
                  <a:pt x="30171" y="10"/>
                </a:cubicBezTo>
                <a:cubicBezTo>
                  <a:pt x="30165" y="3"/>
                  <a:pt x="30155" y="0"/>
                  <a:pt x="30142" y="0"/>
                </a:cubicBezTo>
                <a:close/>
              </a:path>
            </a:pathLst>
          </a:custGeom>
          <a:gradFill>
            <a:gsLst>
              <a:gs pos="0">
                <a:srgbClr val="FFFFFF">
                  <a:alpha val="0"/>
                </a:srgbClr>
              </a:gs>
              <a:gs pos="100000">
                <a:srgbClr val="F0FFFF"/>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11"/>
          <p:cNvSpPr/>
          <p:nvPr/>
        </p:nvSpPr>
        <p:spPr>
          <a:xfrm rot="8804286">
            <a:off x="8074572" y="2953183"/>
            <a:ext cx="440866" cy="440871"/>
          </a:xfrm>
          <a:custGeom>
            <a:rect b="b" l="l" r="r" t="t"/>
            <a:pathLst>
              <a:path extrusionOk="0" h="80534" w="80533">
                <a:moveTo>
                  <a:pt x="40284" y="1"/>
                </a:moveTo>
                <a:cubicBezTo>
                  <a:pt x="18047" y="1"/>
                  <a:pt x="0" y="18013"/>
                  <a:pt x="0" y="40249"/>
                </a:cubicBezTo>
                <a:cubicBezTo>
                  <a:pt x="0" y="62486"/>
                  <a:pt x="18047" y="80533"/>
                  <a:pt x="40284" y="80533"/>
                </a:cubicBezTo>
                <a:cubicBezTo>
                  <a:pt x="62521" y="80533"/>
                  <a:pt x="80532" y="62486"/>
                  <a:pt x="80532" y="40249"/>
                </a:cubicBezTo>
                <a:cubicBezTo>
                  <a:pt x="80532" y="18013"/>
                  <a:pt x="62521" y="1"/>
                  <a:pt x="40284" y="1"/>
                </a:cubicBezTo>
                <a:close/>
              </a:path>
            </a:pathLst>
          </a:custGeom>
          <a:gradFill>
            <a:gsLst>
              <a:gs pos="0">
                <a:srgbClr val="FFFFFF">
                  <a:alpha val="0"/>
                </a:srgbClr>
              </a:gs>
              <a:gs pos="100000">
                <a:srgbClr val="FFFFFF"/>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11"/>
          <p:cNvSpPr/>
          <p:nvPr/>
        </p:nvSpPr>
        <p:spPr>
          <a:xfrm>
            <a:off x="1155275" y="476647"/>
            <a:ext cx="526671" cy="513503"/>
          </a:xfrm>
          <a:custGeom>
            <a:rect b="b" l="l" r="r" t="t"/>
            <a:pathLst>
              <a:path extrusionOk="0" h="30025" w="30795">
                <a:moveTo>
                  <a:pt x="30134" y="0"/>
                </a:moveTo>
                <a:cubicBezTo>
                  <a:pt x="28968" y="0"/>
                  <a:pt x="1212" y="26807"/>
                  <a:pt x="588" y="27396"/>
                </a:cubicBezTo>
                <a:cubicBezTo>
                  <a:pt x="1" y="27992"/>
                  <a:pt x="1" y="28989"/>
                  <a:pt x="588" y="29585"/>
                </a:cubicBezTo>
                <a:cubicBezTo>
                  <a:pt x="904" y="29878"/>
                  <a:pt x="1302" y="30025"/>
                  <a:pt x="1695" y="30025"/>
                </a:cubicBezTo>
                <a:cubicBezTo>
                  <a:pt x="2089" y="30025"/>
                  <a:pt x="2478" y="29878"/>
                  <a:pt x="2776" y="29585"/>
                </a:cubicBezTo>
                <a:cubicBezTo>
                  <a:pt x="3372" y="28989"/>
                  <a:pt x="30794" y="597"/>
                  <a:pt x="30163" y="10"/>
                </a:cubicBezTo>
                <a:cubicBezTo>
                  <a:pt x="30156" y="3"/>
                  <a:pt x="30147" y="0"/>
                  <a:pt x="30134" y="0"/>
                </a:cubicBezTo>
                <a:close/>
              </a:path>
            </a:pathLst>
          </a:custGeom>
          <a:gradFill>
            <a:gsLst>
              <a:gs pos="0">
                <a:srgbClr val="FA8CEB"/>
              </a:gs>
              <a:gs pos="100000">
                <a:srgbClr val="FFEA8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11"/>
          <p:cNvSpPr/>
          <p:nvPr/>
        </p:nvSpPr>
        <p:spPr>
          <a:xfrm>
            <a:off x="5303000" y="1254089"/>
            <a:ext cx="639168" cy="288198"/>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98" name="Google Shape;598;p11"/>
          <p:cNvPicPr preferRelativeResize="0"/>
          <p:nvPr/>
        </p:nvPicPr>
        <p:blipFill>
          <a:blip r:embed="rId2">
            <a:alphaModFix/>
          </a:blip>
          <a:stretch>
            <a:fillRect/>
          </a:stretch>
        </p:blipFill>
        <p:spPr>
          <a:xfrm>
            <a:off x="86602" y="0"/>
            <a:ext cx="8970797" cy="5143501"/>
          </a:xfrm>
          <a:prstGeom prst="rect">
            <a:avLst/>
          </a:prstGeom>
          <a:noFill/>
          <a:ln>
            <a:noFill/>
          </a:ln>
        </p:spPr>
      </p:pic>
      <p:sp>
        <p:nvSpPr>
          <p:cNvPr id="599" name="Google Shape;599;p11"/>
          <p:cNvSpPr/>
          <p:nvPr/>
        </p:nvSpPr>
        <p:spPr>
          <a:xfrm>
            <a:off x="7828550" y="4035202"/>
            <a:ext cx="639168" cy="288198"/>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11"/>
          <p:cNvSpPr/>
          <p:nvPr/>
        </p:nvSpPr>
        <p:spPr>
          <a:xfrm>
            <a:off x="1561325" y="470527"/>
            <a:ext cx="639168" cy="288198"/>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11"/>
          <p:cNvSpPr/>
          <p:nvPr/>
        </p:nvSpPr>
        <p:spPr>
          <a:xfrm rot="-7496856">
            <a:off x="3752939" y="649617"/>
            <a:ext cx="476549" cy="579530"/>
          </a:xfrm>
          <a:custGeom>
            <a:rect b="b" l="l" r="r" t="t"/>
            <a:pathLst>
              <a:path extrusionOk="0" h="5031" w="4137">
                <a:moveTo>
                  <a:pt x="2457" y="0"/>
                </a:moveTo>
                <a:cubicBezTo>
                  <a:pt x="2904" y="304"/>
                  <a:pt x="3208" y="751"/>
                  <a:pt x="3395" y="1198"/>
                </a:cubicBezTo>
                <a:cubicBezTo>
                  <a:pt x="3538" y="1600"/>
                  <a:pt x="3574" y="1975"/>
                  <a:pt x="3538" y="2386"/>
                </a:cubicBezTo>
                <a:cubicBezTo>
                  <a:pt x="3503" y="2716"/>
                  <a:pt x="3395" y="3020"/>
                  <a:pt x="3244" y="3315"/>
                </a:cubicBezTo>
                <a:lnTo>
                  <a:pt x="3244" y="3351"/>
                </a:lnTo>
                <a:cubicBezTo>
                  <a:pt x="3092" y="3655"/>
                  <a:pt x="2868" y="3914"/>
                  <a:pt x="2609" y="4101"/>
                </a:cubicBezTo>
                <a:cubicBezTo>
                  <a:pt x="2314" y="4360"/>
                  <a:pt x="1975" y="4548"/>
                  <a:pt x="1564" y="4619"/>
                </a:cubicBezTo>
                <a:cubicBezTo>
                  <a:pt x="1385" y="4691"/>
                  <a:pt x="1162" y="4727"/>
                  <a:pt x="938" y="4727"/>
                </a:cubicBezTo>
                <a:cubicBezTo>
                  <a:pt x="635" y="4727"/>
                  <a:pt x="304" y="4655"/>
                  <a:pt x="0" y="4548"/>
                </a:cubicBezTo>
                <a:lnTo>
                  <a:pt x="0" y="4548"/>
                </a:lnTo>
                <a:cubicBezTo>
                  <a:pt x="117" y="4619"/>
                  <a:pt x="188" y="4655"/>
                  <a:pt x="304" y="4727"/>
                </a:cubicBezTo>
                <a:cubicBezTo>
                  <a:pt x="670" y="4914"/>
                  <a:pt x="1081" y="5030"/>
                  <a:pt x="1528" y="5030"/>
                </a:cubicBezTo>
                <a:cubicBezTo>
                  <a:pt x="1716" y="5030"/>
                  <a:pt x="1939" y="4995"/>
                  <a:pt x="2162" y="4950"/>
                </a:cubicBezTo>
                <a:cubicBezTo>
                  <a:pt x="2538" y="4843"/>
                  <a:pt x="2904" y="4655"/>
                  <a:pt x="3208" y="4396"/>
                </a:cubicBezTo>
                <a:cubicBezTo>
                  <a:pt x="3431" y="4208"/>
                  <a:pt x="3654" y="3949"/>
                  <a:pt x="3797" y="3655"/>
                </a:cubicBezTo>
                <a:cubicBezTo>
                  <a:pt x="3985" y="3351"/>
                  <a:pt x="4065" y="3020"/>
                  <a:pt x="4101" y="2681"/>
                </a:cubicBezTo>
                <a:cubicBezTo>
                  <a:pt x="4137" y="2314"/>
                  <a:pt x="4101" y="1903"/>
                  <a:pt x="3949" y="1528"/>
                </a:cubicBezTo>
                <a:cubicBezTo>
                  <a:pt x="3762" y="930"/>
                  <a:pt x="3315" y="447"/>
                  <a:pt x="2761" y="152"/>
                </a:cubicBezTo>
                <a:cubicBezTo>
                  <a:pt x="2645" y="81"/>
                  <a:pt x="2573" y="36"/>
                  <a:pt x="2457" y="0"/>
                </a:cubicBezTo>
                <a:close/>
              </a:path>
            </a:pathLst>
          </a:custGeom>
          <a:gradFill>
            <a:gsLst>
              <a:gs pos="0">
                <a:srgbClr val="FFFFFF">
                  <a:alpha val="0"/>
                </a:srgbClr>
              </a:gs>
              <a:gs pos="100000">
                <a:srgbClr val="F0FFFF"/>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11"/>
          <p:cNvSpPr/>
          <p:nvPr/>
        </p:nvSpPr>
        <p:spPr>
          <a:xfrm>
            <a:off x="4726238" y="1592775"/>
            <a:ext cx="2445600" cy="3229800"/>
          </a:xfrm>
          <a:prstGeom prst="rect">
            <a:avLst/>
          </a:prstGeom>
          <a:solidFill>
            <a:srgbClr val="FFFFFF">
              <a:alpha val="5845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11"/>
          <p:cNvSpPr/>
          <p:nvPr/>
        </p:nvSpPr>
        <p:spPr>
          <a:xfrm>
            <a:off x="1927538" y="1592775"/>
            <a:ext cx="2445600" cy="3229800"/>
          </a:xfrm>
          <a:prstGeom prst="rect">
            <a:avLst/>
          </a:prstGeom>
          <a:solidFill>
            <a:srgbClr val="FFFFFF">
              <a:alpha val="5845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11"/>
          <p:cNvSpPr txBox="1"/>
          <p:nvPr>
            <p:ph type="ctrTitle"/>
          </p:nvPr>
        </p:nvSpPr>
        <p:spPr>
          <a:xfrm>
            <a:off x="1927526" y="2597913"/>
            <a:ext cx="2445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9E005D"/>
              </a:buClr>
              <a:buSzPts val="2400"/>
              <a:buNone/>
              <a:defRPr sz="2400">
                <a:solidFill>
                  <a:srgbClr val="9E005D"/>
                </a:solidFill>
              </a:defRPr>
            </a:lvl1pPr>
            <a:lvl2pPr lvl="1" rtl="0" algn="ctr">
              <a:spcBef>
                <a:spcPts val="0"/>
              </a:spcBef>
              <a:spcAft>
                <a:spcPts val="0"/>
              </a:spcAft>
              <a:buClr>
                <a:srgbClr val="9E005D"/>
              </a:buClr>
              <a:buSzPts val="2400"/>
              <a:buNone/>
              <a:defRPr sz="2400">
                <a:solidFill>
                  <a:srgbClr val="9E005D"/>
                </a:solidFill>
              </a:defRPr>
            </a:lvl2pPr>
            <a:lvl3pPr lvl="2" rtl="0" algn="ctr">
              <a:spcBef>
                <a:spcPts val="0"/>
              </a:spcBef>
              <a:spcAft>
                <a:spcPts val="0"/>
              </a:spcAft>
              <a:buClr>
                <a:srgbClr val="9E005D"/>
              </a:buClr>
              <a:buSzPts val="2400"/>
              <a:buNone/>
              <a:defRPr sz="2400">
                <a:solidFill>
                  <a:srgbClr val="9E005D"/>
                </a:solidFill>
              </a:defRPr>
            </a:lvl3pPr>
            <a:lvl4pPr lvl="3" rtl="0" algn="ctr">
              <a:spcBef>
                <a:spcPts val="0"/>
              </a:spcBef>
              <a:spcAft>
                <a:spcPts val="0"/>
              </a:spcAft>
              <a:buClr>
                <a:srgbClr val="9E005D"/>
              </a:buClr>
              <a:buSzPts val="2400"/>
              <a:buNone/>
              <a:defRPr sz="2400">
                <a:solidFill>
                  <a:srgbClr val="9E005D"/>
                </a:solidFill>
              </a:defRPr>
            </a:lvl4pPr>
            <a:lvl5pPr lvl="4" rtl="0" algn="ctr">
              <a:spcBef>
                <a:spcPts val="0"/>
              </a:spcBef>
              <a:spcAft>
                <a:spcPts val="0"/>
              </a:spcAft>
              <a:buClr>
                <a:srgbClr val="9E005D"/>
              </a:buClr>
              <a:buSzPts val="2400"/>
              <a:buNone/>
              <a:defRPr sz="2400">
                <a:solidFill>
                  <a:srgbClr val="9E005D"/>
                </a:solidFill>
              </a:defRPr>
            </a:lvl5pPr>
            <a:lvl6pPr lvl="5" rtl="0" algn="ctr">
              <a:spcBef>
                <a:spcPts val="0"/>
              </a:spcBef>
              <a:spcAft>
                <a:spcPts val="0"/>
              </a:spcAft>
              <a:buClr>
                <a:srgbClr val="9E005D"/>
              </a:buClr>
              <a:buSzPts val="2400"/>
              <a:buNone/>
              <a:defRPr sz="2400">
                <a:solidFill>
                  <a:srgbClr val="9E005D"/>
                </a:solidFill>
              </a:defRPr>
            </a:lvl6pPr>
            <a:lvl7pPr lvl="6" rtl="0" algn="ctr">
              <a:spcBef>
                <a:spcPts val="0"/>
              </a:spcBef>
              <a:spcAft>
                <a:spcPts val="0"/>
              </a:spcAft>
              <a:buClr>
                <a:srgbClr val="9E005D"/>
              </a:buClr>
              <a:buSzPts val="2400"/>
              <a:buNone/>
              <a:defRPr sz="2400">
                <a:solidFill>
                  <a:srgbClr val="9E005D"/>
                </a:solidFill>
              </a:defRPr>
            </a:lvl7pPr>
            <a:lvl8pPr lvl="7" rtl="0" algn="ctr">
              <a:spcBef>
                <a:spcPts val="0"/>
              </a:spcBef>
              <a:spcAft>
                <a:spcPts val="0"/>
              </a:spcAft>
              <a:buClr>
                <a:srgbClr val="9E005D"/>
              </a:buClr>
              <a:buSzPts val="2400"/>
              <a:buNone/>
              <a:defRPr sz="2400">
                <a:solidFill>
                  <a:srgbClr val="9E005D"/>
                </a:solidFill>
              </a:defRPr>
            </a:lvl8pPr>
            <a:lvl9pPr lvl="8" rtl="0" algn="ctr">
              <a:spcBef>
                <a:spcPts val="0"/>
              </a:spcBef>
              <a:spcAft>
                <a:spcPts val="0"/>
              </a:spcAft>
              <a:buClr>
                <a:srgbClr val="9E005D"/>
              </a:buClr>
              <a:buSzPts val="2400"/>
              <a:buNone/>
              <a:defRPr sz="2400">
                <a:solidFill>
                  <a:srgbClr val="9E005D"/>
                </a:solidFill>
              </a:defRPr>
            </a:lvl9pPr>
          </a:lstStyle>
          <a:p/>
        </p:txBody>
      </p:sp>
      <p:sp>
        <p:nvSpPr>
          <p:cNvPr id="605" name="Google Shape;605;p11"/>
          <p:cNvSpPr txBox="1"/>
          <p:nvPr>
            <p:ph idx="1" type="subTitle"/>
          </p:nvPr>
        </p:nvSpPr>
        <p:spPr>
          <a:xfrm>
            <a:off x="2170523" y="3095338"/>
            <a:ext cx="19596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a:solidFill>
                  <a:srgbClr val="9E005D"/>
                </a:solidFill>
              </a:defRPr>
            </a:lvl1pPr>
            <a:lvl2pPr lvl="1" rtl="0" algn="ctr">
              <a:lnSpc>
                <a:spcPct val="100000"/>
              </a:lnSpc>
              <a:spcBef>
                <a:spcPts val="1600"/>
              </a:spcBef>
              <a:spcAft>
                <a:spcPts val="0"/>
              </a:spcAft>
              <a:buNone/>
              <a:defRPr>
                <a:solidFill>
                  <a:srgbClr val="9E005D"/>
                </a:solidFill>
              </a:defRPr>
            </a:lvl2pPr>
            <a:lvl3pPr lvl="2" rtl="0" algn="ctr">
              <a:lnSpc>
                <a:spcPct val="100000"/>
              </a:lnSpc>
              <a:spcBef>
                <a:spcPts val="1600"/>
              </a:spcBef>
              <a:spcAft>
                <a:spcPts val="0"/>
              </a:spcAft>
              <a:buNone/>
              <a:defRPr>
                <a:solidFill>
                  <a:srgbClr val="9E005D"/>
                </a:solidFill>
              </a:defRPr>
            </a:lvl3pPr>
            <a:lvl4pPr lvl="3" rtl="0" algn="ctr">
              <a:lnSpc>
                <a:spcPct val="100000"/>
              </a:lnSpc>
              <a:spcBef>
                <a:spcPts val="1600"/>
              </a:spcBef>
              <a:spcAft>
                <a:spcPts val="0"/>
              </a:spcAft>
              <a:buNone/>
              <a:defRPr>
                <a:solidFill>
                  <a:srgbClr val="9E005D"/>
                </a:solidFill>
              </a:defRPr>
            </a:lvl4pPr>
            <a:lvl5pPr lvl="4" rtl="0" algn="ctr">
              <a:lnSpc>
                <a:spcPct val="100000"/>
              </a:lnSpc>
              <a:spcBef>
                <a:spcPts val="1600"/>
              </a:spcBef>
              <a:spcAft>
                <a:spcPts val="0"/>
              </a:spcAft>
              <a:buNone/>
              <a:defRPr>
                <a:solidFill>
                  <a:srgbClr val="9E005D"/>
                </a:solidFill>
              </a:defRPr>
            </a:lvl5pPr>
            <a:lvl6pPr lvl="5" rtl="0" algn="ctr">
              <a:lnSpc>
                <a:spcPct val="100000"/>
              </a:lnSpc>
              <a:spcBef>
                <a:spcPts val="1600"/>
              </a:spcBef>
              <a:spcAft>
                <a:spcPts val="0"/>
              </a:spcAft>
              <a:buNone/>
              <a:defRPr>
                <a:solidFill>
                  <a:srgbClr val="9E005D"/>
                </a:solidFill>
              </a:defRPr>
            </a:lvl6pPr>
            <a:lvl7pPr lvl="6" rtl="0" algn="ctr">
              <a:lnSpc>
                <a:spcPct val="100000"/>
              </a:lnSpc>
              <a:spcBef>
                <a:spcPts val="1600"/>
              </a:spcBef>
              <a:spcAft>
                <a:spcPts val="0"/>
              </a:spcAft>
              <a:buNone/>
              <a:defRPr>
                <a:solidFill>
                  <a:srgbClr val="9E005D"/>
                </a:solidFill>
              </a:defRPr>
            </a:lvl7pPr>
            <a:lvl8pPr lvl="7" rtl="0" algn="ctr">
              <a:lnSpc>
                <a:spcPct val="100000"/>
              </a:lnSpc>
              <a:spcBef>
                <a:spcPts val="1600"/>
              </a:spcBef>
              <a:spcAft>
                <a:spcPts val="0"/>
              </a:spcAft>
              <a:buNone/>
              <a:defRPr>
                <a:solidFill>
                  <a:srgbClr val="9E005D"/>
                </a:solidFill>
              </a:defRPr>
            </a:lvl8pPr>
            <a:lvl9pPr lvl="8" rtl="0" algn="ctr">
              <a:lnSpc>
                <a:spcPct val="100000"/>
              </a:lnSpc>
              <a:spcBef>
                <a:spcPts val="1600"/>
              </a:spcBef>
              <a:spcAft>
                <a:spcPts val="1600"/>
              </a:spcAft>
              <a:buNone/>
              <a:defRPr>
                <a:solidFill>
                  <a:srgbClr val="9E005D"/>
                </a:solidFill>
              </a:defRPr>
            </a:lvl9pPr>
          </a:lstStyle>
          <a:p/>
        </p:txBody>
      </p:sp>
      <p:sp>
        <p:nvSpPr>
          <p:cNvPr id="606" name="Google Shape;606;p11"/>
          <p:cNvSpPr txBox="1"/>
          <p:nvPr>
            <p:ph idx="2" type="ctrTitle"/>
          </p:nvPr>
        </p:nvSpPr>
        <p:spPr>
          <a:xfrm>
            <a:off x="4635627" y="2597913"/>
            <a:ext cx="26268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9E005D"/>
              </a:buClr>
              <a:buSzPts val="2400"/>
              <a:buNone/>
              <a:defRPr sz="2400">
                <a:solidFill>
                  <a:srgbClr val="9E005D"/>
                </a:solidFill>
              </a:defRPr>
            </a:lvl1pPr>
            <a:lvl2pPr lvl="1" rtl="0" algn="ctr">
              <a:spcBef>
                <a:spcPts val="0"/>
              </a:spcBef>
              <a:spcAft>
                <a:spcPts val="0"/>
              </a:spcAft>
              <a:buClr>
                <a:srgbClr val="9E005D"/>
              </a:buClr>
              <a:buSzPts val="2400"/>
              <a:buNone/>
              <a:defRPr sz="2400">
                <a:solidFill>
                  <a:srgbClr val="9E005D"/>
                </a:solidFill>
              </a:defRPr>
            </a:lvl2pPr>
            <a:lvl3pPr lvl="2" rtl="0" algn="ctr">
              <a:spcBef>
                <a:spcPts val="0"/>
              </a:spcBef>
              <a:spcAft>
                <a:spcPts val="0"/>
              </a:spcAft>
              <a:buClr>
                <a:srgbClr val="9E005D"/>
              </a:buClr>
              <a:buSzPts val="2400"/>
              <a:buNone/>
              <a:defRPr sz="2400">
                <a:solidFill>
                  <a:srgbClr val="9E005D"/>
                </a:solidFill>
              </a:defRPr>
            </a:lvl3pPr>
            <a:lvl4pPr lvl="3" rtl="0" algn="ctr">
              <a:spcBef>
                <a:spcPts val="0"/>
              </a:spcBef>
              <a:spcAft>
                <a:spcPts val="0"/>
              </a:spcAft>
              <a:buClr>
                <a:srgbClr val="9E005D"/>
              </a:buClr>
              <a:buSzPts val="2400"/>
              <a:buNone/>
              <a:defRPr sz="2400">
                <a:solidFill>
                  <a:srgbClr val="9E005D"/>
                </a:solidFill>
              </a:defRPr>
            </a:lvl4pPr>
            <a:lvl5pPr lvl="4" rtl="0" algn="ctr">
              <a:spcBef>
                <a:spcPts val="0"/>
              </a:spcBef>
              <a:spcAft>
                <a:spcPts val="0"/>
              </a:spcAft>
              <a:buClr>
                <a:srgbClr val="9E005D"/>
              </a:buClr>
              <a:buSzPts val="2400"/>
              <a:buNone/>
              <a:defRPr sz="2400">
                <a:solidFill>
                  <a:srgbClr val="9E005D"/>
                </a:solidFill>
              </a:defRPr>
            </a:lvl5pPr>
            <a:lvl6pPr lvl="5" rtl="0" algn="ctr">
              <a:spcBef>
                <a:spcPts val="0"/>
              </a:spcBef>
              <a:spcAft>
                <a:spcPts val="0"/>
              </a:spcAft>
              <a:buClr>
                <a:srgbClr val="9E005D"/>
              </a:buClr>
              <a:buSzPts val="2400"/>
              <a:buNone/>
              <a:defRPr sz="2400">
                <a:solidFill>
                  <a:srgbClr val="9E005D"/>
                </a:solidFill>
              </a:defRPr>
            </a:lvl6pPr>
            <a:lvl7pPr lvl="6" rtl="0" algn="ctr">
              <a:spcBef>
                <a:spcPts val="0"/>
              </a:spcBef>
              <a:spcAft>
                <a:spcPts val="0"/>
              </a:spcAft>
              <a:buClr>
                <a:srgbClr val="9E005D"/>
              </a:buClr>
              <a:buSzPts val="2400"/>
              <a:buNone/>
              <a:defRPr sz="2400">
                <a:solidFill>
                  <a:srgbClr val="9E005D"/>
                </a:solidFill>
              </a:defRPr>
            </a:lvl7pPr>
            <a:lvl8pPr lvl="7" rtl="0" algn="ctr">
              <a:spcBef>
                <a:spcPts val="0"/>
              </a:spcBef>
              <a:spcAft>
                <a:spcPts val="0"/>
              </a:spcAft>
              <a:buClr>
                <a:srgbClr val="9E005D"/>
              </a:buClr>
              <a:buSzPts val="2400"/>
              <a:buNone/>
              <a:defRPr sz="2400">
                <a:solidFill>
                  <a:srgbClr val="9E005D"/>
                </a:solidFill>
              </a:defRPr>
            </a:lvl8pPr>
            <a:lvl9pPr lvl="8" rtl="0" algn="ctr">
              <a:spcBef>
                <a:spcPts val="0"/>
              </a:spcBef>
              <a:spcAft>
                <a:spcPts val="0"/>
              </a:spcAft>
              <a:buClr>
                <a:srgbClr val="9E005D"/>
              </a:buClr>
              <a:buSzPts val="2400"/>
              <a:buNone/>
              <a:defRPr sz="2400">
                <a:solidFill>
                  <a:srgbClr val="9E005D"/>
                </a:solidFill>
              </a:defRPr>
            </a:lvl9pPr>
          </a:lstStyle>
          <a:p/>
        </p:txBody>
      </p:sp>
      <p:sp>
        <p:nvSpPr>
          <p:cNvPr id="607" name="Google Shape;607;p11"/>
          <p:cNvSpPr txBox="1"/>
          <p:nvPr>
            <p:ph idx="3" type="subTitle"/>
          </p:nvPr>
        </p:nvSpPr>
        <p:spPr>
          <a:xfrm>
            <a:off x="4969223" y="3095338"/>
            <a:ext cx="19596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a:solidFill>
                  <a:srgbClr val="9E005D"/>
                </a:solidFill>
              </a:defRPr>
            </a:lvl1pPr>
            <a:lvl2pPr lvl="1" rtl="0" algn="ctr">
              <a:lnSpc>
                <a:spcPct val="100000"/>
              </a:lnSpc>
              <a:spcBef>
                <a:spcPts val="1600"/>
              </a:spcBef>
              <a:spcAft>
                <a:spcPts val="0"/>
              </a:spcAft>
              <a:buNone/>
              <a:defRPr>
                <a:solidFill>
                  <a:srgbClr val="9E005D"/>
                </a:solidFill>
              </a:defRPr>
            </a:lvl2pPr>
            <a:lvl3pPr lvl="2" rtl="0" algn="ctr">
              <a:lnSpc>
                <a:spcPct val="100000"/>
              </a:lnSpc>
              <a:spcBef>
                <a:spcPts val="1600"/>
              </a:spcBef>
              <a:spcAft>
                <a:spcPts val="0"/>
              </a:spcAft>
              <a:buNone/>
              <a:defRPr>
                <a:solidFill>
                  <a:srgbClr val="9E005D"/>
                </a:solidFill>
              </a:defRPr>
            </a:lvl3pPr>
            <a:lvl4pPr lvl="3" rtl="0" algn="ctr">
              <a:lnSpc>
                <a:spcPct val="100000"/>
              </a:lnSpc>
              <a:spcBef>
                <a:spcPts val="1600"/>
              </a:spcBef>
              <a:spcAft>
                <a:spcPts val="0"/>
              </a:spcAft>
              <a:buNone/>
              <a:defRPr>
                <a:solidFill>
                  <a:srgbClr val="9E005D"/>
                </a:solidFill>
              </a:defRPr>
            </a:lvl4pPr>
            <a:lvl5pPr lvl="4" rtl="0" algn="ctr">
              <a:lnSpc>
                <a:spcPct val="100000"/>
              </a:lnSpc>
              <a:spcBef>
                <a:spcPts val="1600"/>
              </a:spcBef>
              <a:spcAft>
                <a:spcPts val="0"/>
              </a:spcAft>
              <a:buNone/>
              <a:defRPr>
                <a:solidFill>
                  <a:srgbClr val="9E005D"/>
                </a:solidFill>
              </a:defRPr>
            </a:lvl5pPr>
            <a:lvl6pPr lvl="5" rtl="0" algn="ctr">
              <a:lnSpc>
                <a:spcPct val="100000"/>
              </a:lnSpc>
              <a:spcBef>
                <a:spcPts val="1600"/>
              </a:spcBef>
              <a:spcAft>
                <a:spcPts val="0"/>
              </a:spcAft>
              <a:buNone/>
              <a:defRPr>
                <a:solidFill>
                  <a:srgbClr val="9E005D"/>
                </a:solidFill>
              </a:defRPr>
            </a:lvl6pPr>
            <a:lvl7pPr lvl="6" rtl="0" algn="ctr">
              <a:lnSpc>
                <a:spcPct val="100000"/>
              </a:lnSpc>
              <a:spcBef>
                <a:spcPts val="1600"/>
              </a:spcBef>
              <a:spcAft>
                <a:spcPts val="0"/>
              </a:spcAft>
              <a:buNone/>
              <a:defRPr>
                <a:solidFill>
                  <a:srgbClr val="9E005D"/>
                </a:solidFill>
              </a:defRPr>
            </a:lvl7pPr>
            <a:lvl8pPr lvl="7" rtl="0" algn="ctr">
              <a:lnSpc>
                <a:spcPct val="100000"/>
              </a:lnSpc>
              <a:spcBef>
                <a:spcPts val="1600"/>
              </a:spcBef>
              <a:spcAft>
                <a:spcPts val="0"/>
              </a:spcAft>
              <a:buNone/>
              <a:defRPr>
                <a:solidFill>
                  <a:srgbClr val="9E005D"/>
                </a:solidFill>
              </a:defRPr>
            </a:lvl8pPr>
            <a:lvl9pPr lvl="8" rtl="0" algn="ctr">
              <a:lnSpc>
                <a:spcPct val="100000"/>
              </a:lnSpc>
              <a:spcBef>
                <a:spcPts val="1600"/>
              </a:spcBef>
              <a:spcAft>
                <a:spcPts val="1600"/>
              </a:spcAft>
              <a:buNone/>
              <a:defRPr>
                <a:solidFill>
                  <a:srgbClr val="9E005D"/>
                </a:solidFill>
              </a:defRPr>
            </a:lvl9pPr>
          </a:lstStyle>
          <a:p/>
        </p:txBody>
      </p:sp>
      <p:sp>
        <p:nvSpPr>
          <p:cNvPr id="608" name="Google Shape;608;p11"/>
          <p:cNvSpPr txBox="1"/>
          <p:nvPr>
            <p:ph idx="4" type="ctrTitle"/>
          </p:nvPr>
        </p:nvSpPr>
        <p:spPr>
          <a:xfrm>
            <a:off x="1007650" y="790500"/>
            <a:ext cx="71268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9E005D"/>
              </a:buClr>
              <a:buSzPts val="3000"/>
              <a:buNone/>
              <a:defRPr sz="3000">
                <a:solidFill>
                  <a:srgbClr val="9E005D"/>
                </a:solidFill>
              </a:defRPr>
            </a:lvl1pPr>
            <a:lvl2pPr lvl="1" rtl="0" algn="ctr">
              <a:spcBef>
                <a:spcPts val="0"/>
              </a:spcBef>
              <a:spcAft>
                <a:spcPts val="0"/>
              </a:spcAft>
              <a:buClr>
                <a:srgbClr val="9E005D"/>
              </a:buClr>
              <a:buSzPts val="2400"/>
              <a:buNone/>
              <a:defRPr sz="2400">
                <a:solidFill>
                  <a:srgbClr val="9E005D"/>
                </a:solidFill>
              </a:defRPr>
            </a:lvl2pPr>
            <a:lvl3pPr lvl="2" rtl="0" algn="ctr">
              <a:spcBef>
                <a:spcPts val="0"/>
              </a:spcBef>
              <a:spcAft>
                <a:spcPts val="0"/>
              </a:spcAft>
              <a:buClr>
                <a:srgbClr val="9E005D"/>
              </a:buClr>
              <a:buSzPts val="2400"/>
              <a:buNone/>
              <a:defRPr sz="2400">
                <a:solidFill>
                  <a:srgbClr val="9E005D"/>
                </a:solidFill>
              </a:defRPr>
            </a:lvl3pPr>
            <a:lvl4pPr lvl="3" rtl="0" algn="ctr">
              <a:spcBef>
                <a:spcPts val="0"/>
              </a:spcBef>
              <a:spcAft>
                <a:spcPts val="0"/>
              </a:spcAft>
              <a:buClr>
                <a:srgbClr val="9E005D"/>
              </a:buClr>
              <a:buSzPts val="2400"/>
              <a:buNone/>
              <a:defRPr sz="2400">
                <a:solidFill>
                  <a:srgbClr val="9E005D"/>
                </a:solidFill>
              </a:defRPr>
            </a:lvl4pPr>
            <a:lvl5pPr lvl="4" rtl="0" algn="ctr">
              <a:spcBef>
                <a:spcPts val="0"/>
              </a:spcBef>
              <a:spcAft>
                <a:spcPts val="0"/>
              </a:spcAft>
              <a:buClr>
                <a:srgbClr val="9E005D"/>
              </a:buClr>
              <a:buSzPts val="2400"/>
              <a:buNone/>
              <a:defRPr sz="2400">
                <a:solidFill>
                  <a:srgbClr val="9E005D"/>
                </a:solidFill>
              </a:defRPr>
            </a:lvl5pPr>
            <a:lvl6pPr lvl="5" rtl="0" algn="ctr">
              <a:spcBef>
                <a:spcPts val="0"/>
              </a:spcBef>
              <a:spcAft>
                <a:spcPts val="0"/>
              </a:spcAft>
              <a:buClr>
                <a:srgbClr val="9E005D"/>
              </a:buClr>
              <a:buSzPts val="2400"/>
              <a:buNone/>
              <a:defRPr sz="2400">
                <a:solidFill>
                  <a:srgbClr val="9E005D"/>
                </a:solidFill>
              </a:defRPr>
            </a:lvl6pPr>
            <a:lvl7pPr lvl="6" rtl="0" algn="ctr">
              <a:spcBef>
                <a:spcPts val="0"/>
              </a:spcBef>
              <a:spcAft>
                <a:spcPts val="0"/>
              </a:spcAft>
              <a:buClr>
                <a:srgbClr val="9E005D"/>
              </a:buClr>
              <a:buSzPts val="2400"/>
              <a:buNone/>
              <a:defRPr sz="2400">
                <a:solidFill>
                  <a:srgbClr val="9E005D"/>
                </a:solidFill>
              </a:defRPr>
            </a:lvl7pPr>
            <a:lvl8pPr lvl="7" rtl="0" algn="ctr">
              <a:spcBef>
                <a:spcPts val="0"/>
              </a:spcBef>
              <a:spcAft>
                <a:spcPts val="0"/>
              </a:spcAft>
              <a:buClr>
                <a:srgbClr val="9E005D"/>
              </a:buClr>
              <a:buSzPts val="2400"/>
              <a:buNone/>
              <a:defRPr sz="2400">
                <a:solidFill>
                  <a:srgbClr val="9E005D"/>
                </a:solidFill>
              </a:defRPr>
            </a:lvl8pPr>
            <a:lvl9pPr lvl="8" rtl="0" algn="ctr">
              <a:spcBef>
                <a:spcPts val="0"/>
              </a:spcBef>
              <a:spcAft>
                <a:spcPts val="0"/>
              </a:spcAft>
              <a:buClr>
                <a:srgbClr val="9E005D"/>
              </a:buClr>
              <a:buSzPts val="2400"/>
              <a:buNone/>
              <a:defRPr sz="2400">
                <a:solidFill>
                  <a:srgbClr val="9E005D"/>
                </a:solidFill>
              </a:defRPr>
            </a:lvl9pPr>
          </a:lstStyle>
          <a:p/>
        </p:txBody>
      </p:sp>
      <p:cxnSp>
        <p:nvCxnSpPr>
          <p:cNvPr id="609" name="Google Shape;609;p11"/>
          <p:cNvCxnSpPr/>
          <p:nvPr/>
        </p:nvCxnSpPr>
        <p:spPr>
          <a:xfrm>
            <a:off x="3738138" y="1368279"/>
            <a:ext cx="1665600" cy="0"/>
          </a:xfrm>
          <a:prstGeom prst="straightConnector1">
            <a:avLst/>
          </a:prstGeom>
          <a:noFill/>
          <a:ln cap="flat" cmpd="sng" w="19050">
            <a:solidFill>
              <a:srgbClr val="9E005D"/>
            </a:solidFill>
            <a:prstDash val="solid"/>
            <a:round/>
            <a:headEnd len="med" w="med" type="none"/>
            <a:tailEnd len="med" w="med" type="none"/>
          </a:ln>
        </p:spPr>
      </p:cxnSp>
      <p:sp>
        <p:nvSpPr>
          <p:cNvPr id="610" name="Google Shape;610;p11"/>
          <p:cNvSpPr/>
          <p:nvPr/>
        </p:nvSpPr>
        <p:spPr>
          <a:xfrm rot="2486243">
            <a:off x="4698237" y="1798175"/>
            <a:ext cx="30054" cy="30054"/>
          </a:xfrm>
          <a:custGeom>
            <a:rect b="b" l="l" r="r" t="t"/>
            <a:pathLst>
              <a:path extrusionOk="0" h="826" w="826">
                <a:moveTo>
                  <a:pt x="399" y="1"/>
                </a:moveTo>
                <a:cubicBezTo>
                  <a:pt x="162" y="1"/>
                  <a:pt x="1" y="200"/>
                  <a:pt x="1" y="437"/>
                </a:cubicBezTo>
                <a:cubicBezTo>
                  <a:pt x="1" y="674"/>
                  <a:pt x="162" y="825"/>
                  <a:pt x="399" y="825"/>
                </a:cubicBezTo>
                <a:cubicBezTo>
                  <a:pt x="636" y="825"/>
                  <a:pt x="826" y="674"/>
                  <a:pt x="826" y="437"/>
                </a:cubicBezTo>
                <a:cubicBezTo>
                  <a:pt x="826" y="200"/>
                  <a:pt x="636" y="1"/>
                  <a:pt x="399" y="1"/>
                </a:cubicBezTo>
                <a:close/>
              </a:path>
            </a:pathLst>
          </a:custGeom>
          <a:solidFill>
            <a:srgbClr val="FFFFFF">
              <a:alpha val="361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11"/>
          <p:cNvSpPr/>
          <p:nvPr/>
        </p:nvSpPr>
        <p:spPr>
          <a:xfrm rot="2486243">
            <a:off x="4639617" y="1794720"/>
            <a:ext cx="14518" cy="15900"/>
          </a:xfrm>
          <a:custGeom>
            <a:rect b="b" l="l" r="r" t="t"/>
            <a:pathLst>
              <a:path extrusionOk="0" h="437" w="399">
                <a:moveTo>
                  <a:pt x="200" y="1"/>
                </a:moveTo>
                <a:cubicBezTo>
                  <a:pt x="86" y="1"/>
                  <a:pt x="1" y="76"/>
                  <a:pt x="1" y="200"/>
                </a:cubicBezTo>
                <a:cubicBezTo>
                  <a:pt x="1" y="313"/>
                  <a:pt x="86" y="437"/>
                  <a:pt x="200" y="437"/>
                </a:cubicBezTo>
                <a:cubicBezTo>
                  <a:pt x="323" y="437"/>
                  <a:pt x="399" y="313"/>
                  <a:pt x="399" y="200"/>
                </a:cubicBezTo>
                <a:cubicBezTo>
                  <a:pt x="399" y="76"/>
                  <a:pt x="323" y="1"/>
                  <a:pt x="200" y="1"/>
                </a:cubicBezTo>
                <a:close/>
              </a:path>
            </a:pathLst>
          </a:custGeom>
          <a:solidFill>
            <a:srgbClr val="FFFFFF">
              <a:alpha val="361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11"/>
          <p:cNvSpPr/>
          <p:nvPr/>
        </p:nvSpPr>
        <p:spPr>
          <a:xfrm rot="2486243">
            <a:off x="4592692" y="1925365"/>
            <a:ext cx="15937" cy="14190"/>
          </a:xfrm>
          <a:custGeom>
            <a:rect b="b" l="l" r="r" t="t"/>
            <a:pathLst>
              <a:path extrusionOk="0" h="390" w="438">
                <a:moveTo>
                  <a:pt x="200" y="1"/>
                </a:moveTo>
                <a:cubicBezTo>
                  <a:pt x="77" y="1"/>
                  <a:pt x="1" y="77"/>
                  <a:pt x="1" y="190"/>
                </a:cubicBezTo>
                <a:cubicBezTo>
                  <a:pt x="1" y="314"/>
                  <a:pt x="77" y="389"/>
                  <a:pt x="200" y="389"/>
                </a:cubicBezTo>
                <a:cubicBezTo>
                  <a:pt x="314" y="389"/>
                  <a:pt x="437" y="314"/>
                  <a:pt x="437" y="190"/>
                </a:cubicBezTo>
                <a:cubicBezTo>
                  <a:pt x="437" y="77"/>
                  <a:pt x="314" y="1"/>
                  <a:pt x="200" y="1"/>
                </a:cubicBezTo>
                <a:close/>
              </a:path>
            </a:pathLst>
          </a:custGeom>
          <a:solidFill>
            <a:srgbClr val="FFFFFF">
              <a:alpha val="361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11"/>
          <p:cNvSpPr/>
          <p:nvPr/>
        </p:nvSpPr>
        <p:spPr>
          <a:xfrm rot="2486243">
            <a:off x="4625958" y="1928052"/>
            <a:ext cx="30018" cy="30054"/>
          </a:xfrm>
          <a:custGeom>
            <a:rect b="b" l="l" r="r" t="t"/>
            <a:pathLst>
              <a:path extrusionOk="0" h="826" w="825">
                <a:moveTo>
                  <a:pt x="389" y="1"/>
                </a:moveTo>
                <a:cubicBezTo>
                  <a:pt x="152" y="1"/>
                  <a:pt x="0" y="152"/>
                  <a:pt x="0" y="389"/>
                </a:cubicBezTo>
                <a:cubicBezTo>
                  <a:pt x="0" y="626"/>
                  <a:pt x="152" y="825"/>
                  <a:pt x="389" y="825"/>
                </a:cubicBezTo>
                <a:cubicBezTo>
                  <a:pt x="626" y="825"/>
                  <a:pt x="825" y="626"/>
                  <a:pt x="825" y="389"/>
                </a:cubicBezTo>
                <a:cubicBezTo>
                  <a:pt x="825" y="152"/>
                  <a:pt x="626" y="1"/>
                  <a:pt x="389" y="1"/>
                </a:cubicBezTo>
                <a:close/>
              </a:path>
            </a:pathLst>
          </a:custGeom>
          <a:solidFill>
            <a:srgbClr val="FFFFFF">
              <a:alpha val="361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 TEXT">
  <p:cSld name="TITLE_1_1_1_1_2">
    <p:bg>
      <p:bgPr>
        <a:gradFill>
          <a:gsLst>
            <a:gs pos="0">
              <a:srgbClr val="FF8200"/>
            </a:gs>
            <a:gs pos="100000">
              <a:schemeClr val="accent1"/>
            </a:gs>
          </a:gsLst>
          <a:lin ang="10801400" scaled="0"/>
        </a:gradFill>
      </p:bgPr>
    </p:bg>
    <p:spTree>
      <p:nvGrpSpPr>
        <p:cNvPr id="614" name="Shape 614"/>
        <p:cNvGrpSpPr/>
        <p:nvPr/>
      </p:nvGrpSpPr>
      <p:grpSpPr>
        <a:xfrm>
          <a:off x="0" y="0"/>
          <a:ext cx="0" cy="0"/>
          <a:chOff x="0" y="0"/>
          <a:chExt cx="0" cy="0"/>
        </a:xfrm>
      </p:grpSpPr>
      <p:sp>
        <p:nvSpPr>
          <p:cNvPr id="615" name="Google Shape;615;p12"/>
          <p:cNvSpPr/>
          <p:nvPr/>
        </p:nvSpPr>
        <p:spPr>
          <a:xfrm>
            <a:off x="6544225" y="3249375"/>
            <a:ext cx="2599762" cy="1946741"/>
          </a:xfrm>
          <a:custGeom>
            <a:rect b="b" l="l" r="r" t="t"/>
            <a:pathLst>
              <a:path extrusionOk="0" h="10031" w="13396">
                <a:moveTo>
                  <a:pt x="11613" y="3394"/>
                </a:moveTo>
                <a:cubicBezTo>
                  <a:pt x="11736" y="3432"/>
                  <a:pt x="11850" y="3432"/>
                  <a:pt x="11936" y="3432"/>
                </a:cubicBezTo>
                <a:cubicBezTo>
                  <a:pt x="12286" y="3555"/>
                  <a:pt x="12485" y="4029"/>
                  <a:pt x="12362" y="4380"/>
                </a:cubicBezTo>
                <a:cubicBezTo>
                  <a:pt x="12248" y="4778"/>
                  <a:pt x="11850" y="5015"/>
                  <a:pt x="11499" y="5053"/>
                </a:cubicBezTo>
                <a:cubicBezTo>
                  <a:pt x="11447" y="5062"/>
                  <a:pt x="11394" y="5066"/>
                  <a:pt x="11339" y="5066"/>
                </a:cubicBezTo>
                <a:cubicBezTo>
                  <a:pt x="10615" y="5066"/>
                  <a:pt x="9767" y="4330"/>
                  <a:pt x="10428" y="3669"/>
                </a:cubicBezTo>
                <a:cubicBezTo>
                  <a:pt x="10751" y="3394"/>
                  <a:pt x="11225" y="3394"/>
                  <a:pt x="11613" y="3394"/>
                </a:cubicBezTo>
                <a:close/>
                <a:moveTo>
                  <a:pt x="2470" y="4848"/>
                </a:moveTo>
                <a:cubicBezTo>
                  <a:pt x="2752" y="4848"/>
                  <a:pt x="2844" y="4997"/>
                  <a:pt x="2844" y="5176"/>
                </a:cubicBezTo>
                <a:cubicBezTo>
                  <a:pt x="2806" y="5527"/>
                  <a:pt x="2569" y="5802"/>
                  <a:pt x="2332" y="6039"/>
                </a:cubicBezTo>
                <a:cubicBezTo>
                  <a:pt x="2177" y="6194"/>
                  <a:pt x="1906" y="6303"/>
                  <a:pt x="1660" y="6303"/>
                </a:cubicBezTo>
                <a:cubicBezTo>
                  <a:pt x="1590" y="6303"/>
                  <a:pt x="1523" y="6295"/>
                  <a:pt x="1460" y="6276"/>
                </a:cubicBezTo>
                <a:cubicBezTo>
                  <a:pt x="1185" y="6200"/>
                  <a:pt x="1223" y="5887"/>
                  <a:pt x="1308" y="5688"/>
                </a:cubicBezTo>
                <a:cubicBezTo>
                  <a:pt x="1346" y="5650"/>
                  <a:pt x="1346" y="5650"/>
                  <a:pt x="1346" y="5603"/>
                </a:cubicBezTo>
                <a:cubicBezTo>
                  <a:pt x="1507" y="5366"/>
                  <a:pt x="1744" y="5214"/>
                  <a:pt x="1981" y="5053"/>
                </a:cubicBezTo>
                <a:cubicBezTo>
                  <a:pt x="2095" y="4977"/>
                  <a:pt x="2218" y="4854"/>
                  <a:pt x="2370" y="4854"/>
                </a:cubicBezTo>
                <a:cubicBezTo>
                  <a:pt x="2406" y="4850"/>
                  <a:pt x="2439" y="4848"/>
                  <a:pt x="2470" y="4848"/>
                </a:cubicBezTo>
                <a:close/>
                <a:moveTo>
                  <a:pt x="13395" y="0"/>
                </a:moveTo>
                <a:cubicBezTo>
                  <a:pt x="10751" y="2806"/>
                  <a:pt x="6437" y="1422"/>
                  <a:pt x="2929" y="2882"/>
                </a:cubicBezTo>
                <a:cubicBezTo>
                  <a:pt x="0" y="4067"/>
                  <a:pt x="85" y="7186"/>
                  <a:pt x="474" y="10030"/>
                </a:cubicBezTo>
                <a:lnTo>
                  <a:pt x="1782" y="10030"/>
                </a:lnTo>
                <a:cubicBezTo>
                  <a:pt x="1782" y="9793"/>
                  <a:pt x="1782" y="9594"/>
                  <a:pt x="1820" y="9357"/>
                </a:cubicBezTo>
                <a:cubicBezTo>
                  <a:pt x="1981" y="7783"/>
                  <a:pt x="3081" y="6513"/>
                  <a:pt x="4503" y="6039"/>
                </a:cubicBezTo>
                <a:cubicBezTo>
                  <a:pt x="6911" y="5252"/>
                  <a:pt x="10703" y="5840"/>
                  <a:pt x="13395" y="5091"/>
                </a:cubicBezTo>
                <a:lnTo>
                  <a:pt x="13395" y="0"/>
                </a:lnTo>
                <a:close/>
              </a:path>
            </a:pathLst>
          </a:custGeom>
          <a:gradFill>
            <a:gsLst>
              <a:gs pos="0">
                <a:srgbClr val="FF5E90">
                  <a:alpha val="63529"/>
                </a:srgbClr>
              </a:gs>
              <a:gs pos="100000">
                <a:srgbClr val="ED275A">
                  <a:alpha val="61176"/>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12"/>
          <p:cNvSpPr/>
          <p:nvPr/>
        </p:nvSpPr>
        <p:spPr>
          <a:xfrm>
            <a:off x="5895718" y="0"/>
            <a:ext cx="3243536" cy="974207"/>
          </a:xfrm>
          <a:custGeom>
            <a:rect b="b" l="l" r="r" t="t"/>
            <a:pathLst>
              <a:path extrusionOk="0" h="4129" w="13747">
                <a:moveTo>
                  <a:pt x="5878" y="2491"/>
                </a:moveTo>
                <a:cubicBezTo>
                  <a:pt x="6042" y="2491"/>
                  <a:pt x="6209" y="2559"/>
                  <a:pt x="6362" y="2608"/>
                </a:cubicBezTo>
                <a:cubicBezTo>
                  <a:pt x="6561" y="2684"/>
                  <a:pt x="6760" y="2769"/>
                  <a:pt x="6911" y="2883"/>
                </a:cubicBezTo>
                <a:cubicBezTo>
                  <a:pt x="6997" y="3006"/>
                  <a:pt x="7111" y="3082"/>
                  <a:pt x="7196" y="3243"/>
                </a:cubicBezTo>
                <a:cubicBezTo>
                  <a:pt x="7272" y="3319"/>
                  <a:pt x="7310" y="3480"/>
                  <a:pt x="7272" y="3594"/>
                </a:cubicBezTo>
                <a:cubicBezTo>
                  <a:pt x="7272" y="3679"/>
                  <a:pt x="7234" y="3755"/>
                  <a:pt x="7111" y="3755"/>
                </a:cubicBezTo>
                <a:cubicBezTo>
                  <a:pt x="7008" y="3780"/>
                  <a:pt x="6900" y="3793"/>
                  <a:pt x="6791" y="3793"/>
                </a:cubicBezTo>
                <a:cubicBezTo>
                  <a:pt x="6570" y="3793"/>
                  <a:pt x="6347" y="3740"/>
                  <a:pt x="6163" y="3632"/>
                </a:cubicBezTo>
                <a:cubicBezTo>
                  <a:pt x="5926" y="3518"/>
                  <a:pt x="5537" y="3205"/>
                  <a:pt x="5452" y="2968"/>
                </a:cubicBezTo>
                <a:cubicBezTo>
                  <a:pt x="5414" y="2807"/>
                  <a:pt x="5489" y="2646"/>
                  <a:pt x="5613" y="2570"/>
                </a:cubicBezTo>
                <a:cubicBezTo>
                  <a:pt x="5698" y="2512"/>
                  <a:pt x="5787" y="2491"/>
                  <a:pt x="5878" y="2491"/>
                </a:cubicBezTo>
                <a:close/>
                <a:moveTo>
                  <a:pt x="0" y="1"/>
                </a:moveTo>
                <a:cubicBezTo>
                  <a:pt x="323" y="200"/>
                  <a:pt x="560" y="399"/>
                  <a:pt x="835" y="636"/>
                </a:cubicBezTo>
                <a:cubicBezTo>
                  <a:pt x="1185" y="949"/>
                  <a:pt x="1546" y="1224"/>
                  <a:pt x="1982" y="1461"/>
                </a:cubicBezTo>
                <a:cubicBezTo>
                  <a:pt x="2607" y="1783"/>
                  <a:pt x="3318" y="2020"/>
                  <a:pt x="3916" y="2409"/>
                </a:cubicBezTo>
                <a:cubicBezTo>
                  <a:pt x="4826" y="2968"/>
                  <a:pt x="5613" y="3831"/>
                  <a:pt x="6674" y="4068"/>
                </a:cubicBezTo>
                <a:cubicBezTo>
                  <a:pt x="6878" y="4111"/>
                  <a:pt x="7083" y="4128"/>
                  <a:pt x="7290" y="4128"/>
                </a:cubicBezTo>
                <a:cubicBezTo>
                  <a:pt x="7855" y="4128"/>
                  <a:pt x="8431" y="3999"/>
                  <a:pt x="9007" y="3916"/>
                </a:cubicBezTo>
                <a:cubicBezTo>
                  <a:pt x="9420" y="3836"/>
                  <a:pt x="9850" y="3792"/>
                  <a:pt x="10286" y="3792"/>
                </a:cubicBezTo>
                <a:cubicBezTo>
                  <a:pt x="10519" y="3792"/>
                  <a:pt x="10753" y="3804"/>
                  <a:pt x="10988" y="3831"/>
                </a:cubicBezTo>
                <a:cubicBezTo>
                  <a:pt x="11404" y="3862"/>
                  <a:pt x="11821" y="3974"/>
                  <a:pt x="12237" y="3974"/>
                </a:cubicBezTo>
                <a:cubicBezTo>
                  <a:pt x="12333" y="3974"/>
                  <a:pt x="12428" y="3968"/>
                  <a:pt x="12524" y="3954"/>
                </a:cubicBezTo>
                <a:cubicBezTo>
                  <a:pt x="12837" y="3954"/>
                  <a:pt x="13074" y="3831"/>
                  <a:pt x="13396" y="3831"/>
                </a:cubicBezTo>
                <a:cubicBezTo>
                  <a:pt x="13453" y="3812"/>
                  <a:pt x="13512" y="3802"/>
                  <a:pt x="13571" y="3802"/>
                </a:cubicBezTo>
                <a:cubicBezTo>
                  <a:pt x="13631" y="3802"/>
                  <a:pt x="13690" y="3812"/>
                  <a:pt x="13747" y="3831"/>
                </a:cubicBezTo>
                <a:lnTo>
                  <a:pt x="13747" y="2883"/>
                </a:lnTo>
                <a:cubicBezTo>
                  <a:pt x="13396" y="2921"/>
                  <a:pt x="13036" y="2968"/>
                  <a:pt x="12647" y="3006"/>
                </a:cubicBezTo>
                <a:cubicBezTo>
                  <a:pt x="12461" y="3028"/>
                  <a:pt x="12278" y="3050"/>
                  <a:pt x="12096" y="3050"/>
                </a:cubicBezTo>
                <a:cubicBezTo>
                  <a:pt x="11963" y="3050"/>
                  <a:pt x="11831" y="3038"/>
                  <a:pt x="11699" y="3006"/>
                </a:cubicBezTo>
                <a:cubicBezTo>
                  <a:pt x="11377" y="2921"/>
                  <a:pt x="11064" y="2731"/>
                  <a:pt x="10704" y="2608"/>
                </a:cubicBezTo>
                <a:cubicBezTo>
                  <a:pt x="9955" y="2333"/>
                  <a:pt x="9044" y="2494"/>
                  <a:pt x="8419" y="2020"/>
                </a:cubicBezTo>
                <a:cubicBezTo>
                  <a:pt x="7784" y="1584"/>
                  <a:pt x="7471" y="750"/>
                  <a:pt x="6959" y="200"/>
                </a:cubicBezTo>
                <a:cubicBezTo>
                  <a:pt x="6874" y="162"/>
                  <a:pt x="6798" y="77"/>
                  <a:pt x="6722" y="1"/>
                </a:cubicBezTo>
                <a:close/>
              </a:path>
            </a:pathLst>
          </a:custGeom>
          <a:gradFill>
            <a:gsLst>
              <a:gs pos="0">
                <a:srgbClr val="FF5E90">
                  <a:alpha val="63529"/>
                </a:srgbClr>
              </a:gs>
              <a:gs pos="100000">
                <a:srgbClr val="ED275A">
                  <a:alpha val="61176"/>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12"/>
          <p:cNvSpPr/>
          <p:nvPr/>
        </p:nvSpPr>
        <p:spPr>
          <a:xfrm flipH="1" rot="-5400000">
            <a:off x="-1843087" y="1851570"/>
            <a:ext cx="5134003" cy="1449864"/>
          </a:xfrm>
          <a:custGeom>
            <a:rect b="b" l="l" r="r" t="t"/>
            <a:pathLst>
              <a:path extrusionOk="0" h="10339" w="36610">
                <a:moveTo>
                  <a:pt x="0" y="1"/>
                </a:moveTo>
                <a:cubicBezTo>
                  <a:pt x="160" y="193"/>
                  <a:pt x="300" y="403"/>
                  <a:pt x="410" y="628"/>
                </a:cubicBezTo>
                <a:cubicBezTo>
                  <a:pt x="1440" y="2670"/>
                  <a:pt x="4954" y="3330"/>
                  <a:pt x="4954" y="3330"/>
                </a:cubicBezTo>
                <a:cubicBezTo>
                  <a:pt x="4954" y="3330"/>
                  <a:pt x="6545" y="3691"/>
                  <a:pt x="7078" y="4536"/>
                </a:cubicBezTo>
                <a:cubicBezTo>
                  <a:pt x="7515" y="5229"/>
                  <a:pt x="8385" y="6335"/>
                  <a:pt x="10189" y="6335"/>
                </a:cubicBezTo>
                <a:cubicBezTo>
                  <a:pt x="10584" y="6335"/>
                  <a:pt x="11024" y="6282"/>
                  <a:pt x="11515" y="6160"/>
                </a:cubicBezTo>
                <a:cubicBezTo>
                  <a:pt x="11861" y="6073"/>
                  <a:pt x="12224" y="6036"/>
                  <a:pt x="12595" y="6036"/>
                </a:cubicBezTo>
                <a:cubicBezTo>
                  <a:pt x="15146" y="6036"/>
                  <a:pt x="18047" y="7820"/>
                  <a:pt x="18047" y="7820"/>
                </a:cubicBezTo>
                <a:cubicBezTo>
                  <a:pt x="18047" y="7820"/>
                  <a:pt x="21835" y="10339"/>
                  <a:pt x="26041" y="10339"/>
                </a:cubicBezTo>
                <a:cubicBezTo>
                  <a:pt x="27202" y="10339"/>
                  <a:pt x="28395" y="10147"/>
                  <a:pt x="29549" y="9657"/>
                </a:cubicBezTo>
                <a:cubicBezTo>
                  <a:pt x="32735" y="8304"/>
                  <a:pt x="35163" y="6508"/>
                  <a:pt x="36610" y="5282"/>
                </a:cubicBezTo>
                <a:lnTo>
                  <a:pt x="36610" y="1"/>
                </a:lnTo>
                <a:lnTo>
                  <a:pt x="29340" y="1"/>
                </a:lnTo>
                <a:cubicBezTo>
                  <a:pt x="27597" y="526"/>
                  <a:pt x="25690" y="1321"/>
                  <a:pt x="23804" y="2531"/>
                </a:cubicBezTo>
                <a:cubicBezTo>
                  <a:pt x="21110" y="4255"/>
                  <a:pt x="18914" y="4743"/>
                  <a:pt x="17290" y="4743"/>
                </a:cubicBezTo>
                <a:cubicBezTo>
                  <a:pt x="15178" y="4743"/>
                  <a:pt x="14037" y="3917"/>
                  <a:pt x="14037" y="3917"/>
                </a:cubicBezTo>
                <a:cubicBezTo>
                  <a:pt x="14037" y="3917"/>
                  <a:pt x="13491" y="3321"/>
                  <a:pt x="11936" y="3321"/>
                </a:cubicBezTo>
                <a:cubicBezTo>
                  <a:pt x="11455" y="3321"/>
                  <a:pt x="10878" y="3378"/>
                  <a:pt x="10190" y="3527"/>
                </a:cubicBezTo>
                <a:cubicBezTo>
                  <a:pt x="10027" y="3562"/>
                  <a:pt x="9866" y="3579"/>
                  <a:pt x="9708" y="3579"/>
                </a:cubicBezTo>
                <a:cubicBezTo>
                  <a:pt x="7886" y="3579"/>
                  <a:pt x="6432" y="1385"/>
                  <a:pt x="5696" y="1"/>
                </a:cubicBezTo>
                <a:close/>
              </a:path>
            </a:pathLst>
          </a:custGeom>
          <a:gradFill>
            <a:gsLst>
              <a:gs pos="0">
                <a:srgbClr val="FF5E90">
                  <a:alpha val="63529"/>
                </a:srgbClr>
              </a:gs>
              <a:gs pos="100000">
                <a:srgbClr val="ED275A">
                  <a:alpha val="61176"/>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8" name="Google Shape;618;p12"/>
          <p:cNvGrpSpPr/>
          <p:nvPr/>
        </p:nvGrpSpPr>
        <p:grpSpPr>
          <a:xfrm>
            <a:off x="-1025" y="0"/>
            <a:ext cx="9192023" cy="5177169"/>
            <a:chOff x="-1025" y="0"/>
            <a:chExt cx="9192023" cy="5177169"/>
          </a:xfrm>
        </p:grpSpPr>
        <p:sp>
          <p:nvSpPr>
            <p:cNvPr id="619" name="Google Shape;619;p12"/>
            <p:cNvSpPr/>
            <p:nvPr/>
          </p:nvSpPr>
          <p:spPr>
            <a:xfrm>
              <a:off x="-1025" y="1870000"/>
              <a:ext cx="9144059" cy="3055755"/>
            </a:xfrm>
            <a:custGeom>
              <a:rect b="b" l="l" r="r" t="t"/>
              <a:pathLst>
                <a:path extrusionOk="0" h="17447" w="51963">
                  <a:moveTo>
                    <a:pt x="22612" y="0"/>
                  </a:moveTo>
                  <a:cubicBezTo>
                    <a:pt x="21469" y="0"/>
                    <a:pt x="19509" y="149"/>
                    <a:pt x="17875" y="1020"/>
                  </a:cubicBezTo>
                  <a:cubicBezTo>
                    <a:pt x="17286" y="1335"/>
                    <a:pt x="16385" y="1455"/>
                    <a:pt x="15354" y="1455"/>
                  </a:cubicBezTo>
                  <a:cubicBezTo>
                    <a:pt x="12055" y="1455"/>
                    <a:pt x="7427" y="224"/>
                    <a:pt x="7427" y="224"/>
                  </a:cubicBezTo>
                  <a:cubicBezTo>
                    <a:pt x="7427" y="224"/>
                    <a:pt x="6553" y="4"/>
                    <a:pt x="5155" y="4"/>
                  </a:cubicBezTo>
                  <a:cubicBezTo>
                    <a:pt x="3815" y="4"/>
                    <a:pt x="1994" y="206"/>
                    <a:pt x="1" y="999"/>
                  </a:cubicBezTo>
                  <a:lnTo>
                    <a:pt x="1" y="16134"/>
                  </a:lnTo>
                  <a:cubicBezTo>
                    <a:pt x="2379" y="16048"/>
                    <a:pt x="7234" y="15417"/>
                    <a:pt x="11031" y="12042"/>
                  </a:cubicBezTo>
                  <a:cubicBezTo>
                    <a:pt x="14657" y="8811"/>
                    <a:pt x="17051" y="7386"/>
                    <a:pt x="19654" y="7386"/>
                  </a:cubicBezTo>
                  <a:cubicBezTo>
                    <a:pt x="20807" y="7386"/>
                    <a:pt x="22001" y="7665"/>
                    <a:pt x="23362" y="8192"/>
                  </a:cubicBezTo>
                  <a:cubicBezTo>
                    <a:pt x="24699" y="8707"/>
                    <a:pt x="25841" y="8887"/>
                    <a:pt x="26784" y="8887"/>
                  </a:cubicBezTo>
                  <a:cubicBezTo>
                    <a:pt x="28968" y="8887"/>
                    <a:pt x="30082" y="7921"/>
                    <a:pt x="30082" y="7921"/>
                  </a:cubicBezTo>
                  <a:cubicBezTo>
                    <a:pt x="30082" y="7921"/>
                    <a:pt x="31590" y="7145"/>
                    <a:pt x="33097" y="7145"/>
                  </a:cubicBezTo>
                  <a:cubicBezTo>
                    <a:pt x="34164" y="7145"/>
                    <a:pt x="35231" y="7534"/>
                    <a:pt x="35762" y="8864"/>
                  </a:cubicBezTo>
                  <a:cubicBezTo>
                    <a:pt x="37045" y="12067"/>
                    <a:pt x="40334" y="15043"/>
                    <a:pt x="40334" y="15043"/>
                  </a:cubicBezTo>
                  <a:cubicBezTo>
                    <a:pt x="40334" y="15043"/>
                    <a:pt x="42539" y="17446"/>
                    <a:pt x="46691" y="17446"/>
                  </a:cubicBezTo>
                  <a:cubicBezTo>
                    <a:pt x="47363" y="17446"/>
                    <a:pt x="48086" y="17383"/>
                    <a:pt x="48859" y="17237"/>
                  </a:cubicBezTo>
                  <a:cubicBezTo>
                    <a:pt x="49658" y="17086"/>
                    <a:pt x="50323" y="17021"/>
                    <a:pt x="50877" y="17021"/>
                  </a:cubicBezTo>
                  <a:cubicBezTo>
                    <a:pt x="51301" y="17021"/>
                    <a:pt x="51659" y="17059"/>
                    <a:pt x="51963" y="17127"/>
                  </a:cubicBezTo>
                  <a:lnTo>
                    <a:pt x="51963" y="4620"/>
                  </a:lnTo>
                  <a:cubicBezTo>
                    <a:pt x="50723" y="5154"/>
                    <a:pt x="48920" y="5759"/>
                    <a:pt x="47115" y="5759"/>
                  </a:cubicBezTo>
                  <a:cubicBezTo>
                    <a:pt x="46256" y="5759"/>
                    <a:pt x="45398" y="5622"/>
                    <a:pt x="44598" y="5276"/>
                  </a:cubicBezTo>
                  <a:cubicBezTo>
                    <a:pt x="42622" y="4416"/>
                    <a:pt x="41037" y="4209"/>
                    <a:pt x="39969" y="4209"/>
                  </a:cubicBezTo>
                  <a:cubicBezTo>
                    <a:pt x="38980" y="4209"/>
                    <a:pt x="38435" y="4386"/>
                    <a:pt x="38435" y="4386"/>
                  </a:cubicBezTo>
                  <a:cubicBezTo>
                    <a:pt x="38435" y="4386"/>
                    <a:pt x="37163" y="4903"/>
                    <a:pt x="35490" y="4903"/>
                  </a:cubicBezTo>
                  <a:cubicBezTo>
                    <a:pt x="34155" y="4903"/>
                    <a:pt x="32565" y="4574"/>
                    <a:pt x="31161" y="3394"/>
                  </a:cubicBezTo>
                  <a:cubicBezTo>
                    <a:pt x="27991" y="733"/>
                    <a:pt x="23575" y="40"/>
                    <a:pt x="23575" y="40"/>
                  </a:cubicBezTo>
                  <a:cubicBezTo>
                    <a:pt x="23575" y="40"/>
                    <a:pt x="23202" y="0"/>
                    <a:pt x="22612" y="0"/>
                  </a:cubicBezTo>
                  <a:close/>
                </a:path>
              </a:pathLst>
            </a:custGeom>
            <a:solidFill>
              <a:srgbClr val="FFFFFF">
                <a:alpha val="13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12"/>
            <p:cNvSpPr/>
            <p:nvPr/>
          </p:nvSpPr>
          <p:spPr>
            <a:xfrm>
              <a:off x="2777841" y="0"/>
              <a:ext cx="6413157" cy="1810824"/>
            </a:xfrm>
            <a:custGeom>
              <a:rect b="b" l="l" r="r" t="t"/>
              <a:pathLst>
                <a:path extrusionOk="0" h="10339" w="36610">
                  <a:moveTo>
                    <a:pt x="0" y="1"/>
                  </a:moveTo>
                  <a:cubicBezTo>
                    <a:pt x="160" y="193"/>
                    <a:pt x="300" y="403"/>
                    <a:pt x="410" y="628"/>
                  </a:cubicBezTo>
                  <a:cubicBezTo>
                    <a:pt x="1440" y="2670"/>
                    <a:pt x="4954" y="3330"/>
                    <a:pt x="4954" y="3330"/>
                  </a:cubicBezTo>
                  <a:cubicBezTo>
                    <a:pt x="4954" y="3330"/>
                    <a:pt x="6545" y="3691"/>
                    <a:pt x="7078" y="4536"/>
                  </a:cubicBezTo>
                  <a:cubicBezTo>
                    <a:pt x="7515" y="5229"/>
                    <a:pt x="8385" y="6335"/>
                    <a:pt x="10189" y="6335"/>
                  </a:cubicBezTo>
                  <a:cubicBezTo>
                    <a:pt x="10584" y="6335"/>
                    <a:pt x="11024" y="6282"/>
                    <a:pt x="11515" y="6160"/>
                  </a:cubicBezTo>
                  <a:cubicBezTo>
                    <a:pt x="11861" y="6073"/>
                    <a:pt x="12224" y="6036"/>
                    <a:pt x="12595" y="6036"/>
                  </a:cubicBezTo>
                  <a:cubicBezTo>
                    <a:pt x="15146" y="6036"/>
                    <a:pt x="18047" y="7820"/>
                    <a:pt x="18047" y="7820"/>
                  </a:cubicBezTo>
                  <a:cubicBezTo>
                    <a:pt x="18047" y="7820"/>
                    <a:pt x="21835" y="10339"/>
                    <a:pt x="26041" y="10339"/>
                  </a:cubicBezTo>
                  <a:cubicBezTo>
                    <a:pt x="27202" y="10339"/>
                    <a:pt x="28395" y="10147"/>
                    <a:pt x="29549" y="9657"/>
                  </a:cubicBezTo>
                  <a:cubicBezTo>
                    <a:pt x="32735" y="8304"/>
                    <a:pt x="35163" y="6508"/>
                    <a:pt x="36610" y="5282"/>
                  </a:cubicBezTo>
                  <a:lnTo>
                    <a:pt x="36610" y="1"/>
                  </a:lnTo>
                  <a:lnTo>
                    <a:pt x="29340" y="1"/>
                  </a:lnTo>
                  <a:cubicBezTo>
                    <a:pt x="27597" y="526"/>
                    <a:pt x="25690" y="1321"/>
                    <a:pt x="23804" y="2531"/>
                  </a:cubicBezTo>
                  <a:cubicBezTo>
                    <a:pt x="21110" y="4255"/>
                    <a:pt x="18914" y="4743"/>
                    <a:pt x="17290" y="4743"/>
                  </a:cubicBezTo>
                  <a:cubicBezTo>
                    <a:pt x="15178" y="4743"/>
                    <a:pt x="14037" y="3917"/>
                    <a:pt x="14037" y="3917"/>
                  </a:cubicBezTo>
                  <a:cubicBezTo>
                    <a:pt x="14037" y="3917"/>
                    <a:pt x="13491" y="3321"/>
                    <a:pt x="11936" y="3321"/>
                  </a:cubicBezTo>
                  <a:cubicBezTo>
                    <a:pt x="11455" y="3321"/>
                    <a:pt x="10878" y="3378"/>
                    <a:pt x="10190" y="3527"/>
                  </a:cubicBezTo>
                  <a:cubicBezTo>
                    <a:pt x="10027" y="3562"/>
                    <a:pt x="9866" y="3579"/>
                    <a:pt x="9708" y="3579"/>
                  </a:cubicBezTo>
                  <a:cubicBezTo>
                    <a:pt x="7886" y="3579"/>
                    <a:pt x="6432" y="1385"/>
                    <a:pt x="5696" y="1"/>
                  </a:cubicBezTo>
                  <a:close/>
                </a:path>
              </a:pathLst>
            </a:custGeom>
            <a:solidFill>
              <a:srgbClr val="FFFFFF">
                <a:alpha val="13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12"/>
            <p:cNvSpPr/>
            <p:nvPr/>
          </p:nvSpPr>
          <p:spPr>
            <a:xfrm>
              <a:off x="608925" y="4426148"/>
              <a:ext cx="5082878" cy="751022"/>
            </a:xfrm>
            <a:custGeom>
              <a:rect b="b" l="l" r="r" t="t"/>
              <a:pathLst>
                <a:path extrusionOk="0" h="4288" w="29016">
                  <a:moveTo>
                    <a:pt x="10237" y="0"/>
                  </a:moveTo>
                  <a:cubicBezTo>
                    <a:pt x="6886" y="0"/>
                    <a:pt x="5987" y="1962"/>
                    <a:pt x="5987" y="1962"/>
                  </a:cubicBezTo>
                  <a:cubicBezTo>
                    <a:pt x="5987" y="1962"/>
                    <a:pt x="5249" y="3127"/>
                    <a:pt x="2981" y="3127"/>
                  </a:cubicBezTo>
                  <a:cubicBezTo>
                    <a:pt x="1825" y="3127"/>
                    <a:pt x="759" y="3713"/>
                    <a:pt x="0" y="4287"/>
                  </a:cubicBezTo>
                  <a:lnTo>
                    <a:pt x="29016" y="4287"/>
                  </a:lnTo>
                  <a:cubicBezTo>
                    <a:pt x="28212" y="3996"/>
                    <a:pt x="27269" y="3467"/>
                    <a:pt x="26494" y="2516"/>
                  </a:cubicBezTo>
                  <a:cubicBezTo>
                    <a:pt x="25397" y="1157"/>
                    <a:pt x="23799" y="626"/>
                    <a:pt x="22167" y="626"/>
                  </a:cubicBezTo>
                  <a:cubicBezTo>
                    <a:pt x="21223" y="626"/>
                    <a:pt x="20268" y="804"/>
                    <a:pt x="19392" y="1101"/>
                  </a:cubicBezTo>
                  <a:cubicBezTo>
                    <a:pt x="18736" y="1322"/>
                    <a:pt x="18078" y="1403"/>
                    <a:pt x="17468" y="1403"/>
                  </a:cubicBezTo>
                  <a:cubicBezTo>
                    <a:pt x="15853" y="1403"/>
                    <a:pt x="14578" y="839"/>
                    <a:pt x="14578" y="839"/>
                  </a:cubicBezTo>
                  <a:cubicBezTo>
                    <a:pt x="12805" y="228"/>
                    <a:pt x="11379" y="0"/>
                    <a:pt x="10237" y="0"/>
                  </a:cubicBezTo>
                  <a:close/>
                </a:path>
              </a:pathLst>
            </a:custGeom>
            <a:solidFill>
              <a:srgbClr val="FFFFFF">
                <a:alpha val="13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2" name="Google Shape;622;p12"/>
          <p:cNvSpPr/>
          <p:nvPr/>
        </p:nvSpPr>
        <p:spPr>
          <a:xfrm>
            <a:off x="2200488" y="4164950"/>
            <a:ext cx="1075758" cy="485054"/>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12"/>
          <p:cNvSpPr/>
          <p:nvPr/>
        </p:nvSpPr>
        <p:spPr>
          <a:xfrm>
            <a:off x="652945" y="3916330"/>
            <a:ext cx="427277" cy="416972"/>
          </a:xfrm>
          <a:custGeom>
            <a:rect b="b" l="l" r="r" t="t"/>
            <a:pathLst>
              <a:path extrusionOk="0" h="30025" w="30767">
                <a:moveTo>
                  <a:pt x="30142" y="0"/>
                </a:moveTo>
                <a:cubicBezTo>
                  <a:pt x="28968" y="0"/>
                  <a:pt x="1186" y="26842"/>
                  <a:pt x="596" y="27432"/>
                </a:cubicBezTo>
                <a:cubicBezTo>
                  <a:pt x="0" y="28028"/>
                  <a:pt x="0" y="28989"/>
                  <a:pt x="596" y="29584"/>
                </a:cubicBezTo>
                <a:cubicBezTo>
                  <a:pt x="894" y="29878"/>
                  <a:pt x="1283" y="30025"/>
                  <a:pt x="1672" y="30025"/>
                </a:cubicBezTo>
                <a:cubicBezTo>
                  <a:pt x="2062" y="30025"/>
                  <a:pt x="2451" y="29878"/>
                  <a:pt x="2749" y="29584"/>
                </a:cubicBezTo>
                <a:cubicBezTo>
                  <a:pt x="3336" y="28989"/>
                  <a:pt x="30767" y="597"/>
                  <a:pt x="30171" y="10"/>
                </a:cubicBezTo>
                <a:cubicBezTo>
                  <a:pt x="30165" y="3"/>
                  <a:pt x="30155" y="0"/>
                  <a:pt x="30142" y="0"/>
                </a:cubicBezTo>
                <a:close/>
              </a:path>
            </a:pathLst>
          </a:custGeom>
          <a:gradFill>
            <a:gsLst>
              <a:gs pos="0">
                <a:srgbClr val="FFFFFF">
                  <a:alpha val="0"/>
                </a:srgbClr>
              </a:gs>
              <a:gs pos="100000">
                <a:srgbClr val="F0FFFF"/>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12"/>
          <p:cNvSpPr/>
          <p:nvPr/>
        </p:nvSpPr>
        <p:spPr>
          <a:xfrm>
            <a:off x="6830250" y="239513"/>
            <a:ext cx="769875" cy="750625"/>
          </a:xfrm>
          <a:custGeom>
            <a:rect b="b" l="l" r="r" t="t"/>
            <a:pathLst>
              <a:path extrusionOk="0" h="30025" w="30795">
                <a:moveTo>
                  <a:pt x="30134" y="0"/>
                </a:moveTo>
                <a:cubicBezTo>
                  <a:pt x="28968" y="0"/>
                  <a:pt x="1212" y="26807"/>
                  <a:pt x="588" y="27396"/>
                </a:cubicBezTo>
                <a:cubicBezTo>
                  <a:pt x="1" y="27992"/>
                  <a:pt x="1" y="28989"/>
                  <a:pt x="588" y="29585"/>
                </a:cubicBezTo>
                <a:cubicBezTo>
                  <a:pt x="904" y="29878"/>
                  <a:pt x="1302" y="30025"/>
                  <a:pt x="1695" y="30025"/>
                </a:cubicBezTo>
                <a:cubicBezTo>
                  <a:pt x="2089" y="30025"/>
                  <a:pt x="2478" y="29878"/>
                  <a:pt x="2776" y="29585"/>
                </a:cubicBezTo>
                <a:cubicBezTo>
                  <a:pt x="3372" y="28989"/>
                  <a:pt x="30794" y="597"/>
                  <a:pt x="30163" y="10"/>
                </a:cubicBezTo>
                <a:cubicBezTo>
                  <a:pt x="30156" y="3"/>
                  <a:pt x="30147" y="0"/>
                  <a:pt x="30134" y="0"/>
                </a:cubicBezTo>
                <a:close/>
              </a:path>
            </a:pathLst>
          </a:custGeom>
          <a:gradFill>
            <a:gsLst>
              <a:gs pos="0">
                <a:srgbClr val="FA8CEB"/>
              </a:gs>
              <a:gs pos="100000">
                <a:srgbClr val="FFEA8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12"/>
          <p:cNvSpPr/>
          <p:nvPr/>
        </p:nvSpPr>
        <p:spPr>
          <a:xfrm rot="-1569231">
            <a:off x="8388965" y="293172"/>
            <a:ext cx="317036" cy="317036"/>
          </a:xfrm>
          <a:custGeom>
            <a:rect b="b" l="l" r="r" t="t"/>
            <a:pathLst>
              <a:path extrusionOk="0" h="19382" w="19382">
                <a:moveTo>
                  <a:pt x="9669" y="0"/>
                </a:moveTo>
                <a:cubicBezTo>
                  <a:pt x="4332" y="0"/>
                  <a:pt x="1" y="4332"/>
                  <a:pt x="1" y="9705"/>
                </a:cubicBezTo>
                <a:cubicBezTo>
                  <a:pt x="1" y="15041"/>
                  <a:pt x="4332" y="19382"/>
                  <a:pt x="9669" y="19382"/>
                </a:cubicBezTo>
                <a:cubicBezTo>
                  <a:pt x="15050" y="19382"/>
                  <a:pt x="19382" y="15041"/>
                  <a:pt x="19382" y="9705"/>
                </a:cubicBezTo>
                <a:cubicBezTo>
                  <a:pt x="19382" y="4332"/>
                  <a:pt x="15050" y="0"/>
                  <a:pt x="9669" y="0"/>
                </a:cubicBezTo>
                <a:close/>
              </a:path>
            </a:pathLst>
          </a:custGeom>
          <a:gradFill>
            <a:gsLst>
              <a:gs pos="0">
                <a:srgbClr val="FFFFFF"/>
              </a:gs>
              <a:gs pos="64000">
                <a:srgbClr val="FFFFFF"/>
              </a:gs>
              <a:gs pos="100000">
                <a:srgbClr val="FFFFFF">
                  <a:alpha val="0"/>
                </a:srgbClr>
              </a:gs>
            </a:gsLst>
            <a:lin ang="5400012" scaled="0"/>
          </a:gradFill>
          <a:ln>
            <a:noFill/>
          </a:ln>
          <a:effectLst>
            <a:outerShdw blurRad="300038" rotWithShape="0" algn="bl" dir="1260000" dist="9525">
              <a:srgbClr val="FFFFFF"/>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12"/>
          <p:cNvSpPr/>
          <p:nvPr/>
        </p:nvSpPr>
        <p:spPr>
          <a:xfrm>
            <a:off x="7989775" y="4072025"/>
            <a:ext cx="769875" cy="750625"/>
          </a:xfrm>
          <a:custGeom>
            <a:rect b="b" l="l" r="r" t="t"/>
            <a:pathLst>
              <a:path extrusionOk="0" h="30025" w="30795">
                <a:moveTo>
                  <a:pt x="30134" y="0"/>
                </a:moveTo>
                <a:cubicBezTo>
                  <a:pt x="28968" y="0"/>
                  <a:pt x="1212" y="26807"/>
                  <a:pt x="588" y="27396"/>
                </a:cubicBezTo>
                <a:cubicBezTo>
                  <a:pt x="1" y="27992"/>
                  <a:pt x="1" y="28989"/>
                  <a:pt x="588" y="29585"/>
                </a:cubicBezTo>
                <a:cubicBezTo>
                  <a:pt x="904" y="29878"/>
                  <a:pt x="1302" y="30025"/>
                  <a:pt x="1695" y="30025"/>
                </a:cubicBezTo>
                <a:cubicBezTo>
                  <a:pt x="2089" y="30025"/>
                  <a:pt x="2478" y="29878"/>
                  <a:pt x="2776" y="29585"/>
                </a:cubicBezTo>
                <a:cubicBezTo>
                  <a:pt x="3372" y="28989"/>
                  <a:pt x="30794" y="597"/>
                  <a:pt x="30163" y="10"/>
                </a:cubicBezTo>
                <a:cubicBezTo>
                  <a:pt x="30156" y="3"/>
                  <a:pt x="30147" y="0"/>
                  <a:pt x="30134" y="0"/>
                </a:cubicBezTo>
                <a:close/>
              </a:path>
            </a:pathLst>
          </a:custGeom>
          <a:gradFill>
            <a:gsLst>
              <a:gs pos="0">
                <a:srgbClr val="FA8CEB"/>
              </a:gs>
              <a:gs pos="100000">
                <a:srgbClr val="FFEA8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12"/>
          <p:cNvSpPr/>
          <p:nvPr/>
        </p:nvSpPr>
        <p:spPr>
          <a:xfrm>
            <a:off x="4932502" y="1461026"/>
            <a:ext cx="295286" cy="288165"/>
          </a:xfrm>
          <a:custGeom>
            <a:rect b="b" l="l" r="r" t="t"/>
            <a:pathLst>
              <a:path extrusionOk="0" h="30025" w="30767">
                <a:moveTo>
                  <a:pt x="30142" y="0"/>
                </a:moveTo>
                <a:cubicBezTo>
                  <a:pt x="28968" y="0"/>
                  <a:pt x="1186" y="26842"/>
                  <a:pt x="596" y="27432"/>
                </a:cubicBezTo>
                <a:cubicBezTo>
                  <a:pt x="0" y="28028"/>
                  <a:pt x="0" y="28989"/>
                  <a:pt x="596" y="29584"/>
                </a:cubicBezTo>
                <a:cubicBezTo>
                  <a:pt x="894" y="29878"/>
                  <a:pt x="1283" y="30025"/>
                  <a:pt x="1672" y="30025"/>
                </a:cubicBezTo>
                <a:cubicBezTo>
                  <a:pt x="2062" y="30025"/>
                  <a:pt x="2451" y="29878"/>
                  <a:pt x="2749" y="29584"/>
                </a:cubicBezTo>
                <a:cubicBezTo>
                  <a:pt x="3336" y="28989"/>
                  <a:pt x="30767" y="597"/>
                  <a:pt x="30171" y="10"/>
                </a:cubicBezTo>
                <a:cubicBezTo>
                  <a:pt x="30165" y="3"/>
                  <a:pt x="30155" y="0"/>
                  <a:pt x="30142" y="0"/>
                </a:cubicBezTo>
                <a:close/>
              </a:path>
            </a:pathLst>
          </a:custGeom>
          <a:gradFill>
            <a:gsLst>
              <a:gs pos="0">
                <a:srgbClr val="FFFFFF">
                  <a:alpha val="0"/>
                </a:srgbClr>
              </a:gs>
              <a:gs pos="100000">
                <a:srgbClr val="F0FFFF"/>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12"/>
          <p:cNvSpPr/>
          <p:nvPr/>
        </p:nvSpPr>
        <p:spPr>
          <a:xfrm rot="8804286">
            <a:off x="8074572" y="2953183"/>
            <a:ext cx="440866" cy="440871"/>
          </a:xfrm>
          <a:custGeom>
            <a:rect b="b" l="l" r="r" t="t"/>
            <a:pathLst>
              <a:path extrusionOk="0" h="80534" w="80533">
                <a:moveTo>
                  <a:pt x="40284" y="1"/>
                </a:moveTo>
                <a:cubicBezTo>
                  <a:pt x="18047" y="1"/>
                  <a:pt x="0" y="18013"/>
                  <a:pt x="0" y="40249"/>
                </a:cubicBezTo>
                <a:cubicBezTo>
                  <a:pt x="0" y="62486"/>
                  <a:pt x="18047" y="80533"/>
                  <a:pt x="40284" y="80533"/>
                </a:cubicBezTo>
                <a:cubicBezTo>
                  <a:pt x="62521" y="80533"/>
                  <a:pt x="80532" y="62486"/>
                  <a:pt x="80532" y="40249"/>
                </a:cubicBezTo>
                <a:cubicBezTo>
                  <a:pt x="80532" y="18013"/>
                  <a:pt x="62521" y="1"/>
                  <a:pt x="40284" y="1"/>
                </a:cubicBezTo>
                <a:close/>
              </a:path>
            </a:pathLst>
          </a:custGeom>
          <a:gradFill>
            <a:gsLst>
              <a:gs pos="0">
                <a:srgbClr val="FFFFFF">
                  <a:alpha val="0"/>
                </a:srgbClr>
              </a:gs>
              <a:gs pos="100000">
                <a:srgbClr val="FFFFFF"/>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12"/>
          <p:cNvSpPr/>
          <p:nvPr/>
        </p:nvSpPr>
        <p:spPr>
          <a:xfrm>
            <a:off x="1155275" y="476647"/>
            <a:ext cx="526671" cy="513503"/>
          </a:xfrm>
          <a:custGeom>
            <a:rect b="b" l="l" r="r" t="t"/>
            <a:pathLst>
              <a:path extrusionOk="0" h="30025" w="30795">
                <a:moveTo>
                  <a:pt x="30134" y="0"/>
                </a:moveTo>
                <a:cubicBezTo>
                  <a:pt x="28968" y="0"/>
                  <a:pt x="1212" y="26807"/>
                  <a:pt x="588" y="27396"/>
                </a:cubicBezTo>
                <a:cubicBezTo>
                  <a:pt x="1" y="27992"/>
                  <a:pt x="1" y="28989"/>
                  <a:pt x="588" y="29585"/>
                </a:cubicBezTo>
                <a:cubicBezTo>
                  <a:pt x="904" y="29878"/>
                  <a:pt x="1302" y="30025"/>
                  <a:pt x="1695" y="30025"/>
                </a:cubicBezTo>
                <a:cubicBezTo>
                  <a:pt x="2089" y="30025"/>
                  <a:pt x="2478" y="29878"/>
                  <a:pt x="2776" y="29585"/>
                </a:cubicBezTo>
                <a:cubicBezTo>
                  <a:pt x="3372" y="28989"/>
                  <a:pt x="30794" y="597"/>
                  <a:pt x="30163" y="10"/>
                </a:cubicBezTo>
                <a:cubicBezTo>
                  <a:pt x="30156" y="3"/>
                  <a:pt x="30147" y="0"/>
                  <a:pt x="30134" y="0"/>
                </a:cubicBezTo>
                <a:close/>
              </a:path>
            </a:pathLst>
          </a:custGeom>
          <a:gradFill>
            <a:gsLst>
              <a:gs pos="0">
                <a:srgbClr val="FA8CEB"/>
              </a:gs>
              <a:gs pos="100000">
                <a:srgbClr val="FFEA8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12"/>
          <p:cNvSpPr/>
          <p:nvPr/>
        </p:nvSpPr>
        <p:spPr>
          <a:xfrm>
            <a:off x="5303000" y="1254089"/>
            <a:ext cx="639168" cy="288198"/>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12"/>
          <p:cNvSpPr/>
          <p:nvPr/>
        </p:nvSpPr>
        <p:spPr>
          <a:xfrm>
            <a:off x="7828550" y="4035202"/>
            <a:ext cx="639168" cy="288198"/>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12"/>
          <p:cNvSpPr/>
          <p:nvPr/>
        </p:nvSpPr>
        <p:spPr>
          <a:xfrm>
            <a:off x="1561325" y="470527"/>
            <a:ext cx="639168" cy="288198"/>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12"/>
          <p:cNvSpPr/>
          <p:nvPr/>
        </p:nvSpPr>
        <p:spPr>
          <a:xfrm rot="-7496856">
            <a:off x="3752939" y="649617"/>
            <a:ext cx="476549" cy="579530"/>
          </a:xfrm>
          <a:custGeom>
            <a:rect b="b" l="l" r="r" t="t"/>
            <a:pathLst>
              <a:path extrusionOk="0" h="5031" w="4137">
                <a:moveTo>
                  <a:pt x="2457" y="0"/>
                </a:moveTo>
                <a:cubicBezTo>
                  <a:pt x="2904" y="304"/>
                  <a:pt x="3208" y="751"/>
                  <a:pt x="3395" y="1198"/>
                </a:cubicBezTo>
                <a:cubicBezTo>
                  <a:pt x="3538" y="1600"/>
                  <a:pt x="3574" y="1975"/>
                  <a:pt x="3538" y="2386"/>
                </a:cubicBezTo>
                <a:cubicBezTo>
                  <a:pt x="3503" y="2716"/>
                  <a:pt x="3395" y="3020"/>
                  <a:pt x="3244" y="3315"/>
                </a:cubicBezTo>
                <a:lnTo>
                  <a:pt x="3244" y="3351"/>
                </a:lnTo>
                <a:cubicBezTo>
                  <a:pt x="3092" y="3655"/>
                  <a:pt x="2868" y="3914"/>
                  <a:pt x="2609" y="4101"/>
                </a:cubicBezTo>
                <a:cubicBezTo>
                  <a:pt x="2314" y="4360"/>
                  <a:pt x="1975" y="4548"/>
                  <a:pt x="1564" y="4619"/>
                </a:cubicBezTo>
                <a:cubicBezTo>
                  <a:pt x="1385" y="4691"/>
                  <a:pt x="1162" y="4727"/>
                  <a:pt x="938" y="4727"/>
                </a:cubicBezTo>
                <a:cubicBezTo>
                  <a:pt x="635" y="4727"/>
                  <a:pt x="304" y="4655"/>
                  <a:pt x="0" y="4548"/>
                </a:cubicBezTo>
                <a:lnTo>
                  <a:pt x="0" y="4548"/>
                </a:lnTo>
                <a:cubicBezTo>
                  <a:pt x="117" y="4619"/>
                  <a:pt x="188" y="4655"/>
                  <a:pt x="304" y="4727"/>
                </a:cubicBezTo>
                <a:cubicBezTo>
                  <a:pt x="670" y="4914"/>
                  <a:pt x="1081" y="5030"/>
                  <a:pt x="1528" y="5030"/>
                </a:cubicBezTo>
                <a:cubicBezTo>
                  <a:pt x="1716" y="5030"/>
                  <a:pt x="1939" y="4995"/>
                  <a:pt x="2162" y="4950"/>
                </a:cubicBezTo>
                <a:cubicBezTo>
                  <a:pt x="2538" y="4843"/>
                  <a:pt x="2904" y="4655"/>
                  <a:pt x="3208" y="4396"/>
                </a:cubicBezTo>
                <a:cubicBezTo>
                  <a:pt x="3431" y="4208"/>
                  <a:pt x="3654" y="3949"/>
                  <a:pt x="3797" y="3655"/>
                </a:cubicBezTo>
                <a:cubicBezTo>
                  <a:pt x="3985" y="3351"/>
                  <a:pt x="4065" y="3020"/>
                  <a:pt x="4101" y="2681"/>
                </a:cubicBezTo>
                <a:cubicBezTo>
                  <a:pt x="4137" y="2314"/>
                  <a:pt x="4101" y="1903"/>
                  <a:pt x="3949" y="1528"/>
                </a:cubicBezTo>
                <a:cubicBezTo>
                  <a:pt x="3762" y="930"/>
                  <a:pt x="3315" y="447"/>
                  <a:pt x="2761" y="152"/>
                </a:cubicBezTo>
                <a:cubicBezTo>
                  <a:pt x="2645" y="81"/>
                  <a:pt x="2573" y="36"/>
                  <a:pt x="2457" y="0"/>
                </a:cubicBezTo>
                <a:close/>
              </a:path>
            </a:pathLst>
          </a:custGeom>
          <a:gradFill>
            <a:gsLst>
              <a:gs pos="0">
                <a:srgbClr val="FFFFFF">
                  <a:alpha val="0"/>
                </a:srgbClr>
              </a:gs>
              <a:gs pos="100000">
                <a:srgbClr val="F0FFFF"/>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634" name="Google Shape;634;p12"/>
          <p:cNvPicPr preferRelativeResize="0"/>
          <p:nvPr/>
        </p:nvPicPr>
        <p:blipFill>
          <a:blip r:embed="rId2">
            <a:alphaModFix/>
          </a:blip>
          <a:stretch>
            <a:fillRect/>
          </a:stretch>
        </p:blipFill>
        <p:spPr>
          <a:xfrm>
            <a:off x="86602" y="0"/>
            <a:ext cx="8970797" cy="5143501"/>
          </a:xfrm>
          <a:prstGeom prst="rect">
            <a:avLst/>
          </a:prstGeom>
          <a:noFill/>
          <a:ln>
            <a:noFill/>
          </a:ln>
        </p:spPr>
      </p:pic>
      <p:grpSp>
        <p:nvGrpSpPr>
          <p:cNvPr id="635" name="Google Shape;635;p12"/>
          <p:cNvGrpSpPr/>
          <p:nvPr/>
        </p:nvGrpSpPr>
        <p:grpSpPr>
          <a:xfrm rot="4490682">
            <a:off x="6243194" y="1990415"/>
            <a:ext cx="846042" cy="859663"/>
            <a:chOff x="-2803299" y="2304605"/>
            <a:chExt cx="1513937" cy="1524159"/>
          </a:xfrm>
        </p:grpSpPr>
        <p:sp>
          <p:nvSpPr>
            <p:cNvPr id="636" name="Google Shape;636;p12"/>
            <p:cNvSpPr/>
            <p:nvPr/>
          </p:nvSpPr>
          <p:spPr>
            <a:xfrm rot="-3251086">
              <a:off x="-2653825" y="2527465"/>
              <a:ext cx="999923" cy="880172"/>
            </a:xfrm>
            <a:custGeom>
              <a:rect b="b" l="l" r="r" t="t"/>
              <a:pathLst>
                <a:path extrusionOk="0" h="12434" w="14125">
                  <a:moveTo>
                    <a:pt x="7070" y="1"/>
                  </a:moveTo>
                  <a:cubicBezTo>
                    <a:pt x="6244" y="1"/>
                    <a:pt x="5404" y="166"/>
                    <a:pt x="4599" y="517"/>
                  </a:cubicBezTo>
                  <a:cubicBezTo>
                    <a:pt x="1450" y="1896"/>
                    <a:pt x="0" y="5525"/>
                    <a:pt x="1334" y="8673"/>
                  </a:cubicBezTo>
                  <a:cubicBezTo>
                    <a:pt x="2359" y="11029"/>
                    <a:pt x="4672" y="12433"/>
                    <a:pt x="7091" y="12433"/>
                  </a:cubicBezTo>
                  <a:cubicBezTo>
                    <a:pt x="7906" y="12433"/>
                    <a:pt x="8733" y="12274"/>
                    <a:pt x="9526" y="11938"/>
                  </a:cubicBezTo>
                  <a:cubicBezTo>
                    <a:pt x="12675" y="10568"/>
                    <a:pt x="14125" y="6894"/>
                    <a:pt x="12746" y="3746"/>
                  </a:cubicBezTo>
                  <a:cubicBezTo>
                    <a:pt x="11753" y="1403"/>
                    <a:pt x="9470" y="1"/>
                    <a:pt x="7070" y="1"/>
                  </a:cubicBezTo>
                  <a:close/>
                </a:path>
              </a:pathLst>
            </a:custGeom>
            <a:gradFill>
              <a:gsLst>
                <a:gs pos="0">
                  <a:srgbClr val="FFFFFF">
                    <a:alpha val="0"/>
                  </a:srgbClr>
                </a:gs>
                <a:gs pos="42000">
                  <a:srgbClr val="FFFFFF">
                    <a:alpha val="0"/>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7" name="Google Shape;637;p12"/>
            <p:cNvGrpSpPr/>
            <p:nvPr/>
          </p:nvGrpSpPr>
          <p:grpSpPr>
            <a:xfrm>
              <a:off x="-2451424" y="2666703"/>
              <a:ext cx="1162061" cy="1162061"/>
              <a:chOff x="5100894" y="5868788"/>
              <a:chExt cx="1277412" cy="1277412"/>
            </a:xfrm>
          </p:grpSpPr>
          <p:sp>
            <p:nvSpPr>
              <p:cNvPr id="638" name="Google Shape;638;p12"/>
              <p:cNvSpPr/>
              <p:nvPr/>
            </p:nvSpPr>
            <p:spPr>
              <a:xfrm rot="-8100000">
                <a:off x="5287742" y="6056085"/>
                <a:ext cx="903716" cy="902816"/>
              </a:xfrm>
              <a:custGeom>
                <a:rect b="b" l="l" r="r" t="t"/>
                <a:pathLst>
                  <a:path extrusionOk="0" h="36113" w="36149">
                    <a:moveTo>
                      <a:pt x="18092" y="1"/>
                    </a:moveTo>
                    <a:cubicBezTo>
                      <a:pt x="8113" y="1"/>
                      <a:pt x="1" y="8077"/>
                      <a:pt x="1" y="18056"/>
                    </a:cubicBezTo>
                    <a:cubicBezTo>
                      <a:pt x="1" y="28036"/>
                      <a:pt x="8113" y="36112"/>
                      <a:pt x="18092" y="36112"/>
                    </a:cubicBezTo>
                    <a:cubicBezTo>
                      <a:pt x="28036" y="36112"/>
                      <a:pt x="36148" y="28036"/>
                      <a:pt x="36148" y="18056"/>
                    </a:cubicBezTo>
                    <a:cubicBezTo>
                      <a:pt x="36148" y="8077"/>
                      <a:pt x="28036" y="1"/>
                      <a:pt x="18092"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12"/>
              <p:cNvSpPr/>
              <p:nvPr/>
            </p:nvSpPr>
            <p:spPr>
              <a:xfrm>
                <a:off x="6019238" y="6596500"/>
                <a:ext cx="122850" cy="137125"/>
              </a:xfrm>
              <a:custGeom>
                <a:rect b="b" l="l" r="r" t="t"/>
                <a:pathLst>
                  <a:path extrusionOk="0" h="5485" w="4914">
                    <a:moveTo>
                      <a:pt x="3586" y="1"/>
                    </a:moveTo>
                    <a:cubicBezTo>
                      <a:pt x="2823" y="1"/>
                      <a:pt x="1813" y="731"/>
                      <a:pt x="1081" y="1871"/>
                    </a:cubicBezTo>
                    <a:cubicBezTo>
                      <a:pt x="152" y="3292"/>
                      <a:pt x="0" y="4855"/>
                      <a:pt x="786" y="5338"/>
                    </a:cubicBezTo>
                    <a:cubicBezTo>
                      <a:pt x="939" y="5437"/>
                      <a:pt x="1118" y="5485"/>
                      <a:pt x="1316" y="5485"/>
                    </a:cubicBezTo>
                    <a:cubicBezTo>
                      <a:pt x="2075" y="5485"/>
                      <a:pt x="3095" y="4779"/>
                      <a:pt x="3833" y="3622"/>
                    </a:cubicBezTo>
                    <a:cubicBezTo>
                      <a:pt x="4762" y="2211"/>
                      <a:pt x="4914" y="647"/>
                      <a:pt x="4137" y="165"/>
                    </a:cubicBezTo>
                    <a:cubicBezTo>
                      <a:pt x="3978" y="53"/>
                      <a:pt x="3791" y="1"/>
                      <a:pt x="358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12"/>
              <p:cNvSpPr/>
              <p:nvPr/>
            </p:nvSpPr>
            <p:spPr>
              <a:xfrm>
                <a:off x="6030388" y="6600600"/>
                <a:ext cx="110825" cy="133025"/>
              </a:xfrm>
              <a:custGeom>
                <a:rect b="b" l="l" r="r" t="t"/>
                <a:pathLst>
                  <a:path extrusionOk="0" h="5321" w="4433">
                    <a:moveTo>
                      <a:pt x="3726" y="1"/>
                    </a:moveTo>
                    <a:cubicBezTo>
                      <a:pt x="4093" y="707"/>
                      <a:pt x="3869" y="1975"/>
                      <a:pt x="3092" y="3164"/>
                    </a:cubicBezTo>
                    <a:cubicBezTo>
                      <a:pt x="2349" y="4292"/>
                      <a:pt x="1343" y="5021"/>
                      <a:pt x="568" y="5021"/>
                    </a:cubicBezTo>
                    <a:cubicBezTo>
                      <a:pt x="374" y="5021"/>
                      <a:pt x="194" y="4976"/>
                      <a:pt x="36" y="4879"/>
                    </a:cubicBezTo>
                    <a:lnTo>
                      <a:pt x="1" y="4834"/>
                    </a:lnTo>
                    <a:lnTo>
                      <a:pt x="1" y="4834"/>
                    </a:lnTo>
                    <a:cubicBezTo>
                      <a:pt x="72" y="4986"/>
                      <a:pt x="188" y="5102"/>
                      <a:pt x="340" y="5174"/>
                    </a:cubicBezTo>
                    <a:cubicBezTo>
                      <a:pt x="493" y="5273"/>
                      <a:pt x="672" y="5321"/>
                      <a:pt x="870" y="5321"/>
                    </a:cubicBezTo>
                    <a:cubicBezTo>
                      <a:pt x="1629" y="5321"/>
                      <a:pt x="2649" y="4615"/>
                      <a:pt x="3387" y="3458"/>
                    </a:cubicBezTo>
                    <a:cubicBezTo>
                      <a:pt x="4280" y="2047"/>
                      <a:pt x="4432" y="519"/>
                      <a:pt x="372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12"/>
              <p:cNvSpPr/>
              <p:nvPr/>
            </p:nvSpPr>
            <p:spPr>
              <a:xfrm>
                <a:off x="5634838" y="6635025"/>
                <a:ext cx="274525" cy="146975"/>
              </a:xfrm>
              <a:custGeom>
                <a:rect b="b" l="l" r="r" t="t"/>
                <a:pathLst>
                  <a:path extrusionOk="0" h="5879" w="10981">
                    <a:moveTo>
                      <a:pt x="6816" y="1"/>
                    </a:moveTo>
                    <a:cubicBezTo>
                      <a:pt x="6224" y="1"/>
                      <a:pt x="5594" y="61"/>
                      <a:pt x="4950" y="187"/>
                    </a:cubicBezTo>
                    <a:cubicBezTo>
                      <a:pt x="2091" y="777"/>
                      <a:pt x="0" y="2457"/>
                      <a:pt x="304" y="3984"/>
                    </a:cubicBezTo>
                    <a:cubicBezTo>
                      <a:pt x="532" y="5167"/>
                      <a:pt x="2147" y="5878"/>
                      <a:pt x="4191" y="5878"/>
                    </a:cubicBezTo>
                    <a:cubicBezTo>
                      <a:pt x="4788" y="5878"/>
                      <a:pt x="5421" y="5818"/>
                      <a:pt x="6067" y="5691"/>
                    </a:cubicBezTo>
                    <a:cubicBezTo>
                      <a:pt x="8934" y="5101"/>
                      <a:pt x="10980" y="3422"/>
                      <a:pt x="10686" y="1894"/>
                    </a:cubicBezTo>
                    <a:cubicBezTo>
                      <a:pt x="10457" y="716"/>
                      <a:pt x="8859" y="1"/>
                      <a:pt x="681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12"/>
              <p:cNvSpPr/>
              <p:nvPr/>
            </p:nvSpPr>
            <p:spPr>
              <a:xfrm>
                <a:off x="5641313" y="6684375"/>
                <a:ext cx="266250" cy="97625"/>
              </a:xfrm>
              <a:custGeom>
                <a:rect b="b" l="l" r="r" t="t"/>
                <a:pathLst>
                  <a:path extrusionOk="0" h="3905" w="10650">
                    <a:moveTo>
                      <a:pt x="10427" y="0"/>
                    </a:moveTo>
                    <a:lnTo>
                      <a:pt x="10427" y="0"/>
                    </a:lnTo>
                    <a:cubicBezTo>
                      <a:pt x="10051" y="1260"/>
                      <a:pt x="8229" y="2529"/>
                      <a:pt x="5852" y="2975"/>
                    </a:cubicBezTo>
                    <a:cubicBezTo>
                      <a:pt x="5195" y="3112"/>
                      <a:pt x="4553" y="3177"/>
                      <a:pt x="3951" y="3177"/>
                    </a:cubicBezTo>
                    <a:cubicBezTo>
                      <a:pt x="1925" y="3177"/>
                      <a:pt x="344" y="2448"/>
                      <a:pt x="117" y="1305"/>
                    </a:cubicBezTo>
                    <a:lnTo>
                      <a:pt x="117" y="1224"/>
                    </a:lnTo>
                    <a:cubicBezTo>
                      <a:pt x="45" y="1483"/>
                      <a:pt x="0" y="1751"/>
                      <a:pt x="45" y="2010"/>
                    </a:cubicBezTo>
                    <a:cubicBezTo>
                      <a:pt x="273" y="3193"/>
                      <a:pt x="1888" y="3904"/>
                      <a:pt x="3932" y="3904"/>
                    </a:cubicBezTo>
                    <a:cubicBezTo>
                      <a:pt x="4529" y="3904"/>
                      <a:pt x="5162" y="3844"/>
                      <a:pt x="5808" y="3717"/>
                    </a:cubicBezTo>
                    <a:cubicBezTo>
                      <a:pt x="8604" y="3127"/>
                      <a:pt x="10650" y="1483"/>
                      <a:pt x="10427"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12"/>
              <p:cNvSpPr/>
              <p:nvPr/>
            </p:nvSpPr>
            <p:spPr>
              <a:xfrm>
                <a:off x="5584588" y="6245650"/>
                <a:ext cx="156375" cy="263025"/>
              </a:xfrm>
              <a:custGeom>
                <a:rect b="b" l="l" r="r" t="t"/>
                <a:pathLst>
                  <a:path extrusionOk="0" h="10521" w="6255">
                    <a:moveTo>
                      <a:pt x="3579" y="0"/>
                    </a:moveTo>
                    <a:cubicBezTo>
                      <a:pt x="2114" y="0"/>
                      <a:pt x="693" y="2138"/>
                      <a:pt x="375" y="4925"/>
                    </a:cubicBezTo>
                    <a:cubicBezTo>
                      <a:pt x="0" y="7829"/>
                      <a:pt x="974" y="10321"/>
                      <a:pt x="2493" y="10509"/>
                    </a:cubicBezTo>
                    <a:cubicBezTo>
                      <a:pt x="2555" y="10517"/>
                      <a:pt x="2617" y="10520"/>
                      <a:pt x="2680" y="10520"/>
                    </a:cubicBezTo>
                    <a:cubicBezTo>
                      <a:pt x="4176" y="10520"/>
                      <a:pt x="5598" y="8383"/>
                      <a:pt x="5923" y="5595"/>
                    </a:cubicBezTo>
                    <a:cubicBezTo>
                      <a:pt x="6254" y="2692"/>
                      <a:pt x="5325" y="199"/>
                      <a:pt x="3761" y="12"/>
                    </a:cubicBezTo>
                    <a:cubicBezTo>
                      <a:pt x="3700" y="4"/>
                      <a:pt x="3640" y="0"/>
                      <a:pt x="3579"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12"/>
              <p:cNvSpPr/>
              <p:nvPr/>
            </p:nvSpPr>
            <p:spPr>
              <a:xfrm>
                <a:off x="5585463" y="6245650"/>
                <a:ext cx="111700" cy="262750"/>
              </a:xfrm>
              <a:custGeom>
                <a:rect b="b" l="l" r="r" t="t"/>
                <a:pathLst>
                  <a:path extrusionOk="0" h="10510" w="4468">
                    <a:moveTo>
                      <a:pt x="3544" y="0"/>
                    </a:moveTo>
                    <a:cubicBezTo>
                      <a:pt x="2079" y="0"/>
                      <a:pt x="658" y="2138"/>
                      <a:pt x="340" y="4925"/>
                    </a:cubicBezTo>
                    <a:cubicBezTo>
                      <a:pt x="1" y="7793"/>
                      <a:pt x="894" y="10250"/>
                      <a:pt x="2386" y="10509"/>
                    </a:cubicBezTo>
                    <a:cubicBezTo>
                      <a:pt x="1305" y="9732"/>
                      <a:pt x="716" y="7606"/>
                      <a:pt x="1010" y="5184"/>
                    </a:cubicBezTo>
                    <a:cubicBezTo>
                      <a:pt x="1328" y="2392"/>
                      <a:pt x="2754" y="260"/>
                      <a:pt x="4221" y="260"/>
                    </a:cubicBezTo>
                    <a:cubicBezTo>
                      <a:pt x="4280" y="260"/>
                      <a:pt x="4338" y="264"/>
                      <a:pt x="4396" y="271"/>
                    </a:cubicBezTo>
                    <a:cubicBezTo>
                      <a:pt x="4432" y="271"/>
                      <a:pt x="4432" y="315"/>
                      <a:pt x="4468" y="315"/>
                    </a:cubicBezTo>
                    <a:cubicBezTo>
                      <a:pt x="4245" y="128"/>
                      <a:pt x="3986" y="47"/>
                      <a:pt x="3726" y="12"/>
                    </a:cubicBezTo>
                    <a:cubicBezTo>
                      <a:pt x="3665" y="4"/>
                      <a:pt x="3605" y="0"/>
                      <a:pt x="3544"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12"/>
              <p:cNvSpPr/>
              <p:nvPr/>
            </p:nvSpPr>
            <p:spPr>
              <a:xfrm>
                <a:off x="5889913" y="6135825"/>
                <a:ext cx="188975" cy="178800"/>
              </a:xfrm>
              <a:custGeom>
                <a:rect b="b" l="l" r="r" t="t"/>
                <a:pathLst>
                  <a:path extrusionOk="0" h="7152" w="7559">
                    <a:moveTo>
                      <a:pt x="1935" y="0"/>
                    </a:moveTo>
                    <a:cubicBezTo>
                      <a:pt x="1541" y="0"/>
                      <a:pt x="1195" y="112"/>
                      <a:pt x="929" y="348"/>
                    </a:cubicBezTo>
                    <a:cubicBezTo>
                      <a:pt x="0" y="1170"/>
                      <a:pt x="483" y="3288"/>
                      <a:pt x="2046" y="5075"/>
                    </a:cubicBezTo>
                    <a:cubicBezTo>
                      <a:pt x="3189" y="6380"/>
                      <a:pt x="4589" y="7152"/>
                      <a:pt x="5622" y="7152"/>
                    </a:cubicBezTo>
                    <a:cubicBezTo>
                      <a:pt x="6003" y="7152"/>
                      <a:pt x="6334" y="7047"/>
                      <a:pt x="6585" y="6826"/>
                    </a:cubicBezTo>
                    <a:cubicBezTo>
                      <a:pt x="7558" y="5968"/>
                      <a:pt x="7031" y="3886"/>
                      <a:pt x="5468" y="2064"/>
                    </a:cubicBezTo>
                    <a:cubicBezTo>
                      <a:pt x="4335" y="770"/>
                      <a:pt x="2969" y="0"/>
                      <a:pt x="1935"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12"/>
              <p:cNvSpPr/>
              <p:nvPr/>
            </p:nvSpPr>
            <p:spPr>
              <a:xfrm>
                <a:off x="5914913" y="6136000"/>
                <a:ext cx="163975" cy="176950"/>
              </a:xfrm>
              <a:custGeom>
                <a:rect b="b" l="l" r="r" t="t"/>
                <a:pathLst>
                  <a:path extrusionOk="0" h="7078" w="6559">
                    <a:moveTo>
                      <a:pt x="937" y="1"/>
                    </a:moveTo>
                    <a:cubicBezTo>
                      <a:pt x="569" y="1"/>
                      <a:pt x="248" y="99"/>
                      <a:pt x="1" y="306"/>
                    </a:cubicBezTo>
                    <a:cubicBezTo>
                      <a:pt x="134" y="273"/>
                      <a:pt x="276" y="256"/>
                      <a:pt x="426" y="256"/>
                    </a:cubicBezTo>
                    <a:cubicBezTo>
                      <a:pt x="1449" y="256"/>
                      <a:pt x="2812" y="1014"/>
                      <a:pt x="3950" y="2316"/>
                    </a:cubicBezTo>
                    <a:cubicBezTo>
                      <a:pt x="5513" y="4103"/>
                      <a:pt x="6031" y="6220"/>
                      <a:pt x="5066" y="7042"/>
                    </a:cubicBezTo>
                    <a:cubicBezTo>
                      <a:pt x="5066" y="7064"/>
                      <a:pt x="5052" y="7073"/>
                      <a:pt x="5042" y="7076"/>
                    </a:cubicBezTo>
                    <a:lnTo>
                      <a:pt x="5042" y="7076"/>
                    </a:lnTo>
                    <a:cubicBezTo>
                      <a:pt x="5260" y="7038"/>
                      <a:pt x="5444" y="6933"/>
                      <a:pt x="5585" y="6819"/>
                    </a:cubicBezTo>
                    <a:cubicBezTo>
                      <a:pt x="6558" y="5961"/>
                      <a:pt x="6031" y="3879"/>
                      <a:pt x="4468" y="2057"/>
                    </a:cubicBezTo>
                    <a:cubicBezTo>
                      <a:pt x="3349" y="767"/>
                      <a:pt x="1964" y="1"/>
                      <a:pt x="937" y="1"/>
                    </a:cubicBezTo>
                    <a:close/>
                    <a:moveTo>
                      <a:pt x="5042" y="7076"/>
                    </a:moveTo>
                    <a:cubicBezTo>
                      <a:pt x="5038" y="7077"/>
                      <a:pt x="5034" y="7077"/>
                      <a:pt x="5031" y="7078"/>
                    </a:cubicBezTo>
                    <a:cubicBezTo>
                      <a:pt x="5031" y="7078"/>
                      <a:pt x="5036" y="7078"/>
                      <a:pt x="5042" y="7076"/>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12"/>
              <p:cNvSpPr/>
              <p:nvPr/>
            </p:nvSpPr>
            <p:spPr>
              <a:xfrm>
                <a:off x="5444088" y="6123150"/>
                <a:ext cx="140525" cy="114075"/>
              </a:xfrm>
              <a:custGeom>
                <a:rect b="b" l="l" r="r" t="t"/>
                <a:pathLst>
                  <a:path extrusionOk="0" h="4563" w="5621">
                    <a:moveTo>
                      <a:pt x="4199" y="1"/>
                    </a:moveTo>
                    <a:cubicBezTo>
                      <a:pt x="3505" y="1"/>
                      <a:pt x="2599" y="403"/>
                      <a:pt x="1787" y="1115"/>
                    </a:cubicBezTo>
                    <a:cubicBezTo>
                      <a:pt x="563" y="2196"/>
                      <a:pt x="1" y="3571"/>
                      <a:pt x="599" y="4241"/>
                    </a:cubicBezTo>
                    <a:cubicBezTo>
                      <a:pt x="788" y="4458"/>
                      <a:pt x="1083" y="4562"/>
                      <a:pt x="1438" y="4562"/>
                    </a:cubicBezTo>
                    <a:cubicBezTo>
                      <a:pt x="2121" y="4562"/>
                      <a:pt x="3028" y="4176"/>
                      <a:pt x="3833" y="3464"/>
                    </a:cubicBezTo>
                    <a:cubicBezTo>
                      <a:pt x="5066" y="2383"/>
                      <a:pt x="5620" y="972"/>
                      <a:pt x="5066" y="337"/>
                    </a:cubicBezTo>
                    <a:cubicBezTo>
                      <a:pt x="4862" y="109"/>
                      <a:pt x="4559" y="1"/>
                      <a:pt x="4199"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12"/>
              <p:cNvSpPr/>
              <p:nvPr/>
            </p:nvSpPr>
            <p:spPr>
              <a:xfrm>
                <a:off x="5444988" y="6123150"/>
                <a:ext cx="130450" cy="105150"/>
              </a:xfrm>
              <a:custGeom>
                <a:rect b="b" l="l" r="r" t="t"/>
                <a:pathLst>
                  <a:path extrusionOk="0" h="4206" w="5218">
                    <a:moveTo>
                      <a:pt x="4163" y="1"/>
                    </a:moveTo>
                    <a:cubicBezTo>
                      <a:pt x="3469" y="1"/>
                      <a:pt x="2563" y="403"/>
                      <a:pt x="1751" y="1115"/>
                    </a:cubicBezTo>
                    <a:cubicBezTo>
                      <a:pt x="527" y="2160"/>
                      <a:pt x="0" y="3536"/>
                      <a:pt x="527" y="4206"/>
                    </a:cubicBezTo>
                    <a:cubicBezTo>
                      <a:pt x="376" y="3464"/>
                      <a:pt x="894" y="2347"/>
                      <a:pt x="1939" y="1454"/>
                    </a:cubicBezTo>
                    <a:cubicBezTo>
                      <a:pt x="2737" y="749"/>
                      <a:pt x="3634" y="360"/>
                      <a:pt x="4315" y="360"/>
                    </a:cubicBezTo>
                    <a:cubicBezTo>
                      <a:pt x="4678" y="360"/>
                      <a:pt x="4980" y="470"/>
                      <a:pt x="5173" y="704"/>
                    </a:cubicBezTo>
                    <a:lnTo>
                      <a:pt x="5218" y="748"/>
                    </a:lnTo>
                    <a:cubicBezTo>
                      <a:pt x="5173" y="596"/>
                      <a:pt x="5102" y="444"/>
                      <a:pt x="5030" y="337"/>
                    </a:cubicBezTo>
                    <a:cubicBezTo>
                      <a:pt x="4826" y="109"/>
                      <a:pt x="4523" y="1"/>
                      <a:pt x="4163"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12"/>
              <p:cNvSpPr/>
              <p:nvPr/>
            </p:nvSpPr>
            <p:spPr>
              <a:xfrm>
                <a:off x="5623663" y="6086925"/>
                <a:ext cx="60550" cy="32350"/>
              </a:xfrm>
              <a:custGeom>
                <a:rect b="b" l="l" r="r" t="t"/>
                <a:pathLst>
                  <a:path extrusionOk="0" h="1294" w="2422">
                    <a:moveTo>
                      <a:pt x="1488" y="1"/>
                    </a:moveTo>
                    <a:cubicBezTo>
                      <a:pt x="1370" y="1"/>
                      <a:pt x="1245" y="12"/>
                      <a:pt x="1117" y="35"/>
                    </a:cubicBezTo>
                    <a:cubicBezTo>
                      <a:pt x="447" y="142"/>
                      <a:pt x="1" y="518"/>
                      <a:pt x="36" y="857"/>
                    </a:cubicBezTo>
                    <a:cubicBezTo>
                      <a:pt x="101" y="1121"/>
                      <a:pt x="466" y="1294"/>
                      <a:pt x="934" y="1294"/>
                    </a:cubicBezTo>
                    <a:cubicBezTo>
                      <a:pt x="1052" y="1294"/>
                      <a:pt x="1177" y="1283"/>
                      <a:pt x="1305" y="1259"/>
                    </a:cubicBezTo>
                    <a:cubicBezTo>
                      <a:pt x="1975" y="1152"/>
                      <a:pt x="2422" y="777"/>
                      <a:pt x="2386" y="446"/>
                    </a:cubicBezTo>
                    <a:cubicBezTo>
                      <a:pt x="2329" y="175"/>
                      <a:pt x="1958" y="1"/>
                      <a:pt x="1488"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12"/>
              <p:cNvSpPr/>
              <p:nvPr/>
            </p:nvSpPr>
            <p:spPr>
              <a:xfrm>
                <a:off x="5623663" y="6086925"/>
                <a:ext cx="59675" cy="20325"/>
              </a:xfrm>
              <a:custGeom>
                <a:rect b="b" l="l" r="r" t="t"/>
                <a:pathLst>
                  <a:path extrusionOk="0" h="813" w="2387">
                    <a:moveTo>
                      <a:pt x="1488" y="1"/>
                    </a:moveTo>
                    <a:cubicBezTo>
                      <a:pt x="1370" y="1"/>
                      <a:pt x="1245" y="12"/>
                      <a:pt x="1117" y="35"/>
                    </a:cubicBezTo>
                    <a:cubicBezTo>
                      <a:pt x="483" y="142"/>
                      <a:pt x="1" y="482"/>
                      <a:pt x="36" y="812"/>
                    </a:cubicBezTo>
                    <a:cubicBezTo>
                      <a:pt x="153" y="553"/>
                      <a:pt x="563" y="294"/>
                      <a:pt x="1082" y="187"/>
                    </a:cubicBezTo>
                    <a:cubicBezTo>
                      <a:pt x="1210" y="164"/>
                      <a:pt x="1336" y="153"/>
                      <a:pt x="1457" y="153"/>
                    </a:cubicBezTo>
                    <a:cubicBezTo>
                      <a:pt x="1935" y="153"/>
                      <a:pt x="2322" y="325"/>
                      <a:pt x="2350" y="589"/>
                    </a:cubicBezTo>
                    <a:cubicBezTo>
                      <a:pt x="2386" y="553"/>
                      <a:pt x="2386" y="482"/>
                      <a:pt x="2386" y="446"/>
                    </a:cubicBezTo>
                    <a:cubicBezTo>
                      <a:pt x="2329" y="175"/>
                      <a:pt x="1958" y="1"/>
                      <a:pt x="1488"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12"/>
              <p:cNvSpPr/>
              <p:nvPr/>
            </p:nvSpPr>
            <p:spPr>
              <a:xfrm>
                <a:off x="5341788" y="6627825"/>
                <a:ext cx="242825" cy="210725"/>
              </a:xfrm>
              <a:custGeom>
                <a:rect b="b" l="l" r="r" t="t"/>
                <a:pathLst>
                  <a:path extrusionOk="0" h="8429" w="9713">
                    <a:moveTo>
                      <a:pt x="2455" y="0"/>
                    </a:moveTo>
                    <a:cubicBezTo>
                      <a:pt x="1892" y="0"/>
                      <a:pt x="1415" y="164"/>
                      <a:pt x="1082" y="511"/>
                    </a:cubicBezTo>
                    <a:cubicBezTo>
                      <a:pt x="1" y="1628"/>
                      <a:pt x="814" y="4156"/>
                      <a:pt x="2904" y="6202"/>
                    </a:cubicBezTo>
                    <a:cubicBezTo>
                      <a:pt x="4340" y="7619"/>
                      <a:pt x="6009" y="8428"/>
                      <a:pt x="7258" y="8428"/>
                    </a:cubicBezTo>
                    <a:cubicBezTo>
                      <a:pt x="7821" y="8428"/>
                      <a:pt x="8298" y="8264"/>
                      <a:pt x="8631" y="7917"/>
                    </a:cubicBezTo>
                    <a:cubicBezTo>
                      <a:pt x="9712" y="6801"/>
                      <a:pt x="8899" y="4272"/>
                      <a:pt x="6809" y="2226"/>
                    </a:cubicBezTo>
                    <a:cubicBezTo>
                      <a:pt x="5373" y="810"/>
                      <a:pt x="3704" y="0"/>
                      <a:pt x="2455"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12"/>
              <p:cNvSpPr/>
              <p:nvPr/>
            </p:nvSpPr>
            <p:spPr>
              <a:xfrm>
                <a:off x="5341788" y="6630325"/>
                <a:ext cx="214000" cy="207900"/>
              </a:xfrm>
              <a:custGeom>
                <a:rect b="b" l="l" r="r" t="t"/>
                <a:pathLst>
                  <a:path extrusionOk="0" h="8316" w="8560">
                    <a:moveTo>
                      <a:pt x="1752" y="0"/>
                    </a:moveTo>
                    <a:cubicBezTo>
                      <a:pt x="1484" y="72"/>
                      <a:pt x="1260" y="223"/>
                      <a:pt x="1082" y="411"/>
                    </a:cubicBezTo>
                    <a:cubicBezTo>
                      <a:pt x="1" y="1528"/>
                      <a:pt x="814" y="4056"/>
                      <a:pt x="2904" y="6102"/>
                    </a:cubicBezTo>
                    <a:cubicBezTo>
                      <a:pt x="4336" y="7509"/>
                      <a:pt x="6003" y="8316"/>
                      <a:pt x="7246" y="8316"/>
                    </a:cubicBezTo>
                    <a:cubicBezTo>
                      <a:pt x="7780" y="8316"/>
                      <a:pt x="8235" y="8167"/>
                      <a:pt x="8560" y="7853"/>
                    </a:cubicBezTo>
                    <a:lnTo>
                      <a:pt x="8560" y="7853"/>
                    </a:lnTo>
                    <a:cubicBezTo>
                      <a:pt x="8342" y="7924"/>
                      <a:pt x="8102" y="7958"/>
                      <a:pt x="7845" y="7958"/>
                    </a:cubicBezTo>
                    <a:cubicBezTo>
                      <a:pt x="6600" y="7958"/>
                      <a:pt x="4953" y="7156"/>
                      <a:pt x="3539" y="5772"/>
                    </a:cubicBezTo>
                    <a:cubicBezTo>
                      <a:pt x="1412" y="3726"/>
                      <a:pt x="635" y="1153"/>
                      <a:pt x="1707" y="36"/>
                    </a:cubicBezTo>
                    <a:cubicBezTo>
                      <a:pt x="1707" y="36"/>
                      <a:pt x="1752" y="36"/>
                      <a:pt x="1752"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12"/>
              <p:cNvSpPr/>
              <p:nvPr/>
            </p:nvSpPr>
            <p:spPr>
              <a:xfrm>
                <a:off x="5382663" y="6343650"/>
                <a:ext cx="124650" cy="182775"/>
              </a:xfrm>
              <a:custGeom>
                <a:rect b="b" l="l" r="r" t="t"/>
                <a:pathLst>
                  <a:path extrusionOk="0" h="7311" w="4986">
                    <a:moveTo>
                      <a:pt x="3248" y="1"/>
                    </a:moveTo>
                    <a:cubicBezTo>
                      <a:pt x="2262" y="1"/>
                      <a:pt x="1135" y="1301"/>
                      <a:pt x="599" y="3096"/>
                    </a:cubicBezTo>
                    <a:cubicBezTo>
                      <a:pt x="1" y="5106"/>
                      <a:pt x="412" y="6964"/>
                      <a:pt x="1457" y="7259"/>
                    </a:cubicBezTo>
                    <a:cubicBezTo>
                      <a:pt x="1563" y="7294"/>
                      <a:pt x="1672" y="7311"/>
                      <a:pt x="1783" y="7311"/>
                    </a:cubicBezTo>
                    <a:cubicBezTo>
                      <a:pt x="2760" y="7311"/>
                      <a:pt x="3895" y="6017"/>
                      <a:pt x="4432" y="4213"/>
                    </a:cubicBezTo>
                    <a:cubicBezTo>
                      <a:pt x="4986" y="2238"/>
                      <a:pt x="4620" y="371"/>
                      <a:pt x="3539" y="40"/>
                    </a:cubicBezTo>
                    <a:cubicBezTo>
                      <a:pt x="3444" y="14"/>
                      <a:pt x="3346" y="1"/>
                      <a:pt x="3248"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12"/>
              <p:cNvSpPr/>
              <p:nvPr/>
            </p:nvSpPr>
            <p:spPr>
              <a:xfrm>
                <a:off x="5383563" y="6343650"/>
                <a:ext cx="99650" cy="181500"/>
              </a:xfrm>
              <a:custGeom>
                <a:rect b="b" l="l" r="r" t="t"/>
                <a:pathLst>
                  <a:path extrusionOk="0" h="7260" w="3986">
                    <a:moveTo>
                      <a:pt x="3212" y="1"/>
                    </a:moveTo>
                    <a:cubicBezTo>
                      <a:pt x="2226" y="1"/>
                      <a:pt x="1099" y="1301"/>
                      <a:pt x="563" y="3096"/>
                    </a:cubicBezTo>
                    <a:cubicBezTo>
                      <a:pt x="0" y="5061"/>
                      <a:pt x="376" y="6893"/>
                      <a:pt x="1376" y="7259"/>
                    </a:cubicBezTo>
                    <a:cubicBezTo>
                      <a:pt x="706" y="6589"/>
                      <a:pt x="528" y="5026"/>
                      <a:pt x="1010" y="3391"/>
                    </a:cubicBezTo>
                    <a:cubicBezTo>
                      <a:pt x="1508" y="1582"/>
                      <a:pt x="2644" y="286"/>
                      <a:pt x="3628" y="286"/>
                    </a:cubicBezTo>
                    <a:cubicBezTo>
                      <a:pt x="3737" y="286"/>
                      <a:pt x="3845" y="302"/>
                      <a:pt x="3949" y="335"/>
                    </a:cubicBezTo>
                    <a:lnTo>
                      <a:pt x="3985" y="335"/>
                    </a:lnTo>
                    <a:cubicBezTo>
                      <a:pt x="3878" y="192"/>
                      <a:pt x="3690" y="112"/>
                      <a:pt x="3503" y="40"/>
                    </a:cubicBezTo>
                    <a:cubicBezTo>
                      <a:pt x="3408" y="14"/>
                      <a:pt x="3310" y="1"/>
                      <a:pt x="3212"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12"/>
              <p:cNvSpPr/>
              <p:nvPr/>
            </p:nvSpPr>
            <p:spPr>
              <a:xfrm>
                <a:off x="6088013" y="6496025"/>
                <a:ext cx="55875" cy="88000"/>
              </a:xfrm>
              <a:custGeom>
                <a:rect b="b" l="l" r="r" t="t"/>
                <a:pathLst>
                  <a:path extrusionOk="0" h="3520" w="2235">
                    <a:moveTo>
                      <a:pt x="886" y="1"/>
                    </a:moveTo>
                    <a:cubicBezTo>
                      <a:pt x="853" y="1"/>
                      <a:pt x="819" y="4"/>
                      <a:pt x="787" y="12"/>
                    </a:cubicBezTo>
                    <a:cubicBezTo>
                      <a:pt x="269" y="128"/>
                      <a:pt x="1" y="977"/>
                      <a:pt x="224" y="1950"/>
                    </a:cubicBezTo>
                    <a:cubicBezTo>
                      <a:pt x="403" y="2868"/>
                      <a:pt x="920" y="3519"/>
                      <a:pt x="1416" y="3519"/>
                    </a:cubicBezTo>
                    <a:cubicBezTo>
                      <a:pt x="1442" y="3519"/>
                      <a:pt x="1467" y="3517"/>
                      <a:pt x="1493" y="3514"/>
                    </a:cubicBezTo>
                    <a:cubicBezTo>
                      <a:pt x="2011" y="3398"/>
                      <a:pt x="2234" y="2540"/>
                      <a:pt x="2056" y="1575"/>
                    </a:cubicBezTo>
                    <a:cubicBezTo>
                      <a:pt x="1881" y="675"/>
                      <a:pt x="1348" y="1"/>
                      <a:pt x="88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12"/>
              <p:cNvSpPr/>
              <p:nvPr/>
            </p:nvSpPr>
            <p:spPr>
              <a:xfrm>
                <a:off x="6107663" y="6496175"/>
                <a:ext cx="36225" cy="87700"/>
              </a:xfrm>
              <a:custGeom>
                <a:rect b="b" l="l" r="r" t="t"/>
                <a:pathLst>
                  <a:path extrusionOk="0" h="3508" w="1449">
                    <a:moveTo>
                      <a:pt x="77" y="0"/>
                    </a:moveTo>
                    <a:cubicBezTo>
                      <a:pt x="52" y="0"/>
                      <a:pt x="26" y="2"/>
                      <a:pt x="1" y="6"/>
                    </a:cubicBezTo>
                    <a:cubicBezTo>
                      <a:pt x="448" y="158"/>
                      <a:pt x="859" y="747"/>
                      <a:pt x="1046" y="1533"/>
                    </a:cubicBezTo>
                    <a:cubicBezTo>
                      <a:pt x="1225" y="2498"/>
                      <a:pt x="966" y="3356"/>
                      <a:pt x="483" y="3472"/>
                    </a:cubicBezTo>
                    <a:lnTo>
                      <a:pt x="448" y="3472"/>
                    </a:lnTo>
                    <a:cubicBezTo>
                      <a:pt x="519" y="3508"/>
                      <a:pt x="635" y="3508"/>
                      <a:pt x="707" y="3508"/>
                    </a:cubicBezTo>
                    <a:cubicBezTo>
                      <a:pt x="1225" y="3392"/>
                      <a:pt x="1448" y="2534"/>
                      <a:pt x="1270" y="1569"/>
                    </a:cubicBezTo>
                    <a:cubicBezTo>
                      <a:pt x="1091" y="651"/>
                      <a:pt x="573" y="0"/>
                      <a:pt x="77"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12"/>
              <p:cNvSpPr/>
              <p:nvPr/>
            </p:nvSpPr>
            <p:spPr>
              <a:xfrm>
                <a:off x="5853488" y="6371250"/>
                <a:ext cx="106125" cy="108750"/>
              </a:xfrm>
              <a:custGeom>
                <a:rect b="b" l="l" r="r" t="t"/>
                <a:pathLst>
                  <a:path extrusionOk="0" h="4350" w="4245">
                    <a:moveTo>
                      <a:pt x="1647" y="0"/>
                    </a:moveTo>
                    <a:cubicBezTo>
                      <a:pt x="1571" y="0"/>
                      <a:pt x="1496" y="6"/>
                      <a:pt x="1421" y="17"/>
                    </a:cubicBezTo>
                    <a:cubicBezTo>
                      <a:pt x="448" y="125"/>
                      <a:pt x="1" y="1206"/>
                      <a:pt x="376" y="2394"/>
                    </a:cubicBezTo>
                    <a:cubicBezTo>
                      <a:pt x="723" y="3502"/>
                      <a:pt x="1675" y="4349"/>
                      <a:pt x="2580" y="4349"/>
                    </a:cubicBezTo>
                    <a:cubicBezTo>
                      <a:pt x="2653" y="4349"/>
                      <a:pt x="2725" y="4344"/>
                      <a:pt x="2797" y="4333"/>
                    </a:cubicBezTo>
                    <a:cubicBezTo>
                      <a:pt x="3762" y="4225"/>
                      <a:pt x="4245" y="3144"/>
                      <a:pt x="3878" y="1947"/>
                    </a:cubicBezTo>
                    <a:cubicBezTo>
                      <a:pt x="3532" y="818"/>
                      <a:pt x="2554" y="0"/>
                      <a:pt x="1647"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12"/>
              <p:cNvSpPr/>
              <p:nvPr/>
            </p:nvSpPr>
            <p:spPr>
              <a:xfrm>
                <a:off x="5890788" y="6370650"/>
                <a:ext cx="68825" cy="109600"/>
              </a:xfrm>
              <a:custGeom>
                <a:rect b="b" l="l" r="r" t="t"/>
                <a:pathLst>
                  <a:path extrusionOk="0" h="4384" w="2753">
                    <a:moveTo>
                      <a:pt x="123" y="0"/>
                    </a:moveTo>
                    <a:cubicBezTo>
                      <a:pt x="82" y="0"/>
                      <a:pt x="41" y="2"/>
                      <a:pt x="1" y="6"/>
                    </a:cubicBezTo>
                    <a:cubicBezTo>
                      <a:pt x="823" y="184"/>
                      <a:pt x="1600" y="935"/>
                      <a:pt x="1940" y="1935"/>
                    </a:cubicBezTo>
                    <a:cubicBezTo>
                      <a:pt x="2306" y="3133"/>
                      <a:pt x="1823" y="4205"/>
                      <a:pt x="859" y="4357"/>
                    </a:cubicBezTo>
                    <a:lnTo>
                      <a:pt x="823" y="4357"/>
                    </a:lnTo>
                    <a:cubicBezTo>
                      <a:pt x="894" y="4374"/>
                      <a:pt x="977" y="4383"/>
                      <a:pt x="1061" y="4383"/>
                    </a:cubicBezTo>
                    <a:cubicBezTo>
                      <a:pt x="1144" y="4383"/>
                      <a:pt x="1229" y="4374"/>
                      <a:pt x="1305" y="4357"/>
                    </a:cubicBezTo>
                    <a:cubicBezTo>
                      <a:pt x="2270" y="4249"/>
                      <a:pt x="2753" y="3168"/>
                      <a:pt x="2386" y="1971"/>
                    </a:cubicBezTo>
                    <a:cubicBezTo>
                      <a:pt x="2027" y="835"/>
                      <a:pt x="1023" y="0"/>
                      <a:pt x="123"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12"/>
              <p:cNvSpPr/>
              <p:nvPr/>
            </p:nvSpPr>
            <p:spPr>
              <a:xfrm>
                <a:off x="6081538" y="6303450"/>
                <a:ext cx="55875" cy="87125"/>
              </a:xfrm>
              <a:custGeom>
                <a:rect b="b" l="l" r="r" t="t"/>
                <a:pathLst>
                  <a:path extrusionOk="0" h="3485" w="2235">
                    <a:moveTo>
                      <a:pt x="893" y="1"/>
                    </a:moveTo>
                    <a:cubicBezTo>
                      <a:pt x="857" y="1"/>
                      <a:pt x="822" y="5"/>
                      <a:pt x="787" y="13"/>
                    </a:cubicBezTo>
                    <a:cubicBezTo>
                      <a:pt x="260" y="121"/>
                      <a:pt x="1" y="978"/>
                      <a:pt x="224" y="1943"/>
                    </a:cubicBezTo>
                    <a:cubicBezTo>
                      <a:pt x="397" y="2843"/>
                      <a:pt x="891" y="3484"/>
                      <a:pt x="1375" y="3484"/>
                    </a:cubicBezTo>
                    <a:cubicBezTo>
                      <a:pt x="1414" y="3484"/>
                      <a:pt x="1453" y="3480"/>
                      <a:pt x="1493" y="3471"/>
                    </a:cubicBezTo>
                    <a:cubicBezTo>
                      <a:pt x="2011" y="3399"/>
                      <a:pt x="2234" y="2506"/>
                      <a:pt x="2047" y="1577"/>
                    </a:cubicBezTo>
                    <a:cubicBezTo>
                      <a:pt x="1881" y="674"/>
                      <a:pt x="1354" y="1"/>
                      <a:pt x="893"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12"/>
              <p:cNvSpPr/>
              <p:nvPr/>
            </p:nvSpPr>
            <p:spPr>
              <a:xfrm>
                <a:off x="6101188" y="6303600"/>
                <a:ext cx="36225" cy="87300"/>
              </a:xfrm>
              <a:custGeom>
                <a:rect b="b" l="l" r="r" t="t"/>
                <a:pathLst>
                  <a:path extrusionOk="0" h="3492" w="1449">
                    <a:moveTo>
                      <a:pt x="86" y="1"/>
                    </a:moveTo>
                    <a:cubicBezTo>
                      <a:pt x="57" y="1"/>
                      <a:pt x="29" y="3"/>
                      <a:pt x="1" y="7"/>
                    </a:cubicBezTo>
                    <a:cubicBezTo>
                      <a:pt x="448" y="115"/>
                      <a:pt x="859" y="749"/>
                      <a:pt x="1001" y="1526"/>
                    </a:cubicBezTo>
                    <a:cubicBezTo>
                      <a:pt x="1225" y="2500"/>
                      <a:pt x="966" y="3358"/>
                      <a:pt x="448" y="3465"/>
                    </a:cubicBezTo>
                    <a:cubicBezTo>
                      <a:pt x="483" y="3483"/>
                      <a:pt x="530" y="3492"/>
                      <a:pt x="577" y="3492"/>
                    </a:cubicBezTo>
                    <a:cubicBezTo>
                      <a:pt x="624" y="3492"/>
                      <a:pt x="671" y="3483"/>
                      <a:pt x="707" y="3465"/>
                    </a:cubicBezTo>
                    <a:cubicBezTo>
                      <a:pt x="1225" y="3393"/>
                      <a:pt x="1448" y="2500"/>
                      <a:pt x="1261" y="1571"/>
                    </a:cubicBezTo>
                    <a:cubicBezTo>
                      <a:pt x="1092" y="650"/>
                      <a:pt x="579" y="1"/>
                      <a:pt x="8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12"/>
              <p:cNvSpPr/>
              <p:nvPr/>
            </p:nvSpPr>
            <p:spPr>
              <a:xfrm>
                <a:off x="5894588" y="6774000"/>
                <a:ext cx="91150" cy="57075"/>
              </a:xfrm>
              <a:custGeom>
                <a:rect b="b" l="l" r="r" t="t"/>
                <a:pathLst>
                  <a:path extrusionOk="0" h="2283" w="3646">
                    <a:moveTo>
                      <a:pt x="2593" y="1"/>
                    </a:moveTo>
                    <a:cubicBezTo>
                      <a:pt x="2249" y="1"/>
                      <a:pt x="1841" y="95"/>
                      <a:pt x="1448" y="284"/>
                    </a:cubicBezTo>
                    <a:cubicBezTo>
                      <a:pt x="555" y="730"/>
                      <a:pt x="1" y="1436"/>
                      <a:pt x="224" y="1919"/>
                    </a:cubicBezTo>
                    <a:cubicBezTo>
                      <a:pt x="344" y="2158"/>
                      <a:pt x="656" y="2282"/>
                      <a:pt x="1058" y="2282"/>
                    </a:cubicBezTo>
                    <a:cubicBezTo>
                      <a:pt x="1406" y="2282"/>
                      <a:pt x="1820" y="2190"/>
                      <a:pt x="2234" y="1999"/>
                    </a:cubicBezTo>
                    <a:cubicBezTo>
                      <a:pt x="3128" y="1588"/>
                      <a:pt x="3646" y="847"/>
                      <a:pt x="3423" y="400"/>
                    </a:cubicBezTo>
                    <a:cubicBezTo>
                      <a:pt x="3321" y="133"/>
                      <a:pt x="3001" y="1"/>
                      <a:pt x="2593"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12"/>
              <p:cNvSpPr/>
              <p:nvPr/>
            </p:nvSpPr>
            <p:spPr>
              <a:xfrm>
                <a:off x="5899288" y="6783975"/>
                <a:ext cx="86450" cy="47100"/>
              </a:xfrm>
              <a:custGeom>
                <a:rect b="b" l="l" r="r" t="t"/>
                <a:pathLst>
                  <a:path extrusionOk="0" h="1884" w="3458">
                    <a:moveTo>
                      <a:pt x="3270" y="1"/>
                    </a:moveTo>
                    <a:cubicBezTo>
                      <a:pt x="3235" y="448"/>
                      <a:pt x="2752" y="1001"/>
                      <a:pt x="2011" y="1377"/>
                    </a:cubicBezTo>
                    <a:cubicBezTo>
                      <a:pt x="1604" y="1564"/>
                      <a:pt x="1197" y="1656"/>
                      <a:pt x="854" y="1656"/>
                    </a:cubicBezTo>
                    <a:cubicBezTo>
                      <a:pt x="443" y="1656"/>
                      <a:pt x="122" y="1523"/>
                      <a:pt x="0" y="1261"/>
                    </a:cubicBezTo>
                    <a:lnTo>
                      <a:pt x="0" y="1261"/>
                    </a:lnTo>
                    <a:cubicBezTo>
                      <a:pt x="0" y="1341"/>
                      <a:pt x="0" y="1412"/>
                      <a:pt x="36" y="1520"/>
                    </a:cubicBezTo>
                    <a:cubicBezTo>
                      <a:pt x="156" y="1759"/>
                      <a:pt x="468" y="1883"/>
                      <a:pt x="870" y="1883"/>
                    </a:cubicBezTo>
                    <a:cubicBezTo>
                      <a:pt x="1218" y="1883"/>
                      <a:pt x="1632" y="1791"/>
                      <a:pt x="2046" y="1600"/>
                    </a:cubicBezTo>
                    <a:cubicBezTo>
                      <a:pt x="2940" y="1189"/>
                      <a:pt x="3458" y="483"/>
                      <a:pt x="3270"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12"/>
              <p:cNvSpPr/>
              <p:nvPr/>
            </p:nvSpPr>
            <p:spPr>
              <a:xfrm>
                <a:off x="5334188" y="6439225"/>
                <a:ext cx="57875" cy="87125"/>
              </a:xfrm>
              <a:custGeom>
                <a:rect b="b" l="l" r="r" t="t"/>
                <a:pathLst>
                  <a:path extrusionOk="0" h="3485" w="2315">
                    <a:moveTo>
                      <a:pt x="833" y="1"/>
                    </a:moveTo>
                    <a:cubicBezTo>
                      <a:pt x="793" y="1"/>
                      <a:pt x="754" y="5"/>
                      <a:pt x="716" y="14"/>
                    </a:cubicBezTo>
                    <a:cubicBezTo>
                      <a:pt x="189" y="166"/>
                      <a:pt x="1" y="1060"/>
                      <a:pt x="269" y="1989"/>
                    </a:cubicBezTo>
                    <a:cubicBezTo>
                      <a:pt x="508" y="2848"/>
                      <a:pt x="1030" y="3485"/>
                      <a:pt x="1524" y="3485"/>
                    </a:cubicBezTo>
                    <a:cubicBezTo>
                      <a:pt x="1565" y="3485"/>
                      <a:pt x="1605" y="3481"/>
                      <a:pt x="1645" y="3472"/>
                    </a:cubicBezTo>
                    <a:cubicBezTo>
                      <a:pt x="2127" y="3329"/>
                      <a:pt x="2315" y="2436"/>
                      <a:pt x="2056" y="1506"/>
                    </a:cubicBezTo>
                    <a:cubicBezTo>
                      <a:pt x="1850" y="610"/>
                      <a:pt x="1296" y="1"/>
                      <a:pt x="833"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12"/>
              <p:cNvSpPr/>
              <p:nvPr/>
            </p:nvSpPr>
            <p:spPr>
              <a:xfrm>
                <a:off x="5334188" y="6439575"/>
                <a:ext cx="40250" cy="86775"/>
              </a:xfrm>
              <a:custGeom>
                <a:rect b="b" l="l" r="r" t="t"/>
                <a:pathLst>
                  <a:path extrusionOk="0" h="3471" w="1610">
                    <a:moveTo>
                      <a:pt x="716" y="0"/>
                    </a:moveTo>
                    <a:cubicBezTo>
                      <a:pt x="189" y="152"/>
                      <a:pt x="1" y="1046"/>
                      <a:pt x="269" y="1975"/>
                    </a:cubicBezTo>
                    <a:cubicBezTo>
                      <a:pt x="508" y="2834"/>
                      <a:pt x="1030" y="3471"/>
                      <a:pt x="1496" y="3471"/>
                    </a:cubicBezTo>
                    <a:cubicBezTo>
                      <a:pt x="1534" y="3471"/>
                      <a:pt x="1572" y="3467"/>
                      <a:pt x="1609" y="3458"/>
                    </a:cubicBezTo>
                    <a:cubicBezTo>
                      <a:pt x="1162" y="3351"/>
                      <a:pt x="716" y="2752"/>
                      <a:pt x="492" y="1975"/>
                    </a:cubicBezTo>
                    <a:cubicBezTo>
                      <a:pt x="224" y="1046"/>
                      <a:pt x="448" y="152"/>
                      <a:pt x="939"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12"/>
              <p:cNvSpPr/>
              <p:nvPr/>
            </p:nvSpPr>
            <p:spPr>
              <a:xfrm>
                <a:off x="5620988" y="6786525"/>
                <a:ext cx="62350" cy="34400"/>
              </a:xfrm>
              <a:custGeom>
                <a:rect b="b" l="l" r="r" t="t"/>
                <a:pathLst>
                  <a:path extrusionOk="0" h="1376" w="2494">
                    <a:moveTo>
                      <a:pt x="850" y="0"/>
                    </a:moveTo>
                    <a:cubicBezTo>
                      <a:pt x="435" y="0"/>
                      <a:pt x="122" y="142"/>
                      <a:pt x="72" y="381"/>
                    </a:cubicBezTo>
                    <a:cubicBezTo>
                      <a:pt x="0" y="712"/>
                      <a:pt x="447" y="1123"/>
                      <a:pt x="1081" y="1310"/>
                    </a:cubicBezTo>
                    <a:cubicBezTo>
                      <a:pt x="1272" y="1354"/>
                      <a:pt x="1456" y="1375"/>
                      <a:pt x="1624" y="1375"/>
                    </a:cubicBezTo>
                    <a:cubicBezTo>
                      <a:pt x="2046" y="1375"/>
                      <a:pt x="2364" y="1239"/>
                      <a:pt x="2422" y="971"/>
                    </a:cubicBezTo>
                    <a:cubicBezTo>
                      <a:pt x="2493" y="640"/>
                      <a:pt x="2046" y="229"/>
                      <a:pt x="1412" y="77"/>
                    </a:cubicBezTo>
                    <a:cubicBezTo>
                      <a:pt x="1215" y="25"/>
                      <a:pt x="1023" y="0"/>
                      <a:pt x="850"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12"/>
              <p:cNvSpPr/>
              <p:nvPr/>
            </p:nvSpPr>
            <p:spPr>
              <a:xfrm>
                <a:off x="5620988" y="6792250"/>
                <a:ext cx="60550" cy="28700"/>
              </a:xfrm>
              <a:custGeom>
                <a:rect b="b" l="l" r="r" t="t"/>
                <a:pathLst>
                  <a:path extrusionOk="0" h="1148" w="2422">
                    <a:moveTo>
                      <a:pt x="143" y="0"/>
                    </a:moveTo>
                    <a:lnTo>
                      <a:pt x="143" y="0"/>
                    </a:lnTo>
                    <a:cubicBezTo>
                      <a:pt x="108" y="36"/>
                      <a:pt x="72" y="117"/>
                      <a:pt x="72" y="152"/>
                    </a:cubicBezTo>
                    <a:cubicBezTo>
                      <a:pt x="0" y="483"/>
                      <a:pt x="447" y="894"/>
                      <a:pt x="1081" y="1081"/>
                    </a:cubicBezTo>
                    <a:cubicBezTo>
                      <a:pt x="1264" y="1126"/>
                      <a:pt x="1444" y="1147"/>
                      <a:pt x="1611" y="1147"/>
                    </a:cubicBezTo>
                    <a:cubicBezTo>
                      <a:pt x="2015" y="1147"/>
                      <a:pt x="2339" y="1021"/>
                      <a:pt x="2422" y="787"/>
                    </a:cubicBezTo>
                    <a:lnTo>
                      <a:pt x="2422" y="787"/>
                    </a:lnTo>
                    <a:cubicBezTo>
                      <a:pt x="2279" y="929"/>
                      <a:pt x="2027" y="1010"/>
                      <a:pt x="1718" y="1010"/>
                    </a:cubicBezTo>
                    <a:cubicBezTo>
                      <a:pt x="1545" y="1010"/>
                      <a:pt x="1353" y="984"/>
                      <a:pt x="1153" y="930"/>
                    </a:cubicBezTo>
                    <a:cubicBezTo>
                      <a:pt x="519" y="787"/>
                      <a:pt x="72" y="376"/>
                      <a:pt x="143"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12"/>
              <p:cNvSpPr/>
              <p:nvPr/>
            </p:nvSpPr>
            <p:spPr>
              <a:xfrm>
                <a:off x="5633938" y="6834950"/>
                <a:ext cx="129350" cy="68150"/>
              </a:xfrm>
              <a:custGeom>
                <a:rect b="b" l="l" r="r" t="t"/>
                <a:pathLst>
                  <a:path extrusionOk="0" h="2726" w="5174">
                    <a:moveTo>
                      <a:pt x="2354" y="0"/>
                    </a:moveTo>
                    <a:cubicBezTo>
                      <a:pt x="1053" y="0"/>
                      <a:pt x="34" y="571"/>
                      <a:pt x="1" y="1267"/>
                    </a:cubicBezTo>
                    <a:cubicBezTo>
                      <a:pt x="1" y="2018"/>
                      <a:pt x="1117" y="2652"/>
                      <a:pt x="2529" y="2724"/>
                    </a:cubicBezTo>
                    <a:cubicBezTo>
                      <a:pt x="2569" y="2725"/>
                      <a:pt x="2610" y="2725"/>
                      <a:pt x="2650" y="2725"/>
                    </a:cubicBezTo>
                    <a:cubicBezTo>
                      <a:pt x="4016" y="2725"/>
                      <a:pt x="5138" y="2140"/>
                      <a:pt x="5138" y="1419"/>
                    </a:cubicBezTo>
                    <a:cubicBezTo>
                      <a:pt x="5173" y="678"/>
                      <a:pt x="4021" y="43"/>
                      <a:pt x="2609" y="8"/>
                    </a:cubicBezTo>
                    <a:cubicBezTo>
                      <a:pt x="2523" y="3"/>
                      <a:pt x="2438" y="0"/>
                      <a:pt x="2354"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12"/>
              <p:cNvSpPr/>
              <p:nvPr/>
            </p:nvSpPr>
            <p:spPr>
              <a:xfrm>
                <a:off x="5633938" y="6857475"/>
                <a:ext cx="128450" cy="45625"/>
              </a:xfrm>
              <a:custGeom>
                <a:rect b="b" l="l" r="r" t="t"/>
                <a:pathLst>
                  <a:path extrusionOk="0" h="1825" w="5138">
                    <a:moveTo>
                      <a:pt x="117" y="0"/>
                    </a:moveTo>
                    <a:cubicBezTo>
                      <a:pt x="36" y="107"/>
                      <a:pt x="1" y="259"/>
                      <a:pt x="1" y="366"/>
                    </a:cubicBezTo>
                    <a:cubicBezTo>
                      <a:pt x="1" y="1117"/>
                      <a:pt x="1117" y="1751"/>
                      <a:pt x="2529" y="1823"/>
                    </a:cubicBezTo>
                    <a:cubicBezTo>
                      <a:pt x="2572" y="1824"/>
                      <a:pt x="2616" y="1824"/>
                      <a:pt x="2659" y="1824"/>
                    </a:cubicBezTo>
                    <a:cubicBezTo>
                      <a:pt x="4019" y="1824"/>
                      <a:pt x="5103" y="1282"/>
                      <a:pt x="5138" y="554"/>
                    </a:cubicBezTo>
                    <a:lnTo>
                      <a:pt x="5138" y="554"/>
                    </a:lnTo>
                    <a:cubicBezTo>
                      <a:pt x="4843" y="1117"/>
                      <a:pt x="3833" y="1483"/>
                      <a:pt x="2645" y="1483"/>
                    </a:cubicBezTo>
                    <a:cubicBezTo>
                      <a:pt x="1234" y="1447"/>
                      <a:pt x="72" y="777"/>
                      <a:pt x="117" y="36"/>
                    </a:cubicBezTo>
                    <a:lnTo>
                      <a:pt x="117" y="0"/>
                    </a:ln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69" name="Google Shape;669;p12"/>
          <p:cNvSpPr txBox="1"/>
          <p:nvPr>
            <p:ph type="ctrTitle"/>
          </p:nvPr>
        </p:nvSpPr>
        <p:spPr>
          <a:xfrm>
            <a:off x="1007650" y="790500"/>
            <a:ext cx="71268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9E005D"/>
              </a:buClr>
              <a:buSzPts val="3000"/>
              <a:buNone/>
              <a:defRPr sz="3000">
                <a:solidFill>
                  <a:srgbClr val="9E005D"/>
                </a:solidFill>
              </a:defRPr>
            </a:lvl1pPr>
            <a:lvl2pPr lvl="1" rtl="0" algn="ctr">
              <a:spcBef>
                <a:spcPts val="0"/>
              </a:spcBef>
              <a:spcAft>
                <a:spcPts val="0"/>
              </a:spcAft>
              <a:buClr>
                <a:srgbClr val="9E005D"/>
              </a:buClr>
              <a:buSzPts val="2400"/>
              <a:buNone/>
              <a:defRPr sz="2400">
                <a:solidFill>
                  <a:srgbClr val="9E005D"/>
                </a:solidFill>
              </a:defRPr>
            </a:lvl2pPr>
            <a:lvl3pPr lvl="2" rtl="0" algn="ctr">
              <a:spcBef>
                <a:spcPts val="0"/>
              </a:spcBef>
              <a:spcAft>
                <a:spcPts val="0"/>
              </a:spcAft>
              <a:buClr>
                <a:srgbClr val="9E005D"/>
              </a:buClr>
              <a:buSzPts val="2400"/>
              <a:buNone/>
              <a:defRPr sz="2400">
                <a:solidFill>
                  <a:srgbClr val="9E005D"/>
                </a:solidFill>
              </a:defRPr>
            </a:lvl3pPr>
            <a:lvl4pPr lvl="3" rtl="0" algn="ctr">
              <a:spcBef>
                <a:spcPts val="0"/>
              </a:spcBef>
              <a:spcAft>
                <a:spcPts val="0"/>
              </a:spcAft>
              <a:buClr>
                <a:srgbClr val="9E005D"/>
              </a:buClr>
              <a:buSzPts val="2400"/>
              <a:buNone/>
              <a:defRPr sz="2400">
                <a:solidFill>
                  <a:srgbClr val="9E005D"/>
                </a:solidFill>
              </a:defRPr>
            </a:lvl4pPr>
            <a:lvl5pPr lvl="4" rtl="0" algn="ctr">
              <a:spcBef>
                <a:spcPts val="0"/>
              </a:spcBef>
              <a:spcAft>
                <a:spcPts val="0"/>
              </a:spcAft>
              <a:buClr>
                <a:srgbClr val="9E005D"/>
              </a:buClr>
              <a:buSzPts val="2400"/>
              <a:buNone/>
              <a:defRPr sz="2400">
                <a:solidFill>
                  <a:srgbClr val="9E005D"/>
                </a:solidFill>
              </a:defRPr>
            </a:lvl5pPr>
            <a:lvl6pPr lvl="5" rtl="0" algn="ctr">
              <a:spcBef>
                <a:spcPts val="0"/>
              </a:spcBef>
              <a:spcAft>
                <a:spcPts val="0"/>
              </a:spcAft>
              <a:buClr>
                <a:srgbClr val="9E005D"/>
              </a:buClr>
              <a:buSzPts val="2400"/>
              <a:buNone/>
              <a:defRPr sz="2400">
                <a:solidFill>
                  <a:srgbClr val="9E005D"/>
                </a:solidFill>
              </a:defRPr>
            </a:lvl6pPr>
            <a:lvl7pPr lvl="6" rtl="0" algn="ctr">
              <a:spcBef>
                <a:spcPts val="0"/>
              </a:spcBef>
              <a:spcAft>
                <a:spcPts val="0"/>
              </a:spcAft>
              <a:buClr>
                <a:srgbClr val="9E005D"/>
              </a:buClr>
              <a:buSzPts val="2400"/>
              <a:buNone/>
              <a:defRPr sz="2400">
                <a:solidFill>
                  <a:srgbClr val="9E005D"/>
                </a:solidFill>
              </a:defRPr>
            </a:lvl7pPr>
            <a:lvl8pPr lvl="7" rtl="0" algn="ctr">
              <a:spcBef>
                <a:spcPts val="0"/>
              </a:spcBef>
              <a:spcAft>
                <a:spcPts val="0"/>
              </a:spcAft>
              <a:buClr>
                <a:srgbClr val="9E005D"/>
              </a:buClr>
              <a:buSzPts val="2400"/>
              <a:buNone/>
              <a:defRPr sz="2400">
                <a:solidFill>
                  <a:srgbClr val="9E005D"/>
                </a:solidFill>
              </a:defRPr>
            </a:lvl8pPr>
            <a:lvl9pPr lvl="8" rtl="0" algn="ctr">
              <a:spcBef>
                <a:spcPts val="0"/>
              </a:spcBef>
              <a:spcAft>
                <a:spcPts val="0"/>
              </a:spcAft>
              <a:buClr>
                <a:srgbClr val="9E005D"/>
              </a:buClr>
              <a:buSzPts val="2400"/>
              <a:buNone/>
              <a:defRPr sz="2400">
                <a:solidFill>
                  <a:srgbClr val="9E005D"/>
                </a:solidFill>
              </a:defRPr>
            </a:lvl9pPr>
          </a:lstStyle>
          <a:p/>
        </p:txBody>
      </p:sp>
      <p:cxnSp>
        <p:nvCxnSpPr>
          <p:cNvPr id="670" name="Google Shape;670;p12"/>
          <p:cNvCxnSpPr/>
          <p:nvPr/>
        </p:nvCxnSpPr>
        <p:spPr>
          <a:xfrm>
            <a:off x="3738138" y="1368279"/>
            <a:ext cx="1665600" cy="0"/>
          </a:xfrm>
          <a:prstGeom prst="straightConnector1">
            <a:avLst/>
          </a:prstGeom>
          <a:noFill/>
          <a:ln cap="flat" cmpd="sng" w="19050">
            <a:solidFill>
              <a:srgbClr val="9E005D"/>
            </a:solidFill>
            <a:prstDash val="solid"/>
            <a:round/>
            <a:headEnd len="med" w="med" type="none"/>
            <a:tailEnd len="med" w="med" type="none"/>
          </a:ln>
        </p:spPr>
      </p:cxnSp>
      <p:sp>
        <p:nvSpPr>
          <p:cNvPr id="671" name="Google Shape;671;p12"/>
          <p:cNvSpPr txBox="1"/>
          <p:nvPr>
            <p:ph idx="1" type="subTitle"/>
          </p:nvPr>
        </p:nvSpPr>
        <p:spPr>
          <a:xfrm>
            <a:off x="2180388" y="2668173"/>
            <a:ext cx="4781100" cy="577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1800">
                <a:solidFill>
                  <a:srgbClr val="9E005D"/>
                </a:solidFill>
              </a:defRPr>
            </a:lvl1pPr>
            <a:lvl2pPr lvl="1" rtl="0" algn="ctr">
              <a:lnSpc>
                <a:spcPct val="100000"/>
              </a:lnSpc>
              <a:spcBef>
                <a:spcPts val="1600"/>
              </a:spcBef>
              <a:spcAft>
                <a:spcPts val="0"/>
              </a:spcAft>
              <a:buNone/>
              <a:defRPr sz="1800">
                <a:solidFill>
                  <a:srgbClr val="9E005D"/>
                </a:solidFill>
              </a:defRPr>
            </a:lvl2pPr>
            <a:lvl3pPr lvl="2" rtl="0" algn="ctr">
              <a:lnSpc>
                <a:spcPct val="100000"/>
              </a:lnSpc>
              <a:spcBef>
                <a:spcPts val="1600"/>
              </a:spcBef>
              <a:spcAft>
                <a:spcPts val="0"/>
              </a:spcAft>
              <a:buNone/>
              <a:defRPr sz="1800">
                <a:solidFill>
                  <a:srgbClr val="9E005D"/>
                </a:solidFill>
              </a:defRPr>
            </a:lvl3pPr>
            <a:lvl4pPr lvl="3" rtl="0" algn="ctr">
              <a:lnSpc>
                <a:spcPct val="100000"/>
              </a:lnSpc>
              <a:spcBef>
                <a:spcPts val="1600"/>
              </a:spcBef>
              <a:spcAft>
                <a:spcPts val="0"/>
              </a:spcAft>
              <a:buNone/>
              <a:defRPr sz="1800">
                <a:solidFill>
                  <a:srgbClr val="9E005D"/>
                </a:solidFill>
              </a:defRPr>
            </a:lvl4pPr>
            <a:lvl5pPr lvl="4" rtl="0" algn="ctr">
              <a:lnSpc>
                <a:spcPct val="100000"/>
              </a:lnSpc>
              <a:spcBef>
                <a:spcPts val="1600"/>
              </a:spcBef>
              <a:spcAft>
                <a:spcPts val="0"/>
              </a:spcAft>
              <a:buNone/>
              <a:defRPr sz="1800">
                <a:solidFill>
                  <a:srgbClr val="9E005D"/>
                </a:solidFill>
              </a:defRPr>
            </a:lvl5pPr>
            <a:lvl6pPr lvl="5" rtl="0" algn="ctr">
              <a:lnSpc>
                <a:spcPct val="100000"/>
              </a:lnSpc>
              <a:spcBef>
                <a:spcPts val="1600"/>
              </a:spcBef>
              <a:spcAft>
                <a:spcPts val="0"/>
              </a:spcAft>
              <a:buNone/>
              <a:defRPr sz="1800">
                <a:solidFill>
                  <a:srgbClr val="9E005D"/>
                </a:solidFill>
              </a:defRPr>
            </a:lvl6pPr>
            <a:lvl7pPr lvl="6" rtl="0" algn="ctr">
              <a:lnSpc>
                <a:spcPct val="100000"/>
              </a:lnSpc>
              <a:spcBef>
                <a:spcPts val="1600"/>
              </a:spcBef>
              <a:spcAft>
                <a:spcPts val="0"/>
              </a:spcAft>
              <a:buNone/>
              <a:defRPr sz="1800">
                <a:solidFill>
                  <a:srgbClr val="9E005D"/>
                </a:solidFill>
              </a:defRPr>
            </a:lvl7pPr>
            <a:lvl8pPr lvl="7" rtl="0" algn="ctr">
              <a:lnSpc>
                <a:spcPct val="100000"/>
              </a:lnSpc>
              <a:spcBef>
                <a:spcPts val="1600"/>
              </a:spcBef>
              <a:spcAft>
                <a:spcPts val="0"/>
              </a:spcAft>
              <a:buNone/>
              <a:defRPr sz="1800">
                <a:solidFill>
                  <a:srgbClr val="9E005D"/>
                </a:solidFill>
              </a:defRPr>
            </a:lvl8pPr>
            <a:lvl9pPr lvl="8" rtl="0" algn="ctr">
              <a:lnSpc>
                <a:spcPct val="100000"/>
              </a:lnSpc>
              <a:spcBef>
                <a:spcPts val="1600"/>
              </a:spcBef>
              <a:spcAft>
                <a:spcPts val="1600"/>
              </a:spcAft>
              <a:buNone/>
              <a:defRPr sz="1800">
                <a:solidFill>
                  <a:srgbClr val="9E005D"/>
                </a:solidFill>
              </a:defRPr>
            </a:lvl9pPr>
          </a:lstStyle>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NUMBERS + TEXT">
  <p:cSld name="TITLE_1_1_1_1_1">
    <p:bg>
      <p:bgPr>
        <a:gradFill>
          <a:gsLst>
            <a:gs pos="0">
              <a:srgbClr val="FF8200"/>
            </a:gs>
            <a:gs pos="100000">
              <a:schemeClr val="accent1"/>
            </a:gs>
          </a:gsLst>
          <a:lin ang="10801400" scaled="0"/>
        </a:gradFill>
      </p:bgPr>
    </p:bg>
    <p:spTree>
      <p:nvGrpSpPr>
        <p:cNvPr id="672" name="Shape 672"/>
        <p:cNvGrpSpPr/>
        <p:nvPr/>
      </p:nvGrpSpPr>
      <p:grpSpPr>
        <a:xfrm>
          <a:off x="0" y="0"/>
          <a:ext cx="0" cy="0"/>
          <a:chOff x="0" y="0"/>
          <a:chExt cx="0" cy="0"/>
        </a:xfrm>
      </p:grpSpPr>
      <p:sp>
        <p:nvSpPr>
          <p:cNvPr id="673" name="Google Shape;673;p13"/>
          <p:cNvSpPr/>
          <p:nvPr/>
        </p:nvSpPr>
        <p:spPr>
          <a:xfrm rot="5400000">
            <a:off x="1996388" y="-1997372"/>
            <a:ext cx="5160490" cy="9155234"/>
          </a:xfrm>
          <a:custGeom>
            <a:rect b="b" l="l" r="r" t="t"/>
            <a:pathLst>
              <a:path extrusionOk="0" h="31371" w="20895">
                <a:moveTo>
                  <a:pt x="11537" y="1820"/>
                </a:moveTo>
                <a:cubicBezTo>
                  <a:pt x="11632" y="1820"/>
                  <a:pt x="11717" y="1861"/>
                  <a:pt x="11766" y="1935"/>
                </a:cubicBezTo>
                <a:cubicBezTo>
                  <a:pt x="11851" y="2058"/>
                  <a:pt x="11889" y="2219"/>
                  <a:pt x="11766" y="2295"/>
                </a:cubicBezTo>
                <a:cubicBezTo>
                  <a:pt x="11704" y="2357"/>
                  <a:pt x="11627" y="2383"/>
                  <a:pt x="11549" y="2383"/>
                </a:cubicBezTo>
                <a:cubicBezTo>
                  <a:pt x="11281" y="2383"/>
                  <a:pt x="11009" y="2072"/>
                  <a:pt x="11377" y="1859"/>
                </a:cubicBezTo>
                <a:cubicBezTo>
                  <a:pt x="11431" y="1832"/>
                  <a:pt x="11486" y="1820"/>
                  <a:pt x="11537" y="1820"/>
                </a:cubicBezTo>
                <a:close/>
                <a:moveTo>
                  <a:pt x="18310" y="1874"/>
                </a:moveTo>
                <a:cubicBezTo>
                  <a:pt x="18402" y="1874"/>
                  <a:pt x="18491" y="1926"/>
                  <a:pt x="18563" y="2058"/>
                </a:cubicBezTo>
                <a:cubicBezTo>
                  <a:pt x="18639" y="2172"/>
                  <a:pt x="18639" y="2333"/>
                  <a:pt x="18601" y="2456"/>
                </a:cubicBezTo>
                <a:cubicBezTo>
                  <a:pt x="18601" y="2570"/>
                  <a:pt x="18563" y="2646"/>
                  <a:pt x="18487" y="2731"/>
                </a:cubicBezTo>
                <a:cubicBezTo>
                  <a:pt x="18427" y="2758"/>
                  <a:pt x="18371" y="2785"/>
                  <a:pt x="18300" y="2785"/>
                </a:cubicBezTo>
                <a:cubicBezTo>
                  <a:pt x="18271" y="2785"/>
                  <a:pt x="18239" y="2780"/>
                  <a:pt x="18203" y="2769"/>
                </a:cubicBezTo>
                <a:cubicBezTo>
                  <a:pt x="18127" y="2769"/>
                  <a:pt x="18051" y="2693"/>
                  <a:pt x="17966" y="2646"/>
                </a:cubicBezTo>
                <a:cubicBezTo>
                  <a:pt x="17928" y="2608"/>
                  <a:pt x="17890" y="2608"/>
                  <a:pt x="17852" y="2532"/>
                </a:cubicBezTo>
                <a:lnTo>
                  <a:pt x="17852" y="2371"/>
                </a:lnTo>
                <a:cubicBezTo>
                  <a:pt x="17878" y="2153"/>
                  <a:pt x="18099" y="1874"/>
                  <a:pt x="18310" y="1874"/>
                </a:cubicBezTo>
                <a:close/>
                <a:moveTo>
                  <a:pt x="13189" y="1815"/>
                </a:moveTo>
                <a:cubicBezTo>
                  <a:pt x="13532" y="1815"/>
                  <a:pt x="13839" y="1971"/>
                  <a:pt x="13984" y="2295"/>
                </a:cubicBezTo>
                <a:cubicBezTo>
                  <a:pt x="14098" y="2570"/>
                  <a:pt x="13984" y="2930"/>
                  <a:pt x="13747" y="3082"/>
                </a:cubicBezTo>
                <a:cubicBezTo>
                  <a:pt x="13637" y="3150"/>
                  <a:pt x="13514" y="3181"/>
                  <a:pt x="13391" y="3181"/>
                </a:cubicBezTo>
                <a:cubicBezTo>
                  <a:pt x="12933" y="3181"/>
                  <a:pt x="12465" y="2758"/>
                  <a:pt x="12562" y="2295"/>
                </a:cubicBezTo>
                <a:cubicBezTo>
                  <a:pt x="12600" y="2219"/>
                  <a:pt x="12638" y="2134"/>
                  <a:pt x="12676" y="2058"/>
                </a:cubicBezTo>
                <a:cubicBezTo>
                  <a:pt x="12799" y="1935"/>
                  <a:pt x="12913" y="1859"/>
                  <a:pt x="13074" y="1821"/>
                </a:cubicBezTo>
                <a:cubicBezTo>
                  <a:pt x="13113" y="1817"/>
                  <a:pt x="13151" y="1815"/>
                  <a:pt x="13189" y="1815"/>
                </a:cubicBezTo>
                <a:close/>
                <a:moveTo>
                  <a:pt x="2837" y="2170"/>
                </a:moveTo>
                <a:cubicBezTo>
                  <a:pt x="3002" y="2170"/>
                  <a:pt x="3178" y="2220"/>
                  <a:pt x="3357" y="2333"/>
                </a:cubicBezTo>
                <a:cubicBezTo>
                  <a:pt x="3508" y="2456"/>
                  <a:pt x="3632" y="2646"/>
                  <a:pt x="3670" y="2845"/>
                </a:cubicBezTo>
                <a:cubicBezTo>
                  <a:pt x="3670" y="3205"/>
                  <a:pt x="3395" y="3480"/>
                  <a:pt x="3120" y="3679"/>
                </a:cubicBezTo>
                <a:cubicBezTo>
                  <a:pt x="2996" y="3793"/>
                  <a:pt x="2845" y="3878"/>
                  <a:pt x="2646" y="3878"/>
                </a:cubicBezTo>
                <a:cubicBezTo>
                  <a:pt x="2614" y="3884"/>
                  <a:pt x="2581" y="3887"/>
                  <a:pt x="2548" y="3887"/>
                </a:cubicBezTo>
                <a:cubicBezTo>
                  <a:pt x="2372" y="3887"/>
                  <a:pt x="2178" y="3807"/>
                  <a:pt x="2011" y="3679"/>
                </a:cubicBezTo>
                <a:cubicBezTo>
                  <a:pt x="1973" y="3641"/>
                  <a:pt x="1897" y="3594"/>
                  <a:pt x="1849" y="3518"/>
                </a:cubicBezTo>
                <a:cubicBezTo>
                  <a:pt x="1811" y="3442"/>
                  <a:pt x="1811" y="3357"/>
                  <a:pt x="1849" y="3281"/>
                </a:cubicBezTo>
                <a:cubicBezTo>
                  <a:pt x="1886" y="2682"/>
                  <a:pt x="2307" y="2170"/>
                  <a:pt x="2837" y="2170"/>
                </a:cubicBezTo>
                <a:close/>
                <a:moveTo>
                  <a:pt x="16350" y="2228"/>
                </a:moveTo>
                <a:cubicBezTo>
                  <a:pt x="17373" y="2228"/>
                  <a:pt x="18416" y="3316"/>
                  <a:pt x="17966" y="4466"/>
                </a:cubicBezTo>
                <a:cubicBezTo>
                  <a:pt x="17684" y="5140"/>
                  <a:pt x="16987" y="5592"/>
                  <a:pt x="16297" y="5592"/>
                </a:cubicBezTo>
                <a:cubicBezTo>
                  <a:pt x="16221" y="5592"/>
                  <a:pt x="16145" y="5586"/>
                  <a:pt x="16070" y="5575"/>
                </a:cubicBezTo>
                <a:cubicBezTo>
                  <a:pt x="15643" y="5537"/>
                  <a:pt x="15207" y="5253"/>
                  <a:pt x="15008" y="4864"/>
                </a:cubicBezTo>
                <a:cubicBezTo>
                  <a:pt x="14847" y="4627"/>
                  <a:pt x="14847" y="4305"/>
                  <a:pt x="14847" y="3992"/>
                </a:cubicBezTo>
                <a:cubicBezTo>
                  <a:pt x="14885" y="3594"/>
                  <a:pt x="14970" y="3167"/>
                  <a:pt x="15207" y="2845"/>
                </a:cubicBezTo>
                <a:cubicBezTo>
                  <a:pt x="15515" y="2410"/>
                  <a:pt x="15931" y="2228"/>
                  <a:pt x="16350" y="2228"/>
                </a:cubicBezTo>
                <a:close/>
                <a:moveTo>
                  <a:pt x="17686" y="5900"/>
                </a:moveTo>
                <a:cubicBezTo>
                  <a:pt x="17950" y="5900"/>
                  <a:pt x="18203" y="6063"/>
                  <a:pt x="18203" y="6438"/>
                </a:cubicBezTo>
                <a:cubicBezTo>
                  <a:pt x="18165" y="6561"/>
                  <a:pt x="18165" y="6637"/>
                  <a:pt x="18127" y="6722"/>
                </a:cubicBezTo>
                <a:cubicBezTo>
                  <a:pt x="18051" y="6798"/>
                  <a:pt x="17966" y="6874"/>
                  <a:pt x="17852" y="6912"/>
                </a:cubicBezTo>
                <a:cubicBezTo>
                  <a:pt x="17729" y="6912"/>
                  <a:pt x="17615" y="6912"/>
                  <a:pt x="17492" y="6874"/>
                </a:cubicBezTo>
                <a:cubicBezTo>
                  <a:pt x="17416" y="6874"/>
                  <a:pt x="17302" y="6836"/>
                  <a:pt x="17217" y="6760"/>
                </a:cubicBezTo>
                <a:cubicBezTo>
                  <a:pt x="17141" y="6722"/>
                  <a:pt x="17141" y="6599"/>
                  <a:pt x="17103" y="6523"/>
                </a:cubicBezTo>
                <a:cubicBezTo>
                  <a:pt x="17036" y="6135"/>
                  <a:pt x="17369" y="5900"/>
                  <a:pt x="17686" y="5900"/>
                </a:cubicBezTo>
                <a:close/>
                <a:moveTo>
                  <a:pt x="18074" y="10977"/>
                </a:moveTo>
                <a:cubicBezTo>
                  <a:pt x="18296" y="10977"/>
                  <a:pt x="18529" y="11188"/>
                  <a:pt x="18601" y="11462"/>
                </a:cubicBezTo>
                <a:cubicBezTo>
                  <a:pt x="18639" y="11737"/>
                  <a:pt x="18601" y="12249"/>
                  <a:pt x="18364" y="12410"/>
                </a:cubicBezTo>
                <a:cubicBezTo>
                  <a:pt x="18297" y="12457"/>
                  <a:pt x="18226" y="12478"/>
                  <a:pt x="18154" y="12478"/>
                </a:cubicBezTo>
                <a:cubicBezTo>
                  <a:pt x="18051" y="12478"/>
                  <a:pt x="17947" y="12435"/>
                  <a:pt x="17852" y="12363"/>
                </a:cubicBezTo>
                <a:cubicBezTo>
                  <a:pt x="17691" y="12249"/>
                  <a:pt x="17653" y="12050"/>
                  <a:pt x="17615" y="11851"/>
                </a:cubicBezTo>
                <a:lnTo>
                  <a:pt x="17615" y="11813"/>
                </a:lnTo>
                <a:cubicBezTo>
                  <a:pt x="17615" y="11614"/>
                  <a:pt x="17653" y="11415"/>
                  <a:pt x="17729" y="11225"/>
                </a:cubicBezTo>
                <a:cubicBezTo>
                  <a:pt x="17816" y="11050"/>
                  <a:pt x="17943" y="10977"/>
                  <a:pt x="18074" y="10977"/>
                </a:cubicBezTo>
                <a:close/>
                <a:moveTo>
                  <a:pt x="2045" y="14137"/>
                </a:moveTo>
                <a:cubicBezTo>
                  <a:pt x="2299" y="14137"/>
                  <a:pt x="2622" y="14487"/>
                  <a:pt x="2522" y="14856"/>
                </a:cubicBezTo>
                <a:cubicBezTo>
                  <a:pt x="2522" y="14894"/>
                  <a:pt x="2485" y="14932"/>
                  <a:pt x="2447" y="14970"/>
                </a:cubicBezTo>
                <a:cubicBezTo>
                  <a:pt x="2409" y="15017"/>
                  <a:pt x="2371" y="15017"/>
                  <a:pt x="2285" y="15017"/>
                </a:cubicBezTo>
                <a:cubicBezTo>
                  <a:pt x="2172" y="15017"/>
                  <a:pt x="2048" y="15017"/>
                  <a:pt x="1973" y="14970"/>
                </a:cubicBezTo>
                <a:cubicBezTo>
                  <a:pt x="1849" y="14894"/>
                  <a:pt x="1774" y="14733"/>
                  <a:pt x="1774" y="14619"/>
                </a:cubicBezTo>
                <a:cubicBezTo>
                  <a:pt x="1759" y="14271"/>
                  <a:pt x="1889" y="14137"/>
                  <a:pt x="2045" y="14137"/>
                </a:cubicBezTo>
                <a:close/>
                <a:moveTo>
                  <a:pt x="16652" y="7416"/>
                </a:moveTo>
                <a:cubicBezTo>
                  <a:pt x="17373" y="7416"/>
                  <a:pt x="18042" y="8341"/>
                  <a:pt x="18013" y="9092"/>
                </a:cubicBezTo>
                <a:cubicBezTo>
                  <a:pt x="17966" y="10116"/>
                  <a:pt x="17217" y="11064"/>
                  <a:pt x="17217" y="12088"/>
                </a:cubicBezTo>
                <a:cubicBezTo>
                  <a:pt x="17255" y="13197"/>
                  <a:pt x="18440" y="13832"/>
                  <a:pt x="18440" y="14932"/>
                </a:cubicBezTo>
                <a:cubicBezTo>
                  <a:pt x="18413" y="15698"/>
                  <a:pt x="17859" y="16048"/>
                  <a:pt x="17247" y="16048"/>
                </a:cubicBezTo>
                <a:cubicBezTo>
                  <a:pt x="16972" y="16048"/>
                  <a:pt x="16685" y="15977"/>
                  <a:pt x="16430" y="15842"/>
                </a:cubicBezTo>
                <a:cubicBezTo>
                  <a:pt x="13937" y="14496"/>
                  <a:pt x="14610" y="10628"/>
                  <a:pt x="15482" y="8533"/>
                </a:cubicBezTo>
                <a:cubicBezTo>
                  <a:pt x="15596" y="8258"/>
                  <a:pt x="15719" y="7945"/>
                  <a:pt x="15956" y="7746"/>
                </a:cubicBezTo>
                <a:cubicBezTo>
                  <a:pt x="16179" y="7514"/>
                  <a:pt x="16418" y="7416"/>
                  <a:pt x="16652" y="7416"/>
                </a:cubicBezTo>
                <a:close/>
                <a:moveTo>
                  <a:pt x="18155" y="16605"/>
                </a:moveTo>
                <a:cubicBezTo>
                  <a:pt x="18309" y="16605"/>
                  <a:pt x="18472" y="16678"/>
                  <a:pt x="18563" y="16790"/>
                </a:cubicBezTo>
                <a:cubicBezTo>
                  <a:pt x="18724" y="17065"/>
                  <a:pt x="18724" y="17624"/>
                  <a:pt x="18288" y="17624"/>
                </a:cubicBezTo>
                <a:cubicBezTo>
                  <a:pt x="18127" y="17624"/>
                  <a:pt x="17966" y="17501"/>
                  <a:pt x="17890" y="17387"/>
                </a:cubicBezTo>
                <a:cubicBezTo>
                  <a:pt x="17776" y="17226"/>
                  <a:pt x="17729" y="16951"/>
                  <a:pt x="17852" y="16752"/>
                </a:cubicBezTo>
                <a:cubicBezTo>
                  <a:pt x="17922" y="16649"/>
                  <a:pt x="18036" y="16605"/>
                  <a:pt x="18155" y="16605"/>
                </a:cubicBezTo>
                <a:close/>
                <a:moveTo>
                  <a:pt x="2336" y="15535"/>
                </a:moveTo>
                <a:cubicBezTo>
                  <a:pt x="2406" y="15535"/>
                  <a:pt x="2481" y="15545"/>
                  <a:pt x="2560" y="15567"/>
                </a:cubicBezTo>
                <a:cubicBezTo>
                  <a:pt x="2959" y="15681"/>
                  <a:pt x="3319" y="16079"/>
                  <a:pt x="3433" y="16515"/>
                </a:cubicBezTo>
                <a:cubicBezTo>
                  <a:pt x="3556" y="16989"/>
                  <a:pt x="3395" y="17539"/>
                  <a:pt x="2996" y="17861"/>
                </a:cubicBezTo>
                <a:cubicBezTo>
                  <a:pt x="2804" y="18012"/>
                  <a:pt x="2538" y="18103"/>
                  <a:pt x="2279" y="18103"/>
                </a:cubicBezTo>
                <a:cubicBezTo>
                  <a:pt x="2065" y="18103"/>
                  <a:pt x="1856" y="18041"/>
                  <a:pt x="1698" y="17899"/>
                </a:cubicBezTo>
                <a:cubicBezTo>
                  <a:pt x="1423" y="17700"/>
                  <a:pt x="1423" y="17264"/>
                  <a:pt x="1461" y="16951"/>
                </a:cubicBezTo>
                <a:cubicBezTo>
                  <a:pt x="1461" y="16752"/>
                  <a:pt x="1461" y="16591"/>
                  <a:pt x="1537" y="16392"/>
                </a:cubicBezTo>
                <a:cubicBezTo>
                  <a:pt x="1643" y="15949"/>
                  <a:pt x="1891" y="15535"/>
                  <a:pt x="2336" y="15535"/>
                </a:cubicBezTo>
                <a:close/>
                <a:moveTo>
                  <a:pt x="2420" y="18748"/>
                </a:moveTo>
                <a:cubicBezTo>
                  <a:pt x="2453" y="18748"/>
                  <a:pt x="2487" y="18753"/>
                  <a:pt x="2522" y="18762"/>
                </a:cubicBezTo>
                <a:cubicBezTo>
                  <a:pt x="2959" y="18885"/>
                  <a:pt x="3034" y="19520"/>
                  <a:pt x="2684" y="19757"/>
                </a:cubicBezTo>
                <a:cubicBezTo>
                  <a:pt x="2646" y="19795"/>
                  <a:pt x="2608" y="19833"/>
                  <a:pt x="2560" y="19833"/>
                </a:cubicBezTo>
                <a:cubicBezTo>
                  <a:pt x="2535" y="19846"/>
                  <a:pt x="2510" y="19850"/>
                  <a:pt x="2484" y="19850"/>
                </a:cubicBezTo>
                <a:cubicBezTo>
                  <a:pt x="2433" y="19850"/>
                  <a:pt x="2380" y="19833"/>
                  <a:pt x="2323" y="19833"/>
                </a:cubicBezTo>
                <a:cubicBezTo>
                  <a:pt x="2248" y="19795"/>
                  <a:pt x="2134" y="19710"/>
                  <a:pt x="2048" y="19596"/>
                </a:cubicBezTo>
                <a:cubicBezTo>
                  <a:pt x="1831" y="19309"/>
                  <a:pt x="2045" y="18748"/>
                  <a:pt x="2420" y="18748"/>
                </a:cubicBezTo>
                <a:close/>
                <a:moveTo>
                  <a:pt x="1907" y="26313"/>
                </a:moveTo>
                <a:cubicBezTo>
                  <a:pt x="2092" y="26313"/>
                  <a:pt x="2400" y="26670"/>
                  <a:pt x="2485" y="26782"/>
                </a:cubicBezTo>
                <a:cubicBezTo>
                  <a:pt x="2560" y="26905"/>
                  <a:pt x="2646" y="26981"/>
                  <a:pt x="2722" y="27104"/>
                </a:cubicBezTo>
                <a:cubicBezTo>
                  <a:pt x="2921" y="27379"/>
                  <a:pt x="3120" y="27616"/>
                  <a:pt x="3319" y="27891"/>
                </a:cubicBezTo>
                <a:cubicBezTo>
                  <a:pt x="3471" y="28166"/>
                  <a:pt x="3793" y="28564"/>
                  <a:pt x="3471" y="28839"/>
                </a:cubicBezTo>
                <a:cubicBezTo>
                  <a:pt x="3347" y="28972"/>
                  <a:pt x="3207" y="29027"/>
                  <a:pt x="3063" y="29027"/>
                </a:cubicBezTo>
                <a:cubicBezTo>
                  <a:pt x="2613" y="29027"/>
                  <a:pt x="2124" y="28488"/>
                  <a:pt x="1973" y="28128"/>
                </a:cubicBezTo>
                <a:cubicBezTo>
                  <a:pt x="1774" y="27692"/>
                  <a:pt x="1660" y="26943"/>
                  <a:pt x="1774" y="26469"/>
                </a:cubicBezTo>
                <a:cubicBezTo>
                  <a:pt x="1793" y="26356"/>
                  <a:pt x="1843" y="26313"/>
                  <a:pt x="1907" y="26313"/>
                </a:cubicBezTo>
                <a:close/>
                <a:moveTo>
                  <a:pt x="16066" y="28163"/>
                </a:moveTo>
                <a:cubicBezTo>
                  <a:pt x="16213" y="28163"/>
                  <a:pt x="16359" y="28195"/>
                  <a:pt x="16506" y="28242"/>
                </a:cubicBezTo>
                <a:cubicBezTo>
                  <a:pt x="16705" y="28289"/>
                  <a:pt x="16942" y="28403"/>
                  <a:pt x="16980" y="28640"/>
                </a:cubicBezTo>
                <a:cubicBezTo>
                  <a:pt x="16980" y="28801"/>
                  <a:pt x="16866" y="28953"/>
                  <a:pt x="16743" y="29038"/>
                </a:cubicBezTo>
                <a:cubicBezTo>
                  <a:pt x="16605" y="29114"/>
                  <a:pt x="16399" y="29152"/>
                  <a:pt x="16198" y="29152"/>
                </a:cubicBezTo>
                <a:cubicBezTo>
                  <a:pt x="15996" y="29152"/>
                  <a:pt x="15799" y="29114"/>
                  <a:pt x="15681" y="29038"/>
                </a:cubicBezTo>
                <a:cubicBezTo>
                  <a:pt x="15482" y="28915"/>
                  <a:pt x="15359" y="28678"/>
                  <a:pt x="15444" y="28479"/>
                </a:cubicBezTo>
                <a:cubicBezTo>
                  <a:pt x="15482" y="28403"/>
                  <a:pt x="15520" y="28365"/>
                  <a:pt x="15558" y="28327"/>
                </a:cubicBezTo>
                <a:cubicBezTo>
                  <a:pt x="15643" y="28242"/>
                  <a:pt x="15719" y="28204"/>
                  <a:pt x="15795" y="28204"/>
                </a:cubicBezTo>
                <a:cubicBezTo>
                  <a:pt x="15885" y="28175"/>
                  <a:pt x="15976" y="28163"/>
                  <a:pt x="16066" y="28163"/>
                </a:cubicBezTo>
                <a:close/>
                <a:moveTo>
                  <a:pt x="12858" y="25431"/>
                </a:moveTo>
                <a:cubicBezTo>
                  <a:pt x="13629" y="25431"/>
                  <a:pt x="14391" y="26513"/>
                  <a:pt x="14572" y="27578"/>
                </a:cubicBezTo>
                <a:cubicBezTo>
                  <a:pt x="14648" y="28090"/>
                  <a:pt x="14572" y="28763"/>
                  <a:pt x="14098" y="29038"/>
                </a:cubicBezTo>
                <a:cubicBezTo>
                  <a:pt x="13921" y="29134"/>
                  <a:pt x="13733" y="29171"/>
                  <a:pt x="13542" y="29171"/>
                </a:cubicBezTo>
                <a:cubicBezTo>
                  <a:pt x="13260" y="29171"/>
                  <a:pt x="12973" y="29091"/>
                  <a:pt x="12714" y="29000"/>
                </a:cubicBezTo>
                <a:cubicBezTo>
                  <a:pt x="12278" y="28839"/>
                  <a:pt x="11804" y="28640"/>
                  <a:pt x="11567" y="28242"/>
                </a:cubicBezTo>
                <a:cubicBezTo>
                  <a:pt x="11254" y="27730"/>
                  <a:pt x="11491" y="27019"/>
                  <a:pt x="11728" y="26469"/>
                </a:cubicBezTo>
                <a:cubicBezTo>
                  <a:pt x="12053" y="25725"/>
                  <a:pt x="12457" y="25431"/>
                  <a:pt x="12858" y="25431"/>
                </a:cubicBezTo>
                <a:close/>
                <a:moveTo>
                  <a:pt x="8235" y="2229"/>
                </a:moveTo>
                <a:cubicBezTo>
                  <a:pt x="10147" y="2229"/>
                  <a:pt x="12042" y="2996"/>
                  <a:pt x="13349" y="4428"/>
                </a:cubicBezTo>
                <a:cubicBezTo>
                  <a:pt x="14610" y="5888"/>
                  <a:pt x="14932" y="7623"/>
                  <a:pt x="14695" y="9519"/>
                </a:cubicBezTo>
                <a:cubicBezTo>
                  <a:pt x="14458" y="11377"/>
                  <a:pt x="13823" y="13197"/>
                  <a:pt x="14885" y="14932"/>
                </a:cubicBezTo>
                <a:cubicBezTo>
                  <a:pt x="15681" y="16240"/>
                  <a:pt x="16904" y="17150"/>
                  <a:pt x="17852" y="18288"/>
                </a:cubicBezTo>
                <a:cubicBezTo>
                  <a:pt x="18961" y="19558"/>
                  <a:pt x="19350" y="20819"/>
                  <a:pt x="19473" y="22478"/>
                </a:cubicBezTo>
                <a:cubicBezTo>
                  <a:pt x="19549" y="24137"/>
                  <a:pt x="19350" y="27057"/>
                  <a:pt x="17340" y="27493"/>
                </a:cubicBezTo>
                <a:cubicBezTo>
                  <a:pt x="17180" y="27533"/>
                  <a:pt x="17017" y="27552"/>
                  <a:pt x="16853" y="27552"/>
                </a:cubicBezTo>
                <a:cubicBezTo>
                  <a:pt x="16198" y="27552"/>
                  <a:pt x="15539" y="27244"/>
                  <a:pt x="15122" y="26706"/>
                </a:cubicBezTo>
                <a:cubicBezTo>
                  <a:pt x="14771" y="26270"/>
                  <a:pt x="14572" y="25682"/>
                  <a:pt x="14335" y="25161"/>
                </a:cubicBezTo>
                <a:cubicBezTo>
                  <a:pt x="14060" y="24649"/>
                  <a:pt x="13662" y="24137"/>
                  <a:pt x="13074" y="24061"/>
                </a:cubicBezTo>
                <a:cubicBezTo>
                  <a:pt x="12994" y="24043"/>
                  <a:pt x="12915" y="24035"/>
                  <a:pt x="12837" y="24035"/>
                </a:cubicBezTo>
                <a:cubicBezTo>
                  <a:pt x="12217" y="24035"/>
                  <a:pt x="11655" y="24572"/>
                  <a:pt x="11377" y="25161"/>
                </a:cubicBezTo>
                <a:cubicBezTo>
                  <a:pt x="11055" y="25796"/>
                  <a:pt x="10941" y="26545"/>
                  <a:pt x="10666" y="27218"/>
                </a:cubicBezTo>
                <a:cubicBezTo>
                  <a:pt x="10107" y="28365"/>
                  <a:pt x="8960" y="29190"/>
                  <a:pt x="7699" y="29351"/>
                </a:cubicBezTo>
                <a:cubicBezTo>
                  <a:pt x="7599" y="29361"/>
                  <a:pt x="7498" y="29366"/>
                  <a:pt x="7397" y="29366"/>
                </a:cubicBezTo>
                <a:cubicBezTo>
                  <a:pt x="5491" y="29366"/>
                  <a:pt x="3319" y="27639"/>
                  <a:pt x="2608" y="25919"/>
                </a:cubicBezTo>
                <a:cubicBezTo>
                  <a:pt x="2011" y="24412"/>
                  <a:pt x="2210" y="22791"/>
                  <a:pt x="2684" y="21293"/>
                </a:cubicBezTo>
                <a:cubicBezTo>
                  <a:pt x="3034" y="20070"/>
                  <a:pt x="3869" y="19046"/>
                  <a:pt x="4068" y="17776"/>
                </a:cubicBezTo>
                <a:cubicBezTo>
                  <a:pt x="4381" y="15728"/>
                  <a:pt x="2485" y="14496"/>
                  <a:pt x="1897" y="12761"/>
                </a:cubicBezTo>
                <a:cubicBezTo>
                  <a:pt x="1375" y="11263"/>
                  <a:pt x="1337" y="9680"/>
                  <a:pt x="1499" y="8097"/>
                </a:cubicBezTo>
                <a:cubicBezTo>
                  <a:pt x="1811" y="5139"/>
                  <a:pt x="4144" y="2883"/>
                  <a:pt x="7026" y="2333"/>
                </a:cubicBezTo>
                <a:cubicBezTo>
                  <a:pt x="7426" y="2263"/>
                  <a:pt x="7831" y="2229"/>
                  <a:pt x="8235" y="2229"/>
                </a:cubicBezTo>
                <a:close/>
                <a:moveTo>
                  <a:pt x="1" y="1"/>
                </a:moveTo>
                <a:lnTo>
                  <a:pt x="1" y="31370"/>
                </a:lnTo>
                <a:lnTo>
                  <a:pt x="20895" y="31370"/>
                </a:lnTo>
                <a:lnTo>
                  <a:pt x="20895" y="1"/>
                </a:lnTo>
                <a:close/>
              </a:path>
            </a:pathLst>
          </a:custGeom>
          <a:gradFill>
            <a:gsLst>
              <a:gs pos="0">
                <a:srgbClr val="FF5E90">
                  <a:alpha val="63529"/>
                </a:srgbClr>
              </a:gs>
              <a:gs pos="100000">
                <a:srgbClr val="ED275A">
                  <a:alpha val="61176"/>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13"/>
          <p:cNvSpPr/>
          <p:nvPr/>
        </p:nvSpPr>
        <p:spPr>
          <a:xfrm>
            <a:off x="2200488" y="4164950"/>
            <a:ext cx="1075758" cy="485054"/>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13"/>
          <p:cNvSpPr/>
          <p:nvPr/>
        </p:nvSpPr>
        <p:spPr>
          <a:xfrm>
            <a:off x="652945" y="3916330"/>
            <a:ext cx="427277" cy="416972"/>
          </a:xfrm>
          <a:custGeom>
            <a:rect b="b" l="l" r="r" t="t"/>
            <a:pathLst>
              <a:path extrusionOk="0" h="30025" w="30767">
                <a:moveTo>
                  <a:pt x="30142" y="0"/>
                </a:moveTo>
                <a:cubicBezTo>
                  <a:pt x="28968" y="0"/>
                  <a:pt x="1186" y="26842"/>
                  <a:pt x="596" y="27432"/>
                </a:cubicBezTo>
                <a:cubicBezTo>
                  <a:pt x="0" y="28028"/>
                  <a:pt x="0" y="28989"/>
                  <a:pt x="596" y="29584"/>
                </a:cubicBezTo>
                <a:cubicBezTo>
                  <a:pt x="894" y="29878"/>
                  <a:pt x="1283" y="30025"/>
                  <a:pt x="1672" y="30025"/>
                </a:cubicBezTo>
                <a:cubicBezTo>
                  <a:pt x="2062" y="30025"/>
                  <a:pt x="2451" y="29878"/>
                  <a:pt x="2749" y="29584"/>
                </a:cubicBezTo>
                <a:cubicBezTo>
                  <a:pt x="3336" y="28989"/>
                  <a:pt x="30767" y="597"/>
                  <a:pt x="30171" y="10"/>
                </a:cubicBezTo>
                <a:cubicBezTo>
                  <a:pt x="30165" y="3"/>
                  <a:pt x="30155" y="0"/>
                  <a:pt x="30142" y="0"/>
                </a:cubicBezTo>
                <a:close/>
              </a:path>
            </a:pathLst>
          </a:custGeom>
          <a:gradFill>
            <a:gsLst>
              <a:gs pos="0">
                <a:srgbClr val="FFFFFF">
                  <a:alpha val="0"/>
                </a:srgbClr>
              </a:gs>
              <a:gs pos="100000">
                <a:srgbClr val="F0FFFF"/>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13"/>
          <p:cNvSpPr/>
          <p:nvPr/>
        </p:nvSpPr>
        <p:spPr>
          <a:xfrm>
            <a:off x="6830250" y="239513"/>
            <a:ext cx="769875" cy="750625"/>
          </a:xfrm>
          <a:custGeom>
            <a:rect b="b" l="l" r="r" t="t"/>
            <a:pathLst>
              <a:path extrusionOk="0" h="30025" w="30795">
                <a:moveTo>
                  <a:pt x="30134" y="0"/>
                </a:moveTo>
                <a:cubicBezTo>
                  <a:pt x="28968" y="0"/>
                  <a:pt x="1212" y="26807"/>
                  <a:pt x="588" y="27396"/>
                </a:cubicBezTo>
                <a:cubicBezTo>
                  <a:pt x="1" y="27992"/>
                  <a:pt x="1" y="28989"/>
                  <a:pt x="588" y="29585"/>
                </a:cubicBezTo>
                <a:cubicBezTo>
                  <a:pt x="904" y="29878"/>
                  <a:pt x="1302" y="30025"/>
                  <a:pt x="1695" y="30025"/>
                </a:cubicBezTo>
                <a:cubicBezTo>
                  <a:pt x="2089" y="30025"/>
                  <a:pt x="2478" y="29878"/>
                  <a:pt x="2776" y="29585"/>
                </a:cubicBezTo>
                <a:cubicBezTo>
                  <a:pt x="3372" y="28989"/>
                  <a:pt x="30794" y="597"/>
                  <a:pt x="30163" y="10"/>
                </a:cubicBezTo>
                <a:cubicBezTo>
                  <a:pt x="30156" y="3"/>
                  <a:pt x="30147" y="0"/>
                  <a:pt x="30134" y="0"/>
                </a:cubicBezTo>
                <a:close/>
              </a:path>
            </a:pathLst>
          </a:custGeom>
          <a:gradFill>
            <a:gsLst>
              <a:gs pos="0">
                <a:srgbClr val="FA8CEB"/>
              </a:gs>
              <a:gs pos="100000">
                <a:srgbClr val="FFEA8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7" name="Google Shape;677;p13"/>
          <p:cNvGrpSpPr/>
          <p:nvPr/>
        </p:nvGrpSpPr>
        <p:grpSpPr>
          <a:xfrm>
            <a:off x="-1025" y="0"/>
            <a:ext cx="9192023" cy="5177169"/>
            <a:chOff x="-1025" y="0"/>
            <a:chExt cx="9192023" cy="5177169"/>
          </a:xfrm>
        </p:grpSpPr>
        <p:sp>
          <p:nvSpPr>
            <p:cNvPr id="678" name="Google Shape;678;p13"/>
            <p:cNvSpPr/>
            <p:nvPr/>
          </p:nvSpPr>
          <p:spPr>
            <a:xfrm>
              <a:off x="-1025" y="1870000"/>
              <a:ext cx="9144059" cy="3055755"/>
            </a:xfrm>
            <a:custGeom>
              <a:rect b="b" l="l" r="r" t="t"/>
              <a:pathLst>
                <a:path extrusionOk="0" h="17447" w="51963">
                  <a:moveTo>
                    <a:pt x="22612" y="0"/>
                  </a:moveTo>
                  <a:cubicBezTo>
                    <a:pt x="21469" y="0"/>
                    <a:pt x="19509" y="149"/>
                    <a:pt x="17875" y="1020"/>
                  </a:cubicBezTo>
                  <a:cubicBezTo>
                    <a:pt x="17286" y="1335"/>
                    <a:pt x="16385" y="1455"/>
                    <a:pt x="15354" y="1455"/>
                  </a:cubicBezTo>
                  <a:cubicBezTo>
                    <a:pt x="12055" y="1455"/>
                    <a:pt x="7427" y="224"/>
                    <a:pt x="7427" y="224"/>
                  </a:cubicBezTo>
                  <a:cubicBezTo>
                    <a:pt x="7427" y="224"/>
                    <a:pt x="6553" y="4"/>
                    <a:pt x="5155" y="4"/>
                  </a:cubicBezTo>
                  <a:cubicBezTo>
                    <a:pt x="3815" y="4"/>
                    <a:pt x="1994" y="206"/>
                    <a:pt x="1" y="999"/>
                  </a:cubicBezTo>
                  <a:lnTo>
                    <a:pt x="1" y="16134"/>
                  </a:lnTo>
                  <a:cubicBezTo>
                    <a:pt x="2379" y="16048"/>
                    <a:pt x="7234" y="15417"/>
                    <a:pt x="11031" y="12042"/>
                  </a:cubicBezTo>
                  <a:cubicBezTo>
                    <a:pt x="14657" y="8811"/>
                    <a:pt x="17051" y="7386"/>
                    <a:pt x="19654" y="7386"/>
                  </a:cubicBezTo>
                  <a:cubicBezTo>
                    <a:pt x="20807" y="7386"/>
                    <a:pt x="22001" y="7665"/>
                    <a:pt x="23362" y="8192"/>
                  </a:cubicBezTo>
                  <a:cubicBezTo>
                    <a:pt x="24699" y="8707"/>
                    <a:pt x="25841" y="8887"/>
                    <a:pt x="26784" y="8887"/>
                  </a:cubicBezTo>
                  <a:cubicBezTo>
                    <a:pt x="28968" y="8887"/>
                    <a:pt x="30082" y="7921"/>
                    <a:pt x="30082" y="7921"/>
                  </a:cubicBezTo>
                  <a:cubicBezTo>
                    <a:pt x="30082" y="7921"/>
                    <a:pt x="31590" y="7145"/>
                    <a:pt x="33097" y="7145"/>
                  </a:cubicBezTo>
                  <a:cubicBezTo>
                    <a:pt x="34164" y="7145"/>
                    <a:pt x="35231" y="7534"/>
                    <a:pt x="35762" y="8864"/>
                  </a:cubicBezTo>
                  <a:cubicBezTo>
                    <a:pt x="37045" y="12067"/>
                    <a:pt x="40334" y="15043"/>
                    <a:pt x="40334" y="15043"/>
                  </a:cubicBezTo>
                  <a:cubicBezTo>
                    <a:pt x="40334" y="15043"/>
                    <a:pt x="42539" y="17446"/>
                    <a:pt x="46691" y="17446"/>
                  </a:cubicBezTo>
                  <a:cubicBezTo>
                    <a:pt x="47363" y="17446"/>
                    <a:pt x="48086" y="17383"/>
                    <a:pt x="48859" y="17237"/>
                  </a:cubicBezTo>
                  <a:cubicBezTo>
                    <a:pt x="49658" y="17086"/>
                    <a:pt x="50323" y="17021"/>
                    <a:pt x="50877" y="17021"/>
                  </a:cubicBezTo>
                  <a:cubicBezTo>
                    <a:pt x="51301" y="17021"/>
                    <a:pt x="51659" y="17059"/>
                    <a:pt x="51963" y="17127"/>
                  </a:cubicBezTo>
                  <a:lnTo>
                    <a:pt x="51963" y="4620"/>
                  </a:lnTo>
                  <a:cubicBezTo>
                    <a:pt x="50723" y="5154"/>
                    <a:pt x="48920" y="5759"/>
                    <a:pt x="47115" y="5759"/>
                  </a:cubicBezTo>
                  <a:cubicBezTo>
                    <a:pt x="46256" y="5759"/>
                    <a:pt x="45398" y="5622"/>
                    <a:pt x="44598" y="5276"/>
                  </a:cubicBezTo>
                  <a:cubicBezTo>
                    <a:pt x="42622" y="4416"/>
                    <a:pt x="41037" y="4209"/>
                    <a:pt x="39969" y="4209"/>
                  </a:cubicBezTo>
                  <a:cubicBezTo>
                    <a:pt x="38980" y="4209"/>
                    <a:pt x="38435" y="4386"/>
                    <a:pt x="38435" y="4386"/>
                  </a:cubicBezTo>
                  <a:cubicBezTo>
                    <a:pt x="38435" y="4386"/>
                    <a:pt x="37163" y="4903"/>
                    <a:pt x="35490" y="4903"/>
                  </a:cubicBezTo>
                  <a:cubicBezTo>
                    <a:pt x="34155" y="4903"/>
                    <a:pt x="32565" y="4574"/>
                    <a:pt x="31161" y="3394"/>
                  </a:cubicBezTo>
                  <a:cubicBezTo>
                    <a:pt x="27991" y="733"/>
                    <a:pt x="23575" y="40"/>
                    <a:pt x="23575" y="40"/>
                  </a:cubicBezTo>
                  <a:cubicBezTo>
                    <a:pt x="23575" y="40"/>
                    <a:pt x="23202" y="0"/>
                    <a:pt x="22612" y="0"/>
                  </a:cubicBezTo>
                  <a:close/>
                </a:path>
              </a:pathLst>
            </a:custGeom>
            <a:solidFill>
              <a:srgbClr val="FFFFFF">
                <a:alpha val="13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13"/>
            <p:cNvSpPr/>
            <p:nvPr/>
          </p:nvSpPr>
          <p:spPr>
            <a:xfrm>
              <a:off x="2777841" y="0"/>
              <a:ext cx="6413157" cy="1810824"/>
            </a:xfrm>
            <a:custGeom>
              <a:rect b="b" l="l" r="r" t="t"/>
              <a:pathLst>
                <a:path extrusionOk="0" h="10339" w="36610">
                  <a:moveTo>
                    <a:pt x="0" y="1"/>
                  </a:moveTo>
                  <a:cubicBezTo>
                    <a:pt x="160" y="193"/>
                    <a:pt x="300" y="403"/>
                    <a:pt x="410" y="628"/>
                  </a:cubicBezTo>
                  <a:cubicBezTo>
                    <a:pt x="1440" y="2670"/>
                    <a:pt x="4954" y="3330"/>
                    <a:pt x="4954" y="3330"/>
                  </a:cubicBezTo>
                  <a:cubicBezTo>
                    <a:pt x="4954" y="3330"/>
                    <a:pt x="6545" y="3691"/>
                    <a:pt x="7078" y="4536"/>
                  </a:cubicBezTo>
                  <a:cubicBezTo>
                    <a:pt x="7515" y="5229"/>
                    <a:pt x="8385" y="6335"/>
                    <a:pt x="10189" y="6335"/>
                  </a:cubicBezTo>
                  <a:cubicBezTo>
                    <a:pt x="10584" y="6335"/>
                    <a:pt x="11024" y="6282"/>
                    <a:pt x="11515" y="6160"/>
                  </a:cubicBezTo>
                  <a:cubicBezTo>
                    <a:pt x="11861" y="6073"/>
                    <a:pt x="12224" y="6036"/>
                    <a:pt x="12595" y="6036"/>
                  </a:cubicBezTo>
                  <a:cubicBezTo>
                    <a:pt x="15146" y="6036"/>
                    <a:pt x="18047" y="7820"/>
                    <a:pt x="18047" y="7820"/>
                  </a:cubicBezTo>
                  <a:cubicBezTo>
                    <a:pt x="18047" y="7820"/>
                    <a:pt x="21835" y="10339"/>
                    <a:pt x="26041" y="10339"/>
                  </a:cubicBezTo>
                  <a:cubicBezTo>
                    <a:pt x="27202" y="10339"/>
                    <a:pt x="28395" y="10147"/>
                    <a:pt x="29549" y="9657"/>
                  </a:cubicBezTo>
                  <a:cubicBezTo>
                    <a:pt x="32735" y="8304"/>
                    <a:pt x="35163" y="6508"/>
                    <a:pt x="36610" y="5282"/>
                  </a:cubicBezTo>
                  <a:lnTo>
                    <a:pt x="36610" y="1"/>
                  </a:lnTo>
                  <a:lnTo>
                    <a:pt x="29340" y="1"/>
                  </a:lnTo>
                  <a:cubicBezTo>
                    <a:pt x="27597" y="526"/>
                    <a:pt x="25690" y="1321"/>
                    <a:pt x="23804" y="2531"/>
                  </a:cubicBezTo>
                  <a:cubicBezTo>
                    <a:pt x="21110" y="4255"/>
                    <a:pt x="18914" y="4743"/>
                    <a:pt x="17290" y="4743"/>
                  </a:cubicBezTo>
                  <a:cubicBezTo>
                    <a:pt x="15178" y="4743"/>
                    <a:pt x="14037" y="3917"/>
                    <a:pt x="14037" y="3917"/>
                  </a:cubicBezTo>
                  <a:cubicBezTo>
                    <a:pt x="14037" y="3917"/>
                    <a:pt x="13491" y="3321"/>
                    <a:pt x="11936" y="3321"/>
                  </a:cubicBezTo>
                  <a:cubicBezTo>
                    <a:pt x="11455" y="3321"/>
                    <a:pt x="10878" y="3378"/>
                    <a:pt x="10190" y="3527"/>
                  </a:cubicBezTo>
                  <a:cubicBezTo>
                    <a:pt x="10027" y="3562"/>
                    <a:pt x="9866" y="3579"/>
                    <a:pt x="9708" y="3579"/>
                  </a:cubicBezTo>
                  <a:cubicBezTo>
                    <a:pt x="7886" y="3579"/>
                    <a:pt x="6432" y="1385"/>
                    <a:pt x="5696" y="1"/>
                  </a:cubicBezTo>
                  <a:close/>
                </a:path>
              </a:pathLst>
            </a:custGeom>
            <a:solidFill>
              <a:srgbClr val="FFFFFF">
                <a:alpha val="13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13"/>
            <p:cNvSpPr/>
            <p:nvPr/>
          </p:nvSpPr>
          <p:spPr>
            <a:xfrm>
              <a:off x="608925" y="4426148"/>
              <a:ext cx="5082878" cy="751022"/>
            </a:xfrm>
            <a:custGeom>
              <a:rect b="b" l="l" r="r" t="t"/>
              <a:pathLst>
                <a:path extrusionOk="0" h="4288" w="29016">
                  <a:moveTo>
                    <a:pt x="10237" y="0"/>
                  </a:moveTo>
                  <a:cubicBezTo>
                    <a:pt x="6886" y="0"/>
                    <a:pt x="5987" y="1962"/>
                    <a:pt x="5987" y="1962"/>
                  </a:cubicBezTo>
                  <a:cubicBezTo>
                    <a:pt x="5987" y="1962"/>
                    <a:pt x="5249" y="3127"/>
                    <a:pt x="2981" y="3127"/>
                  </a:cubicBezTo>
                  <a:cubicBezTo>
                    <a:pt x="1825" y="3127"/>
                    <a:pt x="759" y="3713"/>
                    <a:pt x="0" y="4287"/>
                  </a:cubicBezTo>
                  <a:lnTo>
                    <a:pt x="29016" y="4287"/>
                  </a:lnTo>
                  <a:cubicBezTo>
                    <a:pt x="28212" y="3996"/>
                    <a:pt x="27269" y="3467"/>
                    <a:pt x="26494" y="2516"/>
                  </a:cubicBezTo>
                  <a:cubicBezTo>
                    <a:pt x="25397" y="1157"/>
                    <a:pt x="23799" y="626"/>
                    <a:pt x="22167" y="626"/>
                  </a:cubicBezTo>
                  <a:cubicBezTo>
                    <a:pt x="21223" y="626"/>
                    <a:pt x="20268" y="804"/>
                    <a:pt x="19392" y="1101"/>
                  </a:cubicBezTo>
                  <a:cubicBezTo>
                    <a:pt x="18736" y="1322"/>
                    <a:pt x="18078" y="1403"/>
                    <a:pt x="17468" y="1403"/>
                  </a:cubicBezTo>
                  <a:cubicBezTo>
                    <a:pt x="15853" y="1403"/>
                    <a:pt x="14578" y="839"/>
                    <a:pt x="14578" y="839"/>
                  </a:cubicBezTo>
                  <a:cubicBezTo>
                    <a:pt x="12805" y="228"/>
                    <a:pt x="11379" y="0"/>
                    <a:pt x="10237" y="0"/>
                  </a:cubicBezTo>
                  <a:close/>
                </a:path>
              </a:pathLst>
            </a:custGeom>
            <a:solidFill>
              <a:srgbClr val="FFFFFF">
                <a:alpha val="13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1" name="Google Shape;681;p13"/>
          <p:cNvSpPr/>
          <p:nvPr/>
        </p:nvSpPr>
        <p:spPr>
          <a:xfrm rot="-1569231">
            <a:off x="8388965" y="293172"/>
            <a:ext cx="317036" cy="317036"/>
          </a:xfrm>
          <a:custGeom>
            <a:rect b="b" l="l" r="r" t="t"/>
            <a:pathLst>
              <a:path extrusionOk="0" h="19382" w="19382">
                <a:moveTo>
                  <a:pt x="9669" y="0"/>
                </a:moveTo>
                <a:cubicBezTo>
                  <a:pt x="4332" y="0"/>
                  <a:pt x="1" y="4332"/>
                  <a:pt x="1" y="9705"/>
                </a:cubicBezTo>
                <a:cubicBezTo>
                  <a:pt x="1" y="15041"/>
                  <a:pt x="4332" y="19382"/>
                  <a:pt x="9669" y="19382"/>
                </a:cubicBezTo>
                <a:cubicBezTo>
                  <a:pt x="15050" y="19382"/>
                  <a:pt x="19382" y="15041"/>
                  <a:pt x="19382" y="9705"/>
                </a:cubicBezTo>
                <a:cubicBezTo>
                  <a:pt x="19382" y="4332"/>
                  <a:pt x="15050" y="0"/>
                  <a:pt x="9669" y="0"/>
                </a:cubicBezTo>
                <a:close/>
              </a:path>
            </a:pathLst>
          </a:custGeom>
          <a:gradFill>
            <a:gsLst>
              <a:gs pos="0">
                <a:srgbClr val="FFFFFF"/>
              </a:gs>
              <a:gs pos="64000">
                <a:srgbClr val="FFFFFF"/>
              </a:gs>
              <a:gs pos="100000">
                <a:srgbClr val="FFFFFF">
                  <a:alpha val="0"/>
                </a:srgbClr>
              </a:gs>
            </a:gsLst>
            <a:lin ang="5400012" scaled="0"/>
          </a:gradFill>
          <a:ln>
            <a:noFill/>
          </a:ln>
          <a:effectLst>
            <a:outerShdw blurRad="300038" rotWithShape="0" algn="bl" dir="1260000" dist="9525">
              <a:srgbClr val="FFFFFF"/>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13"/>
          <p:cNvSpPr/>
          <p:nvPr/>
        </p:nvSpPr>
        <p:spPr>
          <a:xfrm>
            <a:off x="7989775" y="4072025"/>
            <a:ext cx="769875" cy="750625"/>
          </a:xfrm>
          <a:custGeom>
            <a:rect b="b" l="l" r="r" t="t"/>
            <a:pathLst>
              <a:path extrusionOk="0" h="30025" w="30795">
                <a:moveTo>
                  <a:pt x="30134" y="0"/>
                </a:moveTo>
                <a:cubicBezTo>
                  <a:pt x="28968" y="0"/>
                  <a:pt x="1212" y="26807"/>
                  <a:pt x="588" y="27396"/>
                </a:cubicBezTo>
                <a:cubicBezTo>
                  <a:pt x="1" y="27992"/>
                  <a:pt x="1" y="28989"/>
                  <a:pt x="588" y="29585"/>
                </a:cubicBezTo>
                <a:cubicBezTo>
                  <a:pt x="904" y="29878"/>
                  <a:pt x="1302" y="30025"/>
                  <a:pt x="1695" y="30025"/>
                </a:cubicBezTo>
                <a:cubicBezTo>
                  <a:pt x="2089" y="30025"/>
                  <a:pt x="2478" y="29878"/>
                  <a:pt x="2776" y="29585"/>
                </a:cubicBezTo>
                <a:cubicBezTo>
                  <a:pt x="3372" y="28989"/>
                  <a:pt x="30794" y="597"/>
                  <a:pt x="30163" y="10"/>
                </a:cubicBezTo>
                <a:cubicBezTo>
                  <a:pt x="30156" y="3"/>
                  <a:pt x="30147" y="0"/>
                  <a:pt x="30134" y="0"/>
                </a:cubicBezTo>
                <a:close/>
              </a:path>
            </a:pathLst>
          </a:custGeom>
          <a:gradFill>
            <a:gsLst>
              <a:gs pos="0">
                <a:srgbClr val="FA8CEB"/>
              </a:gs>
              <a:gs pos="100000">
                <a:srgbClr val="FFEA8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13"/>
          <p:cNvSpPr/>
          <p:nvPr/>
        </p:nvSpPr>
        <p:spPr>
          <a:xfrm>
            <a:off x="4932502" y="1461026"/>
            <a:ext cx="295286" cy="288165"/>
          </a:xfrm>
          <a:custGeom>
            <a:rect b="b" l="l" r="r" t="t"/>
            <a:pathLst>
              <a:path extrusionOk="0" h="30025" w="30767">
                <a:moveTo>
                  <a:pt x="30142" y="0"/>
                </a:moveTo>
                <a:cubicBezTo>
                  <a:pt x="28968" y="0"/>
                  <a:pt x="1186" y="26842"/>
                  <a:pt x="596" y="27432"/>
                </a:cubicBezTo>
                <a:cubicBezTo>
                  <a:pt x="0" y="28028"/>
                  <a:pt x="0" y="28989"/>
                  <a:pt x="596" y="29584"/>
                </a:cubicBezTo>
                <a:cubicBezTo>
                  <a:pt x="894" y="29878"/>
                  <a:pt x="1283" y="30025"/>
                  <a:pt x="1672" y="30025"/>
                </a:cubicBezTo>
                <a:cubicBezTo>
                  <a:pt x="2062" y="30025"/>
                  <a:pt x="2451" y="29878"/>
                  <a:pt x="2749" y="29584"/>
                </a:cubicBezTo>
                <a:cubicBezTo>
                  <a:pt x="3336" y="28989"/>
                  <a:pt x="30767" y="597"/>
                  <a:pt x="30171" y="10"/>
                </a:cubicBezTo>
                <a:cubicBezTo>
                  <a:pt x="30165" y="3"/>
                  <a:pt x="30155" y="0"/>
                  <a:pt x="30142" y="0"/>
                </a:cubicBezTo>
                <a:close/>
              </a:path>
            </a:pathLst>
          </a:custGeom>
          <a:gradFill>
            <a:gsLst>
              <a:gs pos="0">
                <a:srgbClr val="FFFFFF">
                  <a:alpha val="0"/>
                </a:srgbClr>
              </a:gs>
              <a:gs pos="100000">
                <a:srgbClr val="F0FFFF"/>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13"/>
          <p:cNvSpPr/>
          <p:nvPr/>
        </p:nvSpPr>
        <p:spPr>
          <a:xfrm rot="8804286">
            <a:off x="8074572" y="2953183"/>
            <a:ext cx="440866" cy="440871"/>
          </a:xfrm>
          <a:custGeom>
            <a:rect b="b" l="l" r="r" t="t"/>
            <a:pathLst>
              <a:path extrusionOk="0" h="80534" w="80533">
                <a:moveTo>
                  <a:pt x="40284" y="1"/>
                </a:moveTo>
                <a:cubicBezTo>
                  <a:pt x="18047" y="1"/>
                  <a:pt x="0" y="18013"/>
                  <a:pt x="0" y="40249"/>
                </a:cubicBezTo>
                <a:cubicBezTo>
                  <a:pt x="0" y="62486"/>
                  <a:pt x="18047" y="80533"/>
                  <a:pt x="40284" y="80533"/>
                </a:cubicBezTo>
                <a:cubicBezTo>
                  <a:pt x="62521" y="80533"/>
                  <a:pt x="80532" y="62486"/>
                  <a:pt x="80532" y="40249"/>
                </a:cubicBezTo>
                <a:cubicBezTo>
                  <a:pt x="80532" y="18013"/>
                  <a:pt x="62521" y="1"/>
                  <a:pt x="40284" y="1"/>
                </a:cubicBezTo>
                <a:close/>
              </a:path>
            </a:pathLst>
          </a:custGeom>
          <a:gradFill>
            <a:gsLst>
              <a:gs pos="0">
                <a:srgbClr val="FFFFFF">
                  <a:alpha val="0"/>
                </a:srgbClr>
              </a:gs>
              <a:gs pos="100000">
                <a:srgbClr val="FFFFFF"/>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13"/>
          <p:cNvSpPr/>
          <p:nvPr/>
        </p:nvSpPr>
        <p:spPr>
          <a:xfrm>
            <a:off x="1155275" y="476647"/>
            <a:ext cx="526671" cy="513503"/>
          </a:xfrm>
          <a:custGeom>
            <a:rect b="b" l="l" r="r" t="t"/>
            <a:pathLst>
              <a:path extrusionOk="0" h="30025" w="30795">
                <a:moveTo>
                  <a:pt x="30134" y="0"/>
                </a:moveTo>
                <a:cubicBezTo>
                  <a:pt x="28968" y="0"/>
                  <a:pt x="1212" y="26807"/>
                  <a:pt x="588" y="27396"/>
                </a:cubicBezTo>
                <a:cubicBezTo>
                  <a:pt x="1" y="27992"/>
                  <a:pt x="1" y="28989"/>
                  <a:pt x="588" y="29585"/>
                </a:cubicBezTo>
                <a:cubicBezTo>
                  <a:pt x="904" y="29878"/>
                  <a:pt x="1302" y="30025"/>
                  <a:pt x="1695" y="30025"/>
                </a:cubicBezTo>
                <a:cubicBezTo>
                  <a:pt x="2089" y="30025"/>
                  <a:pt x="2478" y="29878"/>
                  <a:pt x="2776" y="29585"/>
                </a:cubicBezTo>
                <a:cubicBezTo>
                  <a:pt x="3372" y="28989"/>
                  <a:pt x="30794" y="597"/>
                  <a:pt x="30163" y="10"/>
                </a:cubicBezTo>
                <a:cubicBezTo>
                  <a:pt x="30156" y="3"/>
                  <a:pt x="30147" y="0"/>
                  <a:pt x="30134" y="0"/>
                </a:cubicBezTo>
                <a:close/>
              </a:path>
            </a:pathLst>
          </a:custGeom>
          <a:gradFill>
            <a:gsLst>
              <a:gs pos="0">
                <a:srgbClr val="FA8CEB"/>
              </a:gs>
              <a:gs pos="100000">
                <a:srgbClr val="FFEA8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13"/>
          <p:cNvSpPr/>
          <p:nvPr/>
        </p:nvSpPr>
        <p:spPr>
          <a:xfrm>
            <a:off x="5303000" y="1254089"/>
            <a:ext cx="639168" cy="288198"/>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13"/>
          <p:cNvSpPr/>
          <p:nvPr/>
        </p:nvSpPr>
        <p:spPr>
          <a:xfrm>
            <a:off x="7828550" y="4035202"/>
            <a:ext cx="639168" cy="288198"/>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13"/>
          <p:cNvSpPr/>
          <p:nvPr/>
        </p:nvSpPr>
        <p:spPr>
          <a:xfrm>
            <a:off x="1561325" y="470527"/>
            <a:ext cx="639168" cy="288198"/>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13"/>
          <p:cNvSpPr/>
          <p:nvPr/>
        </p:nvSpPr>
        <p:spPr>
          <a:xfrm rot="-2873591">
            <a:off x="7909864" y="1375520"/>
            <a:ext cx="476547" cy="579528"/>
          </a:xfrm>
          <a:custGeom>
            <a:rect b="b" l="l" r="r" t="t"/>
            <a:pathLst>
              <a:path extrusionOk="0" h="5031" w="4137">
                <a:moveTo>
                  <a:pt x="2457" y="0"/>
                </a:moveTo>
                <a:cubicBezTo>
                  <a:pt x="2904" y="304"/>
                  <a:pt x="3208" y="751"/>
                  <a:pt x="3395" y="1198"/>
                </a:cubicBezTo>
                <a:cubicBezTo>
                  <a:pt x="3538" y="1600"/>
                  <a:pt x="3574" y="1975"/>
                  <a:pt x="3538" y="2386"/>
                </a:cubicBezTo>
                <a:cubicBezTo>
                  <a:pt x="3503" y="2716"/>
                  <a:pt x="3395" y="3020"/>
                  <a:pt x="3244" y="3315"/>
                </a:cubicBezTo>
                <a:lnTo>
                  <a:pt x="3244" y="3351"/>
                </a:lnTo>
                <a:cubicBezTo>
                  <a:pt x="3092" y="3655"/>
                  <a:pt x="2868" y="3914"/>
                  <a:pt x="2609" y="4101"/>
                </a:cubicBezTo>
                <a:cubicBezTo>
                  <a:pt x="2314" y="4360"/>
                  <a:pt x="1975" y="4548"/>
                  <a:pt x="1564" y="4619"/>
                </a:cubicBezTo>
                <a:cubicBezTo>
                  <a:pt x="1385" y="4691"/>
                  <a:pt x="1162" y="4727"/>
                  <a:pt x="938" y="4727"/>
                </a:cubicBezTo>
                <a:cubicBezTo>
                  <a:pt x="635" y="4727"/>
                  <a:pt x="304" y="4655"/>
                  <a:pt x="0" y="4548"/>
                </a:cubicBezTo>
                <a:lnTo>
                  <a:pt x="0" y="4548"/>
                </a:lnTo>
                <a:cubicBezTo>
                  <a:pt x="117" y="4619"/>
                  <a:pt x="188" y="4655"/>
                  <a:pt x="304" y="4727"/>
                </a:cubicBezTo>
                <a:cubicBezTo>
                  <a:pt x="670" y="4914"/>
                  <a:pt x="1081" y="5030"/>
                  <a:pt x="1528" y="5030"/>
                </a:cubicBezTo>
                <a:cubicBezTo>
                  <a:pt x="1716" y="5030"/>
                  <a:pt x="1939" y="4995"/>
                  <a:pt x="2162" y="4950"/>
                </a:cubicBezTo>
                <a:cubicBezTo>
                  <a:pt x="2538" y="4843"/>
                  <a:pt x="2904" y="4655"/>
                  <a:pt x="3208" y="4396"/>
                </a:cubicBezTo>
                <a:cubicBezTo>
                  <a:pt x="3431" y="4208"/>
                  <a:pt x="3654" y="3949"/>
                  <a:pt x="3797" y="3655"/>
                </a:cubicBezTo>
                <a:cubicBezTo>
                  <a:pt x="3985" y="3351"/>
                  <a:pt x="4065" y="3020"/>
                  <a:pt x="4101" y="2681"/>
                </a:cubicBezTo>
                <a:cubicBezTo>
                  <a:pt x="4137" y="2314"/>
                  <a:pt x="4101" y="1903"/>
                  <a:pt x="3949" y="1528"/>
                </a:cubicBezTo>
                <a:cubicBezTo>
                  <a:pt x="3762" y="930"/>
                  <a:pt x="3315" y="447"/>
                  <a:pt x="2761" y="152"/>
                </a:cubicBezTo>
                <a:cubicBezTo>
                  <a:pt x="2645" y="81"/>
                  <a:pt x="2573" y="36"/>
                  <a:pt x="2457" y="0"/>
                </a:cubicBezTo>
                <a:close/>
              </a:path>
            </a:pathLst>
          </a:custGeom>
          <a:gradFill>
            <a:gsLst>
              <a:gs pos="0">
                <a:srgbClr val="FFFFFF">
                  <a:alpha val="0"/>
                </a:srgbClr>
              </a:gs>
              <a:gs pos="100000">
                <a:srgbClr val="F0FFFF"/>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0" name="Google Shape;690;p13"/>
          <p:cNvGrpSpPr/>
          <p:nvPr/>
        </p:nvGrpSpPr>
        <p:grpSpPr>
          <a:xfrm rot="1186057">
            <a:off x="1051358" y="2957026"/>
            <a:ext cx="846034" cy="859724"/>
            <a:chOff x="-2803299" y="2304605"/>
            <a:chExt cx="1513937" cy="1524159"/>
          </a:xfrm>
        </p:grpSpPr>
        <p:sp>
          <p:nvSpPr>
            <p:cNvPr id="691" name="Google Shape;691;p13"/>
            <p:cNvSpPr/>
            <p:nvPr/>
          </p:nvSpPr>
          <p:spPr>
            <a:xfrm rot="-3251086">
              <a:off x="-2653825" y="2527465"/>
              <a:ext cx="999923" cy="880172"/>
            </a:xfrm>
            <a:custGeom>
              <a:rect b="b" l="l" r="r" t="t"/>
              <a:pathLst>
                <a:path extrusionOk="0" h="12434" w="14125">
                  <a:moveTo>
                    <a:pt x="7070" y="1"/>
                  </a:moveTo>
                  <a:cubicBezTo>
                    <a:pt x="6244" y="1"/>
                    <a:pt x="5404" y="166"/>
                    <a:pt x="4599" y="517"/>
                  </a:cubicBezTo>
                  <a:cubicBezTo>
                    <a:pt x="1450" y="1896"/>
                    <a:pt x="0" y="5525"/>
                    <a:pt x="1334" y="8673"/>
                  </a:cubicBezTo>
                  <a:cubicBezTo>
                    <a:pt x="2359" y="11029"/>
                    <a:pt x="4672" y="12433"/>
                    <a:pt x="7091" y="12433"/>
                  </a:cubicBezTo>
                  <a:cubicBezTo>
                    <a:pt x="7906" y="12433"/>
                    <a:pt x="8733" y="12274"/>
                    <a:pt x="9526" y="11938"/>
                  </a:cubicBezTo>
                  <a:cubicBezTo>
                    <a:pt x="12675" y="10568"/>
                    <a:pt x="14125" y="6894"/>
                    <a:pt x="12746" y="3746"/>
                  </a:cubicBezTo>
                  <a:cubicBezTo>
                    <a:pt x="11753" y="1403"/>
                    <a:pt x="9470" y="1"/>
                    <a:pt x="7070" y="1"/>
                  </a:cubicBezTo>
                  <a:close/>
                </a:path>
              </a:pathLst>
            </a:custGeom>
            <a:gradFill>
              <a:gsLst>
                <a:gs pos="0">
                  <a:srgbClr val="FFFFFF">
                    <a:alpha val="0"/>
                  </a:srgbClr>
                </a:gs>
                <a:gs pos="42000">
                  <a:srgbClr val="FFFFFF">
                    <a:alpha val="0"/>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2" name="Google Shape;692;p13"/>
            <p:cNvGrpSpPr/>
            <p:nvPr/>
          </p:nvGrpSpPr>
          <p:grpSpPr>
            <a:xfrm>
              <a:off x="-2451424" y="2666703"/>
              <a:ext cx="1162061" cy="1162061"/>
              <a:chOff x="5100894" y="5868788"/>
              <a:chExt cx="1277412" cy="1277412"/>
            </a:xfrm>
          </p:grpSpPr>
          <p:sp>
            <p:nvSpPr>
              <p:cNvPr id="693" name="Google Shape;693;p13"/>
              <p:cNvSpPr/>
              <p:nvPr/>
            </p:nvSpPr>
            <p:spPr>
              <a:xfrm rot="-8100000">
                <a:off x="5287742" y="6056085"/>
                <a:ext cx="903716" cy="902816"/>
              </a:xfrm>
              <a:custGeom>
                <a:rect b="b" l="l" r="r" t="t"/>
                <a:pathLst>
                  <a:path extrusionOk="0" h="36113" w="36149">
                    <a:moveTo>
                      <a:pt x="18092" y="1"/>
                    </a:moveTo>
                    <a:cubicBezTo>
                      <a:pt x="8113" y="1"/>
                      <a:pt x="1" y="8077"/>
                      <a:pt x="1" y="18056"/>
                    </a:cubicBezTo>
                    <a:cubicBezTo>
                      <a:pt x="1" y="28036"/>
                      <a:pt x="8113" y="36112"/>
                      <a:pt x="18092" y="36112"/>
                    </a:cubicBezTo>
                    <a:cubicBezTo>
                      <a:pt x="28036" y="36112"/>
                      <a:pt x="36148" y="28036"/>
                      <a:pt x="36148" y="18056"/>
                    </a:cubicBezTo>
                    <a:cubicBezTo>
                      <a:pt x="36148" y="8077"/>
                      <a:pt x="28036" y="1"/>
                      <a:pt x="18092"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13"/>
              <p:cNvSpPr/>
              <p:nvPr/>
            </p:nvSpPr>
            <p:spPr>
              <a:xfrm>
                <a:off x="6019238" y="6596500"/>
                <a:ext cx="122850" cy="137125"/>
              </a:xfrm>
              <a:custGeom>
                <a:rect b="b" l="l" r="r" t="t"/>
                <a:pathLst>
                  <a:path extrusionOk="0" h="5485" w="4914">
                    <a:moveTo>
                      <a:pt x="3586" y="1"/>
                    </a:moveTo>
                    <a:cubicBezTo>
                      <a:pt x="2823" y="1"/>
                      <a:pt x="1813" y="731"/>
                      <a:pt x="1081" y="1871"/>
                    </a:cubicBezTo>
                    <a:cubicBezTo>
                      <a:pt x="152" y="3292"/>
                      <a:pt x="0" y="4855"/>
                      <a:pt x="786" y="5338"/>
                    </a:cubicBezTo>
                    <a:cubicBezTo>
                      <a:pt x="939" y="5437"/>
                      <a:pt x="1118" y="5485"/>
                      <a:pt x="1316" y="5485"/>
                    </a:cubicBezTo>
                    <a:cubicBezTo>
                      <a:pt x="2075" y="5485"/>
                      <a:pt x="3095" y="4779"/>
                      <a:pt x="3833" y="3622"/>
                    </a:cubicBezTo>
                    <a:cubicBezTo>
                      <a:pt x="4762" y="2211"/>
                      <a:pt x="4914" y="647"/>
                      <a:pt x="4137" y="165"/>
                    </a:cubicBezTo>
                    <a:cubicBezTo>
                      <a:pt x="3978" y="53"/>
                      <a:pt x="3791" y="1"/>
                      <a:pt x="358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13"/>
              <p:cNvSpPr/>
              <p:nvPr/>
            </p:nvSpPr>
            <p:spPr>
              <a:xfrm>
                <a:off x="6030388" y="6600600"/>
                <a:ext cx="110825" cy="133025"/>
              </a:xfrm>
              <a:custGeom>
                <a:rect b="b" l="l" r="r" t="t"/>
                <a:pathLst>
                  <a:path extrusionOk="0" h="5321" w="4433">
                    <a:moveTo>
                      <a:pt x="3726" y="1"/>
                    </a:moveTo>
                    <a:cubicBezTo>
                      <a:pt x="4093" y="707"/>
                      <a:pt x="3869" y="1975"/>
                      <a:pt x="3092" y="3164"/>
                    </a:cubicBezTo>
                    <a:cubicBezTo>
                      <a:pt x="2349" y="4292"/>
                      <a:pt x="1343" y="5021"/>
                      <a:pt x="568" y="5021"/>
                    </a:cubicBezTo>
                    <a:cubicBezTo>
                      <a:pt x="374" y="5021"/>
                      <a:pt x="194" y="4976"/>
                      <a:pt x="36" y="4879"/>
                    </a:cubicBezTo>
                    <a:lnTo>
                      <a:pt x="1" y="4834"/>
                    </a:lnTo>
                    <a:lnTo>
                      <a:pt x="1" y="4834"/>
                    </a:lnTo>
                    <a:cubicBezTo>
                      <a:pt x="72" y="4986"/>
                      <a:pt x="188" y="5102"/>
                      <a:pt x="340" y="5174"/>
                    </a:cubicBezTo>
                    <a:cubicBezTo>
                      <a:pt x="493" y="5273"/>
                      <a:pt x="672" y="5321"/>
                      <a:pt x="870" y="5321"/>
                    </a:cubicBezTo>
                    <a:cubicBezTo>
                      <a:pt x="1629" y="5321"/>
                      <a:pt x="2649" y="4615"/>
                      <a:pt x="3387" y="3458"/>
                    </a:cubicBezTo>
                    <a:cubicBezTo>
                      <a:pt x="4280" y="2047"/>
                      <a:pt x="4432" y="519"/>
                      <a:pt x="372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13"/>
              <p:cNvSpPr/>
              <p:nvPr/>
            </p:nvSpPr>
            <p:spPr>
              <a:xfrm>
                <a:off x="5634838" y="6635025"/>
                <a:ext cx="274525" cy="146975"/>
              </a:xfrm>
              <a:custGeom>
                <a:rect b="b" l="l" r="r" t="t"/>
                <a:pathLst>
                  <a:path extrusionOk="0" h="5879" w="10981">
                    <a:moveTo>
                      <a:pt x="6816" y="1"/>
                    </a:moveTo>
                    <a:cubicBezTo>
                      <a:pt x="6224" y="1"/>
                      <a:pt x="5594" y="61"/>
                      <a:pt x="4950" y="187"/>
                    </a:cubicBezTo>
                    <a:cubicBezTo>
                      <a:pt x="2091" y="777"/>
                      <a:pt x="0" y="2457"/>
                      <a:pt x="304" y="3984"/>
                    </a:cubicBezTo>
                    <a:cubicBezTo>
                      <a:pt x="532" y="5167"/>
                      <a:pt x="2147" y="5878"/>
                      <a:pt x="4191" y="5878"/>
                    </a:cubicBezTo>
                    <a:cubicBezTo>
                      <a:pt x="4788" y="5878"/>
                      <a:pt x="5421" y="5818"/>
                      <a:pt x="6067" y="5691"/>
                    </a:cubicBezTo>
                    <a:cubicBezTo>
                      <a:pt x="8934" y="5101"/>
                      <a:pt x="10980" y="3422"/>
                      <a:pt x="10686" y="1894"/>
                    </a:cubicBezTo>
                    <a:cubicBezTo>
                      <a:pt x="10457" y="716"/>
                      <a:pt x="8859" y="1"/>
                      <a:pt x="681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13"/>
              <p:cNvSpPr/>
              <p:nvPr/>
            </p:nvSpPr>
            <p:spPr>
              <a:xfrm>
                <a:off x="5641313" y="6684375"/>
                <a:ext cx="266250" cy="97625"/>
              </a:xfrm>
              <a:custGeom>
                <a:rect b="b" l="l" r="r" t="t"/>
                <a:pathLst>
                  <a:path extrusionOk="0" h="3905" w="10650">
                    <a:moveTo>
                      <a:pt x="10427" y="0"/>
                    </a:moveTo>
                    <a:lnTo>
                      <a:pt x="10427" y="0"/>
                    </a:lnTo>
                    <a:cubicBezTo>
                      <a:pt x="10051" y="1260"/>
                      <a:pt x="8229" y="2529"/>
                      <a:pt x="5852" y="2975"/>
                    </a:cubicBezTo>
                    <a:cubicBezTo>
                      <a:pt x="5195" y="3112"/>
                      <a:pt x="4553" y="3177"/>
                      <a:pt x="3951" y="3177"/>
                    </a:cubicBezTo>
                    <a:cubicBezTo>
                      <a:pt x="1925" y="3177"/>
                      <a:pt x="344" y="2448"/>
                      <a:pt x="117" y="1305"/>
                    </a:cubicBezTo>
                    <a:lnTo>
                      <a:pt x="117" y="1224"/>
                    </a:lnTo>
                    <a:cubicBezTo>
                      <a:pt x="45" y="1483"/>
                      <a:pt x="0" y="1751"/>
                      <a:pt x="45" y="2010"/>
                    </a:cubicBezTo>
                    <a:cubicBezTo>
                      <a:pt x="273" y="3193"/>
                      <a:pt x="1888" y="3904"/>
                      <a:pt x="3932" y="3904"/>
                    </a:cubicBezTo>
                    <a:cubicBezTo>
                      <a:pt x="4529" y="3904"/>
                      <a:pt x="5162" y="3844"/>
                      <a:pt x="5808" y="3717"/>
                    </a:cubicBezTo>
                    <a:cubicBezTo>
                      <a:pt x="8604" y="3127"/>
                      <a:pt x="10650" y="1483"/>
                      <a:pt x="10427"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13"/>
              <p:cNvSpPr/>
              <p:nvPr/>
            </p:nvSpPr>
            <p:spPr>
              <a:xfrm>
                <a:off x="5584588" y="6245650"/>
                <a:ext cx="156375" cy="263025"/>
              </a:xfrm>
              <a:custGeom>
                <a:rect b="b" l="l" r="r" t="t"/>
                <a:pathLst>
                  <a:path extrusionOk="0" h="10521" w="6255">
                    <a:moveTo>
                      <a:pt x="3579" y="0"/>
                    </a:moveTo>
                    <a:cubicBezTo>
                      <a:pt x="2114" y="0"/>
                      <a:pt x="693" y="2138"/>
                      <a:pt x="375" y="4925"/>
                    </a:cubicBezTo>
                    <a:cubicBezTo>
                      <a:pt x="0" y="7829"/>
                      <a:pt x="974" y="10321"/>
                      <a:pt x="2493" y="10509"/>
                    </a:cubicBezTo>
                    <a:cubicBezTo>
                      <a:pt x="2555" y="10517"/>
                      <a:pt x="2617" y="10520"/>
                      <a:pt x="2680" y="10520"/>
                    </a:cubicBezTo>
                    <a:cubicBezTo>
                      <a:pt x="4176" y="10520"/>
                      <a:pt x="5598" y="8383"/>
                      <a:pt x="5923" y="5595"/>
                    </a:cubicBezTo>
                    <a:cubicBezTo>
                      <a:pt x="6254" y="2692"/>
                      <a:pt x="5325" y="199"/>
                      <a:pt x="3761" y="12"/>
                    </a:cubicBezTo>
                    <a:cubicBezTo>
                      <a:pt x="3700" y="4"/>
                      <a:pt x="3640" y="0"/>
                      <a:pt x="3579"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13"/>
              <p:cNvSpPr/>
              <p:nvPr/>
            </p:nvSpPr>
            <p:spPr>
              <a:xfrm>
                <a:off x="5585463" y="6245650"/>
                <a:ext cx="111700" cy="262750"/>
              </a:xfrm>
              <a:custGeom>
                <a:rect b="b" l="l" r="r" t="t"/>
                <a:pathLst>
                  <a:path extrusionOk="0" h="10510" w="4468">
                    <a:moveTo>
                      <a:pt x="3544" y="0"/>
                    </a:moveTo>
                    <a:cubicBezTo>
                      <a:pt x="2079" y="0"/>
                      <a:pt x="658" y="2138"/>
                      <a:pt x="340" y="4925"/>
                    </a:cubicBezTo>
                    <a:cubicBezTo>
                      <a:pt x="1" y="7793"/>
                      <a:pt x="894" y="10250"/>
                      <a:pt x="2386" y="10509"/>
                    </a:cubicBezTo>
                    <a:cubicBezTo>
                      <a:pt x="1305" y="9732"/>
                      <a:pt x="716" y="7606"/>
                      <a:pt x="1010" y="5184"/>
                    </a:cubicBezTo>
                    <a:cubicBezTo>
                      <a:pt x="1328" y="2392"/>
                      <a:pt x="2754" y="260"/>
                      <a:pt x="4221" y="260"/>
                    </a:cubicBezTo>
                    <a:cubicBezTo>
                      <a:pt x="4280" y="260"/>
                      <a:pt x="4338" y="264"/>
                      <a:pt x="4396" y="271"/>
                    </a:cubicBezTo>
                    <a:cubicBezTo>
                      <a:pt x="4432" y="271"/>
                      <a:pt x="4432" y="315"/>
                      <a:pt x="4468" y="315"/>
                    </a:cubicBezTo>
                    <a:cubicBezTo>
                      <a:pt x="4245" y="128"/>
                      <a:pt x="3986" y="47"/>
                      <a:pt x="3726" y="12"/>
                    </a:cubicBezTo>
                    <a:cubicBezTo>
                      <a:pt x="3665" y="4"/>
                      <a:pt x="3605" y="0"/>
                      <a:pt x="3544"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13"/>
              <p:cNvSpPr/>
              <p:nvPr/>
            </p:nvSpPr>
            <p:spPr>
              <a:xfrm>
                <a:off x="5889913" y="6135825"/>
                <a:ext cx="188975" cy="178800"/>
              </a:xfrm>
              <a:custGeom>
                <a:rect b="b" l="l" r="r" t="t"/>
                <a:pathLst>
                  <a:path extrusionOk="0" h="7152" w="7559">
                    <a:moveTo>
                      <a:pt x="1935" y="0"/>
                    </a:moveTo>
                    <a:cubicBezTo>
                      <a:pt x="1541" y="0"/>
                      <a:pt x="1195" y="112"/>
                      <a:pt x="929" y="348"/>
                    </a:cubicBezTo>
                    <a:cubicBezTo>
                      <a:pt x="0" y="1170"/>
                      <a:pt x="483" y="3288"/>
                      <a:pt x="2046" y="5075"/>
                    </a:cubicBezTo>
                    <a:cubicBezTo>
                      <a:pt x="3189" y="6380"/>
                      <a:pt x="4589" y="7152"/>
                      <a:pt x="5622" y="7152"/>
                    </a:cubicBezTo>
                    <a:cubicBezTo>
                      <a:pt x="6003" y="7152"/>
                      <a:pt x="6334" y="7047"/>
                      <a:pt x="6585" y="6826"/>
                    </a:cubicBezTo>
                    <a:cubicBezTo>
                      <a:pt x="7558" y="5968"/>
                      <a:pt x="7031" y="3886"/>
                      <a:pt x="5468" y="2064"/>
                    </a:cubicBezTo>
                    <a:cubicBezTo>
                      <a:pt x="4335" y="770"/>
                      <a:pt x="2969" y="0"/>
                      <a:pt x="1935"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13"/>
              <p:cNvSpPr/>
              <p:nvPr/>
            </p:nvSpPr>
            <p:spPr>
              <a:xfrm>
                <a:off x="5914913" y="6136000"/>
                <a:ext cx="163975" cy="176950"/>
              </a:xfrm>
              <a:custGeom>
                <a:rect b="b" l="l" r="r" t="t"/>
                <a:pathLst>
                  <a:path extrusionOk="0" h="7078" w="6559">
                    <a:moveTo>
                      <a:pt x="937" y="1"/>
                    </a:moveTo>
                    <a:cubicBezTo>
                      <a:pt x="569" y="1"/>
                      <a:pt x="248" y="99"/>
                      <a:pt x="1" y="306"/>
                    </a:cubicBezTo>
                    <a:cubicBezTo>
                      <a:pt x="134" y="273"/>
                      <a:pt x="276" y="256"/>
                      <a:pt x="426" y="256"/>
                    </a:cubicBezTo>
                    <a:cubicBezTo>
                      <a:pt x="1449" y="256"/>
                      <a:pt x="2812" y="1014"/>
                      <a:pt x="3950" y="2316"/>
                    </a:cubicBezTo>
                    <a:cubicBezTo>
                      <a:pt x="5513" y="4103"/>
                      <a:pt x="6031" y="6220"/>
                      <a:pt x="5066" y="7042"/>
                    </a:cubicBezTo>
                    <a:cubicBezTo>
                      <a:pt x="5066" y="7064"/>
                      <a:pt x="5052" y="7073"/>
                      <a:pt x="5042" y="7076"/>
                    </a:cubicBezTo>
                    <a:lnTo>
                      <a:pt x="5042" y="7076"/>
                    </a:lnTo>
                    <a:cubicBezTo>
                      <a:pt x="5260" y="7038"/>
                      <a:pt x="5444" y="6933"/>
                      <a:pt x="5585" y="6819"/>
                    </a:cubicBezTo>
                    <a:cubicBezTo>
                      <a:pt x="6558" y="5961"/>
                      <a:pt x="6031" y="3879"/>
                      <a:pt x="4468" y="2057"/>
                    </a:cubicBezTo>
                    <a:cubicBezTo>
                      <a:pt x="3349" y="767"/>
                      <a:pt x="1964" y="1"/>
                      <a:pt x="937" y="1"/>
                    </a:cubicBezTo>
                    <a:close/>
                    <a:moveTo>
                      <a:pt x="5042" y="7076"/>
                    </a:moveTo>
                    <a:cubicBezTo>
                      <a:pt x="5038" y="7077"/>
                      <a:pt x="5034" y="7077"/>
                      <a:pt x="5031" y="7078"/>
                    </a:cubicBezTo>
                    <a:cubicBezTo>
                      <a:pt x="5031" y="7078"/>
                      <a:pt x="5036" y="7078"/>
                      <a:pt x="5042" y="7076"/>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13"/>
              <p:cNvSpPr/>
              <p:nvPr/>
            </p:nvSpPr>
            <p:spPr>
              <a:xfrm>
                <a:off x="5444088" y="6123150"/>
                <a:ext cx="140525" cy="114075"/>
              </a:xfrm>
              <a:custGeom>
                <a:rect b="b" l="l" r="r" t="t"/>
                <a:pathLst>
                  <a:path extrusionOk="0" h="4563" w="5621">
                    <a:moveTo>
                      <a:pt x="4199" y="1"/>
                    </a:moveTo>
                    <a:cubicBezTo>
                      <a:pt x="3505" y="1"/>
                      <a:pt x="2599" y="403"/>
                      <a:pt x="1787" y="1115"/>
                    </a:cubicBezTo>
                    <a:cubicBezTo>
                      <a:pt x="563" y="2196"/>
                      <a:pt x="1" y="3571"/>
                      <a:pt x="599" y="4241"/>
                    </a:cubicBezTo>
                    <a:cubicBezTo>
                      <a:pt x="788" y="4458"/>
                      <a:pt x="1083" y="4562"/>
                      <a:pt x="1438" y="4562"/>
                    </a:cubicBezTo>
                    <a:cubicBezTo>
                      <a:pt x="2121" y="4562"/>
                      <a:pt x="3028" y="4176"/>
                      <a:pt x="3833" y="3464"/>
                    </a:cubicBezTo>
                    <a:cubicBezTo>
                      <a:pt x="5066" y="2383"/>
                      <a:pt x="5620" y="972"/>
                      <a:pt x="5066" y="337"/>
                    </a:cubicBezTo>
                    <a:cubicBezTo>
                      <a:pt x="4862" y="109"/>
                      <a:pt x="4559" y="1"/>
                      <a:pt x="4199"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13"/>
              <p:cNvSpPr/>
              <p:nvPr/>
            </p:nvSpPr>
            <p:spPr>
              <a:xfrm>
                <a:off x="5444988" y="6123150"/>
                <a:ext cx="130450" cy="105150"/>
              </a:xfrm>
              <a:custGeom>
                <a:rect b="b" l="l" r="r" t="t"/>
                <a:pathLst>
                  <a:path extrusionOk="0" h="4206" w="5218">
                    <a:moveTo>
                      <a:pt x="4163" y="1"/>
                    </a:moveTo>
                    <a:cubicBezTo>
                      <a:pt x="3469" y="1"/>
                      <a:pt x="2563" y="403"/>
                      <a:pt x="1751" y="1115"/>
                    </a:cubicBezTo>
                    <a:cubicBezTo>
                      <a:pt x="527" y="2160"/>
                      <a:pt x="0" y="3536"/>
                      <a:pt x="527" y="4206"/>
                    </a:cubicBezTo>
                    <a:cubicBezTo>
                      <a:pt x="376" y="3464"/>
                      <a:pt x="894" y="2347"/>
                      <a:pt x="1939" y="1454"/>
                    </a:cubicBezTo>
                    <a:cubicBezTo>
                      <a:pt x="2737" y="749"/>
                      <a:pt x="3634" y="360"/>
                      <a:pt x="4315" y="360"/>
                    </a:cubicBezTo>
                    <a:cubicBezTo>
                      <a:pt x="4678" y="360"/>
                      <a:pt x="4980" y="470"/>
                      <a:pt x="5173" y="704"/>
                    </a:cubicBezTo>
                    <a:lnTo>
                      <a:pt x="5218" y="748"/>
                    </a:lnTo>
                    <a:cubicBezTo>
                      <a:pt x="5173" y="596"/>
                      <a:pt x="5102" y="444"/>
                      <a:pt x="5030" y="337"/>
                    </a:cubicBezTo>
                    <a:cubicBezTo>
                      <a:pt x="4826" y="109"/>
                      <a:pt x="4523" y="1"/>
                      <a:pt x="4163"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13"/>
              <p:cNvSpPr/>
              <p:nvPr/>
            </p:nvSpPr>
            <p:spPr>
              <a:xfrm>
                <a:off x="5623663" y="6086925"/>
                <a:ext cx="60550" cy="32350"/>
              </a:xfrm>
              <a:custGeom>
                <a:rect b="b" l="l" r="r" t="t"/>
                <a:pathLst>
                  <a:path extrusionOk="0" h="1294" w="2422">
                    <a:moveTo>
                      <a:pt x="1488" y="1"/>
                    </a:moveTo>
                    <a:cubicBezTo>
                      <a:pt x="1370" y="1"/>
                      <a:pt x="1245" y="12"/>
                      <a:pt x="1117" y="35"/>
                    </a:cubicBezTo>
                    <a:cubicBezTo>
                      <a:pt x="447" y="142"/>
                      <a:pt x="1" y="518"/>
                      <a:pt x="36" y="857"/>
                    </a:cubicBezTo>
                    <a:cubicBezTo>
                      <a:pt x="101" y="1121"/>
                      <a:pt x="466" y="1294"/>
                      <a:pt x="934" y="1294"/>
                    </a:cubicBezTo>
                    <a:cubicBezTo>
                      <a:pt x="1052" y="1294"/>
                      <a:pt x="1177" y="1283"/>
                      <a:pt x="1305" y="1259"/>
                    </a:cubicBezTo>
                    <a:cubicBezTo>
                      <a:pt x="1975" y="1152"/>
                      <a:pt x="2422" y="777"/>
                      <a:pt x="2386" y="446"/>
                    </a:cubicBezTo>
                    <a:cubicBezTo>
                      <a:pt x="2329" y="175"/>
                      <a:pt x="1958" y="1"/>
                      <a:pt x="1488"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13"/>
              <p:cNvSpPr/>
              <p:nvPr/>
            </p:nvSpPr>
            <p:spPr>
              <a:xfrm>
                <a:off x="5623663" y="6086925"/>
                <a:ext cx="59675" cy="20325"/>
              </a:xfrm>
              <a:custGeom>
                <a:rect b="b" l="l" r="r" t="t"/>
                <a:pathLst>
                  <a:path extrusionOk="0" h="813" w="2387">
                    <a:moveTo>
                      <a:pt x="1488" y="1"/>
                    </a:moveTo>
                    <a:cubicBezTo>
                      <a:pt x="1370" y="1"/>
                      <a:pt x="1245" y="12"/>
                      <a:pt x="1117" y="35"/>
                    </a:cubicBezTo>
                    <a:cubicBezTo>
                      <a:pt x="483" y="142"/>
                      <a:pt x="1" y="482"/>
                      <a:pt x="36" y="812"/>
                    </a:cubicBezTo>
                    <a:cubicBezTo>
                      <a:pt x="153" y="553"/>
                      <a:pt x="563" y="294"/>
                      <a:pt x="1082" y="187"/>
                    </a:cubicBezTo>
                    <a:cubicBezTo>
                      <a:pt x="1210" y="164"/>
                      <a:pt x="1336" y="153"/>
                      <a:pt x="1457" y="153"/>
                    </a:cubicBezTo>
                    <a:cubicBezTo>
                      <a:pt x="1935" y="153"/>
                      <a:pt x="2322" y="325"/>
                      <a:pt x="2350" y="589"/>
                    </a:cubicBezTo>
                    <a:cubicBezTo>
                      <a:pt x="2386" y="553"/>
                      <a:pt x="2386" y="482"/>
                      <a:pt x="2386" y="446"/>
                    </a:cubicBezTo>
                    <a:cubicBezTo>
                      <a:pt x="2329" y="175"/>
                      <a:pt x="1958" y="1"/>
                      <a:pt x="1488"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13"/>
              <p:cNvSpPr/>
              <p:nvPr/>
            </p:nvSpPr>
            <p:spPr>
              <a:xfrm>
                <a:off x="5341788" y="6627825"/>
                <a:ext cx="242825" cy="210725"/>
              </a:xfrm>
              <a:custGeom>
                <a:rect b="b" l="l" r="r" t="t"/>
                <a:pathLst>
                  <a:path extrusionOk="0" h="8429" w="9713">
                    <a:moveTo>
                      <a:pt x="2455" y="0"/>
                    </a:moveTo>
                    <a:cubicBezTo>
                      <a:pt x="1892" y="0"/>
                      <a:pt x="1415" y="164"/>
                      <a:pt x="1082" y="511"/>
                    </a:cubicBezTo>
                    <a:cubicBezTo>
                      <a:pt x="1" y="1628"/>
                      <a:pt x="814" y="4156"/>
                      <a:pt x="2904" y="6202"/>
                    </a:cubicBezTo>
                    <a:cubicBezTo>
                      <a:pt x="4340" y="7619"/>
                      <a:pt x="6009" y="8428"/>
                      <a:pt x="7258" y="8428"/>
                    </a:cubicBezTo>
                    <a:cubicBezTo>
                      <a:pt x="7821" y="8428"/>
                      <a:pt x="8298" y="8264"/>
                      <a:pt x="8631" y="7917"/>
                    </a:cubicBezTo>
                    <a:cubicBezTo>
                      <a:pt x="9712" y="6801"/>
                      <a:pt x="8899" y="4272"/>
                      <a:pt x="6809" y="2226"/>
                    </a:cubicBezTo>
                    <a:cubicBezTo>
                      <a:pt x="5373" y="810"/>
                      <a:pt x="3704" y="0"/>
                      <a:pt x="2455"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13"/>
              <p:cNvSpPr/>
              <p:nvPr/>
            </p:nvSpPr>
            <p:spPr>
              <a:xfrm>
                <a:off x="5341788" y="6630325"/>
                <a:ext cx="214000" cy="207900"/>
              </a:xfrm>
              <a:custGeom>
                <a:rect b="b" l="l" r="r" t="t"/>
                <a:pathLst>
                  <a:path extrusionOk="0" h="8316" w="8560">
                    <a:moveTo>
                      <a:pt x="1752" y="0"/>
                    </a:moveTo>
                    <a:cubicBezTo>
                      <a:pt x="1484" y="72"/>
                      <a:pt x="1260" y="223"/>
                      <a:pt x="1082" y="411"/>
                    </a:cubicBezTo>
                    <a:cubicBezTo>
                      <a:pt x="1" y="1528"/>
                      <a:pt x="814" y="4056"/>
                      <a:pt x="2904" y="6102"/>
                    </a:cubicBezTo>
                    <a:cubicBezTo>
                      <a:pt x="4336" y="7509"/>
                      <a:pt x="6003" y="8316"/>
                      <a:pt x="7246" y="8316"/>
                    </a:cubicBezTo>
                    <a:cubicBezTo>
                      <a:pt x="7780" y="8316"/>
                      <a:pt x="8235" y="8167"/>
                      <a:pt x="8560" y="7853"/>
                    </a:cubicBezTo>
                    <a:lnTo>
                      <a:pt x="8560" y="7853"/>
                    </a:lnTo>
                    <a:cubicBezTo>
                      <a:pt x="8342" y="7924"/>
                      <a:pt x="8102" y="7958"/>
                      <a:pt x="7845" y="7958"/>
                    </a:cubicBezTo>
                    <a:cubicBezTo>
                      <a:pt x="6600" y="7958"/>
                      <a:pt x="4953" y="7156"/>
                      <a:pt x="3539" y="5772"/>
                    </a:cubicBezTo>
                    <a:cubicBezTo>
                      <a:pt x="1412" y="3726"/>
                      <a:pt x="635" y="1153"/>
                      <a:pt x="1707" y="36"/>
                    </a:cubicBezTo>
                    <a:cubicBezTo>
                      <a:pt x="1707" y="36"/>
                      <a:pt x="1752" y="36"/>
                      <a:pt x="1752"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13"/>
              <p:cNvSpPr/>
              <p:nvPr/>
            </p:nvSpPr>
            <p:spPr>
              <a:xfrm>
                <a:off x="5382663" y="6343650"/>
                <a:ext cx="124650" cy="182775"/>
              </a:xfrm>
              <a:custGeom>
                <a:rect b="b" l="l" r="r" t="t"/>
                <a:pathLst>
                  <a:path extrusionOk="0" h="7311" w="4986">
                    <a:moveTo>
                      <a:pt x="3248" y="1"/>
                    </a:moveTo>
                    <a:cubicBezTo>
                      <a:pt x="2262" y="1"/>
                      <a:pt x="1135" y="1301"/>
                      <a:pt x="599" y="3096"/>
                    </a:cubicBezTo>
                    <a:cubicBezTo>
                      <a:pt x="1" y="5106"/>
                      <a:pt x="412" y="6964"/>
                      <a:pt x="1457" y="7259"/>
                    </a:cubicBezTo>
                    <a:cubicBezTo>
                      <a:pt x="1563" y="7294"/>
                      <a:pt x="1672" y="7311"/>
                      <a:pt x="1783" y="7311"/>
                    </a:cubicBezTo>
                    <a:cubicBezTo>
                      <a:pt x="2760" y="7311"/>
                      <a:pt x="3895" y="6017"/>
                      <a:pt x="4432" y="4213"/>
                    </a:cubicBezTo>
                    <a:cubicBezTo>
                      <a:pt x="4986" y="2238"/>
                      <a:pt x="4620" y="371"/>
                      <a:pt x="3539" y="40"/>
                    </a:cubicBezTo>
                    <a:cubicBezTo>
                      <a:pt x="3444" y="14"/>
                      <a:pt x="3346" y="1"/>
                      <a:pt x="3248"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13"/>
              <p:cNvSpPr/>
              <p:nvPr/>
            </p:nvSpPr>
            <p:spPr>
              <a:xfrm>
                <a:off x="5383563" y="6343650"/>
                <a:ext cx="99650" cy="181500"/>
              </a:xfrm>
              <a:custGeom>
                <a:rect b="b" l="l" r="r" t="t"/>
                <a:pathLst>
                  <a:path extrusionOk="0" h="7260" w="3986">
                    <a:moveTo>
                      <a:pt x="3212" y="1"/>
                    </a:moveTo>
                    <a:cubicBezTo>
                      <a:pt x="2226" y="1"/>
                      <a:pt x="1099" y="1301"/>
                      <a:pt x="563" y="3096"/>
                    </a:cubicBezTo>
                    <a:cubicBezTo>
                      <a:pt x="0" y="5061"/>
                      <a:pt x="376" y="6893"/>
                      <a:pt x="1376" y="7259"/>
                    </a:cubicBezTo>
                    <a:cubicBezTo>
                      <a:pt x="706" y="6589"/>
                      <a:pt x="528" y="5026"/>
                      <a:pt x="1010" y="3391"/>
                    </a:cubicBezTo>
                    <a:cubicBezTo>
                      <a:pt x="1508" y="1582"/>
                      <a:pt x="2644" y="286"/>
                      <a:pt x="3628" y="286"/>
                    </a:cubicBezTo>
                    <a:cubicBezTo>
                      <a:pt x="3737" y="286"/>
                      <a:pt x="3845" y="302"/>
                      <a:pt x="3949" y="335"/>
                    </a:cubicBezTo>
                    <a:lnTo>
                      <a:pt x="3985" y="335"/>
                    </a:lnTo>
                    <a:cubicBezTo>
                      <a:pt x="3878" y="192"/>
                      <a:pt x="3690" y="112"/>
                      <a:pt x="3503" y="40"/>
                    </a:cubicBezTo>
                    <a:cubicBezTo>
                      <a:pt x="3408" y="14"/>
                      <a:pt x="3310" y="1"/>
                      <a:pt x="3212"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13"/>
              <p:cNvSpPr/>
              <p:nvPr/>
            </p:nvSpPr>
            <p:spPr>
              <a:xfrm>
                <a:off x="6088013" y="6496025"/>
                <a:ext cx="55875" cy="88000"/>
              </a:xfrm>
              <a:custGeom>
                <a:rect b="b" l="l" r="r" t="t"/>
                <a:pathLst>
                  <a:path extrusionOk="0" h="3520" w="2235">
                    <a:moveTo>
                      <a:pt x="886" y="1"/>
                    </a:moveTo>
                    <a:cubicBezTo>
                      <a:pt x="853" y="1"/>
                      <a:pt x="819" y="4"/>
                      <a:pt x="787" y="12"/>
                    </a:cubicBezTo>
                    <a:cubicBezTo>
                      <a:pt x="269" y="128"/>
                      <a:pt x="1" y="977"/>
                      <a:pt x="224" y="1950"/>
                    </a:cubicBezTo>
                    <a:cubicBezTo>
                      <a:pt x="403" y="2868"/>
                      <a:pt x="920" y="3519"/>
                      <a:pt x="1416" y="3519"/>
                    </a:cubicBezTo>
                    <a:cubicBezTo>
                      <a:pt x="1442" y="3519"/>
                      <a:pt x="1467" y="3517"/>
                      <a:pt x="1493" y="3514"/>
                    </a:cubicBezTo>
                    <a:cubicBezTo>
                      <a:pt x="2011" y="3398"/>
                      <a:pt x="2234" y="2540"/>
                      <a:pt x="2056" y="1575"/>
                    </a:cubicBezTo>
                    <a:cubicBezTo>
                      <a:pt x="1881" y="675"/>
                      <a:pt x="1348" y="1"/>
                      <a:pt x="88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13"/>
              <p:cNvSpPr/>
              <p:nvPr/>
            </p:nvSpPr>
            <p:spPr>
              <a:xfrm>
                <a:off x="6107663" y="6496175"/>
                <a:ext cx="36225" cy="87700"/>
              </a:xfrm>
              <a:custGeom>
                <a:rect b="b" l="l" r="r" t="t"/>
                <a:pathLst>
                  <a:path extrusionOk="0" h="3508" w="1449">
                    <a:moveTo>
                      <a:pt x="77" y="0"/>
                    </a:moveTo>
                    <a:cubicBezTo>
                      <a:pt x="52" y="0"/>
                      <a:pt x="26" y="2"/>
                      <a:pt x="1" y="6"/>
                    </a:cubicBezTo>
                    <a:cubicBezTo>
                      <a:pt x="448" y="158"/>
                      <a:pt x="859" y="747"/>
                      <a:pt x="1046" y="1533"/>
                    </a:cubicBezTo>
                    <a:cubicBezTo>
                      <a:pt x="1225" y="2498"/>
                      <a:pt x="966" y="3356"/>
                      <a:pt x="483" y="3472"/>
                    </a:cubicBezTo>
                    <a:lnTo>
                      <a:pt x="448" y="3472"/>
                    </a:lnTo>
                    <a:cubicBezTo>
                      <a:pt x="519" y="3508"/>
                      <a:pt x="635" y="3508"/>
                      <a:pt x="707" y="3508"/>
                    </a:cubicBezTo>
                    <a:cubicBezTo>
                      <a:pt x="1225" y="3392"/>
                      <a:pt x="1448" y="2534"/>
                      <a:pt x="1270" y="1569"/>
                    </a:cubicBezTo>
                    <a:cubicBezTo>
                      <a:pt x="1091" y="651"/>
                      <a:pt x="573" y="0"/>
                      <a:pt x="77"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13"/>
              <p:cNvSpPr/>
              <p:nvPr/>
            </p:nvSpPr>
            <p:spPr>
              <a:xfrm>
                <a:off x="5853488" y="6371250"/>
                <a:ext cx="106125" cy="108750"/>
              </a:xfrm>
              <a:custGeom>
                <a:rect b="b" l="l" r="r" t="t"/>
                <a:pathLst>
                  <a:path extrusionOk="0" h="4350" w="4245">
                    <a:moveTo>
                      <a:pt x="1647" y="0"/>
                    </a:moveTo>
                    <a:cubicBezTo>
                      <a:pt x="1571" y="0"/>
                      <a:pt x="1496" y="6"/>
                      <a:pt x="1421" y="17"/>
                    </a:cubicBezTo>
                    <a:cubicBezTo>
                      <a:pt x="448" y="125"/>
                      <a:pt x="1" y="1206"/>
                      <a:pt x="376" y="2394"/>
                    </a:cubicBezTo>
                    <a:cubicBezTo>
                      <a:pt x="723" y="3502"/>
                      <a:pt x="1675" y="4349"/>
                      <a:pt x="2580" y="4349"/>
                    </a:cubicBezTo>
                    <a:cubicBezTo>
                      <a:pt x="2653" y="4349"/>
                      <a:pt x="2725" y="4344"/>
                      <a:pt x="2797" y="4333"/>
                    </a:cubicBezTo>
                    <a:cubicBezTo>
                      <a:pt x="3762" y="4225"/>
                      <a:pt x="4245" y="3144"/>
                      <a:pt x="3878" y="1947"/>
                    </a:cubicBezTo>
                    <a:cubicBezTo>
                      <a:pt x="3532" y="818"/>
                      <a:pt x="2554" y="0"/>
                      <a:pt x="1647"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13"/>
              <p:cNvSpPr/>
              <p:nvPr/>
            </p:nvSpPr>
            <p:spPr>
              <a:xfrm>
                <a:off x="5890788" y="6370650"/>
                <a:ext cx="68825" cy="109600"/>
              </a:xfrm>
              <a:custGeom>
                <a:rect b="b" l="l" r="r" t="t"/>
                <a:pathLst>
                  <a:path extrusionOk="0" h="4384" w="2753">
                    <a:moveTo>
                      <a:pt x="123" y="0"/>
                    </a:moveTo>
                    <a:cubicBezTo>
                      <a:pt x="82" y="0"/>
                      <a:pt x="41" y="2"/>
                      <a:pt x="1" y="6"/>
                    </a:cubicBezTo>
                    <a:cubicBezTo>
                      <a:pt x="823" y="184"/>
                      <a:pt x="1600" y="935"/>
                      <a:pt x="1940" y="1935"/>
                    </a:cubicBezTo>
                    <a:cubicBezTo>
                      <a:pt x="2306" y="3133"/>
                      <a:pt x="1823" y="4205"/>
                      <a:pt x="859" y="4357"/>
                    </a:cubicBezTo>
                    <a:lnTo>
                      <a:pt x="823" y="4357"/>
                    </a:lnTo>
                    <a:cubicBezTo>
                      <a:pt x="894" y="4374"/>
                      <a:pt x="977" y="4383"/>
                      <a:pt x="1061" y="4383"/>
                    </a:cubicBezTo>
                    <a:cubicBezTo>
                      <a:pt x="1144" y="4383"/>
                      <a:pt x="1229" y="4374"/>
                      <a:pt x="1305" y="4357"/>
                    </a:cubicBezTo>
                    <a:cubicBezTo>
                      <a:pt x="2270" y="4249"/>
                      <a:pt x="2753" y="3168"/>
                      <a:pt x="2386" y="1971"/>
                    </a:cubicBezTo>
                    <a:cubicBezTo>
                      <a:pt x="2027" y="835"/>
                      <a:pt x="1023" y="0"/>
                      <a:pt x="123"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13"/>
              <p:cNvSpPr/>
              <p:nvPr/>
            </p:nvSpPr>
            <p:spPr>
              <a:xfrm>
                <a:off x="6081538" y="6303450"/>
                <a:ext cx="55875" cy="87125"/>
              </a:xfrm>
              <a:custGeom>
                <a:rect b="b" l="l" r="r" t="t"/>
                <a:pathLst>
                  <a:path extrusionOk="0" h="3485" w="2235">
                    <a:moveTo>
                      <a:pt x="893" y="1"/>
                    </a:moveTo>
                    <a:cubicBezTo>
                      <a:pt x="857" y="1"/>
                      <a:pt x="822" y="5"/>
                      <a:pt x="787" y="13"/>
                    </a:cubicBezTo>
                    <a:cubicBezTo>
                      <a:pt x="260" y="121"/>
                      <a:pt x="1" y="978"/>
                      <a:pt x="224" y="1943"/>
                    </a:cubicBezTo>
                    <a:cubicBezTo>
                      <a:pt x="397" y="2843"/>
                      <a:pt x="891" y="3484"/>
                      <a:pt x="1375" y="3484"/>
                    </a:cubicBezTo>
                    <a:cubicBezTo>
                      <a:pt x="1414" y="3484"/>
                      <a:pt x="1453" y="3480"/>
                      <a:pt x="1493" y="3471"/>
                    </a:cubicBezTo>
                    <a:cubicBezTo>
                      <a:pt x="2011" y="3399"/>
                      <a:pt x="2234" y="2506"/>
                      <a:pt x="2047" y="1577"/>
                    </a:cubicBezTo>
                    <a:cubicBezTo>
                      <a:pt x="1881" y="674"/>
                      <a:pt x="1354" y="1"/>
                      <a:pt x="893"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13"/>
              <p:cNvSpPr/>
              <p:nvPr/>
            </p:nvSpPr>
            <p:spPr>
              <a:xfrm>
                <a:off x="6101188" y="6303600"/>
                <a:ext cx="36225" cy="87300"/>
              </a:xfrm>
              <a:custGeom>
                <a:rect b="b" l="l" r="r" t="t"/>
                <a:pathLst>
                  <a:path extrusionOk="0" h="3492" w="1449">
                    <a:moveTo>
                      <a:pt x="86" y="1"/>
                    </a:moveTo>
                    <a:cubicBezTo>
                      <a:pt x="57" y="1"/>
                      <a:pt x="29" y="3"/>
                      <a:pt x="1" y="7"/>
                    </a:cubicBezTo>
                    <a:cubicBezTo>
                      <a:pt x="448" y="115"/>
                      <a:pt x="859" y="749"/>
                      <a:pt x="1001" y="1526"/>
                    </a:cubicBezTo>
                    <a:cubicBezTo>
                      <a:pt x="1225" y="2500"/>
                      <a:pt x="966" y="3358"/>
                      <a:pt x="448" y="3465"/>
                    </a:cubicBezTo>
                    <a:cubicBezTo>
                      <a:pt x="483" y="3483"/>
                      <a:pt x="530" y="3492"/>
                      <a:pt x="577" y="3492"/>
                    </a:cubicBezTo>
                    <a:cubicBezTo>
                      <a:pt x="624" y="3492"/>
                      <a:pt x="671" y="3483"/>
                      <a:pt x="707" y="3465"/>
                    </a:cubicBezTo>
                    <a:cubicBezTo>
                      <a:pt x="1225" y="3393"/>
                      <a:pt x="1448" y="2500"/>
                      <a:pt x="1261" y="1571"/>
                    </a:cubicBezTo>
                    <a:cubicBezTo>
                      <a:pt x="1092" y="650"/>
                      <a:pt x="579" y="1"/>
                      <a:pt x="8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13"/>
              <p:cNvSpPr/>
              <p:nvPr/>
            </p:nvSpPr>
            <p:spPr>
              <a:xfrm>
                <a:off x="5894588" y="6774000"/>
                <a:ext cx="91150" cy="57075"/>
              </a:xfrm>
              <a:custGeom>
                <a:rect b="b" l="l" r="r" t="t"/>
                <a:pathLst>
                  <a:path extrusionOk="0" h="2283" w="3646">
                    <a:moveTo>
                      <a:pt x="2593" y="1"/>
                    </a:moveTo>
                    <a:cubicBezTo>
                      <a:pt x="2249" y="1"/>
                      <a:pt x="1841" y="95"/>
                      <a:pt x="1448" y="284"/>
                    </a:cubicBezTo>
                    <a:cubicBezTo>
                      <a:pt x="555" y="730"/>
                      <a:pt x="1" y="1436"/>
                      <a:pt x="224" y="1919"/>
                    </a:cubicBezTo>
                    <a:cubicBezTo>
                      <a:pt x="344" y="2158"/>
                      <a:pt x="656" y="2282"/>
                      <a:pt x="1058" y="2282"/>
                    </a:cubicBezTo>
                    <a:cubicBezTo>
                      <a:pt x="1406" y="2282"/>
                      <a:pt x="1820" y="2190"/>
                      <a:pt x="2234" y="1999"/>
                    </a:cubicBezTo>
                    <a:cubicBezTo>
                      <a:pt x="3128" y="1588"/>
                      <a:pt x="3646" y="847"/>
                      <a:pt x="3423" y="400"/>
                    </a:cubicBezTo>
                    <a:cubicBezTo>
                      <a:pt x="3321" y="133"/>
                      <a:pt x="3001" y="1"/>
                      <a:pt x="2593"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13"/>
              <p:cNvSpPr/>
              <p:nvPr/>
            </p:nvSpPr>
            <p:spPr>
              <a:xfrm>
                <a:off x="5899288" y="6783975"/>
                <a:ext cx="86450" cy="47100"/>
              </a:xfrm>
              <a:custGeom>
                <a:rect b="b" l="l" r="r" t="t"/>
                <a:pathLst>
                  <a:path extrusionOk="0" h="1884" w="3458">
                    <a:moveTo>
                      <a:pt x="3270" y="1"/>
                    </a:moveTo>
                    <a:cubicBezTo>
                      <a:pt x="3235" y="448"/>
                      <a:pt x="2752" y="1001"/>
                      <a:pt x="2011" y="1377"/>
                    </a:cubicBezTo>
                    <a:cubicBezTo>
                      <a:pt x="1604" y="1564"/>
                      <a:pt x="1197" y="1656"/>
                      <a:pt x="854" y="1656"/>
                    </a:cubicBezTo>
                    <a:cubicBezTo>
                      <a:pt x="443" y="1656"/>
                      <a:pt x="122" y="1523"/>
                      <a:pt x="0" y="1261"/>
                    </a:cubicBezTo>
                    <a:lnTo>
                      <a:pt x="0" y="1261"/>
                    </a:lnTo>
                    <a:cubicBezTo>
                      <a:pt x="0" y="1341"/>
                      <a:pt x="0" y="1412"/>
                      <a:pt x="36" y="1520"/>
                    </a:cubicBezTo>
                    <a:cubicBezTo>
                      <a:pt x="156" y="1759"/>
                      <a:pt x="468" y="1883"/>
                      <a:pt x="870" y="1883"/>
                    </a:cubicBezTo>
                    <a:cubicBezTo>
                      <a:pt x="1218" y="1883"/>
                      <a:pt x="1632" y="1791"/>
                      <a:pt x="2046" y="1600"/>
                    </a:cubicBezTo>
                    <a:cubicBezTo>
                      <a:pt x="2940" y="1189"/>
                      <a:pt x="3458" y="483"/>
                      <a:pt x="3270"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13"/>
              <p:cNvSpPr/>
              <p:nvPr/>
            </p:nvSpPr>
            <p:spPr>
              <a:xfrm>
                <a:off x="5334188" y="6439225"/>
                <a:ext cx="57875" cy="87125"/>
              </a:xfrm>
              <a:custGeom>
                <a:rect b="b" l="l" r="r" t="t"/>
                <a:pathLst>
                  <a:path extrusionOk="0" h="3485" w="2315">
                    <a:moveTo>
                      <a:pt x="833" y="1"/>
                    </a:moveTo>
                    <a:cubicBezTo>
                      <a:pt x="793" y="1"/>
                      <a:pt x="754" y="5"/>
                      <a:pt x="716" y="14"/>
                    </a:cubicBezTo>
                    <a:cubicBezTo>
                      <a:pt x="189" y="166"/>
                      <a:pt x="1" y="1060"/>
                      <a:pt x="269" y="1989"/>
                    </a:cubicBezTo>
                    <a:cubicBezTo>
                      <a:pt x="508" y="2848"/>
                      <a:pt x="1030" y="3485"/>
                      <a:pt x="1524" y="3485"/>
                    </a:cubicBezTo>
                    <a:cubicBezTo>
                      <a:pt x="1565" y="3485"/>
                      <a:pt x="1605" y="3481"/>
                      <a:pt x="1645" y="3472"/>
                    </a:cubicBezTo>
                    <a:cubicBezTo>
                      <a:pt x="2127" y="3329"/>
                      <a:pt x="2315" y="2436"/>
                      <a:pt x="2056" y="1506"/>
                    </a:cubicBezTo>
                    <a:cubicBezTo>
                      <a:pt x="1850" y="610"/>
                      <a:pt x="1296" y="1"/>
                      <a:pt x="833"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13"/>
              <p:cNvSpPr/>
              <p:nvPr/>
            </p:nvSpPr>
            <p:spPr>
              <a:xfrm>
                <a:off x="5334188" y="6439575"/>
                <a:ext cx="40250" cy="86775"/>
              </a:xfrm>
              <a:custGeom>
                <a:rect b="b" l="l" r="r" t="t"/>
                <a:pathLst>
                  <a:path extrusionOk="0" h="3471" w="1610">
                    <a:moveTo>
                      <a:pt x="716" y="0"/>
                    </a:moveTo>
                    <a:cubicBezTo>
                      <a:pt x="189" y="152"/>
                      <a:pt x="1" y="1046"/>
                      <a:pt x="269" y="1975"/>
                    </a:cubicBezTo>
                    <a:cubicBezTo>
                      <a:pt x="508" y="2834"/>
                      <a:pt x="1030" y="3471"/>
                      <a:pt x="1496" y="3471"/>
                    </a:cubicBezTo>
                    <a:cubicBezTo>
                      <a:pt x="1534" y="3471"/>
                      <a:pt x="1572" y="3467"/>
                      <a:pt x="1609" y="3458"/>
                    </a:cubicBezTo>
                    <a:cubicBezTo>
                      <a:pt x="1162" y="3351"/>
                      <a:pt x="716" y="2752"/>
                      <a:pt x="492" y="1975"/>
                    </a:cubicBezTo>
                    <a:cubicBezTo>
                      <a:pt x="224" y="1046"/>
                      <a:pt x="448" y="152"/>
                      <a:pt x="939"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13"/>
              <p:cNvSpPr/>
              <p:nvPr/>
            </p:nvSpPr>
            <p:spPr>
              <a:xfrm>
                <a:off x="5620988" y="6786525"/>
                <a:ext cx="62350" cy="34400"/>
              </a:xfrm>
              <a:custGeom>
                <a:rect b="b" l="l" r="r" t="t"/>
                <a:pathLst>
                  <a:path extrusionOk="0" h="1376" w="2494">
                    <a:moveTo>
                      <a:pt x="850" y="0"/>
                    </a:moveTo>
                    <a:cubicBezTo>
                      <a:pt x="435" y="0"/>
                      <a:pt x="122" y="142"/>
                      <a:pt x="72" y="381"/>
                    </a:cubicBezTo>
                    <a:cubicBezTo>
                      <a:pt x="0" y="712"/>
                      <a:pt x="447" y="1123"/>
                      <a:pt x="1081" y="1310"/>
                    </a:cubicBezTo>
                    <a:cubicBezTo>
                      <a:pt x="1272" y="1354"/>
                      <a:pt x="1456" y="1375"/>
                      <a:pt x="1624" y="1375"/>
                    </a:cubicBezTo>
                    <a:cubicBezTo>
                      <a:pt x="2046" y="1375"/>
                      <a:pt x="2364" y="1239"/>
                      <a:pt x="2422" y="971"/>
                    </a:cubicBezTo>
                    <a:cubicBezTo>
                      <a:pt x="2493" y="640"/>
                      <a:pt x="2046" y="229"/>
                      <a:pt x="1412" y="77"/>
                    </a:cubicBezTo>
                    <a:cubicBezTo>
                      <a:pt x="1215" y="25"/>
                      <a:pt x="1023" y="0"/>
                      <a:pt x="850"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13"/>
              <p:cNvSpPr/>
              <p:nvPr/>
            </p:nvSpPr>
            <p:spPr>
              <a:xfrm>
                <a:off x="5620988" y="6792250"/>
                <a:ext cx="60550" cy="28700"/>
              </a:xfrm>
              <a:custGeom>
                <a:rect b="b" l="l" r="r" t="t"/>
                <a:pathLst>
                  <a:path extrusionOk="0" h="1148" w="2422">
                    <a:moveTo>
                      <a:pt x="143" y="0"/>
                    </a:moveTo>
                    <a:lnTo>
                      <a:pt x="143" y="0"/>
                    </a:lnTo>
                    <a:cubicBezTo>
                      <a:pt x="108" y="36"/>
                      <a:pt x="72" y="117"/>
                      <a:pt x="72" y="152"/>
                    </a:cubicBezTo>
                    <a:cubicBezTo>
                      <a:pt x="0" y="483"/>
                      <a:pt x="447" y="894"/>
                      <a:pt x="1081" y="1081"/>
                    </a:cubicBezTo>
                    <a:cubicBezTo>
                      <a:pt x="1264" y="1126"/>
                      <a:pt x="1444" y="1147"/>
                      <a:pt x="1611" y="1147"/>
                    </a:cubicBezTo>
                    <a:cubicBezTo>
                      <a:pt x="2015" y="1147"/>
                      <a:pt x="2339" y="1021"/>
                      <a:pt x="2422" y="787"/>
                    </a:cubicBezTo>
                    <a:lnTo>
                      <a:pt x="2422" y="787"/>
                    </a:lnTo>
                    <a:cubicBezTo>
                      <a:pt x="2279" y="929"/>
                      <a:pt x="2027" y="1010"/>
                      <a:pt x="1718" y="1010"/>
                    </a:cubicBezTo>
                    <a:cubicBezTo>
                      <a:pt x="1545" y="1010"/>
                      <a:pt x="1353" y="984"/>
                      <a:pt x="1153" y="930"/>
                    </a:cubicBezTo>
                    <a:cubicBezTo>
                      <a:pt x="519" y="787"/>
                      <a:pt x="72" y="376"/>
                      <a:pt x="143"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13"/>
              <p:cNvSpPr/>
              <p:nvPr/>
            </p:nvSpPr>
            <p:spPr>
              <a:xfrm>
                <a:off x="5633938" y="6834950"/>
                <a:ext cx="129350" cy="68150"/>
              </a:xfrm>
              <a:custGeom>
                <a:rect b="b" l="l" r="r" t="t"/>
                <a:pathLst>
                  <a:path extrusionOk="0" h="2726" w="5174">
                    <a:moveTo>
                      <a:pt x="2354" y="0"/>
                    </a:moveTo>
                    <a:cubicBezTo>
                      <a:pt x="1053" y="0"/>
                      <a:pt x="34" y="571"/>
                      <a:pt x="1" y="1267"/>
                    </a:cubicBezTo>
                    <a:cubicBezTo>
                      <a:pt x="1" y="2018"/>
                      <a:pt x="1117" y="2652"/>
                      <a:pt x="2529" y="2724"/>
                    </a:cubicBezTo>
                    <a:cubicBezTo>
                      <a:pt x="2569" y="2725"/>
                      <a:pt x="2610" y="2725"/>
                      <a:pt x="2650" y="2725"/>
                    </a:cubicBezTo>
                    <a:cubicBezTo>
                      <a:pt x="4016" y="2725"/>
                      <a:pt x="5138" y="2140"/>
                      <a:pt x="5138" y="1419"/>
                    </a:cubicBezTo>
                    <a:cubicBezTo>
                      <a:pt x="5173" y="678"/>
                      <a:pt x="4021" y="43"/>
                      <a:pt x="2609" y="8"/>
                    </a:cubicBezTo>
                    <a:cubicBezTo>
                      <a:pt x="2523" y="3"/>
                      <a:pt x="2438" y="0"/>
                      <a:pt x="2354"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13"/>
              <p:cNvSpPr/>
              <p:nvPr/>
            </p:nvSpPr>
            <p:spPr>
              <a:xfrm>
                <a:off x="5633938" y="6857475"/>
                <a:ext cx="128450" cy="45625"/>
              </a:xfrm>
              <a:custGeom>
                <a:rect b="b" l="l" r="r" t="t"/>
                <a:pathLst>
                  <a:path extrusionOk="0" h="1825" w="5138">
                    <a:moveTo>
                      <a:pt x="117" y="0"/>
                    </a:moveTo>
                    <a:cubicBezTo>
                      <a:pt x="36" y="107"/>
                      <a:pt x="1" y="259"/>
                      <a:pt x="1" y="366"/>
                    </a:cubicBezTo>
                    <a:cubicBezTo>
                      <a:pt x="1" y="1117"/>
                      <a:pt x="1117" y="1751"/>
                      <a:pt x="2529" y="1823"/>
                    </a:cubicBezTo>
                    <a:cubicBezTo>
                      <a:pt x="2572" y="1824"/>
                      <a:pt x="2616" y="1824"/>
                      <a:pt x="2659" y="1824"/>
                    </a:cubicBezTo>
                    <a:cubicBezTo>
                      <a:pt x="4019" y="1824"/>
                      <a:pt x="5103" y="1282"/>
                      <a:pt x="5138" y="554"/>
                    </a:cubicBezTo>
                    <a:lnTo>
                      <a:pt x="5138" y="554"/>
                    </a:lnTo>
                    <a:cubicBezTo>
                      <a:pt x="4843" y="1117"/>
                      <a:pt x="3833" y="1483"/>
                      <a:pt x="2645" y="1483"/>
                    </a:cubicBezTo>
                    <a:cubicBezTo>
                      <a:pt x="1234" y="1447"/>
                      <a:pt x="72" y="777"/>
                      <a:pt x="117" y="36"/>
                    </a:cubicBezTo>
                    <a:lnTo>
                      <a:pt x="117" y="0"/>
                    </a:ln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24" name="Google Shape;724;p13"/>
          <p:cNvSpPr txBox="1"/>
          <p:nvPr>
            <p:ph hasCustomPrompt="1" type="title"/>
          </p:nvPr>
        </p:nvSpPr>
        <p:spPr>
          <a:xfrm>
            <a:off x="314550" y="913414"/>
            <a:ext cx="8520600" cy="9645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9E005D"/>
              </a:buClr>
              <a:buSzPts val="4800"/>
              <a:buNone/>
              <a:defRPr sz="4800">
                <a:solidFill>
                  <a:srgbClr val="9E005D"/>
                </a:solidFill>
              </a:defRPr>
            </a:lvl1pPr>
            <a:lvl2pPr lvl="1" rtl="0" algn="ctr">
              <a:spcBef>
                <a:spcPts val="0"/>
              </a:spcBef>
              <a:spcAft>
                <a:spcPts val="0"/>
              </a:spcAft>
              <a:buClr>
                <a:srgbClr val="9E005D"/>
              </a:buClr>
              <a:buSzPts val="4800"/>
              <a:buNone/>
              <a:defRPr sz="4800">
                <a:solidFill>
                  <a:srgbClr val="9E005D"/>
                </a:solidFill>
              </a:defRPr>
            </a:lvl2pPr>
            <a:lvl3pPr lvl="2" rtl="0" algn="ctr">
              <a:spcBef>
                <a:spcPts val="0"/>
              </a:spcBef>
              <a:spcAft>
                <a:spcPts val="0"/>
              </a:spcAft>
              <a:buClr>
                <a:srgbClr val="9E005D"/>
              </a:buClr>
              <a:buSzPts val="4800"/>
              <a:buNone/>
              <a:defRPr sz="4800">
                <a:solidFill>
                  <a:srgbClr val="9E005D"/>
                </a:solidFill>
              </a:defRPr>
            </a:lvl3pPr>
            <a:lvl4pPr lvl="3" rtl="0" algn="ctr">
              <a:spcBef>
                <a:spcPts val="0"/>
              </a:spcBef>
              <a:spcAft>
                <a:spcPts val="0"/>
              </a:spcAft>
              <a:buClr>
                <a:srgbClr val="9E005D"/>
              </a:buClr>
              <a:buSzPts val="4800"/>
              <a:buNone/>
              <a:defRPr sz="4800">
                <a:solidFill>
                  <a:srgbClr val="9E005D"/>
                </a:solidFill>
              </a:defRPr>
            </a:lvl4pPr>
            <a:lvl5pPr lvl="4" rtl="0" algn="ctr">
              <a:spcBef>
                <a:spcPts val="0"/>
              </a:spcBef>
              <a:spcAft>
                <a:spcPts val="0"/>
              </a:spcAft>
              <a:buClr>
                <a:srgbClr val="9E005D"/>
              </a:buClr>
              <a:buSzPts val="4800"/>
              <a:buNone/>
              <a:defRPr sz="4800">
                <a:solidFill>
                  <a:srgbClr val="9E005D"/>
                </a:solidFill>
              </a:defRPr>
            </a:lvl5pPr>
            <a:lvl6pPr lvl="5" rtl="0" algn="ctr">
              <a:spcBef>
                <a:spcPts val="0"/>
              </a:spcBef>
              <a:spcAft>
                <a:spcPts val="0"/>
              </a:spcAft>
              <a:buClr>
                <a:srgbClr val="9E005D"/>
              </a:buClr>
              <a:buSzPts val="4800"/>
              <a:buNone/>
              <a:defRPr sz="4800">
                <a:solidFill>
                  <a:srgbClr val="9E005D"/>
                </a:solidFill>
              </a:defRPr>
            </a:lvl6pPr>
            <a:lvl7pPr lvl="6" rtl="0" algn="ctr">
              <a:spcBef>
                <a:spcPts val="0"/>
              </a:spcBef>
              <a:spcAft>
                <a:spcPts val="0"/>
              </a:spcAft>
              <a:buClr>
                <a:srgbClr val="9E005D"/>
              </a:buClr>
              <a:buSzPts val="4800"/>
              <a:buNone/>
              <a:defRPr sz="4800">
                <a:solidFill>
                  <a:srgbClr val="9E005D"/>
                </a:solidFill>
              </a:defRPr>
            </a:lvl7pPr>
            <a:lvl8pPr lvl="7" rtl="0" algn="ctr">
              <a:spcBef>
                <a:spcPts val="0"/>
              </a:spcBef>
              <a:spcAft>
                <a:spcPts val="0"/>
              </a:spcAft>
              <a:buClr>
                <a:srgbClr val="9E005D"/>
              </a:buClr>
              <a:buSzPts val="4800"/>
              <a:buNone/>
              <a:defRPr sz="4800">
                <a:solidFill>
                  <a:srgbClr val="9E005D"/>
                </a:solidFill>
              </a:defRPr>
            </a:lvl8pPr>
            <a:lvl9pPr lvl="8" rtl="0" algn="ctr">
              <a:spcBef>
                <a:spcPts val="0"/>
              </a:spcBef>
              <a:spcAft>
                <a:spcPts val="0"/>
              </a:spcAft>
              <a:buClr>
                <a:srgbClr val="9E005D"/>
              </a:buClr>
              <a:buSzPts val="4800"/>
              <a:buNone/>
              <a:defRPr sz="4800">
                <a:solidFill>
                  <a:srgbClr val="9E005D"/>
                </a:solidFill>
              </a:defRPr>
            </a:lvl9pPr>
          </a:lstStyle>
          <a:p>
            <a:r>
              <a:t>xx%</a:t>
            </a:r>
          </a:p>
        </p:txBody>
      </p:sp>
      <p:pic>
        <p:nvPicPr>
          <p:cNvPr id="725" name="Google Shape;725;p13"/>
          <p:cNvPicPr preferRelativeResize="0"/>
          <p:nvPr/>
        </p:nvPicPr>
        <p:blipFill>
          <a:blip r:embed="rId2">
            <a:alphaModFix/>
          </a:blip>
          <a:stretch>
            <a:fillRect/>
          </a:stretch>
        </p:blipFill>
        <p:spPr>
          <a:xfrm>
            <a:off x="86602" y="0"/>
            <a:ext cx="8970797" cy="5143501"/>
          </a:xfrm>
          <a:prstGeom prst="rect">
            <a:avLst/>
          </a:prstGeom>
          <a:noFill/>
          <a:ln>
            <a:noFill/>
          </a:ln>
        </p:spPr>
      </p:pic>
      <p:sp>
        <p:nvSpPr>
          <p:cNvPr id="726" name="Google Shape;726;p13"/>
          <p:cNvSpPr txBox="1"/>
          <p:nvPr>
            <p:ph idx="1" type="subTitle"/>
          </p:nvPr>
        </p:nvSpPr>
        <p:spPr>
          <a:xfrm>
            <a:off x="2033650" y="1647457"/>
            <a:ext cx="5098500" cy="294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9E005D"/>
              </a:buClr>
              <a:buSzPts val="1200"/>
              <a:buNone/>
              <a:defRPr sz="1200">
                <a:solidFill>
                  <a:srgbClr val="9E005D"/>
                </a:solidFill>
              </a:defRPr>
            </a:lvl1pPr>
            <a:lvl2pPr lvl="1" rtl="0" algn="ctr">
              <a:lnSpc>
                <a:spcPct val="100000"/>
              </a:lnSpc>
              <a:spcBef>
                <a:spcPts val="0"/>
              </a:spcBef>
              <a:spcAft>
                <a:spcPts val="0"/>
              </a:spcAft>
              <a:buClr>
                <a:srgbClr val="9E005D"/>
              </a:buClr>
              <a:buSzPts val="1200"/>
              <a:buNone/>
              <a:defRPr sz="1200">
                <a:solidFill>
                  <a:srgbClr val="9E005D"/>
                </a:solidFill>
              </a:defRPr>
            </a:lvl2pPr>
            <a:lvl3pPr lvl="2" rtl="0" algn="ctr">
              <a:lnSpc>
                <a:spcPct val="100000"/>
              </a:lnSpc>
              <a:spcBef>
                <a:spcPts val="0"/>
              </a:spcBef>
              <a:spcAft>
                <a:spcPts val="0"/>
              </a:spcAft>
              <a:buClr>
                <a:srgbClr val="9E005D"/>
              </a:buClr>
              <a:buSzPts val="1200"/>
              <a:buNone/>
              <a:defRPr sz="1200">
                <a:solidFill>
                  <a:srgbClr val="9E005D"/>
                </a:solidFill>
              </a:defRPr>
            </a:lvl3pPr>
            <a:lvl4pPr lvl="3" rtl="0" algn="ctr">
              <a:lnSpc>
                <a:spcPct val="100000"/>
              </a:lnSpc>
              <a:spcBef>
                <a:spcPts val="0"/>
              </a:spcBef>
              <a:spcAft>
                <a:spcPts val="0"/>
              </a:spcAft>
              <a:buClr>
                <a:srgbClr val="9E005D"/>
              </a:buClr>
              <a:buSzPts val="1200"/>
              <a:buNone/>
              <a:defRPr sz="1200">
                <a:solidFill>
                  <a:srgbClr val="9E005D"/>
                </a:solidFill>
              </a:defRPr>
            </a:lvl4pPr>
            <a:lvl5pPr lvl="4" rtl="0" algn="ctr">
              <a:lnSpc>
                <a:spcPct val="100000"/>
              </a:lnSpc>
              <a:spcBef>
                <a:spcPts val="0"/>
              </a:spcBef>
              <a:spcAft>
                <a:spcPts val="0"/>
              </a:spcAft>
              <a:buClr>
                <a:srgbClr val="9E005D"/>
              </a:buClr>
              <a:buSzPts val="1200"/>
              <a:buNone/>
              <a:defRPr sz="1200">
                <a:solidFill>
                  <a:srgbClr val="9E005D"/>
                </a:solidFill>
              </a:defRPr>
            </a:lvl5pPr>
            <a:lvl6pPr lvl="5" rtl="0" algn="ctr">
              <a:lnSpc>
                <a:spcPct val="100000"/>
              </a:lnSpc>
              <a:spcBef>
                <a:spcPts val="0"/>
              </a:spcBef>
              <a:spcAft>
                <a:spcPts val="0"/>
              </a:spcAft>
              <a:buClr>
                <a:srgbClr val="9E005D"/>
              </a:buClr>
              <a:buSzPts val="1200"/>
              <a:buNone/>
              <a:defRPr sz="1200">
                <a:solidFill>
                  <a:srgbClr val="9E005D"/>
                </a:solidFill>
              </a:defRPr>
            </a:lvl6pPr>
            <a:lvl7pPr lvl="6" rtl="0" algn="ctr">
              <a:lnSpc>
                <a:spcPct val="100000"/>
              </a:lnSpc>
              <a:spcBef>
                <a:spcPts val="0"/>
              </a:spcBef>
              <a:spcAft>
                <a:spcPts val="0"/>
              </a:spcAft>
              <a:buClr>
                <a:srgbClr val="9E005D"/>
              </a:buClr>
              <a:buSzPts val="1200"/>
              <a:buNone/>
              <a:defRPr sz="1200">
                <a:solidFill>
                  <a:srgbClr val="9E005D"/>
                </a:solidFill>
              </a:defRPr>
            </a:lvl7pPr>
            <a:lvl8pPr lvl="7" rtl="0" algn="ctr">
              <a:lnSpc>
                <a:spcPct val="100000"/>
              </a:lnSpc>
              <a:spcBef>
                <a:spcPts val="0"/>
              </a:spcBef>
              <a:spcAft>
                <a:spcPts val="0"/>
              </a:spcAft>
              <a:buClr>
                <a:srgbClr val="9E005D"/>
              </a:buClr>
              <a:buSzPts val="1200"/>
              <a:buNone/>
              <a:defRPr sz="1200">
                <a:solidFill>
                  <a:srgbClr val="9E005D"/>
                </a:solidFill>
              </a:defRPr>
            </a:lvl8pPr>
            <a:lvl9pPr lvl="8" rtl="0" algn="ctr">
              <a:lnSpc>
                <a:spcPct val="100000"/>
              </a:lnSpc>
              <a:spcBef>
                <a:spcPts val="0"/>
              </a:spcBef>
              <a:spcAft>
                <a:spcPts val="0"/>
              </a:spcAft>
              <a:buClr>
                <a:srgbClr val="9E005D"/>
              </a:buClr>
              <a:buSzPts val="1200"/>
              <a:buNone/>
              <a:defRPr sz="1200">
                <a:solidFill>
                  <a:srgbClr val="9E005D"/>
                </a:solidFill>
              </a:defRPr>
            </a:lvl9pPr>
          </a:lstStyle>
          <a:p/>
        </p:txBody>
      </p:sp>
      <p:sp>
        <p:nvSpPr>
          <p:cNvPr id="727" name="Google Shape;727;p13"/>
          <p:cNvSpPr txBox="1"/>
          <p:nvPr>
            <p:ph hasCustomPrompt="1" idx="2" type="title"/>
          </p:nvPr>
        </p:nvSpPr>
        <p:spPr>
          <a:xfrm>
            <a:off x="314550" y="1831814"/>
            <a:ext cx="8520600" cy="9645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9E005D"/>
              </a:buClr>
              <a:buSzPts val="4800"/>
              <a:buNone/>
              <a:defRPr sz="4800">
                <a:solidFill>
                  <a:srgbClr val="9E005D"/>
                </a:solidFill>
              </a:defRPr>
            </a:lvl1pPr>
            <a:lvl2pPr lvl="1" rtl="0" algn="ctr">
              <a:spcBef>
                <a:spcPts val="0"/>
              </a:spcBef>
              <a:spcAft>
                <a:spcPts val="0"/>
              </a:spcAft>
              <a:buClr>
                <a:srgbClr val="9E005D"/>
              </a:buClr>
              <a:buSzPts val="4800"/>
              <a:buNone/>
              <a:defRPr sz="4800">
                <a:solidFill>
                  <a:srgbClr val="9E005D"/>
                </a:solidFill>
              </a:defRPr>
            </a:lvl2pPr>
            <a:lvl3pPr lvl="2" rtl="0" algn="ctr">
              <a:spcBef>
                <a:spcPts val="0"/>
              </a:spcBef>
              <a:spcAft>
                <a:spcPts val="0"/>
              </a:spcAft>
              <a:buClr>
                <a:srgbClr val="9E005D"/>
              </a:buClr>
              <a:buSzPts val="4800"/>
              <a:buNone/>
              <a:defRPr sz="4800">
                <a:solidFill>
                  <a:srgbClr val="9E005D"/>
                </a:solidFill>
              </a:defRPr>
            </a:lvl3pPr>
            <a:lvl4pPr lvl="3" rtl="0" algn="ctr">
              <a:spcBef>
                <a:spcPts val="0"/>
              </a:spcBef>
              <a:spcAft>
                <a:spcPts val="0"/>
              </a:spcAft>
              <a:buClr>
                <a:srgbClr val="9E005D"/>
              </a:buClr>
              <a:buSzPts val="4800"/>
              <a:buNone/>
              <a:defRPr sz="4800">
                <a:solidFill>
                  <a:srgbClr val="9E005D"/>
                </a:solidFill>
              </a:defRPr>
            </a:lvl4pPr>
            <a:lvl5pPr lvl="4" rtl="0" algn="ctr">
              <a:spcBef>
                <a:spcPts val="0"/>
              </a:spcBef>
              <a:spcAft>
                <a:spcPts val="0"/>
              </a:spcAft>
              <a:buClr>
                <a:srgbClr val="9E005D"/>
              </a:buClr>
              <a:buSzPts val="4800"/>
              <a:buNone/>
              <a:defRPr sz="4800">
                <a:solidFill>
                  <a:srgbClr val="9E005D"/>
                </a:solidFill>
              </a:defRPr>
            </a:lvl5pPr>
            <a:lvl6pPr lvl="5" rtl="0" algn="ctr">
              <a:spcBef>
                <a:spcPts val="0"/>
              </a:spcBef>
              <a:spcAft>
                <a:spcPts val="0"/>
              </a:spcAft>
              <a:buClr>
                <a:srgbClr val="9E005D"/>
              </a:buClr>
              <a:buSzPts val="4800"/>
              <a:buNone/>
              <a:defRPr sz="4800">
                <a:solidFill>
                  <a:srgbClr val="9E005D"/>
                </a:solidFill>
              </a:defRPr>
            </a:lvl6pPr>
            <a:lvl7pPr lvl="6" rtl="0" algn="ctr">
              <a:spcBef>
                <a:spcPts val="0"/>
              </a:spcBef>
              <a:spcAft>
                <a:spcPts val="0"/>
              </a:spcAft>
              <a:buClr>
                <a:srgbClr val="9E005D"/>
              </a:buClr>
              <a:buSzPts val="4800"/>
              <a:buNone/>
              <a:defRPr sz="4800">
                <a:solidFill>
                  <a:srgbClr val="9E005D"/>
                </a:solidFill>
              </a:defRPr>
            </a:lvl7pPr>
            <a:lvl8pPr lvl="7" rtl="0" algn="ctr">
              <a:spcBef>
                <a:spcPts val="0"/>
              </a:spcBef>
              <a:spcAft>
                <a:spcPts val="0"/>
              </a:spcAft>
              <a:buClr>
                <a:srgbClr val="9E005D"/>
              </a:buClr>
              <a:buSzPts val="4800"/>
              <a:buNone/>
              <a:defRPr sz="4800">
                <a:solidFill>
                  <a:srgbClr val="9E005D"/>
                </a:solidFill>
              </a:defRPr>
            </a:lvl8pPr>
            <a:lvl9pPr lvl="8" rtl="0" algn="ctr">
              <a:spcBef>
                <a:spcPts val="0"/>
              </a:spcBef>
              <a:spcAft>
                <a:spcPts val="0"/>
              </a:spcAft>
              <a:buClr>
                <a:srgbClr val="9E005D"/>
              </a:buClr>
              <a:buSzPts val="4800"/>
              <a:buNone/>
              <a:defRPr sz="4800">
                <a:solidFill>
                  <a:srgbClr val="9E005D"/>
                </a:solidFill>
              </a:defRPr>
            </a:lvl9pPr>
          </a:lstStyle>
          <a:p>
            <a:r>
              <a:t>xx%</a:t>
            </a:r>
          </a:p>
        </p:txBody>
      </p:sp>
      <p:sp>
        <p:nvSpPr>
          <p:cNvPr id="728" name="Google Shape;728;p13"/>
          <p:cNvSpPr txBox="1"/>
          <p:nvPr>
            <p:ph idx="3" type="subTitle"/>
          </p:nvPr>
        </p:nvSpPr>
        <p:spPr>
          <a:xfrm>
            <a:off x="2033650" y="2565857"/>
            <a:ext cx="5098500" cy="294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9E005D"/>
              </a:buClr>
              <a:buSzPts val="1200"/>
              <a:buNone/>
              <a:defRPr sz="1200">
                <a:solidFill>
                  <a:srgbClr val="9E005D"/>
                </a:solidFill>
              </a:defRPr>
            </a:lvl1pPr>
            <a:lvl2pPr lvl="1" rtl="0" algn="ctr">
              <a:lnSpc>
                <a:spcPct val="100000"/>
              </a:lnSpc>
              <a:spcBef>
                <a:spcPts val="0"/>
              </a:spcBef>
              <a:spcAft>
                <a:spcPts val="0"/>
              </a:spcAft>
              <a:buClr>
                <a:srgbClr val="9E005D"/>
              </a:buClr>
              <a:buSzPts val="1200"/>
              <a:buNone/>
              <a:defRPr sz="1200">
                <a:solidFill>
                  <a:srgbClr val="9E005D"/>
                </a:solidFill>
              </a:defRPr>
            </a:lvl2pPr>
            <a:lvl3pPr lvl="2" rtl="0" algn="ctr">
              <a:lnSpc>
                <a:spcPct val="100000"/>
              </a:lnSpc>
              <a:spcBef>
                <a:spcPts val="0"/>
              </a:spcBef>
              <a:spcAft>
                <a:spcPts val="0"/>
              </a:spcAft>
              <a:buClr>
                <a:srgbClr val="9E005D"/>
              </a:buClr>
              <a:buSzPts val="1200"/>
              <a:buNone/>
              <a:defRPr sz="1200">
                <a:solidFill>
                  <a:srgbClr val="9E005D"/>
                </a:solidFill>
              </a:defRPr>
            </a:lvl3pPr>
            <a:lvl4pPr lvl="3" rtl="0" algn="ctr">
              <a:lnSpc>
                <a:spcPct val="100000"/>
              </a:lnSpc>
              <a:spcBef>
                <a:spcPts val="0"/>
              </a:spcBef>
              <a:spcAft>
                <a:spcPts val="0"/>
              </a:spcAft>
              <a:buClr>
                <a:srgbClr val="9E005D"/>
              </a:buClr>
              <a:buSzPts val="1200"/>
              <a:buNone/>
              <a:defRPr sz="1200">
                <a:solidFill>
                  <a:srgbClr val="9E005D"/>
                </a:solidFill>
              </a:defRPr>
            </a:lvl4pPr>
            <a:lvl5pPr lvl="4" rtl="0" algn="ctr">
              <a:lnSpc>
                <a:spcPct val="100000"/>
              </a:lnSpc>
              <a:spcBef>
                <a:spcPts val="0"/>
              </a:spcBef>
              <a:spcAft>
                <a:spcPts val="0"/>
              </a:spcAft>
              <a:buClr>
                <a:srgbClr val="9E005D"/>
              </a:buClr>
              <a:buSzPts val="1200"/>
              <a:buNone/>
              <a:defRPr sz="1200">
                <a:solidFill>
                  <a:srgbClr val="9E005D"/>
                </a:solidFill>
              </a:defRPr>
            </a:lvl5pPr>
            <a:lvl6pPr lvl="5" rtl="0" algn="ctr">
              <a:lnSpc>
                <a:spcPct val="100000"/>
              </a:lnSpc>
              <a:spcBef>
                <a:spcPts val="0"/>
              </a:spcBef>
              <a:spcAft>
                <a:spcPts val="0"/>
              </a:spcAft>
              <a:buClr>
                <a:srgbClr val="9E005D"/>
              </a:buClr>
              <a:buSzPts val="1200"/>
              <a:buNone/>
              <a:defRPr sz="1200">
                <a:solidFill>
                  <a:srgbClr val="9E005D"/>
                </a:solidFill>
              </a:defRPr>
            </a:lvl6pPr>
            <a:lvl7pPr lvl="6" rtl="0" algn="ctr">
              <a:lnSpc>
                <a:spcPct val="100000"/>
              </a:lnSpc>
              <a:spcBef>
                <a:spcPts val="0"/>
              </a:spcBef>
              <a:spcAft>
                <a:spcPts val="0"/>
              </a:spcAft>
              <a:buClr>
                <a:srgbClr val="9E005D"/>
              </a:buClr>
              <a:buSzPts val="1200"/>
              <a:buNone/>
              <a:defRPr sz="1200">
                <a:solidFill>
                  <a:srgbClr val="9E005D"/>
                </a:solidFill>
              </a:defRPr>
            </a:lvl7pPr>
            <a:lvl8pPr lvl="7" rtl="0" algn="ctr">
              <a:lnSpc>
                <a:spcPct val="100000"/>
              </a:lnSpc>
              <a:spcBef>
                <a:spcPts val="0"/>
              </a:spcBef>
              <a:spcAft>
                <a:spcPts val="0"/>
              </a:spcAft>
              <a:buClr>
                <a:srgbClr val="9E005D"/>
              </a:buClr>
              <a:buSzPts val="1200"/>
              <a:buNone/>
              <a:defRPr sz="1200">
                <a:solidFill>
                  <a:srgbClr val="9E005D"/>
                </a:solidFill>
              </a:defRPr>
            </a:lvl8pPr>
            <a:lvl9pPr lvl="8" rtl="0" algn="ctr">
              <a:lnSpc>
                <a:spcPct val="100000"/>
              </a:lnSpc>
              <a:spcBef>
                <a:spcPts val="0"/>
              </a:spcBef>
              <a:spcAft>
                <a:spcPts val="0"/>
              </a:spcAft>
              <a:buClr>
                <a:srgbClr val="9E005D"/>
              </a:buClr>
              <a:buSzPts val="1200"/>
              <a:buNone/>
              <a:defRPr sz="1200">
                <a:solidFill>
                  <a:srgbClr val="9E005D"/>
                </a:solidFill>
              </a:defRPr>
            </a:lvl9pPr>
          </a:lstStyle>
          <a:p/>
        </p:txBody>
      </p:sp>
      <p:sp>
        <p:nvSpPr>
          <p:cNvPr id="729" name="Google Shape;729;p13"/>
          <p:cNvSpPr txBox="1"/>
          <p:nvPr>
            <p:ph hasCustomPrompt="1" idx="4" type="title"/>
          </p:nvPr>
        </p:nvSpPr>
        <p:spPr>
          <a:xfrm>
            <a:off x="314550" y="2750214"/>
            <a:ext cx="8520600" cy="9645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9E005D"/>
              </a:buClr>
              <a:buSzPts val="4800"/>
              <a:buNone/>
              <a:defRPr sz="4800">
                <a:solidFill>
                  <a:srgbClr val="9E005D"/>
                </a:solidFill>
              </a:defRPr>
            </a:lvl1pPr>
            <a:lvl2pPr lvl="1" rtl="0" algn="ctr">
              <a:spcBef>
                <a:spcPts val="0"/>
              </a:spcBef>
              <a:spcAft>
                <a:spcPts val="0"/>
              </a:spcAft>
              <a:buClr>
                <a:srgbClr val="9E005D"/>
              </a:buClr>
              <a:buSzPts val="4800"/>
              <a:buNone/>
              <a:defRPr sz="4800">
                <a:solidFill>
                  <a:srgbClr val="9E005D"/>
                </a:solidFill>
              </a:defRPr>
            </a:lvl2pPr>
            <a:lvl3pPr lvl="2" rtl="0" algn="ctr">
              <a:spcBef>
                <a:spcPts val="0"/>
              </a:spcBef>
              <a:spcAft>
                <a:spcPts val="0"/>
              </a:spcAft>
              <a:buClr>
                <a:srgbClr val="9E005D"/>
              </a:buClr>
              <a:buSzPts val="4800"/>
              <a:buNone/>
              <a:defRPr sz="4800">
                <a:solidFill>
                  <a:srgbClr val="9E005D"/>
                </a:solidFill>
              </a:defRPr>
            </a:lvl3pPr>
            <a:lvl4pPr lvl="3" rtl="0" algn="ctr">
              <a:spcBef>
                <a:spcPts val="0"/>
              </a:spcBef>
              <a:spcAft>
                <a:spcPts val="0"/>
              </a:spcAft>
              <a:buClr>
                <a:srgbClr val="9E005D"/>
              </a:buClr>
              <a:buSzPts val="4800"/>
              <a:buNone/>
              <a:defRPr sz="4800">
                <a:solidFill>
                  <a:srgbClr val="9E005D"/>
                </a:solidFill>
              </a:defRPr>
            </a:lvl4pPr>
            <a:lvl5pPr lvl="4" rtl="0" algn="ctr">
              <a:spcBef>
                <a:spcPts val="0"/>
              </a:spcBef>
              <a:spcAft>
                <a:spcPts val="0"/>
              </a:spcAft>
              <a:buClr>
                <a:srgbClr val="9E005D"/>
              </a:buClr>
              <a:buSzPts val="4800"/>
              <a:buNone/>
              <a:defRPr sz="4800">
                <a:solidFill>
                  <a:srgbClr val="9E005D"/>
                </a:solidFill>
              </a:defRPr>
            </a:lvl5pPr>
            <a:lvl6pPr lvl="5" rtl="0" algn="ctr">
              <a:spcBef>
                <a:spcPts val="0"/>
              </a:spcBef>
              <a:spcAft>
                <a:spcPts val="0"/>
              </a:spcAft>
              <a:buClr>
                <a:srgbClr val="9E005D"/>
              </a:buClr>
              <a:buSzPts val="4800"/>
              <a:buNone/>
              <a:defRPr sz="4800">
                <a:solidFill>
                  <a:srgbClr val="9E005D"/>
                </a:solidFill>
              </a:defRPr>
            </a:lvl6pPr>
            <a:lvl7pPr lvl="6" rtl="0" algn="ctr">
              <a:spcBef>
                <a:spcPts val="0"/>
              </a:spcBef>
              <a:spcAft>
                <a:spcPts val="0"/>
              </a:spcAft>
              <a:buClr>
                <a:srgbClr val="9E005D"/>
              </a:buClr>
              <a:buSzPts val="4800"/>
              <a:buNone/>
              <a:defRPr sz="4800">
                <a:solidFill>
                  <a:srgbClr val="9E005D"/>
                </a:solidFill>
              </a:defRPr>
            </a:lvl7pPr>
            <a:lvl8pPr lvl="7" rtl="0" algn="ctr">
              <a:spcBef>
                <a:spcPts val="0"/>
              </a:spcBef>
              <a:spcAft>
                <a:spcPts val="0"/>
              </a:spcAft>
              <a:buClr>
                <a:srgbClr val="9E005D"/>
              </a:buClr>
              <a:buSzPts val="4800"/>
              <a:buNone/>
              <a:defRPr sz="4800">
                <a:solidFill>
                  <a:srgbClr val="9E005D"/>
                </a:solidFill>
              </a:defRPr>
            </a:lvl8pPr>
            <a:lvl9pPr lvl="8" rtl="0" algn="ctr">
              <a:spcBef>
                <a:spcPts val="0"/>
              </a:spcBef>
              <a:spcAft>
                <a:spcPts val="0"/>
              </a:spcAft>
              <a:buClr>
                <a:srgbClr val="9E005D"/>
              </a:buClr>
              <a:buSzPts val="4800"/>
              <a:buNone/>
              <a:defRPr sz="4800">
                <a:solidFill>
                  <a:srgbClr val="9E005D"/>
                </a:solidFill>
              </a:defRPr>
            </a:lvl9pPr>
          </a:lstStyle>
          <a:p>
            <a:r>
              <a:t>xx%</a:t>
            </a:r>
          </a:p>
        </p:txBody>
      </p:sp>
      <p:sp>
        <p:nvSpPr>
          <p:cNvPr id="730" name="Google Shape;730;p13"/>
          <p:cNvSpPr txBox="1"/>
          <p:nvPr>
            <p:ph idx="5" type="subTitle"/>
          </p:nvPr>
        </p:nvSpPr>
        <p:spPr>
          <a:xfrm>
            <a:off x="2033650" y="3484257"/>
            <a:ext cx="5098500" cy="294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9E005D"/>
              </a:buClr>
              <a:buSzPts val="1200"/>
              <a:buNone/>
              <a:defRPr sz="1200">
                <a:solidFill>
                  <a:srgbClr val="9E005D"/>
                </a:solidFill>
              </a:defRPr>
            </a:lvl1pPr>
            <a:lvl2pPr lvl="1" rtl="0" algn="ctr">
              <a:lnSpc>
                <a:spcPct val="100000"/>
              </a:lnSpc>
              <a:spcBef>
                <a:spcPts val="0"/>
              </a:spcBef>
              <a:spcAft>
                <a:spcPts val="0"/>
              </a:spcAft>
              <a:buClr>
                <a:srgbClr val="9E005D"/>
              </a:buClr>
              <a:buSzPts val="1200"/>
              <a:buNone/>
              <a:defRPr sz="1200">
                <a:solidFill>
                  <a:srgbClr val="9E005D"/>
                </a:solidFill>
              </a:defRPr>
            </a:lvl2pPr>
            <a:lvl3pPr lvl="2" rtl="0" algn="ctr">
              <a:lnSpc>
                <a:spcPct val="100000"/>
              </a:lnSpc>
              <a:spcBef>
                <a:spcPts val="0"/>
              </a:spcBef>
              <a:spcAft>
                <a:spcPts val="0"/>
              </a:spcAft>
              <a:buClr>
                <a:srgbClr val="9E005D"/>
              </a:buClr>
              <a:buSzPts val="1200"/>
              <a:buNone/>
              <a:defRPr sz="1200">
                <a:solidFill>
                  <a:srgbClr val="9E005D"/>
                </a:solidFill>
              </a:defRPr>
            </a:lvl3pPr>
            <a:lvl4pPr lvl="3" rtl="0" algn="ctr">
              <a:lnSpc>
                <a:spcPct val="100000"/>
              </a:lnSpc>
              <a:spcBef>
                <a:spcPts val="0"/>
              </a:spcBef>
              <a:spcAft>
                <a:spcPts val="0"/>
              </a:spcAft>
              <a:buClr>
                <a:srgbClr val="9E005D"/>
              </a:buClr>
              <a:buSzPts val="1200"/>
              <a:buNone/>
              <a:defRPr sz="1200">
                <a:solidFill>
                  <a:srgbClr val="9E005D"/>
                </a:solidFill>
              </a:defRPr>
            </a:lvl4pPr>
            <a:lvl5pPr lvl="4" rtl="0" algn="ctr">
              <a:lnSpc>
                <a:spcPct val="100000"/>
              </a:lnSpc>
              <a:spcBef>
                <a:spcPts val="0"/>
              </a:spcBef>
              <a:spcAft>
                <a:spcPts val="0"/>
              </a:spcAft>
              <a:buClr>
                <a:srgbClr val="9E005D"/>
              </a:buClr>
              <a:buSzPts val="1200"/>
              <a:buNone/>
              <a:defRPr sz="1200">
                <a:solidFill>
                  <a:srgbClr val="9E005D"/>
                </a:solidFill>
              </a:defRPr>
            </a:lvl5pPr>
            <a:lvl6pPr lvl="5" rtl="0" algn="ctr">
              <a:lnSpc>
                <a:spcPct val="100000"/>
              </a:lnSpc>
              <a:spcBef>
                <a:spcPts val="0"/>
              </a:spcBef>
              <a:spcAft>
                <a:spcPts val="0"/>
              </a:spcAft>
              <a:buClr>
                <a:srgbClr val="9E005D"/>
              </a:buClr>
              <a:buSzPts val="1200"/>
              <a:buNone/>
              <a:defRPr sz="1200">
                <a:solidFill>
                  <a:srgbClr val="9E005D"/>
                </a:solidFill>
              </a:defRPr>
            </a:lvl6pPr>
            <a:lvl7pPr lvl="6" rtl="0" algn="ctr">
              <a:lnSpc>
                <a:spcPct val="100000"/>
              </a:lnSpc>
              <a:spcBef>
                <a:spcPts val="0"/>
              </a:spcBef>
              <a:spcAft>
                <a:spcPts val="0"/>
              </a:spcAft>
              <a:buClr>
                <a:srgbClr val="9E005D"/>
              </a:buClr>
              <a:buSzPts val="1200"/>
              <a:buNone/>
              <a:defRPr sz="1200">
                <a:solidFill>
                  <a:srgbClr val="9E005D"/>
                </a:solidFill>
              </a:defRPr>
            </a:lvl7pPr>
            <a:lvl8pPr lvl="7" rtl="0" algn="ctr">
              <a:lnSpc>
                <a:spcPct val="100000"/>
              </a:lnSpc>
              <a:spcBef>
                <a:spcPts val="0"/>
              </a:spcBef>
              <a:spcAft>
                <a:spcPts val="0"/>
              </a:spcAft>
              <a:buClr>
                <a:srgbClr val="9E005D"/>
              </a:buClr>
              <a:buSzPts val="1200"/>
              <a:buNone/>
              <a:defRPr sz="1200">
                <a:solidFill>
                  <a:srgbClr val="9E005D"/>
                </a:solidFill>
              </a:defRPr>
            </a:lvl8pPr>
            <a:lvl9pPr lvl="8" rtl="0" algn="ctr">
              <a:lnSpc>
                <a:spcPct val="100000"/>
              </a:lnSpc>
              <a:spcBef>
                <a:spcPts val="0"/>
              </a:spcBef>
              <a:spcAft>
                <a:spcPts val="0"/>
              </a:spcAft>
              <a:buClr>
                <a:srgbClr val="9E005D"/>
              </a:buClr>
              <a:buSzPts val="1200"/>
              <a:buNone/>
              <a:defRPr sz="1200">
                <a:solidFill>
                  <a:srgbClr val="9E005D"/>
                </a:solidFill>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 TEXT 2">
  <p:cSld name="TITLE_1_1_1_1_1_1">
    <p:bg>
      <p:bgPr>
        <a:gradFill>
          <a:gsLst>
            <a:gs pos="0">
              <a:srgbClr val="FF8200"/>
            </a:gs>
            <a:gs pos="100000">
              <a:schemeClr val="accent1"/>
            </a:gs>
          </a:gsLst>
          <a:lin ang="10801400" scaled="0"/>
        </a:gradFill>
      </p:bgPr>
    </p:bg>
    <p:spTree>
      <p:nvGrpSpPr>
        <p:cNvPr id="731" name="Shape 731"/>
        <p:cNvGrpSpPr/>
        <p:nvPr/>
      </p:nvGrpSpPr>
      <p:grpSpPr>
        <a:xfrm>
          <a:off x="0" y="0"/>
          <a:ext cx="0" cy="0"/>
          <a:chOff x="0" y="0"/>
          <a:chExt cx="0" cy="0"/>
        </a:xfrm>
      </p:grpSpPr>
      <p:sp>
        <p:nvSpPr>
          <p:cNvPr id="732" name="Google Shape;732;p14"/>
          <p:cNvSpPr/>
          <p:nvPr/>
        </p:nvSpPr>
        <p:spPr>
          <a:xfrm rot="5400000">
            <a:off x="1983820" y="-2029961"/>
            <a:ext cx="5181594" cy="9225465"/>
          </a:xfrm>
          <a:custGeom>
            <a:rect b="b" l="l" r="r" t="t"/>
            <a:pathLst>
              <a:path extrusionOk="0" h="31361" w="20895">
                <a:moveTo>
                  <a:pt x="13393" y="1929"/>
                </a:moveTo>
                <a:cubicBezTo>
                  <a:pt x="14113" y="1929"/>
                  <a:pt x="14796" y="2983"/>
                  <a:pt x="14458" y="3631"/>
                </a:cubicBezTo>
                <a:cubicBezTo>
                  <a:pt x="14288" y="3943"/>
                  <a:pt x="13934" y="4109"/>
                  <a:pt x="13587" y="4109"/>
                </a:cubicBezTo>
                <a:cubicBezTo>
                  <a:pt x="13449" y="4109"/>
                  <a:pt x="13311" y="4083"/>
                  <a:pt x="13187" y="4029"/>
                </a:cubicBezTo>
                <a:cubicBezTo>
                  <a:pt x="12277" y="3669"/>
                  <a:pt x="12163" y="2048"/>
                  <a:pt x="13311" y="1934"/>
                </a:cubicBezTo>
                <a:cubicBezTo>
                  <a:pt x="13338" y="1931"/>
                  <a:pt x="13365" y="1929"/>
                  <a:pt x="13393" y="1929"/>
                </a:cubicBezTo>
                <a:close/>
                <a:moveTo>
                  <a:pt x="18693" y="9141"/>
                </a:moveTo>
                <a:cubicBezTo>
                  <a:pt x="18727" y="9141"/>
                  <a:pt x="18762" y="9146"/>
                  <a:pt x="18800" y="9158"/>
                </a:cubicBezTo>
                <a:cubicBezTo>
                  <a:pt x="19198" y="9281"/>
                  <a:pt x="19150" y="9831"/>
                  <a:pt x="18875" y="10068"/>
                </a:cubicBezTo>
                <a:cubicBezTo>
                  <a:pt x="18805" y="10115"/>
                  <a:pt x="18715" y="10151"/>
                  <a:pt x="18619" y="10151"/>
                </a:cubicBezTo>
                <a:cubicBezTo>
                  <a:pt x="18561" y="10151"/>
                  <a:pt x="18500" y="10138"/>
                  <a:pt x="18439" y="10106"/>
                </a:cubicBezTo>
                <a:cubicBezTo>
                  <a:pt x="18363" y="10030"/>
                  <a:pt x="18288" y="9954"/>
                  <a:pt x="18288" y="9831"/>
                </a:cubicBezTo>
                <a:cubicBezTo>
                  <a:pt x="18254" y="9551"/>
                  <a:pt x="18402" y="9141"/>
                  <a:pt x="18693" y="9141"/>
                </a:cubicBezTo>
                <a:close/>
                <a:moveTo>
                  <a:pt x="16913" y="2469"/>
                </a:moveTo>
                <a:cubicBezTo>
                  <a:pt x="18535" y="2469"/>
                  <a:pt x="19426" y="4958"/>
                  <a:pt x="19112" y="6636"/>
                </a:cubicBezTo>
                <a:cubicBezTo>
                  <a:pt x="18837" y="8172"/>
                  <a:pt x="17690" y="9670"/>
                  <a:pt x="16306" y="10381"/>
                </a:cubicBezTo>
                <a:cubicBezTo>
                  <a:pt x="15889" y="10589"/>
                  <a:pt x="15413" y="10710"/>
                  <a:pt x="14930" y="10710"/>
                </a:cubicBezTo>
                <a:cubicBezTo>
                  <a:pt x="14864" y="10710"/>
                  <a:pt x="14798" y="10708"/>
                  <a:pt x="14733" y="10703"/>
                </a:cubicBezTo>
                <a:cubicBezTo>
                  <a:pt x="14296" y="10703"/>
                  <a:pt x="13822" y="10580"/>
                  <a:pt x="13548" y="10267"/>
                </a:cubicBezTo>
                <a:cubicBezTo>
                  <a:pt x="13074" y="9793"/>
                  <a:pt x="13036" y="9082"/>
                  <a:pt x="13074" y="8409"/>
                </a:cubicBezTo>
                <a:cubicBezTo>
                  <a:pt x="13187" y="7110"/>
                  <a:pt x="13548" y="5840"/>
                  <a:pt x="14173" y="4655"/>
                </a:cubicBezTo>
                <a:cubicBezTo>
                  <a:pt x="14496" y="4067"/>
                  <a:pt x="14884" y="3470"/>
                  <a:pt x="15444" y="3081"/>
                </a:cubicBezTo>
                <a:cubicBezTo>
                  <a:pt x="15981" y="2651"/>
                  <a:pt x="16474" y="2469"/>
                  <a:pt x="16913" y="2469"/>
                </a:cubicBezTo>
                <a:close/>
                <a:moveTo>
                  <a:pt x="17731" y="10291"/>
                </a:moveTo>
                <a:cubicBezTo>
                  <a:pt x="17860" y="10291"/>
                  <a:pt x="17994" y="10343"/>
                  <a:pt x="18089" y="10466"/>
                </a:cubicBezTo>
                <a:cubicBezTo>
                  <a:pt x="18333" y="10778"/>
                  <a:pt x="18083" y="11158"/>
                  <a:pt x="17744" y="11158"/>
                </a:cubicBezTo>
                <a:cubicBezTo>
                  <a:pt x="17702" y="11158"/>
                  <a:pt x="17659" y="11152"/>
                  <a:pt x="17615" y="11139"/>
                </a:cubicBezTo>
                <a:cubicBezTo>
                  <a:pt x="17415" y="11092"/>
                  <a:pt x="17254" y="10902"/>
                  <a:pt x="17302" y="10665"/>
                </a:cubicBezTo>
                <a:cubicBezTo>
                  <a:pt x="17302" y="10466"/>
                  <a:pt x="17453" y="10343"/>
                  <a:pt x="17615" y="10305"/>
                </a:cubicBezTo>
                <a:cubicBezTo>
                  <a:pt x="17652" y="10296"/>
                  <a:pt x="17691" y="10291"/>
                  <a:pt x="17731" y="10291"/>
                </a:cubicBezTo>
                <a:close/>
                <a:moveTo>
                  <a:pt x="2670" y="22472"/>
                </a:moveTo>
                <a:cubicBezTo>
                  <a:pt x="2802" y="22472"/>
                  <a:pt x="2935" y="22502"/>
                  <a:pt x="3034" y="22553"/>
                </a:cubicBezTo>
                <a:cubicBezTo>
                  <a:pt x="3195" y="22667"/>
                  <a:pt x="3319" y="22828"/>
                  <a:pt x="3319" y="23027"/>
                </a:cubicBezTo>
                <a:cubicBezTo>
                  <a:pt x="3319" y="23103"/>
                  <a:pt x="3319" y="23141"/>
                  <a:pt x="3271" y="23226"/>
                </a:cubicBezTo>
                <a:cubicBezTo>
                  <a:pt x="3233" y="23302"/>
                  <a:pt x="3157" y="23378"/>
                  <a:pt x="3082" y="23416"/>
                </a:cubicBezTo>
                <a:cubicBezTo>
                  <a:pt x="2963" y="23478"/>
                  <a:pt x="2833" y="23508"/>
                  <a:pt x="2702" y="23508"/>
                </a:cubicBezTo>
                <a:cubicBezTo>
                  <a:pt x="2572" y="23508"/>
                  <a:pt x="2442" y="23478"/>
                  <a:pt x="2323" y="23416"/>
                </a:cubicBezTo>
                <a:cubicBezTo>
                  <a:pt x="2285" y="23378"/>
                  <a:pt x="2209" y="23340"/>
                  <a:pt x="2171" y="23264"/>
                </a:cubicBezTo>
                <a:cubicBezTo>
                  <a:pt x="2133" y="23179"/>
                  <a:pt x="2086" y="23103"/>
                  <a:pt x="2086" y="23027"/>
                </a:cubicBezTo>
                <a:cubicBezTo>
                  <a:pt x="2086" y="22904"/>
                  <a:pt x="2133" y="22790"/>
                  <a:pt x="2209" y="22667"/>
                </a:cubicBezTo>
                <a:cubicBezTo>
                  <a:pt x="2303" y="22529"/>
                  <a:pt x="2486" y="22472"/>
                  <a:pt x="2670" y="22472"/>
                </a:cubicBezTo>
                <a:close/>
                <a:moveTo>
                  <a:pt x="7313" y="27733"/>
                </a:moveTo>
                <a:cubicBezTo>
                  <a:pt x="7625" y="27733"/>
                  <a:pt x="7927" y="27984"/>
                  <a:pt x="7698" y="28440"/>
                </a:cubicBezTo>
                <a:cubicBezTo>
                  <a:pt x="7660" y="28554"/>
                  <a:pt x="7585" y="28677"/>
                  <a:pt x="7461" y="28715"/>
                </a:cubicBezTo>
                <a:cubicBezTo>
                  <a:pt x="7414" y="28738"/>
                  <a:pt x="7364" y="28748"/>
                  <a:pt x="7313" y="28748"/>
                </a:cubicBezTo>
                <a:cubicBezTo>
                  <a:pt x="7109" y="28748"/>
                  <a:pt x="6894" y="28583"/>
                  <a:pt x="6826" y="28393"/>
                </a:cubicBezTo>
                <a:cubicBezTo>
                  <a:pt x="6736" y="27941"/>
                  <a:pt x="7029" y="27733"/>
                  <a:pt x="7313" y="27733"/>
                </a:cubicBezTo>
                <a:close/>
                <a:moveTo>
                  <a:pt x="17156" y="26987"/>
                </a:moveTo>
                <a:cubicBezTo>
                  <a:pt x="17499" y="26987"/>
                  <a:pt x="17853" y="27086"/>
                  <a:pt x="18089" y="27293"/>
                </a:cubicBezTo>
                <a:cubicBezTo>
                  <a:pt x="18724" y="27843"/>
                  <a:pt x="18439" y="28317"/>
                  <a:pt x="17927" y="28630"/>
                </a:cubicBezTo>
                <a:cubicBezTo>
                  <a:pt x="17415" y="29028"/>
                  <a:pt x="16591" y="29227"/>
                  <a:pt x="16193" y="29227"/>
                </a:cubicBezTo>
                <a:cubicBezTo>
                  <a:pt x="15880" y="29227"/>
                  <a:pt x="15557" y="29189"/>
                  <a:pt x="15282" y="29028"/>
                </a:cubicBezTo>
                <a:cubicBezTo>
                  <a:pt x="15008" y="28867"/>
                  <a:pt x="14808" y="28554"/>
                  <a:pt x="14808" y="28241"/>
                </a:cubicBezTo>
                <a:cubicBezTo>
                  <a:pt x="14846" y="27843"/>
                  <a:pt x="15207" y="27568"/>
                  <a:pt x="15557" y="27369"/>
                </a:cubicBezTo>
                <a:cubicBezTo>
                  <a:pt x="15956" y="27170"/>
                  <a:pt x="16392" y="27056"/>
                  <a:pt x="16828" y="27018"/>
                </a:cubicBezTo>
                <a:cubicBezTo>
                  <a:pt x="16933" y="26997"/>
                  <a:pt x="17044" y="26987"/>
                  <a:pt x="17156" y="26987"/>
                </a:cubicBezTo>
                <a:close/>
                <a:moveTo>
                  <a:pt x="5933" y="904"/>
                </a:moveTo>
                <a:cubicBezTo>
                  <a:pt x="8159" y="904"/>
                  <a:pt x="10666" y="2198"/>
                  <a:pt x="11689" y="3868"/>
                </a:cubicBezTo>
                <a:cubicBezTo>
                  <a:pt x="12363" y="4977"/>
                  <a:pt x="12438" y="6238"/>
                  <a:pt x="12363" y="7499"/>
                </a:cubicBezTo>
                <a:cubicBezTo>
                  <a:pt x="12325" y="8570"/>
                  <a:pt x="11926" y="10106"/>
                  <a:pt x="12637" y="10978"/>
                </a:cubicBezTo>
                <a:cubicBezTo>
                  <a:pt x="12988" y="11414"/>
                  <a:pt x="13585" y="11613"/>
                  <a:pt x="14173" y="11613"/>
                </a:cubicBezTo>
                <a:cubicBezTo>
                  <a:pt x="14340" y="11632"/>
                  <a:pt x="14511" y="11639"/>
                  <a:pt x="14684" y="11639"/>
                </a:cubicBezTo>
                <a:cubicBezTo>
                  <a:pt x="15093" y="11639"/>
                  <a:pt x="15514" y="11602"/>
                  <a:pt x="15919" y="11602"/>
                </a:cubicBezTo>
                <a:cubicBezTo>
                  <a:pt x="16037" y="11602"/>
                  <a:pt x="16154" y="11605"/>
                  <a:pt x="16268" y="11613"/>
                </a:cubicBezTo>
                <a:cubicBezTo>
                  <a:pt x="17690" y="11689"/>
                  <a:pt x="18563" y="12438"/>
                  <a:pt x="18638" y="13860"/>
                </a:cubicBezTo>
                <a:cubicBezTo>
                  <a:pt x="18676" y="14097"/>
                  <a:pt x="18676" y="14334"/>
                  <a:pt x="18638" y="14609"/>
                </a:cubicBezTo>
                <a:cubicBezTo>
                  <a:pt x="18487" y="16391"/>
                  <a:pt x="17965" y="18287"/>
                  <a:pt x="18250" y="20098"/>
                </a:cubicBezTo>
                <a:cubicBezTo>
                  <a:pt x="18363" y="20970"/>
                  <a:pt x="18724" y="21842"/>
                  <a:pt x="18837" y="22752"/>
                </a:cubicBezTo>
                <a:cubicBezTo>
                  <a:pt x="18961" y="23653"/>
                  <a:pt x="18837" y="24686"/>
                  <a:pt x="18250" y="25312"/>
                </a:cubicBezTo>
                <a:cubicBezTo>
                  <a:pt x="17453" y="26146"/>
                  <a:pt x="16193" y="26184"/>
                  <a:pt x="15169" y="26582"/>
                </a:cubicBezTo>
                <a:cubicBezTo>
                  <a:pt x="13936" y="27018"/>
                  <a:pt x="13149" y="28156"/>
                  <a:pt x="12002" y="28791"/>
                </a:cubicBezTo>
                <a:cubicBezTo>
                  <a:pt x="11441" y="29122"/>
                  <a:pt x="10907" y="29271"/>
                  <a:pt x="10419" y="29271"/>
                </a:cubicBezTo>
                <a:cubicBezTo>
                  <a:pt x="9158" y="29271"/>
                  <a:pt x="8201" y="28278"/>
                  <a:pt x="7859" y="26857"/>
                </a:cubicBezTo>
                <a:cubicBezTo>
                  <a:pt x="7537" y="25397"/>
                  <a:pt x="7499" y="23463"/>
                  <a:pt x="5878" y="22828"/>
                </a:cubicBezTo>
                <a:cubicBezTo>
                  <a:pt x="4655" y="22392"/>
                  <a:pt x="3034" y="22316"/>
                  <a:pt x="2608" y="20809"/>
                </a:cubicBezTo>
                <a:cubicBezTo>
                  <a:pt x="2285" y="19671"/>
                  <a:pt x="2608" y="18363"/>
                  <a:pt x="2759" y="17178"/>
                </a:cubicBezTo>
                <a:cubicBezTo>
                  <a:pt x="3034" y="15121"/>
                  <a:pt x="3631" y="13073"/>
                  <a:pt x="3319" y="10978"/>
                </a:cubicBezTo>
                <a:cubicBezTo>
                  <a:pt x="2882" y="8295"/>
                  <a:pt x="986" y="5527"/>
                  <a:pt x="2408" y="2844"/>
                </a:cubicBezTo>
                <a:cubicBezTo>
                  <a:pt x="3127" y="1464"/>
                  <a:pt x="4469" y="904"/>
                  <a:pt x="5933" y="904"/>
                </a:cubicBezTo>
                <a:close/>
                <a:moveTo>
                  <a:pt x="4607" y="23871"/>
                </a:moveTo>
                <a:cubicBezTo>
                  <a:pt x="5843" y="23871"/>
                  <a:pt x="6789" y="24690"/>
                  <a:pt x="6674" y="26184"/>
                </a:cubicBezTo>
                <a:cubicBezTo>
                  <a:pt x="6551" y="27293"/>
                  <a:pt x="6163" y="28478"/>
                  <a:pt x="5215" y="29066"/>
                </a:cubicBezTo>
                <a:cubicBezTo>
                  <a:pt x="4844" y="29306"/>
                  <a:pt x="4400" y="29426"/>
                  <a:pt x="3952" y="29426"/>
                </a:cubicBezTo>
                <a:cubicBezTo>
                  <a:pt x="3587" y="29426"/>
                  <a:pt x="3219" y="29347"/>
                  <a:pt x="2882" y="29189"/>
                </a:cubicBezTo>
                <a:cubicBezTo>
                  <a:pt x="1934" y="28715"/>
                  <a:pt x="1337" y="27606"/>
                  <a:pt x="1460" y="26544"/>
                </a:cubicBezTo>
                <a:cubicBezTo>
                  <a:pt x="1574" y="25473"/>
                  <a:pt x="2370" y="24487"/>
                  <a:pt x="3356" y="24127"/>
                </a:cubicBezTo>
                <a:cubicBezTo>
                  <a:pt x="3786" y="23955"/>
                  <a:pt x="4211" y="23871"/>
                  <a:pt x="4607" y="23871"/>
                </a:cubicBezTo>
                <a:close/>
                <a:moveTo>
                  <a:pt x="0" y="0"/>
                </a:moveTo>
                <a:lnTo>
                  <a:pt x="0" y="31360"/>
                </a:lnTo>
                <a:lnTo>
                  <a:pt x="20895" y="31360"/>
                </a:lnTo>
                <a:lnTo>
                  <a:pt x="20895" y="0"/>
                </a:lnTo>
                <a:close/>
              </a:path>
            </a:pathLst>
          </a:custGeom>
          <a:gradFill>
            <a:gsLst>
              <a:gs pos="0">
                <a:srgbClr val="FF5E90">
                  <a:alpha val="63529"/>
                </a:srgbClr>
              </a:gs>
              <a:gs pos="100000">
                <a:srgbClr val="ED275A">
                  <a:alpha val="61176"/>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14"/>
          <p:cNvSpPr/>
          <p:nvPr/>
        </p:nvSpPr>
        <p:spPr>
          <a:xfrm>
            <a:off x="2200488" y="4164950"/>
            <a:ext cx="1075758" cy="485054"/>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14"/>
          <p:cNvSpPr/>
          <p:nvPr/>
        </p:nvSpPr>
        <p:spPr>
          <a:xfrm>
            <a:off x="652945" y="3916330"/>
            <a:ext cx="427277" cy="416972"/>
          </a:xfrm>
          <a:custGeom>
            <a:rect b="b" l="l" r="r" t="t"/>
            <a:pathLst>
              <a:path extrusionOk="0" h="30025" w="30767">
                <a:moveTo>
                  <a:pt x="30142" y="0"/>
                </a:moveTo>
                <a:cubicBezTo>
                  <a:pt x="28968" y="0"/>
                  <a:pt x="1186" y="26842"/>
                  <a:pt x="596" y="27432"/>
                </a:cubicBezTo>
                <a:cubicBezTo>
                  <a:pt x="0" y="28028"/>
                  <a:pt x="0" y="28989"/>
                  <a:pt x="596" y="29584"/>
                </a:cubicBezTo>
                <a:cubicBezTo>
                  <a:pt x="894" y="29878"/>
                  <a:pt x="1283" y="30025"/>
                  <a:pt x="1672" y="30025"/>
                </a:cubicBezTo>
                <a:cubicBezTo>
                  <a:pt x="2062" y="30025"/>
                  <a:pt x="2451" y="29878"/>
                  <a:pt x="2749" y="29584"/>
                </a:cubicBezTo>
                <a:cubicBezTo>
                  <a:pt x="3336" y="28989"/>
                  <a:pt x="30767" y="597"/>
                  <a:pt x="30171" y="10"/>
                </a:cubicBezTo>
                <a:cubicBezTo>
                  <a:pt x="30165" y="3"/>
                  <a:pt x="30155" y="0"/>
                  <a:pt x="30142" y="0"/>
                </a:cubicBezTo>
                <a:close/>
              </a:path>
            </a:pathLst>
          </a:custGeom>
          <a:gradFill>
            <a:gsLst>
              <a:gs pos="0">
                <a:srgbClr val="FFFFFF">
                  <a:alpha val="0"/>
                </a:srgbClr>
              </a:gs>
              <a:gs pos="100000">
                <a:srgbClr val="F0FFFF"/>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14"/>
          <p:cNvSpPr/>
          <p:nvPr/>
        </p:nvSpPr>
        <p:spPr>
          <a:xfrm>
            <a:off x="6830250" y="239513"/>
            <a:ext cx="769875" cy="750625"/>
          </a:xfrm>
          <a:custGeom>
            <a:rect b="b" l="l" r="r" t="t"/>
            <a:pathLst>
              <a:path extrusionOk="0" h="30025" w="30795">
                <a:moveTo>
                  <a:pt x="30134" y="0"/>
                </a:moveTo>
                <a:cubicBezTo>
                  <a:pt x="28968" y="0"/>
                  <a:pt x="1212" y="26807"/>
                  <a:pt x="588" y="27396"/>
                </a:cubicBezTo>
                <a:cubicBezTo>
                  <a:pt x="1" y="27992"/>
                  <a:pt x="1" y="28989"/>
                  <a:pt x="588" y="29585"/>
                </a:cubicBezTo>
                <a:cubicBezTo>
                  <a:pt x="904" y="29878"/>
                  <a:pt x="1302" y="30025"/>
                  <a:pt x="1695" y="30025"/>
                </a:cubicBezTo>
                <a:cubicBezTo>
                  <a:pt x="2089" y="30025"/>
                  <a:pt x="2478" y="29878"/>
                  <a:pt x="2776" y="29585"/>
                </a:cubicBezTo>
                <a:cubicBezTo>
                  <a:pt x="3372" y="28989"/>
                  <a:pt x="30794" y="597"/>
                  <a:pt x="30163" y="10"/>
                </a:cubicBezTo>
                <a:cubicBezTo>
                  <a:pt x="30156" y="3"/>
                  <a:pt x="30147" y="0"/>
                  <a:pt x="30134" y="0"/>
                </a:cubicBezTo>
                <a:close/>
              </a:path>
            </a:pathLst>
          </a:custGeom>
          <a:gradFill>
            <a:gsLst>
              <a:gs pos="0">
                <a:srgbClr val="FA8CEB"/>
              </a:gs>
              <a:gs pos="100000">
                <a:srgbClr val="FFEA8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6" name="Google Shape;736;p14"/>
          <p:cNvGrpSpPr/>
          <p:nvPr/>
        </p:nvGrpSpPr>
        <p:grpSpPr>
          <a:xfrm>
            <a:off x="-1025" y="0"/>
            <a:ext cx="9192023" cy="5177169"/>
            <a:chOff x="-1025" y="0"/>
            <a:chExt cx="9192023" cy="5177169"/>
          </a:xfrm>
        </p:grpSpPr>
        <p:sp>
          <p:nvSpPr>
            <p:cNvPr id="737" name="Google Shape;737;p14"/>
            <p:cNvSpPr/>
            <p:nvPr/>
          </p:nvSpPr>
          <p:spPr>
            <a:xfrm>
              <a:off x="-1025" y="1870000"/>
              <a:ext cx="9144059" cy="3055755"/>
            </a:xfrm>
            <a:custGeom>
              <a:rect b="b" l="l" r="r" t="t"/>
              <a:pathLst>
                <a:path extrusionOk="0" h="17447" w="51963">
                  <a:moveTo>
                    <a:pt x="22612" y="0"/>
                  </a:moveTo>
                  <a:cubicBezTo>
                    <a:pt x="21469" y="0"/>
                    <a:pt x="19509" y="149"/>
                    <a:pt x="17875" y="1020"/>
                  </a:cubicBezTo>
                  <a:cubicBezTo>
                    <a:pt x="17286" y="1335"/>
                    <a:pt x="16385" y="1455"/>
                    <a:pt x="15354" y="1455"/>
                  </a:cubicBezTo>
                  <a:cubicBezTo>
                    <a:pt x="12055" y="1455"/>
                    <a:pt x="7427" y="224"/>
                    <a:pt x="7427" y="224"/>
                  </a:cubicBezTo>
                  <a:cubicBezTo>
                    <a:pt x="7427" y="224"/>
                    <a:pt x="6553" y="4"/>
                    <a:pt x="5155" y="4"/>
                  </a:cubicBezTo>
                  <a:cubicBezTo>
                    <a:pt x="3815" y="4"/>
                    <a:pt x="1994" y="206"/>
                    <a:pt x="1" y="999"/>
                  </a:cubicBezTo>
                  <a:lnTo>
                    <a:pt x="1" y="16134"/>
                  </a:lnTo>
                  <a:cubicBezTo>
                    <a:pt x="2379" y="16048"/>
                    <a:pt x="7234" y="15417"/>
                    <a:pt x="11031" y="12042"/>
                  </a:cubicBezTo>
                  <a:cubicBezTo>
                    <a:pt x="14657" y="8811"/>
                    <a:pt x="17051" y="7386"/>
                    <a:pt x="19654" y="7386"/>
                  </a:cubicBezTo>
                  <a:cubicBezTo>
                    <a:pt x="20807" y="7386"/>
                    <a:pt x="22001" y="7665"/>
                    <a:pt x="23362" y="8192"/>
                  </a:cubicBezTo>
                  <a:cubicBezTo>
                    <a:pt x="24699" y="8707"/>
                    <a:pt x="25841" y="8887"/>
                    <a:pt x="26784" y="8887"/>
                  </a:cubicBezTo>
                  <a:cubicBezTo>
                    <a:pt x="28968" y="8887"/>
                    <a:pt x="30082" y="7921"/>
                    <a:pt x="30082" y="7921"/>
                  </a:cubicBezTo>
                  <a:cubicBezTo>
                    <a:pt x="30082" y="7921"/>
                    <a:pt x="31590" y="7145"/>
                    <a:pt x="33097" y="7145"/>
                  </a:cubicBezTo>
                  <a:cubicBezTo>
                    <a:pt x="34164" y="7145"/>
                    <a:pt x="35231" y="7534"/>
                    <a:pt x="35762" y="8864"/>
                  </a:cubicBezTo>
                  <a:cubicBezTo>
                    <a:pt x="37045" y="12067"/>
                    <a:pt x="40334" y="15043"/>
                    <a:pt x="40334" y="15043"/>
                  </a:cubicBezTo>
                  <a:cubicBezTo>
                    <a:pt x="40334" y="15043"/>
                    <a:pt x="42539" y="17446"/>
                    <a:pt x="46691" y="17446"/>
                  </a:cubicBezTo>
                  <a:cubicBezTo>
                    <a:pt x="47363" y="17446"/>
                    <a:pt x="48086" y="17383"/>
                    <a:pt x="48859" y="17237"/>
                  </a:cubicBezTo>
                  <a:cubicBezTo>
                    <a:pt x="49658" y="17086"/>
                    <a:pt x="50323" y="17021"/>
                    <a:pt x="50877" y="17021"/>
                  </a:cubicBezTo>
                  <a:cubicBezTo>
                    <a:pt x="51301" y="17021"/>
                    <a:pt x="51659" y="17059"/>
                    <a:pt x="51963" y="17127"/>
                  </a:cubicBezTo>
                  <a:lnTo>
                    <a:pt x="51963" y="4620"/>
                  </a:lnTo>
                  <a:cubicBezTo>
                    <a:pt x="50723" y="5154"/>
                    <a:pt x="48920" y="5759"/>
                    <a:pt x="47115" y="5759"/>
                  </a:cubicBezTo>
                  <a:cubicBezTo>
                    <a:pt x="46256" y="5759"/>
                    <a:pt x="45398" y="5622"/>
                    <a:pt x="44598" y="5276"/>
                  </a:cubicBezTo>
                  <a:cubicBezTo>
                    <a:pt x="42622" y="4416"/>
                    <a:pt x="41037" y="4209"/>
                    <a:pt x="39969" y="4209"/>
                  </a:cubicBezTo>
                  <a:cubicBezTo>
                    <a:pt x="38980" y="4209"/>
                    <a:pt x="38435" y="4386"/>
                    <a:pt x="38435" y="4386"/>
                  </a:cubicBezTo>
                  <a:cubicBezTo>
                    <a:pt x="38435" y="4386"/>
                    <a:pt x="37163" y="4903"/>
                    <a:pt x="35490" y="4903"/>
                  </a:cubicBezTo>
                  <a:cubicBezTo>
                    <a:pt x="34155" y="4903"/>
                    <a:pt x="32565" y="4574"/>
                    <a:pt x="31161" y="3394"/>
                  </a:cubicBezTo>
                  <a:cubicBezTo>
                    <a:pt x="27991" y="733"/>
                    <a:pt x="23575" y="40"/>
                    <a:pt x="23575" y="40"/>
                  </a:cubicBezTo>
                  <a:cubicBezTo>
                    <a:pt x="23575" y="40"/>
                    <a:pt x="23202" y="0"/>
                    <a:pt x="22612" y="0"/>
                  </a:cubicBezTo>
                  <a:close/>
                </a:path>
              </a:pathLst>
            </a:custGeom>
            <a:solidFill>
              <a:srgbClr val="FFFFFF">
                <a:alpha val="13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14"/>
            <p:cNvSpPr/>
            <p:nvPr/>
          </p:nvSpPr>
          <p:spPr>
            <a:xfrm>
              <a:off x="2777841" y="0"/>
              <a:ext cx="6413157" cy="1810824"/>
            </a:xfrm>
            <a:custGeom>
              <a:rect b="b" l="l" r="r" t="t"/>
              <a:pathLst>
                <a:path extrusionOk="0" h="10339" w="36610">
                  <a:moveTo>
                    <a:pt x="0" y="1"/>
                  </a:moveTo>
                  <a:cubicBezTo>
                    <a:pt x="160" y="193"/>
                    <a:pt x="300" y="403"/>
                    <a:pt x="410" y="628"/>
                  </a:cubicBezTo>
                  <a:cubicBezTo>
                    <a:pt x="1440" y="2670"/>
                    <a:pt x="4954" y="3330"/>
                    <a:pt x="4954" y="3330"/>
                  </a:cubicBezTo>
                  <a:cubicBezTo>
                    <a:pt x="4954" y="3330"/>
                    <a:pt x="6545" y="3691"/>
                    <a:pt x="7078" y="4536"/>
                  </a:cubicBezTo>
                  <a:cubicBezTo>
                    <a:pt x="7515" y="5229"/>
                    <a:pt x="8385" y="6335"/>
                    <a:pt x="10189" y="6335"/>
                  </a:cubicBezTo>
                  <a:cubicBezTo>
                    <a:pt x="10584" y="6335"/>
                    <a:pt x="11024" y="6282"/>
                    <a:pt x="11515" y="6160"/>
                  </a:cubicBezTo>
                  <a:cubicBezTo>
                    <a:pt x="11861" y="6073"/>
                    <a:pt x="12224" y="6036"/>
                    <a:pt x="12595" y="6036"/>
                  </a:cubicBezTo>
                  <a:cubicBezTo>
                    <a:pt x="15146" y="6036"/>
                    <a:pt x="18047" y="7820"/>
                    <a:pt x="18047" y="7820"/>
                  </a:cubicBezTo>
                  <a:cubicBezTo>
                    <a:pt x="18047" y="7820"/>
                    <a:pt x="21835" y="10339"/>
                    <a:pt x="26041" y="10339"/>
                  </a:cubicBezTo>
                  <a:cubicBezTo>
                    <a:pt x="27202" y="10339"/>
                    <a:pt x="28395" y="10147"/>
                    <a:pt x="29549" y="9657"/>
                  </a:cubicBezTo>
                  <a:cubicBezTo>
                    <a:pt x="32735" y="8304"/>
                    <a:pt x="35163" y="6508"/>
                    <a:pt x="36610" y="5282"/>
                  </a:cubicBezTo>
                  <a:lnTo>
                    <a:pt x="36610" y="1"/>
                  </a:lnTo>
                  <a:lnTo>
                    <a:pt x="29340" y="1"/>
                  </a:lnTo>
                  <a:cubicBezTo>
                    <a:pt x="27597" y="526"/>
                    <a:pt x="25690" y="1321"/>
                    <a:pt x="23804" y="2531"/>
                  </a:cubicBezTo>
                  <a:cubicBezTo>
                    <a:pt x="21110" y="4255"/>
                    <a:pt x="18914" y="4743"/>
                    <a:pt x="17290" y="4743"/>
                  </a:cubicBezTo>
                  <a:cubicBezTo>
                    <a:pt x="15178" y="4743"/>
                    <a:pt x="14037" y="3917"/>
                    <a:pt x="14037" y="3917"/>
                  </a:cubicBezTo>
                  <a:cubicBezTo>
                    <a:pt x="14037" y="3917"/>
                    <a:pt x="13491" y="3321"/>
                    <a:pt x="11936" y="3321"/>
                  </a:cubicBezTo>
                  <a:cubicBezTo>
                    <a:pt x="11455" y="3321"/>
                    <a:pt x="10878" y="3378"/>
                    <a:pt x="10190" y="3527"/>
                  </a:cubicBezTo>
                  <a:cubicBezTo>
                    <a:pt x="10027" y="3562"/>
                    <a:pt x="9866" y="3579"/>
                    <a:pt x="9708" y="3579"/>
                  </a:cubicBezTo>
                  <a:cubicBezTo>
                    <a:pt x="7886" y="3579"/>
                    <a:pt x="6432" y="1385"/>
                    <a:pt x="5696" y="1"/>
                  </a:cubicBezTo>
                  <a:close/>
                </a:path>
              </a:pathLst>
            </a:custGeom>
            <a:solidFill>
              <a:srgbClr val="FFFFFF">
                <a:alpha val="13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14"/>
            <p:cNvSpPr/>
            <p:nvPr/>
          </p:nvSpPr>
          <p:spPr>
            <a:xfrm>
              <a:off x="608925" y="4426148"/>
              <a:ext cx="5082878" cy="751022"/>
            </a:xfrm>
            <a:custGeom>
              <a:rect b="b" l="l" r="r" t="t"/>
              <a:pathLst>
                <a:path extrusionOk="0" h="4288" w="29016">
                  <a:moveTo>
                    <a:pt x="10237" y="0"/>
                  </a:moveTo>
                  <a:cubicBezTo>
                    <a:pt x="6886" y="0"/>
                    <a:pt x="5987" y="1962"/>
                    <a:pt x="5987" y="1962"/>
                  </a:cubicBezTo>
                  <a:cubicBezTo>
                    <a:pt x="5987" y="1962"/>
                    <a:pt x="5249" y="3127"/>
                    <a:pt x="2981" y="3127"/>
                  </a:cubicBezTo>
                  <a:cubicBezTo>
                    <a:pt x="1825" y="3127"/>
                    <a:pt x="759" y="3713"/>
                    <a:pt x="0" y="4287"/>
                  </a:cubicBezTo>
                  <a:lnTo>
                    <a:pt x="29016" y="4287"/>
                  </a:lnTo>
                  <a:cubicBezTo>
                    <a:pt x="28212" y="3996"/>
                    <a:pt x="27269" y="3467"/>
                    <a:pt x="26494" y="2516"/>
                  </a:cubicBezTo>
                  <a:cubicBezTo>
                    <a:pt x="25397" y="1157"/>
                    <a:pt x="23799" y="626"/>
                    <a:pt x="22167" y="626"/>
                  </a:cubicBezTo>
                  <a:cubicBezTo>
                    <a:pt x="21223" y="626"/>
                    <a:pt x="20268" y="804"/>
                    <a:pt x="19392" y="1101"/>
                  </a:cubicBezTo>
                  <a:cubicBezTo>
                    <a:pt x="18736" y="1322"/>
                    <a:pt x="18078" y="1403"/>
                    <a:pt x="17468" y="1403"/>
                  </a:cubicBezTo>
                  <a:cubicBezTo>
                    <a:pt x="15853" y="1403"/>
                    <a:pt x="14578" y="839"/>
                    <a:pt x="14578" y="839"/>
                  </a:cubicBezTo>
                  <a:cubicBezTo>
                    <a:pt x="12805" y="228"/>
                    <a:pt x="11379" y="0"/>
                    <a:pt x="10237" y="0"/>
                  </a:cubicBezTo>
                  <a:close/>
                </a:path>
              </a:pathLst>
            </a:custGeom>
            <a:solidFill>
              <a:srgbClr val="FFFFFF">
                <a:alpha val="13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0" name="Google Shape;740;p14"/>
          <p:cNvSpPr/>
          <p:nvPr/>
        </p:nvSpPr>
        <p:spPr>
          <a:xfrm rot="-1569231">
            <a:off x="8388965" y="293172"/>
            <a:ext cx="317036" cy="317036"/>
          </a:xfrm>
          <a:custGeom>
            <a:rect b="b" l="l" r="r" t="t"/>
            <a:pathLst>
              <a:path extrusionOk="0" h="19382" w="19382">
                <a:moveTo>
                  <a:pt x="9669" y="0"/>
                </a:moveTo>
                <a:cubicBezTo>
                  <a:pt x="4332" y="0"/>
                  <a:pt x="1" y="4332"/>
                  <a:pt x="1" y="9705"/>
                </a:cubicBezTo>
                <a:cubicBezTo>
                  <a:pt x="1" y="15041"/>
                  <a:pt x="4332" y="19382"/>
                  <a:pt x="9669" y="19382"/>
                </a:cubicBezTo>
                <a:cubicBezTo>
                  <a:pt x="15050" y="19382"/>
                  <a:pt x="19382" y="15041"/>
                  <a:pt x="19382" y="9705"/>
                </a:cubicBezTo>
                <a:cubicBezTo>
                  <a:pt x="19382" y="4332"/>
                  <a:pt x="15050" y="0"/>
                  <a:pt x="9669" y="0"/>
                </a:cubicBezTo>
                <a:close/>
              </a:path>
            </a:pathLst>
          </a:custGeom>
          <a:gradFill>
            <a:gsLst>
              <a:gs pos="0">
                <a:srgbClr val="FFFFFF"/>
              </a:gs>
              <a:gs pos="64000">
                <a:srgbClr val="FFFFFF"/>
              </a:gs>
              <a:gs pos="100000">
                <a:srgbClr val="FFFFFF">
                  <a:alpha val="0"/>
                </a:srgbClr>
              </a:gs>
            </a:gsLst>
            <a:lin ang="5400012" scaled="0"/>
          </a:gradFill>
          <a:ln>
            <a:noFill/>
          </a:ln>
          <a:effectLst>
            <a:outerShdw blurRad="300038" rotWithShape="0" algn="bl" dir="1260000" dist="9525">
              <a:srgbClr val="FFFFFF"/>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14"/>
          <p:cNvSpPr/>
          <p:nvPr/>
        </p:nvSpPr>
        <p:spPr>
          <a:xfrm>
            <a:off x="7989775" y="4072025"/>
            <a:ext cx="769875" cy="750625"/>
          </a:xfrm>
          <a:custGeom>
            <a:rect b="b" l="l" r="r" t="t"/>
            <a:pathLst>
              <a:path extrusionOk="0" h="30025" w="30795">
                <a:moveTo>
                  <a:pt x="30134" y="0"/>
                </a:moveTo>
                <a:cubicBezTo>
                  <a:pt x="28968" y="0"/>
                  <a:pt x="1212" y="26807"/>
                  <a:pt x="588" y="27396"/>
                </a:cubicBezTo>
                <a:cubicBezTo>
                  <a:pt x="1" y="27992"/>
                  <a:pt x="1" y="28989"/>
                  <a:pt x="588" y="29585"/>
                </a:cubicBezTo>
                <a:cubicBezTo>
                  <a:pt x="904" y="29878"/>
                  <a:pt x="1302" y="30025"/>
                  <a:pt x="1695" y="30025"/>
                </a:cubicBezTo>
                <a:cubicBezTo>
                  <a:pt x="2089" y="30025"/>
                  <a:pt x="2478" y="29878"/>
                  <a:pt x="2776" y="29585"/>
                </a:cubicBezTo>
                <a:cubicBezTo>
                  <a:pt x="3372" y="28989"/>
                  <a:pt x="30794" y="597"/>
                  <a:pt x="30163" y="10"/>
                </a:cubicBezTo>
                <a:cubicBezTo>
                  <a:pt x="30156" y="3"/>
                  <a:pt x="30147" y="0"/>
                  <a:pt x="30134" y="0"/>
                </a:cubicBezTo>
                <a:close/>
              </a:path>
            </a:pathLst>
          </a:custGeom>
          <a:gradFill>
            <a:gsLst>
              <a:gs pos="0">
                <a:srgbClr val="FA8CEB"/>
              </a:gs>
              <a:gs pos="100000">
                <a:srgbClr val="FFEA8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14"/>
          <p:cNvSpPr/>
          <p:nvPr/>
        </p:nvSpPr>
        <p:spPr>
          <a:xfrm>
            <a:off x="4932502" y="1461026"/>
            <a:ext cx="295286" cy="288165"/>
          </a:xfrm>
          <a:custGeom>
            <a:rect b="b" l="l" r="r" t="t"/>
            <a:pathLst>
              <a:path extrusionOk="0" h="30025" w="30767">
                <a:moveTo>
                  <a:pt x="30142" y="0"/>
                </a:moveTo>
                <a:cubicBezTo>
                  <a:pt x="28968" y="0"/>
                  <a:pt x="1186" y="26842"/>
                  <a:pt x="596" y="27432"/>
                </a:cubicBezTo>
                <a:cubicBezTo>
                  <a:pt x="0" y="28028"/>
                  <a:pt x="0" y="28989"/>
                  <a:pt x="596" y="29584"/>
                </a:cubicBezTo>
                <a:cubicBezTo>
                  <a:pt x="894" y="29878"/>
                  <a:pt x="1283" y="30025"/>
                  <a:pt x="1672" y="30025"/>
                </a:cubicBezTo>
                <a:cubicBezTo>
                  <a:pt x="2062" y="30025"/>
                  <a:pt x="2451" y="29878"/>
                  <a:pt x="2749" y="29584"/>
                </a:cubicBezTo>
                <a:cubicBezTo>
                  <a:pt x="3336" y="28989"/>
                  <a:pt x="30767" y="597"/>
                  <a:pt x="30171" y="10"/>
                </a:cubicBezTo>
                <a:cubicBezTo>
                  <a:pt x="30165" y="3"/>
                  <a:pt x="30155" y="0"/>
                  <a:pt x="30142" y="0"/>
                </a:cubicBezTo>
                <a:close/>
              </a:path>
            </a:pathLst>
          </a:custGeom>
          <a:gradFill>
            <a:gsLst>
              <a:gs pos="0">
                <a:srgbClr val="FFFFFF">
                  <a:alpha val="0"/>
                </a:srgbClr>
              </a:gs>
              <a:gs pos="100000">
                <a:srgbClr val="F0FFFF"/>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14"/>
          <p:cNvSpPr/>
          <p:nvPr/>
        </p:nvSpPr>
        <p:spPr>
          <a:xfrm rot="8804286">
            <a:off x="8074572" y="2953183"/>
            <a:ext cx="440866" cy="440871"/>
          </a:xfrm>
          <a:custGeom>
            <a:rect b="b" l="l" r="r" t="t"/>
            <a:pathLst>
              <a:path extrusionOk="0" h="80534" w="80533">
                <a:moveTo>
                  <a:pt x="40284" y="1"/>
                </a:moveTo>
                <a:cubicBezTo>
                  <a:pt x="18047" y="1"/>
                  <a:pt x="0" y="18013"/>
                  <a:pt x="0" y="40249"/>
                </a:cubicBezTo>
                <a:cubicBezTo>
                  <a:pt x="0" y="62486"/>
                  <a:pt x="18047" y="80533"/>
                  <a:pt x="40284" y="80533"/>
                </a:cubicBezTo>
                <a:cubicBezTo>
                  <a:pt x="62521" y="80533"/>
                  <a:pt x="80532" y="62486"/>
                  <a:pt x="80532" y="40249"/>
                </a:cubicBezTo>
                <a:cubicBezTo>
                  <a:pt x="80532" y="18013"/>
                  <a:pt x="62521" y="1"/>
                  <a:pt x="40284" y="1"/>
                </a:cubicBezTo>
                <a:close/>
              </a:path>
            </a:pathLst>
          </a:custGeom>
          <a:gradFill>
            <a:gsLst>
              <a:gs pos="0">
                <a:srgbClr val="FFFFFF">
                  <a:alpha val="0"/>
                </a:srgbClr>
              </a:gs>
              <a:gs pos="100000">
                <a:srgbClr val="FFFFFF"/>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14"/>
          <p:cNvSpPr/>
          <p:nvPr/>
        </p:nvSpPr>
        <p:spPr>
          <a:xfrm>
            <a:off x="1155275" y="476647"/>
            <a:ext cx="526671" cy="513503"/>
          </a:xfrm>
          <a:custGeom>
            <a:rect b="b" l="l" r="r" t="t"/>
            <a:pathLst>
              <a:path extrusionOk="0" h="30025" w="30795">
                <a:moveTo>
                  <a:pt x="30134" y="0"/>
                </a:moveTo>
                <a:cubicBezTo>
                  <a:pt x="28968" y="0"/>
                  <a:pt x="1212" y="26807"/>
                  <a:pt x="588" y="27396"/>
                </a:cubicBezTo>
                <a:cubicBezTo>
                  <a:pt x="1" y="27992"/>
                  <a:pt x="1" y="28989"/>
                  <a:pt x="588" y="29585"/>
                </a:cubicBezTo>
                <a:cubicBezTo>
                  <a:pt x="904" y="29878"/>
                  <a:pt x="1302" y="30025"/>
                  <a:pt x="1695" y="30025"/>
                </a:cubicBezTo>
                <a:cubicBezTo>
                  <a:pt x="2089" y="30025"/>
                  <a:pt x="2478" y="29878"/>
                  <a:pt x="2776" y="29585"/>
                </a:cubicBezTo>
                <a:cubicBezTo>
                  <a:pt x="3372" y="28989"/>
                  <a:pt x="30794" y="597"/>
                  <a:pt x="30163" y="10"/>
                </a:cubicBezTo>
                <a:cubicBezTo>
                  <a:pt x="30156" y="3"/>
                  <a:pt x="30147" y="0"/>
                  <a:pt x="30134" y="0"/>
                </a:cubicBezTo>
                <a:close/>
              </a:path>
            </a:pathLst>
          </a:custGeom>
          <a:gradFill>
            <a:gsLst>
              <a:gs pos="0">
                <a:srgbClr val="FA8CEB"/>
              </a:gs>
              <a:gs pos="100000">
                <a:srgbClr val="FFEA8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14"/>
          <p:cNvSpPr/>
          <p:nvPr/>
        </p:nvSpPr>
        <p:spPr>
          <a:xfrm>
            <a:off x="5303000" y="1254089"/>
            <a:ext cx="639168" cy="288198"/>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14"/>
          <p:cNvSpPr/>
          <p:nvPr/>
        </p:nvSpPr>
        <p:spPr>
          <a:xfrm>
            <a:off x="7828550" y="4035202"/>
            <a:ext cx="639168" cy="288198"/>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14"/>
          <p:cNvSpPr/>
          <p:nvPr/>
        </p:nvSpPr>
        <p:spPr>
          <a:xfrm>
            <a:off x="1561325" y="470527"/>
            <a:ext cx="639168" cy="288198"/>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14"/>
          <p:cNvSpPr/>
          <p:nvPr/>
        </p:nvSpPr>
        <p:spPr>
          <a:xfrm rot="-2873591">
            <a:off x="7909864" y="1375520"/>
            <a:ext cx="476547" cy="579528"/>
          </a:xfrm>
          <a:custGeom>
            <a:rect b="b" l="l" r="r" t="t"/>
            <a:pathLst>
              <a:path extrusionOk="0" h="5031" w="4137">
                <a:moveTo>
                  <a:pt x="2457" y="0"/>
                </a:moveTo>
                <a:cubicBezTo>
                  <a:pt x="2904" y="304"/>
                  <a:pt x="3208" y="751"/>
                  <a:pt x="3395" y="1198"/>
                </a:cubicBezTo>
                <a:cubicBezTo>
                  <a:pt x="3538" y="1600"/>
                  <a:pt x="3574" y="1975"/>
                  <a:pt x="3538" y="2386"/>
                </a:cubicBezTo>
                <a:cubicBezTo>
                  <a:pt x="3503" y="2716"/>
                  <a:pt x="3395" y="3020"/>
                  <a:pt x="3244" y="3315"/>
                </a:cubicBezTo>
                <a:lnTo>
                  <a:pt x="3244" y="3351"/>
                </a:lnTo>
                <a:cubicBezTo>
                  <a:pt x="3092" y="3655"/>
                  <a:pt x="2868" y="3914"/>
                  <a:pt x="2609" y="4101"/>
                </a:cubicBezTo>
                <a:cubicBezTo>
                  <a:pt x="2314" y="4360"/>
                  <a:pt x="1975" y="4548"/>
                  <a:pt x="1564" y="4619"/>
                </a:cubicBezTo>
                <a:cubicBezTo>
                  <a:pt x="1385" y="4691"/>
                  <a:pt x="1162" y="4727"/>
                  <a:pt x="938" y="4727"/>
                </a:cubicBezTo>
                <a:cubicBezTo>
                  <a:pt x="635" y="4727"/>
                  <a:pt x="304" y="4655"/>
                  <a:pt x="0" y="4548"/>
                </a:cubicBezTo>
                <a:lnTo>
                  <a:pt x="0" y="4548"/>
                </a:lnTo>
                <a:cubicBezTo>
                  <a:pt x="117" y="4619"/>
                  <a:pt x="188" y="4655"/>
                  <a:pt x="304" y="4727"/>
                </a:cubicBezTo>
                <a:cubicBezTo>
                  <a:pt x="670" y="4914"/>
                  <a:pt x="1081" y="5030"/>
                  <a:pt x="1528" y="5030"/>
                </a:cubicBezTo>
                <a:cubicBezTo>
                  <a:pt x="1716" y="5030"/>
                  <a:pt x="1939" y="4995"/>
                  <a:pt x="2162" y="4950"/>
                </a:cubicBezTo>
                <a:cubicBezTo>
                  <a:pt x="2538" y="4843"/>
                  <a:pt x="2904" y="4655"/>
                  <a:pt x="3208" y="4396"/>
                </a:cubicBezTo>
                <a:cubicBezTo>
                  <a:pt x="3431" y="4208"/>
                  <a:pt x="3654" y="3949"/>
                  <a:pt x="3797" y="3655"/>
                </a:cubicBezTo>
                <a:cubicBezTo>
                  <a:pt x="3985" y="3351"/>
                  <a:pt x="4065" y="3020"/>
                  <a:pt x="4101" y="2681"/>
                </a:cubicBezTo>
                <a:cubicBezTo>
                  <a:pt x="4137" y="2314"/>
                  <a:pt x="4101" y="1903"/>
                  <a:pt x="3949" y="1528"/>
                </a:cubicBezTo>
                <a:cubicBezTo>
                  <a:pt x="3762" y="930"/>
                  <a:pt x="3315" y="447"/>
                  <a:pt x="2761" y="152"/>
                </a:cubicBezTo>
                <a:cubicBezTo>
                  <a:pt x="2645" y="81"/>
                  <a:pt x="2573" y="36"/>
                  <a:pt x="2457" y="0"/>
                </a:cubicBezTo>
                <a:close/>
              </a:path>
            </a:pathLst>
          </a:custGeom>
          <a:gradFill>
            <a:gsLst>
              <a:gs pos="0">
                <a:srgbClr val="FFFFFF">
                  <a:alpha val="0"/>
                </a:srgbClr>
              </a:gs>
              <a:gs pos="100000">
                <a:srgbClr val="F0FFFF"/>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9" name="Google Shape;749;p14"/>
          <p:cNvGrpSpPr/>
          <p:nvPr/>
        </p:nvGrpSpPr>
        <p:grpSpPr>
          <a:xfrm rot="1186057">
            <a:off x="775558" y="772526"/>
            <a:ext cx="846034" cy="859724"/>
            <a:chOff x="-2803299" y="2304605"/>
            <a:chExt cx="1513937" cy="1524159"/>
          </a:xfrm>
        </p:grpSpPr>
        <p:sp>
          <p:nvSpPr>
            <p:cNvPr id="750" name="Google Shape;750;p14"/>
            <p:cNvSpPr/>
            <p:nvPr/>
          </p:nvSpPr>
          <p:spPr>
            <a:xfrm rot="-3251086">
              <a:off x="-2653825" y="2527465"/>
              <a:ext cx="999923" cy="880172"/>
            </a:xfrm>
            <a:custGeom>
              <a:rect b="b" l="l" r="r" t="t"/>
              <a:pathLst>
                <a:path extrusionOk="0" h="12434" w="14125">
                  <a:moveTo>
                    <a:pt x="7070" y="1"/>
                  </a:moveTo>
                  <a:cubicBezTo>
                    <a:pt x="6244" y="1"/>
                    <a:pt x="5404" y="166"/>
                    <a:pt x="4599" y="517"/>
                  </a:cubicBezTo>
                  <a:cubicBezTo>
                    <a:pt x="1450" y="1896"/>
                    <a:pt x="0" y="5525"/>
                    <a:pt x="1334" y="8673"/>
                  </a:cubicBezTo>
                  <a:cubicBezTo>
                    <a:pt x="2359" y="11029"/>
                    <a:pt x="4672" y="12433"/>
                    <a:pt x="7091" y="12433"/>
                  </a:cubicBezTo>
                  <a:cubicBezTo>
                    <a:pt x="7906" y="12433"/>
                    <a:pt x="8733" y="12274"/>
                    <a:pt x="9526" y="11938"/>
                  </a:cubicBezTo>
                  <a:cubicBezTo>
                    <a:pt x="12675" y="10568"/>
                    <a:pt x="14125" y="6894"/>
                    <a:pt x="12746" y="3746"/>
                  </a:cubicBezTo>
                  <a:cubicBezTo>
                    <a:pt x="11753" y="1403"/>
                    <a:pt x="9470" y="1"/>
                    <a:pt x="7070" y="1"/>
                  </a:cubicBezTo>
                  <a:close/>
                </a:path>
              </a:pathLst>
            </a:custGeom>
            <a:gradFill>
              <a:gsLst>
                <a:gs pos="0">
                  <a:srgbClr val="FFFFFF">
                    <a:alpha val="0"/>
                  </a:srgbClr>
                </a:gs>
                <a:gs pos="42000">
                  <a:srgbClr val="FFFFFF">
                    <a:alpha val="0"/>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1" name="Google Shape;751;p14"/>
            <p:cNvGrpSpPr/>
            <p:nvPr/>
          </p:nvGrpSpPr>
          <p:grpSpPr>
            <a:xfrm>
              <a:off x="-2451424" y="2666703"/>
              <a:ext cx="1162061" cy="1162061"/>
              <a:chOff x="5100894" y="5868788"/>
              <a:chExt cx="1277412" cy="1277412"/>
            </a:xfrm>
          </p:grpSpPr>
          <p:sp>
            <p:nvSpPr>
              <p:cNvPr id="752" name="Google Shape;752;p14"/>
              <p:cNvSpPr/>
              <p:nvPr/>
            </p:nvSpPr>
            <p:spPr>
              <a:xfrm rot="-8100000">
                <a:off x="5287742" y="6056085"/>
                <a:ext cx="903716" cy="902816"/>
              </a:xfrm>
              <a:custGeom>
                <a:rect b="b" l="l" r="r" t="t"/>
                <a:pathLst>
                  <a:path extrusionOk="0" h="36113" w="36149">
                    <a:moveTo>
                      <a:pt x="18092" y="1"/>
                    </a:moveTo>
                    <a:cubicBezTo>
                      <a:pt x="8113" y="1"/>
                      <a:pt x="1" y="8077"/>
                      <a:pt x="1" y="18056"/>
                    </a:cubicBezTo>
                    <a:cubicBezTo>
                      <a:pt x="1" y="28036"/>
                      <a:pt x="8113" y="36112"/>
                      <a:pt x="18092" y="36112"/>
                    </a:cubicBezTo>
                    <a:cubicBezTo>
                      <a:pt x="28036" y="36112"/>
                      <a:pt x="36148" y="28036"/>
                      <a:pt x="36148" y="18056"/>
                    </a:cubicBezTo>
                    <a:cubicBezTo>
                      <a:pt x="36148" y="8077"/>
                      <a:pt x="28036" y="1"/>
                      <a:pt x="18092"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14"/>
              <p:cNvSpPr/>
              <p:nvPr/>
            </p:nvSpPr>
            <p:spPr>
              <a:xfrm>
                <a:off x="6019238" y="6596500"/>
                <a:ext cx="122850" cy="137125"/>
              </a:xfrm>
              <a:custGeom>
                <a:rect b="b" l="l" r="r" t="t"/>
                <a:pathLst>
                  <a:path extrusionOk="0" h="5485" w="4914">
                    <a:moveTo>
                      <a:pt x="3586" y="1"/>
                    </a:moveTo>
                    <a:cubicBezTo>
                      <a:pt x="2823" y="1"/>
                      <a:pt x="1813" y="731"/>
                      <a:pt x="1081" y="1871"/>
                    </a:cubicBezTo>
                    <a:cubicBezTo>
                      <a:pt x="152" y="3292"/>
                      <a:pt x="0" y="4855"/>
                      <a:pt x="786" y="5338"/>
                    </a:cubicBezTo>
                    <a:cubicBezTo>
                      <a:pt x="939" y="5437"/>
                      <a:pt x="1118" y="5485"/>
                      <a:pt x="1316" y="5485"/>
                    </a:cubicBezTo>
                    <a:cubicBezTo>
                      <a:pt x="2075" y="5485"/>
                      <a:pt x="3095" y="4779"/>
                      <a:pt x="3833" y="3622"/>
                    </a:cubicBezTo>
                    <a:cubicBezTo>
                      <a:pt x="4762" y="2211"/>
                      <a:pt x="4914" y="647"/>
                      <a:pt x="4137" y="165"/>
                    </a:cubicBezTo>
                    <a:cubicBezTo>
                      <a:pt x="3978" y="53"/>
                      <a:pt x="3791" y="1"/>
                      <a:pt x="358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14"/>
              <p:cNvSpPr/>
              <p:nvPr/>
            </p:nvSpPr>
            <p:spPr>
              <a:xfrm>
                <a:off x="6030388" y="6600600"/>
                <a:ext cx="110825" cy="133025"/>
              </a:xfrm>
              <a:custGeom>
                <a:rect b="b" l="l" r="r" t="t"/>
                <a:pathLst>
                  <a:path extrusionOk="0" h="5321" w="4433">
                    <a:moveTo>
                      <a:pt x="3726" y="1"/>
                    </a:moveTo>
                    <a:cubicBezTo>
                      <a:pt x="4093" y="707"/>
                      <a:pt x="3869" y="1975"/>
                      <a:pt x="3092" y="3164"/>
                    </a:cubicBezTo>
                    <a:cubicBezTo>
                      <a:pt x="2349" y="4292"/>
                      <a:pt x="1343" y="5021"/>
                      <a:pt x="568" y="5021"/>
                    </a:cubicBezTo>
                    <a:cubicBezTo>
                      <a:pt x="374" y="5021"/>
                      <a:pt x="194" y="4976"/>
                      <a:pt x="36" y="4879"/>
                    </a:cubicBezTo>
                    <a:lnTo>
                      <a:pt x="1" y="4834"/>
                    </a:lnTo>
                    <a:lnTo>
                      <a:pt x="1" y="4834"/>
                    </a:lnTo>
                    <a:cubicBezTo>
                      <a:pt x="72" y="4986"/>
                      <a:pt x="188" y="5102"/>
                      <a:pt x="340" y="5174"/>
                    </a:cubicBezTo>
                    <a:cubicBezTo>
                      <a:pt x="493" y="5273"/>
                      <a:pt x="672" y="5321"/>
                      <a:pt x="870" y="5321"/>
                    </a:cubicBezTo>
                    <a:cubicBezTo>
                      <a:pt x="1629" y="5321"/>
                      <a:pt x="2649" y="4615"/>
                      <a:pt x="3387" y="3458"/>
                    </a:cubicBezTo>
                    <a:cubicBezTo>
                      <a:pt x="4280" y="2047"/>
                      <a:pt x="4432" y="519"/>
                      <a:pt x="372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14"/>
              <p:cNvSpPr/>
              <p:nvPr/>
            </p:nvSpPr>
            <p:spPr>
              <a:xfrm>
                <a:off x="5634838" y="6635025"/>
                <a:ext cx="274525" cy="146975"/>
              </a:xfrm>
              <a:custGeom>
                <a:rect b="b" l="l" r="r" t="t"/>
                <a:pathLst>
                  <a:path extrusionOk="0" h="5879" w="10981">
                    <a:moveTo>
                      <a:pt x="6816" y="1"/>
                    </a:moveTo>
                    <a:cubicBezTo>
                      <a:pt x="6224" y="1"/>
                      <a:pt x="5594" y="61"/>
                      <a:pt x="4950" y="187"/>
                    </a:cubicBezTo>
                    <a:cubicBezTo>
                      <a:pt x="2091" y="777"/>
                      <a:pt x="0" y="2457"/>
                      <a:pt x="304" y="3984"/>
                    </a:cubicBezTo>
                    <a:cubicBezTo>
                      <a:pt x="532" y="5167"/>
                      <a:pt x="2147" y="5878"/>
                      <a:pt x="4191" y="5878"/>
                    </a:cubicBezTo>
                    <a:cubicBezTo>
                      <a:pt x="4788" y="5878"/>
                      <a:pt x="5421" y="5818"/>
                      <a:pt x="6067" y="5691"/>
                    </a:cubicBezTo>
                    <a:cubicBezTo>
                      <a:pt x="8934" y="5101"/>
                      <a:pt x="10980" y="3422"/>
                      <a:pt x="10686" y="1894"/>
                    </a:cubicBezTo>
                    <a:cubicBezTo>
                      <a:pt x="10457" y="716"/>
                      <a:pt x="8859" y="1"/>
                      <a:pt x="681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14"/>
              <p:cNvSpPr/>
              <p:nvPr/>
            </p:nvSpPr>
            <p:spPr>
              <a:xfrm>
                <a:off x="5641313" y="6684375"/>
                <a:ext cx="266250" cy="97625"/>
              </a:xfrm>
              <a:custGeom>
                <a:rect b="b" l="l" r="r" t="t"/>
                <a:pathLst>
                  <a:path extrusionOk="0" h="3905" w="10650">
                    <a:moveTo>
                      <a:pt x="10427" y="0"/>
                    </a:moveTo>
                    <a:lnTo>
                      <a:pt x="10427" y="0"/>
                    </a:lnTo>
                    <a:cubicBezTo>
                      <a:pt x="10051" y="1260"/>
                      <a:pt x="8229" y="2529"/>
                      <a:pt x="5852" y="2975"/>
                    </a:cubicBezTo>
                    <a:cubicBezTo>
                      <a:pt x="5195" y="3112"/>
                      <a:pt x="4553" y="3177"/>
                      <a:pt x="3951" y="3177"/>
                    </a:cubicBezTo>
                    <a:cubicBezTo>
                      <a:pt x="1925" y="3177"/>
                      <a:pt x="344" y="2448"/>
                      <a:pt x="117" y="1305"/>
                    </a:cubicBezTo>
                    <a:lnTo>
                      <a:pt x="117" y="1224"/>
                    </a:lnTo>
                    <a:cubicBezTo>
                      <a:pt x="45" y="1483"/>
                      <a:pt x="0" y="1751"/>
                      <a:pt x="45" y="2010"/>
                    </a:cubicBezTo>
                    <a:cubicBezTo>
                      <a:pt x="273" y="3193"/>
                      <a:pt x="1888" y="3904"/>
                      <a:pt x="3932" y="3904"/>
                    </a:cubicBezTo>
                    <a:cubicBezTo>
                      <a:pt x="4529" y="3904"/>
                      <a:pt x="5162" y="3844"/>
                      <a:pt x="5808" y="3717"/>
                    </a:cubicBezTo>
                    <a:cubicBezTo>
                      <a:pt x="8604" y="3127"/>
                      <a:pt x="10650" y="1483"/>
                      <a:pt x="10427"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14"/>
              <p:cNvSpPr/>
              <p:nvPr/>
            </p:nvSpPr>
            <p:spPr>
              <a:xfrm>
                <a:off x="5584588" y="6245650"/>
                <a:ext cx="156375" cy="263025"/>
              </a:xfrm>
              <a:custGeom>
                <a:rect b="b" l="l" r="r" t="t"/>
                <a:pathLst>
                  <a:path extrusionOk="0" h="10521" w="6255">
                    <a:moveTo>
                      <a:pt x="3579" y="0"/>
                    </a:moveTo>
                    <a:cubicBezTo>
                      <a:pt x="2114" y="0"/>
                      <a:pt x="693" y="2138"/>
                      <a:pt x="375" y="4925"/>
                    </a:cubicBezTo>
                    <a:cubicBezTo>
                      <a:pt x="0" y="7829"/>
                      <a:pt x="974" y="10321"/>
                      <a:pt x="2493" y="10509"/>
                    </a:cubicBezTo>
                    <a:cubicBezTo>
                      <a:pt x="2555" y="10517"/>
                      <a:pt x="2617" y="10520"/>
                      <a:pt x="2680" y="10520"/>
                    </a:cubicBezTo>
                    <a:cubicBezTo>
                      <a:pt x="4176" y="10520"/>
                      <a:pt x="5598" y="8383"/>
                      <a:pt x="5923" y="5595"/>
                    </a:cubicBezTo>
                    <a:cubicBezTo>
                      <a:pt x="6254" y="2692"/>
                      <a:pt x="5325" y="199"/>
                      <a:pt x="3761" y="12"/>
                    </a:cubicBezTo>
                    <a:cubicBezTo>
                      <a:pt x="3700" y="4"/>
                      <a:pt x="3640" y="0"/>
                      <a:pt x="3579"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14"/>
              <p:cNvSpPr/>
              <p:nvPr/>
            </p:nvSpPr>
            <p:spPr>
              <a:xfrm>
                <a:off x="5585463" y="6245650"/>
                <a:ext cx="111700" cy="262750"/>
              </a:xfrm>
              <a:custGeom>
                <a:rect b="b" l="l" r="r" t="t"/>
                <a:pathLst>
                  <a:path extrusionOk="0" h="10510" w="4468">
                    <a:moveTo>
                      <a:pt x="3544" y="0"/>
                    </a:moveTo>
                    <a:cubicBezTo>
                      <a:pt x="2079" y="0"/>
                      <a:pt x="658" y="2138"/>
                      <a:pt x="340" y="4925"/>
                    </a:cubicBezTo>
                    <a:cubicBezTo>
                      <a:pt x="1" y="7793"/>
                      <a:pt x="894" y="10250"/>
                      <a:pt x="2386" y="10509"/>
                    </a:cubicBezTo>
                    <a:cubicBezTo>
                      <a:pt x="1305" y="9732"/>
                      <a:pt x="716" y="7606"/>
                      <a:pt x="1010" y="5184"/>
                    </a:cubicBezTo>
                    <a:cubicBezTo>
                      <a:pt x="1328" y="2392"/>
                      <a:pt x="2754" y="260"/>
                      <a:pt x="4221" y="260"/>
                    </a:cubicBezTo>
                    <a:cubicBezTo>
                      <a:pt x="4280" y="260"/>
                      <a:pt x="4338" y="264"/>
                      <a:pt x="4396" y="271"/>
                    </a:cubicBezTo>
                    <a:cubicBezTo>
                      <a:pt x="4432" y="271"/>
                      <a:pt x="4432" y="315"/>
                      <a:pt x="4468" y="315"/>
                    </a:cubicBezTo>
                    <a:cubicBezTo>
                      <a:pt x="4245" y="128"/>
                      <a:pt x="3986" y="47"/>
                      <a:pt x="3726" y="12"/>
                    </a:cubicBezTo>
                    <a:cubicBezTo>
                      <a:pt x="3665" y="4"/>
                      <a:pt x="3605" y="0"/>
                      <a:pt x="3544"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14"/>
              <p:cNvSpPr/>
              <p:nvPr/>
            </p:nvSpPr>
            <p:spPr>
              <a:xfrm>
                <a:off x="5889913" y="6135825"/>
                <a:ext cx="188975" cy="178800"/>
              </a:xfrm>
              <a:custGeom>
                <a:rect b="b" l="l" r="r" t="t"/>
                <a:pathLst>
                  <a:path extrusionOk="0" h="7152" w="7559">
                    <a:moveTo>
                      <a:pt x="1935" y="0"/>
                    </a:moveTo>
                    <a:cubicBezTo>
                      <a:pt x="1541" y="0"/>
                      <a:pt x="1195" y="112"/>
                      <a:pt x="929" y="348"/>
                    </a:cubicBezTo>
                    <a:cubicBezTo>
                      <a:pt x="0" y="1170"/>
                      <a:pt x="483" y="3288"/>
                      <a:pt x="2046" y="5075"/>
                    </a:cubicBezTo>
                    <a:cubicBezTo>
                      <a:pt x="3189" y="6380"/>
                      <a:pt x="4589" y="7152"/>
                      <a:pt x="5622" y="7152"/>
                    </a:cubicBezTo>
                    <a:cubicBezTo>
                      <a:pt x="6003" y="7152"/>
                      <a:pt x="6334" y="7047"/>
                      <a:pt x="6585" y="6826"/>
                    </a:cubicBezTo>
                    <a:cubicBezTo>
                      <a:pt x="7558" y="5968"/>
                      <a:pt x="7031" y="3886"/>
                      <a:pt x="5468" y="2064"/>
                    </a:cubicBezTo>
                    <a:cubicBezTo>
                      <a:pt x="4335" y="770"/>
                      <a:pt x="2969" y="0"/>
                      <a:pt x="1935"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14"/>
              <p:cNvSpPr/>
              <p:nvPr/>
            </p:nvSpPr>
            <p:spPr>
              <a:xfrm>
                <a:off x="5914913" y="6136000"/>
                <a:ext cx="163975" cy="176950"/>
              </a:xfrm>
              <a:custGeom>
                <a:rect b="b" l="l" r="r" t="t"/>
                <a:pathLst>
                  <a:path extrusionOk="0" h="7078" w="6559">
                    <a:moveTo>
                      <a:pt x="937" y="1"/>
                    </a:moveTo>
                    <a:cubicBezTo>
                      <a:pt x="569" y="1"/>
                      <a:pt x="248" y="99"/>
                      <a:pt x="1" y="306"/>
                    </a:cubicBezTo>
                    <a:cubicBezTo>
                      <a:pt x="134" y="273"/>
                      <a:pt x="276" y="256"/>
                      <a:pt x="426" y="256"/>
                    </a:cubicBezTo>
                    <a:cubicBezTo>
                      <a:pt x="1449" y="256"/>
                      <a:pt x="2812" y="1014"/>
                      <a:pt x="3950" y="2316"/>
                    </a:cubicBezTo>
                    <a:cubicBezTo>
                      <a:pt x="5513" y="4103"/>
                      <a:pt x="6031" y="6220"/>
                      <a:pt x="5066" y="7042"/>
                    </a:cubicBezTo>
                    <a:cubicBezTo>
                      <a:pt x="5066" y="7064"/>
                      <a:pt x="5052" y="7073"/>
                      <a:pt x="5042" y="7076"/>
                    </a:cubicBezTo>
                    <a:lnTo>
                      <a:pt x="5042" y="7076"/>
                    </a:lnTo>
                    <a:cubicBezTo>
                      <a:pt x="5260" y="7038"/>
                      <a:pt x="5444" y="6933"/>
                      <a:pt x="5585" y="6819"/>
                    </a:cubicBezTo>
                    <a:cubicBezTo>
                      <a:pt x="6558" y="5961"/>
                      <a:pt x="6031" y="3879"/>
                      <a:pt x="4468" y="2057"/>
                    </a:cubicBezTo>
                    <a:cubicBezTo>
                      <a:pt x="3349" y="767"/>
                      <a:pt x="1964" y="1"/>
                      <a:pt x="937" y="1"/>
                    </a:cubicBezTo>
                    <a:close/>
                    <a:moveTo>
                      <a:pt x="5042" y="7076"/>
                    </a:moveTo>
                    <a:cubicBezTo>
                      <a:pt x="5038" y="7077"/>
                      <a:pt x="5034" y="7077"/>
                      <a:pt x="5031" y="7078"/>
                    </a:cubicBezTo>
                    <a:cubicBezTo>
                      <a:pt x="5031" y="7078"/>
                      <a:pt x="5036" y="7078"/>
                      <a:pt x="5042" y="7076"/>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14"/>
              <p:cNvSpPr/>
              <p:nvPr/>
            </p:nvSpPr>
            <p:spPr>
              <a:xfrm>
                <a:off x="5444088" y="6123150"/>
                <a:ext cx="140525" cy="114075"/>
              </a:xfrm>
              <a:custGeom>
                <a:rect b="b" l="l" r="r" t="t"/>
                <a:pathLst>
                  <a:path extrusionOk="0" h="4563" w="5621">
                    <a:moveTo>
                      <a:pt x="4199" y="1"/>
                    </a:moveTo>
                    <a:cubicBezTo>
                      <a:pt x="3505" y="1"/>
                      <a:pt x="2599" y="403"/>
                      <a:pt x="1787" y="1115"/>
                    </a:cubicBezTo>
                    <a:cubicBezTo>
                      <a:pt x="563" y="2196"/>
                      <a:pt x="1" y="3571"/>
                      <a:pt x="599" y="4241"/>
                    </a:cubicBezTo>
                    <a:cubicBezTo>
                      <a:pt x="788" y="4458"/>
                      <a:pt x="1083" y="4562"/>
                      <a:pt x="1438" y="4562"/>
                    </a:cubicBezTo>
                    <a:cubicBezTo>
                      <a:pt x="2121" y="4562"/>
                      <a:pt x="3028" y="4176"/>
                      <a:pt x="3833" y="3464"/>
                    </a:cubicBezTo>
                    <a:cubicBezTo>
                      <a:pt x="5066" y="2383"/>
                      <a:pt x="5620" y="972"/>
                      <a:pt x="5066" y="337"/>
                    </a:cubicBezTo>
                    <a:cubicBezTo>
                      <a:pt x="4862" y="109"/>
                      <a:pt x="4559" y="1"/>
                      <a:pt x="4199"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14"/>
              <p:cNvSpPr/>
              <p:nvPr/>
            </p:nvSpPr>
            <p:spPr>
              <a:xfrm>
                <a:off x="5444988" y="6123150"/>
                <a:ext cx="130450" cy="105150"/>
              </a:xfrm>
              <a:custGeom>
                <a:rect b="b" l="l" r="r" t="t"/>
                <a:pathLst>
                  <a:path extrusionOk="0" h="4206" w="5218">
                    <a:moveTo>
                      <a:pt x="4163" y="1"/>
                    </a:moveTo>
                    <a:cubicBezTo>
                      <a:pt x="3469" y="1"/>
                      <a:pt x="2563" y="403"/>
                      <a:pt x="1751" y="1115"/>
                    </a:cubicBezTo>
                    <a:cubicBezTo>
                      <a:pt x="527" y="2160"/>
                      <a:pt x="0" y="3536"/>
                      <a:pt x="527" y="4206"/>
                    </a:cubicBezTo>
                    <a:cubicBezTo>
                      <a:pt x="376" y="3464"/>
                      <a:pt x="894" y="2347"/>
                      <a:pt x="1939" y="1454"/>
                    </a:cubicBezTo>
                    <a:cubicBezTo>
                      <a:pt x="2737" y="749"/>
                      <a:pt x="3634" y="360"/>
                      <a:pt x="4315" y="360"/>
                    </a:cubicBezTo>
                    <a:cubicBezTo>
                      <a:pt x="4678" y="360"/>
                      <a:pt x="4980" y="470"/>
                      <a:pt x="5173" y="704"/>
                    </a:cubicBezTo>
                    <a:lnTo>
                      <a:pt x="5218" y="748"/>
                    </a:lnTo>
                    <a:cubicBezTo>
                      <a:pt x="5173" y="596"/>
                      <a:pt x="5102" y="444"/>
                      <a:pt x="5030" y="337"/>
                    </a:cubicBezTo>
                    <a:cubicBezTo>
                      <a:pt x="4826" y="109"/>
                      <a:pt x="4523" y="1"/>
                      <a:pt x="4163"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14"/>
              <p:cNvSpPr/>
              <p:nvPr/>
            </p:nvSpPr>
            <p:spPr>
              <a:xfrm>
                <a:off x="5623663" y="6086925"/>
                <a:ext cx="60550" cy="32350"/>
              </a:xfrm>
              <a:custGeom>
                <a:rect b="b" l="l" r="r" t="t"/>
                <a:pathLst>
                  <a:path extrusionOk="0" h="1294" w="2422">
                    <a:moveTo>
                      <a:pt x="1488" y="1"/>
                    </a:moveTo>
                    <a:cubicBezTo>
                      <a:pt x="1370" y="1"/>
                      <a:pt x="1245" y="12"/>
                      <a:pt x="1117" y="35"/>
                    </a:cubicBezTo>
                    <a:cubicBezTo>
                      <a:pt x="447" y="142"/>
                      <a:pt x="1" y="518"/>
                      <a:pt x="36" y="857"/>
                    </a:cubicBezTo>
                    <a:cubicBezTo>
                      <a:pt x="101" y="1121"/>
                      <a:pt x="466" y="1294"/>
                      <a:pt x="934" y="1294"/>
                    </a:cubicBezTo>
                    <a:cubicBezTo>
                      <a:pt x="1052" y="1294"/>
                      <a:pt x="1177" y="1283"/>
                      <a:pt x="1305" y="1259"/>
                    </a:cubicBezTo>
                    <a:cubicBezTo>
                      <a:pt x="1975" y="1152"/>
                      <a:pt x="2422" y="777"/>
                      <a:pt x="2386" y="446"/>
                    </a:cubicBezTo>
                    <a:cubicBezTo>
                      <a:pt x="2329" y="175"/>
                      <a:pt x="1958" y="1"/>
                      <a:pt x="1488"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14"/>
              <p:cNvSpPr/>
              <p:nvPr/>
            </p:nvSpPr>
            <p:spPr>
              <a:xfrm>
                <a:off x="5623663" y="6086925"/>
                <a:ext cx="59675" cy="20325"/>
              </a:xfrm>
              <a:custGeom>
                <a:rect b="b" l="l" r="r" t="t"/>
                <a:pathLst>
                  <a:path extrusionOk="0" h="813" w="2387">
                    <a:moveTo>
                      <a:pt x="1488" y="1"/>
                    </a:moveTo>
                    <a:cubicBezTo>
                      <a:pt x="1370" y="1"/>
                      <a:pt x="1245" y="12"/>
                      <a:pt x="1117" y="35"/>
                    </a:cubicBezTo>
                    <a:cubicBezTo>
                      <a:pt x="483" y="142"/>
                      <a:pt x="1" y="482"/>
                      <a:pt x="36" y="812"/>
                    </a:cubicBezTo>
                    <a:cubicBezTo>
                      <a:pt x="153" y="553"/>
                      <a:pt x="563" y="294"/>
                      <a:pt x="1082" y="187"/>
                    </a:cubicBezTo>
                    <a:cubicBezTo>
                      <a:pt x="1210" y="164"/>
                      <a:pt x="1336" y="153"/>
                      <a:pt x="1457" y="153"/>
                    </a:cubicBezTo>
                    <a:cubicBezTo>
                      <a:pt x="1935" y="153"/>
                      <a:pt x="2322" y="325"/>
                      <a:pt x="2350" y="589"/>
                    </a:cubicBezTo>
                    <a:cubicBezTo>
                      <a:pt x="2386" y="553"/>
                      <a:pt x="2386" y="482"/>
                      <a:pt x="2386" y="446"/>
                    </a:cubicBezTo>
                    <a:cubicBezTo>
                      <a:pt x="2329" y="175"/>
                      <a:pt x="1958" y="1"/>
                      <a:pt x="1488"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14"/>
              <p:cNvSpPr/>
              <p:nvPr/>
            </p:nvSpPr>
            <p:spPr>
              <a:xfrm>
                <a:off x="5341788" y="6627825"/>
                <a:ext cx="242825" cy="210725"/>
              </a:xfrm>
              <a:custGeom>
                <a:rect b="b" l="l" r="r" t="t"/>
                <a:pathLst>
                  <a:path extrusionOk="0" h="8429" w="9713">
                    <a:moveTo>
                      <a:pt x="2455" y="0"/>
                    </a:moveTo>
                    <a:cubicBezTo>
                      <a:pt x="1892" y="0"/>
                      <a:pt x="1415" y="164"/>
                      <a:pt x="1082" y="511"/>
                    </a:cubicBezTo>
                    <a:cubicBezTo>
                      <a:pt x="1" y="1628"/>
                      <a:pt x="814" y="4156"/>
                      <a:pt x="2904" y="6202"/>
                    </a:cubicBezTo>
                    <a:cubicBezTo>
                      <a:pt x="4340" y="7619"/>
                      <a:pt x="6009" y="8428"/>
                      <a:pt x="7258" y="8428"/>
                    </a:cubicBezTo>
                    <a:cubicBezTo>
                      <a:pt x="7821" y="8428"/>
                      <a:pt x="8298" y="8264"/>
                      <a:pt x="8631" y="7917"/>
                    </a:cubicBezTo>
                    <a:cubicBezTo>
                      <a:pt x="9712" y="6801"/>
                      <a:pt x="8899" y="4272"/>
                      <a:pt x="6809" y="2226"/>
                    </a:cubicBezTo>
                    <a:cubicBezTo>
                      <a:pt x="5373" y="810"/>
                      <a:pt x="3704" y="0"/>
                      <a:pt x="2455"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14"/>
              <p:cNvSpPr/>
              <p:nvPr/>
            </p:nvSpPr>
            <p:spPr>
              <a:xfrm>
                <a:off x="5341788" y="6630325"/>
                <a:ext cx="214000" cy="207900"/>
              </a:xfrm>
              <a:custGeom>
                <a:rect b="b" l="l" r="r" t="t"/>
                <a:pathLst>
                  <a:path extrusionOk="0" h="8316" w="8560">
                    <a:moveTo>
                      <a:pt x="1752" y="0"/>
                    </a:moveTo>
                    <a:cubicBezTo>
                      <a:pt x="1484" y="72"/>
                      <a:pt x="1260" y="223"/>
                      <a:pt x="1082" y="411"/>
                    </a:cubicBezTo>
                    <a:cubicBezTo>
                      <a:pt x="1" y="1528"/>
                      <a:pt x="814" y="4056"/>
                      <a:pt x="2904" y="6102"/>
                    </a:cubicBezTo>
                    <a:cubicBezTo>
                      <a:pt x="4336" y="7509"/>
                      <a:pt x="6003" y="8316"/>
                      <a:pt x="7246" y="8316"/>
                    </a:cubicBezTo>
                    <a:cubicBezTo>
                      <a:pt x="7780" y="8316"/>
                      <a:pt x="8235" y="8167"/>
                      <a:pt x="8560" y="7853"/>
                    </a:cubicBezTo>
                    <a:lnTo>
                      <a:pt x="8560" y="7853"/>
                    </a:lnTo>
                    <a:cubicBezTo>
                      <a:pt x="8342" y="7924"/>
                      <a:pt x="8102" y="7958"/>
                      <a:pt x="7845" y="7958"/>
                    </a:cubicBezTo>
                    <a:cubicBezTo>
                      <a:pt x="6600" y="7958"/>
                      <a:pt x="4953" y="7156"/>
                      <a:pt x="3539" y="5772"/>
                    </a:cubicBezTo>
                    <a:cubicBezTo>
                      <a:pt x="1412" y="3726"/>
                      <a:pt x="635" y="1153"/>
                      <a:pt x="1707" y="36"/>
                    </a:cubicBezTo>
                    <a:cubicBezTo>
                      <a:pt x="1707" y="36"/>
                      <a:pt x="1752" y="36"/>
                      <a:pt x="1752"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14"/>
              <p:cNvSpPr/>
              <p:nvPr/>
            </p:nvSpPr>
            <p:spPr>
              <a:xfrm>
                <a:off x="5382663" y="6343650"/>
                <a:ext cx="124650" cy="182775"/>
              </a:xfrm>
              <a:custGeom>
                <a:rect b="b" l="l" r="r" t="t"/>
                <a:pathLst>
                  <a:path extrusionOk="0" h="7311" w="4986">
                    <a:moveTo>
                      <a:pt x="3248" y="1"/>
                    </a:moveTo>
                    <a:cubicBezTo>
                      <a:pt x="2262" y="1"/>
                      <a:pt x="1135" y="1301"/>
                      <a:pt x="599" y="3096"/>
                    </a:cubicBezTo>
                    <a:cubicBezTo>
                      <a:pt x="1" y="5106"/>
                      <a:pt x="412" y="6964"/>
                      <a:pt x="1457" y="7259"/>
                    </a:cubicBezTo>
                    <a:cubicBezTo>
                      <a:pt x="1563" y="7294"/>
                      <a:pt x="1672" y="7311"/>
                      <a:pt x="1783" y="7311"/>
                    </a:cubicBezTo>
                    <a:cubicBezTo>
                      <a:pt x="2760" y="7311"/>
                      <a:pt x="3895" y="6017"/>
                      <a:pt x="4432" y="4213"/>
                    </a:cubicBezTo>
                    <a:cubicBezTo>
                      <a:pt x="4986" y="2238"/>
                      <a:pt x="4620" y="371"/>
                      <a:pt x="3539" y="40"/>
                    </a:cubicBezTo>
                    <a:cubicBezTo>
                      <a:pt x="3444" y="14"/>
                      <a:pt x="3346" y="1"/>
                      <a:pt x="3248"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14"/>
              <p:cNvSpPr/>
              <p:nvPr/>
            </p:nvSpPr>
            <p:spPr>
              <a:xfrm>
                <a:off x="5383563" y="6343650"/>
                <a:ext cx="99650" cy="181500"/>
              </a:xfrm>
              <a:custGeom>
                <a:rect b="b" l="l" r="r" t="t"/>
                <a:pathLst>
                  <a:path extrusionOk="0" h="7260" w="3986">
                    <a:moveTo>
                      <a:pt x="3212" y="1"/>
                    </a:moveTo>
                    <a:cubicBezTo>
                      <a:pt x="2226" y="1"/>
                      <a:pt x="1099" y="1301"/>
                      <a:pt x="563" y="3096"/>
                    </a:cubicBezTo>
                    <a:cubicBezTo>
                      <a:pt x="0" y="5061"/>
                      <a:pt x="376" y="6893"/>
                      <a:pt x="1376" y="7259"/>
                    </a:cubicBezTo>
                    <a:cubicBezTo>
                      <a:pt x="706" y="6589"/>
                      <a:pt x="528" y="5026"/>
                      <a:pt x="1010" y="3391"/>
                    </a:cubicBezTo>
                    <a:cubicBezTo>
                      <a:pt x="1508" y="1582"/>
                      <a:pt x="2644" y="286"/>
                      <a:pt x="3628" y="286"/>
                    </a:cubicBezTo>
                    <a:cubicBezTo>
                      <a:pt x="3737" y="286"/>
                      <a:pt x="3845" y="302"/>
                      <a:pt x="3949" y="335"/>
                    </a:cubicBezTo>
                    <a:lnTo>
                      <a:pt x="3985" y="335"/>
                    </a:lnTo>
                    <a:cubicBezTo>
                      <a:pt x="3878" y="192"/>
                      <a:pt x="3690" y="112"/>
                      <a:pt x="3503" y="40"/>
                    </a:cubicBezTo>
                    <a:cubicBezTo>
                      <a:pt x="3408" y="14"/>
                      <a:pt x="3310" y="1"/>
                      <a:pt x="3212"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14"/>
              <p:cNvSpPr/>
              <p:nvPr/>
            </p:nvSpPr>
            <p:spPr>
              <a:xfrm>
                <a:off x="6088013" y="6496025"/>
                <a:ext cx="55875" cy="88000"/>
              </a:xfrm>
              <a:custGeom>
                <a:rect b="b" l="l" r="r" t="t"/>
                <a:pathLst>
                  <a:path extrusionOk="0" h="3520" w="2235">
                    <a:moveTo>
                      <a:pt x="886" y="1"/>
                    </a:moveTo>
                    <a:cubicBezTo>
                      <a:pt x="853" y="1"/>
                      <a:pt x="819" y="4"/>
                      <a:pt x="787" y="12"/>
                    </a:cubicBezTo>
                    <a:cubicBezTo>
                      <a:pt x="269" y="128"/>
                      <a:pt x="1" y="977"/>
                      <a:pt x="224" y="1950"/>
                    </a:cubicBezTo>
                    <a:cubicBezTo>
                      <a:pt x="403" y="2868"/>
                      <a:pt x="920" y="3519"/>
                      <a:pt x="1416" y="3519"/>
                    </a:cubicBezTo>
                    <a:cubicBezTo>
                      <a:pt x="1442" y="3519"/>
                      <a:pt x="1467" y="3517"/>
                      <a:pt x="1493" y="3514"/>
                    </a:cubicBezTo>
                    <a:cubicBezTo>
                      <a:pt x="2011" y="3398"/>
                      <a:pt x="2234" y="2540"/>
                      <a:pt x="2056" y="1575"/>
                    </a:cubicBezTo>
                    <a:cubicBezTo>
                      <a:pt x="1881" y="675"/>
                      <a:pt x="1348" y="1"/>
                      <a:pt x="88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14"/>
              <p:cNvSpPr/>
              <p:nvPr/>
            </p:nvSpPr>
            <p:spPr>
              <a:xfrm>
                <a:off x="6107663" y="6496175"/>
                <a:ext cx="36225" cy="87700"/>
              </a:xfrm>
              <a:custGeom>
                <a:rect b="b" l="l" r="r" t="t"/>
                <a:pathLst>
                  <a:path extrusionOk="0" h="3508" w="1449">
                    <a:moveTo>
                      <a:pt x="77" y="0"/>
                    </a:moveTo>
                    <a:cubicBezTo>
                      <a:pt x="52" y="0"/>
                      <a:pt x="26" y="2"/>
                      <a:pt x="1" y="6"/>
                    </a:cubicBezTo>
                    <a:cubicBezTo>
                      <a:pt x="448" y="158"/>
                      <a:pt x="859" y="747"/>
                      <a:pt x="1046" y="1533"/>
                    </a:cubicBezTo>
                    <a:cubicBezTo>
                      <a:pt x="1225" y="2498"/>
                      <a:pt x="966" y="3356"/>
                      <a:pt x="483" y="3472"/>
                    </a:cubicBezTo>
                    <a:lnTo>
                      <a:pt x="448" y="3472"/>
                    </a:lnTo>
                    <a:cubicBezTo>
                      <a:pt x="519" y="3508"/>
                      <a:pt x="635" y="3508"/>
                      <a:pt x="707" y="3508"/>
                    </a:cubicBezTo>
                    <a:cubicBezTo>
                      <a:pt x="1225" y="3392"/>
                      <a:pt x="1448" y="2534"/>
                      <a:pt x="1270" y="1569"/>
                    </a:cubicBezTo>
                    <a:cubicBezTo>
                      <a:pt x="1091" y="651"/>
                      <a:pt x="573" y="0"/>
                      <a:pt x="77"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14"/>
              <p:cNvSpPr/>
              <p:nvPr/>
            </p:nvSpPr>
            <p:spPr>
              <a:xfrm>
                <a:off x="5853488" y="6371250"/>
                <a:ext cx="106125" cy="108750"/>
              </a:xfrm>
              <a:custGeom>
                <a:rect b="b" l="l" r="r" t="t"/>
                <a:pathLst>
                  <a:path extrusionOk="0" h="4350" w="4245">
                    <a:moveTo>
                      <a:pt x="1647" y="0"/>
                    </a:moveTo>
                    <a:cubicBezTo>
                      <a:pt x="1571" y="0"/>
                      <a:pt x="1496" y="6"/>
                      <a:pt x="1421" y="17"/>
                    </a:cubicBezTo>
                    <a:cubicBezTo>
                      <a:pt x="448" y="125"/>
                      <a:pt x="1" y="1206"/>
                      <a:pt x="376" y="2394"/>
                    </a:cubicBezTo>
                    <a:cubicBezTo>
                      <a:pt x="723" y="3502"/>
                      <a:pt x="1675" y="4349"/>
                      <a:pt x="2580" y="4349"/>
                    </a:cubicBezTo>
                    <a:cubicBezTo>
                      <a:pt x="2653" y="4349"/>
                      <a:pt x="2725" y="4344"/>
                      <a:pt x="2797" y="4333"/>
                    </a:cubicBezTo>
                    <a:cubicBezTo>
                      <a:pt x="3762" y="4225"/>
                      <a:pt x="4245" y="3144"/>
                      <a:pt x="3878" y="1947"/>
                    </a:cubicBezTo>
                    <a:cubicBezTo>
                      <a:pt x="3532" y="818"/>
                      <a:pt x="2554" y="0"/>
                      <a:pt x="1647"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14"/>
              <p:cNvSpPr/>
              <p:nvPr/>
            </p:nvSpPr>
            <p:spPr>
              <a:xfrm>
                <a:off x="5890788" y="6370650"/>
                <a:ext cx="68825" cy="109600"/>
              </a:xfrm>
              <a:custGeom>
                <a:rect b="b" l="l" r="r" t="t"/>
                <a:pathLst>
                  <a:path extrusionOk="0" h="4384" w="2753">
                    <a:moveTo>
                      <a:pt x="123" y="0"/>
                    </a:moveTo>
                    <a:cubicBezTo>
                      <a:pt x="82" y="0"/>
                      <a:pt x="41" y="2"/>
                      <a:pt x="1" y="6"/>
                    </a:cubicBezTo>
                    <a:cubicBezTo>
                      <a:pt x="823" y="184"/>
                      <a:pt x="1600" y="935"/>
                      <a:pt x="1940" y="1935"/>
                    </a:cubicBezTo>
                    <a:cubicBezTo>
                      <a:pt x="2306" y="3133"/>
                      <a:pt x="1823" y="4205"/>
                      <a:pt x="859" y="4357"/>
                    </a:cubicBezTo>
                    <a:lnTo>
                      <a:pt x="823" y="4357"/>
                    </a:lnTo>
                    <a:cubicBezTo>
                      <a:pt x="894" y="4374"/>
                      <a:pt x="977" y="4383"/>
                      <a:pt x="1061" y="4383"/>
                    </a:cubicBezTo>
                    <a:cubicBezTo>
                      <a:pt x="1144" y="4383"/>
                      <a:pt x="1229" y="4374"/>
                      <a:pt x="1305" y="4357"/>
                    </a:cubicBezTo>
                    <a:cubicBezTo>
                      <a:pt x="2270" y="4249"/>
                      <a:pt x="2753" y="3168"/>
                      <a:pt x="2386" y="1971"/>
                    </a:cubicBezTo>
                    <a:cubicBezTo>
                      <a:pt x="2027" y="835"/>
                      <a:pt x="1023" y="0"/>
                      <a:pt x="123"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14"/>
              <p:cNvSpPr/>
              <p:nvPr/>
            </p:nvSpPr>
            <p:spPr>
              <a:xfrm>
                <a:off x="6081538" y="6303450"/>
                <a:ext cx="55875" cy="87125"/>
              </a:xfrm>
              <a:custGeom>
                <a:rect b="b" l="l" r="r" t="t"/>
                <a:pathLst>
                  <a:path extrusionOk="0" h="3485" w="2235">
                    <a:moveTo>
                      <a:pt x="893" y="1"/>
                    </a:moveTo>
                    <a:cubicBezTo>
                      <a:pt x="857" y="1"/>
                      <a:pt x="822" y="5"/>
                      <a:pt x="787" y="13"/>
                    </a:cubicBezTo>
                    <a:cubicBezTo>
                      <a:pt x="260" y="121"/>
                      <a:pt x="1" y="978"/>
                      <a:pt x="224" y="1943"/>
                    </a:cubicBezTo>
                    <a:cubicBezTo>
                      <a:pt x="397" y="2843"/>
                      <a:pt x="891" y="3484"/>
                      <a:pt x="1375" y="3484"/>
                    </a:cubicBezTo>
                    <a:cubicBezTo>
                      <a:pt x="1414" y="3484"/>
                      <a:pt x="1453" y="3480"/>
                      <a:pt x="1493" y="3471"/>
                    </a:cubicBezTo>
                    <a:cubicBezTo>
                      <a:pt x="2011" y="3399"/>
                      <a:pt x="2234" y="2506"/>
                      <a:pt x="2047" y="1577"/>
                    </a:cubicBezTo>
                    <a:cubicBezTo>
                      <a:pt x="1881" y="674"/>
                      <a:pt x="1354" y="1"/>
                      <a:pt x="893"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14"/>
              <p:cNvSpPr/>
              <p:nvPr/>
            </p:nvSpPr>
            <p:spPr>
              <a:xfrm>
                <a:off x="6101188" y="6303600"/>
                <a:ext cx="36225" cy="87300"/>
              </a:xfrm>
              <a:custGeom>
                <a:rect b="b" l="l" r="r" t="t"/>
                <a:pathLst>
                  <a:path extrusionOk="0" h="3492" w="1449">
                    <a:moveTo>
                      <a:pt x="86" y="1"/>
                    </a:moveTo>
                    <a:cubicBezTo>
                      <a:pt x="57" y="1"/>
                      <a:pt x="29" y="3"/>
                      <a:pt x="1" y="7"/>
                    </a:cubicBezTo>
                    <a:cubicBezTo>
                      <a:pt x="448" y="115"/>
                      <a:pt x="859" y="749"/>
                      <a:pt x="1001" y="1526"/>
                    </a:cubicBezTo>
                    <a:cubicBezTo>
                      <a:pt x="1225" y="2500"/>
                      <a:pt x="966" y="3358"/>
                      <a:pt x="448" y="3465"/>
                    </a:cubicBezTo>
                    <a:cubicBezTo>
                      <a:pt x="483" y="3483"/>
                      <a:pt x="530" y="3492"/>
                      <a:pt x="577" y="3492"/>
                    </a:cubicBezTo>
                    <a:cubicBezTo>
                      <a:pt x="624" y="3492"/>
                      <a:pt x="671" y="3483"/>
                      <a:pt x="707" y="3465"/>
                    </a:cubicBezTo>
                    <a:cubicBezTo>
                      <a:pt x="1225" y="3393"/>
                      <a:pt x="1448" y="2500"/>
                      <a:pt x="1261" y="1571"/>
                    </a:cubicBezTo>
                    <a:cubicBezTo>
                      <a:pt x="1092" y="650"/>
                      <a:pt x="579" y="1"/>
                      <a:pt x="8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14"/>
              <p:cNvSpPr/>
              <p:nvPr/>
            </p:nvSpPr>
            <p:spPr>
              <a:xfrm>
                <a:off x="5894588" y="6774000"/>
                <a:ext cx="91150" cy="57075"/>
              </a:xfrm>
              <a:custGeom>
                <a:rect b="b" l="l" r="r" t="t"/>
                <a:pathLst>
                  <a:path extrusionOk="0" h="2283" w="3646">
                    <a:moveTo>
                      <a:pt x="2593" y="1"/>
                    </a:moveTo>
                    <a:cubicBezTo>
                      <a:pt x="2249" y="1"/>
                      <a:pt x="1841" y="95"/>
                      <a:pt x="1448" y="284"/>
                    </a:cubicBezTo>
                    <a:cubicBezTo>
                      <a:pt x="555" y="730"/>
                      <a:pt x="1" y="1436"/>
                      <a:pt x="224" y="1919"/>
                    </a:cubicBezTo>
                    <a:cubicBezTo>
                      <a:pt x="344" y="2158"/>
                      <a:pt x="656" y="2282"/>
                      <a:pt x="1058" y="2282"/>
                    </a:cubicBezTo>
                    <a:cubicBezTo>
                      <a:pt x="1406" y="2282"/>
                      <a:pt x="1820" y="2190"/>
                      <a:pt x="2234" y="1999"/>
                    </a:cubicBezTo>
                    <a:cubicBezTo>
                      <a:pt x="3128" y="1588"/>
                      <a:pt x="3646" y="847"/>
                      <a:pt x="3423" y="400"/>
                    </a:cubicBezTo>
                    <a:cubicBezTo>
                      <a:pt x="3321" y="133"/>
                      <a:pt x="3001" y="1"/>
                      <a:pt x="2593"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14"/>
              <p:cNvSpPr/>
              <p:nvPr/>
            </p:nvSpPr>
            <p:spPr>
              <a:xfrm>
                <a:off x="5899288" y="6783975"/>
                <a:ext cx="86450" cy="47100"/>
              </a:xfrm>
              <a:custGeom>
                <a:rect b="b" l="l" r="r" t="t"/>
                <a:pathLst>
                  <a:path extrusionOk="0" h="1884" w="3458">
                    <a:moveTo>
                      <a:pt x="3270" y="1"/>
                    </a:moveTo>
                    <a:cubicBezTo>
                      <a:pt x="3235" y="448"/>
                      <a:pt x="2752" y="1001"/>
                      <a:pt x="2011" y="1377"/>
                    </a:cubicBezTo>
                    <a:cubicBezTo>
                      <a:pt x="1604" y="1564"/>
                      <a:pt x="1197" y="1656"/>
                      <a:pt x="854" y="1656"/>
                    </a:cubicBezTo>
                    <a:cubicBezTo>
                      <a:pt x="443" y="1656"/>
                      <a:pt x="122" y="1523"/>
                      <a:pt x="0" y="1261"/>
                    </a:cubicBezTo>
                    <a:lnTo>
                      <a:pt x="0" y="1261"/>
                    </a:lnTo>
                    <a:cubicBezTo>
                      <a:pt x="0" y="1341"/>
                      <a:pt x="0" y="1412"/>
                      <a:pt x="36" y="1520"/>
                    </a:cubicBezTo>
                    <a:cubicBezTo>
                      <a:pt x="156" y="1759"/>
                      <a:pt x="468" y="1883"/>
                      <a:pt x="870" y="1883"/>
                    </a:cubicBezTo>
                    <a:cubicBezTo>
                      <a:pt x="1218" y="1883"/>
                      <a:pt x="1632" y="1791"/>
                      <a:pt x="2046" y="1600"/>
                    </a:cubicBezTo>
                    <a:cubicBezTo>
                      <a:pt x="2940" y="1189"/>
                      <a:pt x="3458" y="483"/>
                      <a:pt x="3270"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14"/>
              <p:cNvSpPr/>
              <p:nvPr/>
            </p:nvSpPr>
            <p:spPr>
              <a:xfrm>
                <a:off x="5334188" y="6439225"/>
                <a:ext cx="57875" cy="87125"/>
              </a:xfrm>
              <a:custGeom>
                <a:rect b="b" l="l" r="r" t="t"/>
                <a:pathLst>
                  <a:path extrusionOk="0" h="3485" w="2315">
                    <a:moveTo>
                      <a:pt x="833" y="1"/>
                    </a:moveTo>
                    <a:cubicBezTo>
                      <a:pt x="793" y="1"/>
                      <a:pt x="754" y="5"/>
                      <a:pt x="716" y="14"/>
                    </a:cubicBezTo>
                    <a:cubicBezTo>
                      <a:pt x="189" y="166"/>
                      <a:pt x="1" y="1060"/>
                      <a:pt x="269" y="1989"/>
                    </a:cubicBezTo>
                    <a:cubicBezTo>
                      <a:pt x="508" y="2848"/>
                      <a:pt x="1030" y="3485"/>
                      <a:pt x="1524" y="3485"/>
                    </a:cubicBezTo>
                    <a:cubicBezTo>
                      <a:pt x="1565" y="3485"/>
                      <a:pt x="1605" y="3481"/>
                      <a:pt x="1645" y="3472"/>
                    </a:cubicBezTo>
                    <a:cubicBezTo>
                      <a:pt x="2127" y="3329"/>
                      <a:pt x="2315" y="2436"/>
                      <a:pt x="2056" y="1506"/>
                    </a:cubicBezTo>
                    <a:cubicBezTo>
                      <a:pt x="1850" y="610"/>
                      <a:pt x="1296" y="1"/>
                      <a:pt x="833"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14"/>
              <p:cNvSpPr/>
              <p:nvPr/>
            </p:nvSpPr>
            <p:spPr>
              <a:xfrm>
                <a:off x="5334188" y="6439575"/>
                <a:ext cx="40250" cy="86775"/>
              </a:xfrm>
              <a:custGeom>
                <a:rect b="b" l="l" r="r" t="t"/>
                <a:pathLst>
                  <a:path extrusionOk="0" h="3471" w="1610">
                    <a:moveTo>
                      <a:pt x="716" y="0"/>
                    </a:moveTo>
                    <a:cubicBezTo>
                      <a:pt x="189" y="152"/>
                      <a:pt x="1" y="1046"/>
                      <a:pt x="269" y="1975"/>
                    </a:cubicBezTo>
                    <a:cubicBezTo>
                      <a:pt x="508" y="2834"/>
                      <a:pt x="1030" y="3471"/>
                      <a:pt x="1496" y="3471"/>
                    </a:cubicBezTo>
                    <a:cubicBezTo>
                      <a:pt x="1534" y="3471"/>
                      <a:pt x="1572" y="3467"/>
                      <a:pt x="1609" y="3458"/>
                    </a:cubicBezTo>
                    <a:cubicBezTo>
                      <a:pt x="1162" y="3351"/>
                      <a:pt x="716" y="2752"/>
                      <a:pt x="492" y="1975"/>
                    </a:cubicBezTo>
                    <a:cubicBezTo>
                      <a:pt x="224" y="1046"/>
                      <a:pt x="448" y="152"/>
                      <a:pt x="939"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14"/>
              <p:cNvSpPr/>
              <p:nvPr/>
            </p:nvSpPr>
            <p:spPr>
              <a:xfrm>
                <a:off x="5620988" y="6786525"/>
                <a:ext cx="62350" cy="34400"/>
              </a:xfrm>
              <a:custGeom>
                <a:rect b="b" l="l" r="r" t="t"/>
                <a:pathLst>
                  <a:path extrusionOk="0" h="1376" w="2494">
                    <a:moveTo>
                      <a:pt x="850" y="0"/>
                    </a:moveTo>
                    <a:cubicBezTo>
                      <a:pt x="435" y="0"/>
                      <a:pt x="122" y="142"/>
                      <a:pt x="72" y="381"/>
                    </a:cubicBezTo>
                    <a:cubicBezTo>
                      <a:pt x="0" y="712"/>
                      <a:pt x="447" y="1123"/>
                      <a:pt x="1081" y="1310"/>
                    </a:cubicBezTo>
                    <a:cubicBezTo>
                      <a:pt x="1272" y="1354"/>
                      <a:pt x="1456" y="1375"/>
                      <a:pt x="1624" y="1375"/>
                    </a:cubicBezTo>
                    <a:cubicBezTo>
                      <a:pt x="2046" y="1375"/>
                      <a:pt x="2364" y="1239"/>
                      <a:pt x="2422" y="971"/>
                    </a:cubicBezTo>
                    <a:cubicBezTo>
                      <a:pt x="2493" y="640"/>
                      <a:pt x="2046" y="229"/>
                      <a:pt x="1412" y="77"/>
                    </a:cubicBezTo>
                    <a:cubicBezTo>
                      <a:pt x="1215" y="25"/>
                      <a:pt x="1023" y="0"/>
                      <a:pt x="850"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14"/>
              <p:cNvSpPr/>
              <p:nvPr/>
            </p:nvSpPr>
            <p:spPr>
              <a:xfrm>
                <a:off x="5620988" y="6792250"/>
                <a:ext cx="60550" cy="28700"/>
              </a:xfrm>
              <a:custGeom>
                <a:rect b="b" l="l" r="r" t="t"/>
                <a:pathLst>
                  <a:path extrusionOk="0" h="1148" w="2422">
                    <a:moveTo>
                      <a:pt x="143" y="0"/>
                    </a:moveTo>
                    <a:lnTo>
                      <a:pt x="143" y="0"/>
                    </a:lnTo>
                    <a:cubicBezTo>
                      <a:pt x="108" y="36"/>
                      <a:pt x="72" y="117"/>
                      <a:pt x="72" y="152"/>
                    </a:cubicBezTo>
                    <a:cubicBezTo>
                      <a:pt x="0" y="483"/>
                      <a:pt x="447" y="894"/>
                      <a:pt x="1081" y="1081"/>
                    </a:cubicBezTo>
                    <a:cubicBezTo>
                      <a:pt x="1264" y="1126"/>
                      <a:pt x="1444" y="1147"/>
                      <a:pt x="1611" y="1147"/>
                    </a:cubicBezTo>
                    <a:cubicBezTo>
                      <a:pt x="2015" y="1147"/>
                      <a:pt x="2339" y="1021"/>
                      <a:pt x="2422" y="787"/>
                    </a:cubicBezTo>
                    <a:lnTo>
                      <a:pt x="2422" y="787"/>
                    </a:lnTo>
                    <a:cubicBezTo>
                      <a:pt x="2279" y="929"/>
                      <a:pt x="2027" y="1010"/>
                      <a:pt x="1718" y="1010"/>
                    </a:cubicBezTo>
                    <a:cubicBezTo>
                      <a:pt x="1545" y="1010"/>
                      <a:pt x="1353" y="984"/>
                      <a:pt x="1153" y="930"/>
                    </a:cubicBezTo>
                    <a:cubicBezTo>
                      <a:pt x="519" y="787"/>
                      <a:pt x="72" y="376"/>
                      <a:pt x="143"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14"/>
              <p:cNvSpPr/>
              <p:nvPr/>
            </p:nvSpPr>
            <p:spPr>
              <a:xfrm>
                <a:off x="5633938" y="6834950"/>
                <a:ext cx="129350" cy="68150"/>
              </a:xfrm>
              <a:custGeom>
                <a:rect b="b" l="l" r="r" t="t"/>
                <a:pathLst>
                  <a:path extrusionOk="0" h="2726" w="5174">
                    <a:moveTo>
                      <a:pt x="2354" y="0"/>
                    </a:moveTo>
                    <a:cubicBezTo>
                      <a:pt x="1053" y="0"/>
                      <a:pt x="34" y="571"/>
                      <a:pt x="1" y="1267"/>
                    </a:cubicBezTo>
                    <a:cubicBezTo>
                      <a:pt x="1" y="2018"/>
                      <a:pt x="1117" y="2652"/>
                      <a:pt x="2529" y="2724"/>
                    </a:cubicBezTo>
                    <a:cubicBezTo>
                      <a:pt x="2569" y="2725"/>
                      <a:pt x="2610" y="2725"/>
                      <a:pt x="2650" y="2725"/>
                    </a:cubicBezTo>
                    <a:cubicBezTo>
                      <a:pt x="4016" y="2725"/>
                      <a:pt x="5138" y="2140"/>
                      <a:pt x="5138" y="1419"/>
                    </a:cubicBezTo>
                    <a:cubicBezTo>
                      <a:pt x="5173" y="678"/>
                      <a:pt x="4021" y="43"/>
                      <a:pt x="2609" y="8"/>
                    </a:cubicBezTo>
                    <a:cubicBezTo>
                      <a:pt x="2523" y="3"/>
                      <a:pt x="2438" y="0"/>
                      <a:pt x="2354"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14"/>
              <p:cNvSpPr/>
              <p:nvPr/>
            </p:nvSpPr>
            <p:spPr>
              <a:xfrm>
                <a:off x="5633938" y="6857475"/>
                <a:ext cx="128450" cy="45625"/>
              </a:xfrm>
              <a:custGeom>
                <a:rect b="b" l="l" r="r" t="t"/>
                <a:pathLst>
                  <a:path extrusionOk="0" h="1825" w="5138">
                    <a:moveTo>
                      <a:pt x="117" y="0"/>
                    </a:moveTo>
                    <a:cubicBezTo>
                      <a:pt x="36" y="107"/>
                      <a:pt x="1" y="259"/>
                      <a:pt x="1" y="366"/>
                    </a:cubicBezTo>
                    <a:cubicBezTo>
                      <a:pt x="1" y="1117"/>
                      <a:pt x="1117" y="1751"/>
                      <a:pt x="2529" y="1823"/>
                    </a:cubicBezTo>
                    <a:cubicBezTo>
                      <a:pt x="2572" y="1824"/>
                      <a:pt x="2616" y="1824"/>
                      <a:pt x="2659" y="1824"/>
                    </a:cubicBezTo>
                    <a:cubicBezTo>
                      <a:pt x="4019" y="1824"/>
                      <a:pt x="5103" y="1282"/>
                      <a:pt x="5138" y="554"/>
                    </a:cubicBezTo>
                    <a:lnTo>
                      <a:pt x="5138" y="554"/>
                    </a:lnTo>
                    <a:cubicBezTo>
                      <a:pt x="4843" y="1117"/>
                      <a:pt x="3833" y="1483"/>
                      <a:pt x="2645" y="1483"/>
                    </a:cubicBezTo>
                    <a:cubicBezTo>
                      <a:pt x="1234" y="1447"/>
                      <a:pt x="72" y="777"/>
                      <a:pt x="117" y="36"/>
                    </a:cubicBezTo>
                    <a:lnTo>
                      <a:pt x="117" y="0"/>
                    </a:ln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pic>
        <p:nvPicPr>
          <p:cNvPr id="783" name="Google Shape;783;p14"/>
          <p:cNvPicPr preferRelativeResize="0"/>
          <p:nvPr/>
        </p:nvPicPr>
        <p:blipFill>
          <a:blip r:embed="rId2">
            <a:alphaModFix/>
          </a:blip>
          <a:stretch>
            <a:fillRect/>
          </a:stretch>
        </p:blipFill>
        <p:spPr>
          <a:xfrm>
            <a:off x="28402" y="0"/>
            <a:ext cx="8970797" cy="5143501"/>
          </a:xfrm>
          <a:prstGeom prst="rect">
            <a:avLst/>
          </a:prstGeom>
          <a:noFill/>
          <a:ln>
            <a:noFill/>
          </a:ln>
        </p:spPr>
      </p:pic>
      <p:sp>
        <p:nvSpPr>
          <p:cNvPr id="784" name="Google Shape;784;p14"/>
          <p:cNvSpPr txBox="1"/>
          <p:nvPr>
            <p:ph type="ctrTitle"/>
          </p:nvPr>
        </p:nvSpPr>
        <p:spPr>
          <a:xfrm>
            <a:off x="2582388" y="1542263"/>
            <a:ext cx="38628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9E005D"/>
              </a:buClr>
              <a:buSzPts val="3000"/>
              <a:buNone/>
              <a:defRPr sz="3000">
                <a:solidFill>
                  <a:srgbClr val="9E005D"/>
                </a:solidFill>
              </a:defRPr>
            </a:lvl1pPr>
            <a:lvl2pPr lvl="1" rtl="0" algn="ctr">
              <a:spcBef>
                <a:spcPts val="0"/>
              </a:spcBef>
              <a:spcAft>
                <a:spcPts val="0"/>
              </a:spcAft>
              <a:buClr>
                <a:srgbClr val="9E005D"/>
              </a:buClr>
              <a:buSzPts val="2400"/>
              <a:buNone/>
              <a:defRPr sz="2400">
                <a:solidFill>
                  <a:srgbClr val="9E005D"/>
                </a:solidFill>
              </a:defRPr>
            </a:lvl2pPr>
            <a:lvl3pPr lvl="2" rtl="0" algn="ctr">
              <a:spcBef>
                <a:spcPts val="0"/>
              </a:spcBef>
              <a:spcAft>
                <a:spcPts val="0"/>
              </a:spcAft>
              <a:buClr>
                <a:srgbClr val="9E005D"/>
              </a:buClr>
              <a:buSzPts val="2400"/>
              <a:buNone/>
              <a:defRPr sz="2400">
                <a:solidFill>
                  <a:srgbClr val="9E005D"/>
                </a:solidFill>
              </a:defRPr>
            </a:lvl3pPr>
            <a:lvl4pPr lvl="3" rtl="0" algn="ctr">
              <a:spcBef>
                <a:spcPts val="0"/>
              </a:spcBef>
              <a:spcAft>
                <a:spcPts val="0"/>
              </a:spcAft>
              <a:buClr>
                <a:srgbClr val="9E005D"/>
              </a:buClr>
              <a:buSzPts val="2400"/>
              <a:buNone/>
              <a:defRPr sz="2400">
                <a:solidFill>
                  <a:srgbClr val="9E005D"/>
                </a:solidFill>
              </a:defRPr>
            </a:lvl4pPr>
            <a:lvl5pPr lvl="4" rtl="0" algn="ctr">
              <a:spcBef>
                <a:spcPts val="0"/>
              </a:spcBef>
              <a:spcAft>
                <a:spcPts val="0"/>
              </a:spcAft>
              <a:buClr>
                <a:srgbClr val="9E005D"/>
              </a:buClr>
              <a:buSzPts val="2400"/>
              <a:buNone/>
              <a:defRPr sz="2400">
                <a:solidFill>
                  <a:srgbClr val="9E005D"/>
                </a:solidFill>
              </a:defRPr>
            </a:lvl5pPr>
            <a:lvl6pPr lvl="5" rtl="0" algn="ctr">
              <a:spcBef>
                <a:spcPts val="0"/>
              </a:spcBef>
              <a:spcAft>
                <a:spcPts val="0"/>
              </a:spcAft>
              <a:buClr>
                <a:srgbClr val="9E005D"/>
              </a:buClr>
              <a:buSzPts val="2400"/>
              <a:buNone/>
              <a:defRPr sz="2400">
                <a:solidFill>
                  <a:srgbClr val="9E005D"/>
                </a:solidFill>
              </a:defRPr>
            </a:lvl6pPr>
            <a:lvl7pPr lvl="6" rtl="0" algn="ctr">
              <a:spcBef>
                <a:spcPts val="0"/>
              </a:spcBef>
              <a:spcAft>
                <a:spcPts val="0"/>
              </a:spcAft>
              <a:buClr>
                <a:srgbClr val="9E005D"/>
              </a:buClr>
              <a:buSzPts val="2400"/>
              <a:buNone/>
              <a:defRPr sz="2400">
                <a:solidFill>
                  <a:srgbClr val="9E005D"/>
                </a:solidFill>
              </a:defRPr>
            </a:lvl7pPr>
            <a:lvl8pPr lvl="7" rtl="0" algn="ctr">
              <a:spcBef>
                <a:spcPts val="0"/>
              </a:spcBef>
              <a:spcAft>
                <a:spcPts val="0"/>
              </a:spcAft>
              <a:buClr>
                <a:srgbClr val="9E005D"/>
              </a:buClr>
              <a:buSzPts val="2400"/>
              <a:buNone/>
              <a:defRPr sz="2400">
                <a:solidFill>
                  <a:srgbClr val="9E005D"/>
                </a:solidFill>
              </a:defRPr>
            </a:lvl8pPr>
            <a:lvl9pPr lvl="8" rtl="0" algn="ctr">
              <a:spcBef>
                <a:spcPts val="0"/>
              </a:spcBef>
              <a:spcAft>
                <a:spcPts val="0"/>
              </a:spcAft>
              <a:buClr>
                <a:srgbClr val="9E005D"/>
              </a:buClr>
              <a:buSzPts val="2400"/>
              <a:buNone/>
              <a:defRPr sz="2400">
                <a:solidFill>
                  <a:srgbClr val="9E005D"/>
                </a:solidFill>
              </a:defRPr>
            </a:lvl9pPr>
          </a:lstStyle>
          <a:p/>
        </p:txBody>
      </p:sp>
      <p:sp>
        <p:nvSpPr>
          <p:cNvPr id="785" name="Google Shape;785;p14"/>
          <p:cNvSpPr txBox="1"/>
          <p:nvPr>
            <p:ph idx="1" type="subTitle"/>
          </p:nvPr>
        </p:nvSpPr>
        <p:spPr>
          <a:xfrm>
            <a:off x="2123238" y="2608123"/>
            <a:ext cx="4781100" cy="577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a:solidFill>
                  <a:srgbClr val="9E005D"/>
                </a:solidFill>
              </a:defRPr>
            </a:lvl1pPr>
            <a:lvl2pPr lvl="1" rtl="0" algn="ctr">
              <a:lnSpc>
                <a:spcPct val="100000"/>
              </a:lnSpc>
              <a:spcBef>
                <a:spcPts val="1600"/>
              </a:spcBef>
              <a:spcAft>
                <a:spcPts val="0"/>
              </a:spcAft>
              <a:buNone/>
              <a:defRPr>
                <a:solidFill>
                  <a:srgbClr val="9E005D"/>
                </a:solidFill>
              </a:defRPr>
            </a:lvl2pPr>
            <a:lvl3pPr lvl="2" rtl="0" algn="ctr">
              <a:lnSpc>
                <a:spcPct val="100000"/>
              </a:lnSpc>
              <a:spcBef>
                <a:spcPts val="1600"/>
              </a:spcBef>
              <a:spcAft>
                <a:spcPts val="0"/>
              </a:spcAft>
              <a:buNone/>
              <a:defRPr>
                <a:solidFill>
                  <a:srgbClr val="9E005D"/>
                </a:solidFill>
              </a:defRPr>
            </a:lvl3pPr>
            <a:lvl4pPr lvl="3" rtl="0" algn="ctr">
              <a:lnSpc>
                <a:spcPct val="100000"/>
              </a:lnSpc>
              <a:spcBef>
                <a:spcPts val="1600"/>
              </a:spcBef>
              <a:spcAft>
                <a:spcPts val="0"/>
              </a:spcAft>
              <a:buNone/>
              <a:defRPr>
                <a:solidFill>
                  <a:srgbClr val="9E005D"/>
                </a:solidFill>
              </a:defRPr>
            </a:lvl4pPr>
            <a:lvl5pPr lvl="4" rtl="0" algn="ctr">
              <a:lnSpc>
                <a:spcPct val="100000"/>
              </a:lnSpc>
              <a:spcBef>
                <a:spcPts val="1600"/>
              </a:spcBef>
              <a:spcAft>
                <a:spcPts val="0"/>
              </a:spcAft>
              <a:buNone/>
              <a:defRPr>
                <a:solidFill>
                  <a:srgbClr val="9E005D"/>
                </a:solidFill>
              </a:defRPr>
            </a:lvl5pPr>
            <a:lvl6pPr lvl="5" rtl="0" algn="ctr">
              <a:lnSpc>
                <a:spcPct val="100000"/>
              </a:lnSpc>
              <a:spcBef>
                <a:spcPts val="1600"/>
              </a:spcBef>
              <a:spcAft>
                <a:spcPts val="0"/>
              </a:spcAft>
              <a:buNone/>
              <a:defRPr>
                <a:solidFill>
                  <a:srgbClr val="9E005D"/>
                </a:solidFill>
              </a:defRPr>
            </a:lvl6pPr>
            <a:lvl7pPr lvl="6" rtl="0" algn="ctr">
              <a:lnSpc>
                <a:spcPct val="100000"/>
              </a:lnSpc>
              <a:spcBef>
                <a:spcPts val="1600"/>
              </a:spcBef>
              <a:spcAft>
                <a:spcPts val="0"/>
              </a:spcAft>
              <a:buNone/>
              <a:defRPr>
                <a:solidFill>
                  <a:srgbClr val="9E005D"/>
                </a:solidFill>
              </a:defRPr>
            </a:lvl7pPr>
            <a:lvl8pPr lvl="7" rtl="0" algn="ctr">
              <a:lnSpc>
                <a:spcPct val="100000"/>
              </a:lnSpc>
              <a:spcBef>
                <a:spcPts val="1600"/>
              </a:spcBef>
              <a:spcAft>
                <a:spcPts val="0"/>
              </a:spcAft>
              <a:buNone/>
              <a:defRPr>
                <a:solidFill>
                  <a:srgbClr val="9E005D"/>
                </a:solidFill>
              </a:defRPr>
            </a:lvl8pPr>
            <a:lvl9pPr lvl="8" rtl="0" algn="ctr">
              <a:lnSpc>
                <a:spcPct val="100000"/>
              </a:lnSpc>
              <a:spcBef>
                <a:spcPts val="1600"/>
              </a:spcBef>
              <a:spcAft>
                <a:spcPts val="1600"/>
              </a:spcAft>
              <a:buNone/>
              <a:defRPr>
                <a:solidFill>
                  <a:srgbClr val="9E005D"/>
                </a:solidFill>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 BLANK SLIDE">
  <p:cSld name="TITLE_1_1_1_1_1_1_2">
    <p:bg>
      <p:bgPr>
        <a:gradFill>
          <a:gsLst>
            <a:gs pos="0">
              <a:srgbClr val="FF8200"/>
            </a:gs>
            <a:gs pos="100000">
              <a:schemeClr val="accent1"/>
            </a:gs>
          </a:gsLst>
          <a:lin ang="10801400" scaled="0"/>
        </a:gradFill>
      </p:bgPr>
    </p:bg>
    <p:spTree>
      <p:nvGrpSpPr>
        <p:cNvPr id="786" name="Shape 786"/>
        <p:cNvGrpSpPr/>
        <p:nvPr/>
      </p:nvGrpSpPr>
      <p:grpSpPr>
        <a:xfrm>
          <a:off x="0" y="0"/>
          <a:ext cx="0" cy="0"/>
          <a:chOff x="0" y="0"/>
          <a:chExt cx="0" cy="0"/>
        </a:xfrm>
      </p:grpSpPr>
      <p:sp>
        <p:nvSpPr>
          <p:cNvPr id="787" name="Google Shape;787;p15"/>
          <p:cNvSpPr/>
          <p:nvPr/>
        </p:nvSpPr>
        <p:spPr>
          <a:xfrm rot="-5400000">
            <a:off x="-820347" y="988318"/>
            <a:ext cx="5190004" cy="3194359"/>
          </a:xfrm>
          <a:custGeom>
            <a:rect b="b" l="l" r="r" t="t"/>
            <a:pathLst>
              <a:path extrusionOk="0" h="12837" w="20857">
                <a:moveTo>
                  <a:pt x="1591" y="756"/>
                </a:moveTo>
                <a:cubicBezTo>
                  <a:pt x="1956" y="756"/>
                  <a:pt x="2358" y="882"/>
                  <a:pt x="2569" y="1025"/>
                </a:cubicBezTo>
                <a:cubicBezTo>
                  <a:pt x="2806" y="1186"/>
                  <a:pt x="3006" y="1461"/>
                  <a:pt x="2968" y="1736"/>
                </a:cubicBezTo>
                <a:cubicBezTo>
                  <a:pt x="2902" y="2159"/>
                  <a:pt x="2525" y="2291"/>
                  <a:pt x="2121" y="2291"/>
                </a:cubicBezTo>
                <a:cubicBezTo>
                  <a:pt x="1766" y="2291"/>
                  <a:pt x="1389" y="2189"/>
                  <a:pt x="1185" y="2096"/>
                </a:cubicBezTo>
                <a:cubicBezTo>
                  <a:pt x="797" y="1897"/>
                  <a:pt x="673" y="1262"/>
                  <a:pt x="986" y="949"/>
                </a:cubicBezTo>
                <a:cubicBezTo>
                  <a:pt x="1129" y="810"/>
                  <a:pt x="1352" y="756"/>
                  <a:pt x="1591" y="756"/>
                </a:cubicBezTo>
                <a:close/>
                <a:moveTo>
                  <a:pt x="11859" y="6864"/>
                </a:moveTo>
                <a:cubicBezTo>
                  <a:pt x="11937" y="6864"/>
                  <a:pt x="12013" y="6867"/>
                  <a:pt x="12088" y="6874"/>
                </a:cubicBezTo>
                <a:cubicBezTo>
                  <a:pt x="12287" y="6874"/>
                  <a:pt x="12524" y="6912"/>
                  <a:pt x="12647" y="7073"/>
                </a:cubicBezTo>
                <a:cubicBezTo>
                  <a:pt x="13197" y="7746"/>
                  <a:pt x="12050" y="7983"/>
                  <a:pt x="11614" y="7983"/>
                </a:cubicBezTo>
                <a:cubicBezTo>
                  <a:pt x="11570" y="7983"/>
                  <a:pt x="11510" y="7984"/>
                  <a:pt x="11441" y="7984"/>
                </a:cubicBezTo>
                <a:cubicBezTo>
                  <a:pt x="11079" y="7984"/>
                  <a:pt x="10448" y="7957"/>
                  <a:pt x="10353" y="7623"/>
                </a:cubicBezTo>
                <a:cubicBezTo>
                  <a:pt x="10315" y="7386"/>
                  <a:pt x="10514" y="7187"/>
                  <a:pt x="10751" y="7073"/>
                </a:cubicBezTo>
                <a:cubicBezTo>
                  <a:pt x="11073" y="6939"/>
                  <a:pt x="11481" y="6864"/>
                  <a:pt x="11859" y="6864"/>
                </a:cubicBezTo>
                <a:close/>
                <a:moveTo>
                  <a:pt x="3081" y="8059"/>
                </a:moveTo>
                <a:cubicBezTo>
                  <a:pt x="3318" y="8059"/>
                  <a:pt x="3593" y="8182"/>
                  <a:pt x="3717" y="8419"/>
                </a:cubicBezTo>
                <a:cubicBezTo>
                  <a:pt x="3717" y="8457"/>
                  <a:pt x="3754" y="8495"/>
                  <a:pt x="3754" y="8571"/>
                </a:cubicBezTo>
                <a:cubicBezTo>
                  <a:pt x="3754" y="8732"/>
                  <a:pt x="3679" y="8931"/>
                  <a:pt x="3555" y="9045"/>
                </a:cubicBezTo>
                <a:cubicBezTo>
                  <a:pt x="3280" y="9405"/>
                  <a:pt x="2930" y="9604"/>
                  <a:pt x="2532" y="9756"/>
                </a:cubicBezTo>
                <a:cubicBezTo>
                  <a:pt x="2133" y="9955"/>
                  <a:pt x="1745" y="10116"/>
                  <a:pt x="1384" y="10268"/>
                </a:cubicBezTo>
                <a:cubicBezTo>
                  <a:pt x="1254" y="10324"/>
                  <a:pt x="957" y="10461"/>
                  <a:pt x="732" y="10461"/>
                </a:cubicBezTo>
                <a:cubicBezTo>
                  <a:pt x="615" y="10461"/>
                  <a:pt x="517" y="10423"/>
                  <a:pt x="474" y="10315"/>
                </a:cubicBezTo>
                <a:cubicBezTo>
                  <a:pt x="162" y="9481"/>
                  <a:pt x="1745" y="8732"/>
                  <a:pt x="2257" y="8419"/>
                </a:cubicBezTo>
                <a:cubicBezTo>
                  <a:pt x="2494" y="8258"/>
                  <a:pt x="2769" y="8097"/>
                  <a:pt x="3081" y="8059"/>
                </a:cubicBezTo>
                <a:close/>
                <a:moveTo>
                  <a:pt x="1309" y="1"/>
                </a:moveTo>
                <a:cubicBezTo>
                  <a:pt x="873" y="1"/>
                  <a:pt x="399" y="276"/>
                  <a:pt x="0" y="437"/>
                </a:cubicBezTo>
                <a:lnTo>
                  <a:pt x="0" y="12837"/>
                </a:lnTo>
                <a:cubicBezTo>
                  <a:pt x="474" y="11775"/>
                  <a:pt x="948" y="10789"/>
                  <a:pt x="2095" y="10315"/>
                </a:cubicBezTo>
                <a:cubicBezTo>
                  <a:pt x="2731" y="10078"/>
                  <a:pt x="3404" y="9917"/>
                  <a:pt x="3991" y="9604"/>
                </a:cubicBezTo>
                <a:cubicBezTo>
                  <a:pt x="4826" y="9168"/>
                  <a:pt x="5414" y="8372"/>
                  <a:pt x="6286" y="8021"/>
                </a:cubicBezTo>
                <a:cubicBezTo>
                  <a:pt x="6605" y="7888"/>
                  <a:pt x="6948" y="7836"/>
                  <a:pt x="7301" y="7836"/>
                </a:cubicBezTo>
                <a:cubicBezTo>
                  <a:pt x="7901" y="7836"/>
                  <a:pt x="8533" y="7985"/>
                  <a:pt x="9130" y="8135"/>
                </a:cubicBezTo>
                <a:cubicBezTo>
                  <a:pt x="9868" y="8365"/>
                  <a:pt x="10631" y="8615"/>
                  <a:pt x="11399" y="8615"/>
                </a:cubicBezTo>
                <a:cubicBezTo>
                  <a:pt x="11578" y="8615"/>
                  <a:pt x="11757" y="8601"/>
                  <a:pt x="11936" y="8571"/>
                </a:cubicBezTo>
                <a:cubicBezTo>
                  <a:pt x="13036" y="8419"/>
                  <a:pt x="13984" y="7661"/>
                  <a:pt x="14969" y="7187"/>
                </a:cubicBezTo>
                <a:cubicBezTo>
                  <a:pt x="16087" y="6680"/>
                  <a:pt x="17308" y="6560"/>
                  <a:pt x="18540" y="6560"/>
                </a:cubicBezTo>
                <a:cubicBezTo>
                  <a:pt x="19316" y="6560"/>
                  <a:pt x="20095" y="6608"/>
                  <a:pt x="20857" y="6637"/>
                </a:cubicBezTo>
                <a:lnTo>
                  <a:pt x="20857" y="2968"/>
                </a:lnTo>
                <a:cubicBezTo>
                  <a:pt x="20520" y="2892"/>
                  <a:pt x="20175" y="2852"/>
                  <a:pt x="19829" y="2852"/>
                </a:cubicBezTo>
                <a:cubicBezTo>
                  <a:pt x="19445" y="2852"/>
                  <a:pt x="19060" y="2901"/>
                  <a:pt x="18686" y="3006"/>
                </a:cubicBezTo>
                <a:cubicBezTo>
                  <a:pt x="18051" y="3158"/>
                  <a:pt x="17425" y="3442"/>
                  <a:pt x="16828" y="3679"/>
                </a:cubicBezTo>
                <a:cubicBezTo>
                  <a:pt x="16184" y="3907"/>
                  <a:pt x="15510" y="4008"/>
                  <a:pt x="14833" y="4008"/>
                </a:cubicBezTo>
                <a:cubicBezTo>
                  <a:pt x="13396" y="4008"/>
                  <a:pt x="11940" y="3553"/>
                  <a:pt x="10703" y="2883"/>
                </a:cubicBezTo>
                <a:cubicBezTo>
                  <a:pt x="9755" y="2333"/>
                  <a:pt x="8807" y="1622"/>
                  <a:pt x="7708" y="1461"/>
                </a:cubicBezTo>
                <a:cubicBezTo>
                  <a:pt x="7534" y="1437"/>
                  <a:pt x="7365" y="1428"/>
                  <a:pt x="7198" y="1428"/>
                </a:cubicBezTo>
                <a:cubicBezTo>
                  <a:pt x="6827" y="1428"/>
                  <a:pt x="6466" y="1473"/>
                  <a:pt x="6087" y="1499"/>
                </a:cubicBezTo>
                <a:cubicBezTo>
                  <a:pt x="5893" y="1515"/>
                  <a:pt x="5694" y="1526"/>
                  <a:pt x="5493" y="1526"/>
                </a:cubicBezTo>
                <a:cubicBezTo>
                  <a:pt x="5123" y="1526"/>
                  <a:pt x="4746" y="1489"/>
                  <a:pt x="4390" y="1385"/>
                </a:cubicBezTo>
                <a:cubicBezTo>
                  <a:pt x="3792" y="1224"/>
                  <a:pt x="3280" y="835"/>
                  <a:pt x="2769" y="513"/>
                </a:cubicBezTo>
                <a:cubicBezTo>
                  <a:pt x="2332" y="238"/>
                  <a:pt x="1821" y="1"/>
                  <a:pt x="1309" y="1"/>
                </a:cubicBezTo>
                <a:close/>
              </a:path>
            </a:pathLst>
          </a:custGeom>
          <a:gradFill>
            <a:gsLst>
              <a:gs pos="0">
                <a:srgbClr val="FF5E90">
                  <a:alpha val="63529"/>
                </a:srgbClr>
              </a:gs>
              <a:gs pos="100000">
                <a:srgbClr val="ED275A">
                  <a:alpha val="61176"/>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15"/>
          <p:cNvSpPr/>
          <p:nvPr/>
        </p:nvSpPr>
        <p:spPr>
          <a:xfrm rot="-5400000">
            <a:off x="7048541" y="301728"/>
            <a:ext cx="2395406" cy="1793693"/>
          </a:xfrm>
          <a:custGeom>
            <a:rect b="b" l="l" r="r" t="t"/>
            <a:pathLst>
              <a:path extrusionOk="0" h="10031" w="13396">
                <a:moveTo>
                  <a:pt x="11613" y="3394"/>
                </a:moveTo>
                <a:cubicBezTo>
                  <a:pt x="11736" y="3432"/>
                  <a:pt x="11850" y="3432"/>
                  <a:pt x="11936" y="3432"/>
                </a:cubicBezTo>
                <a:cubicBezTo>
                  <a:pt x="12286" y="3555"/>
                  <a:pt x="12485" y="4029"/>
                  <a:pt x="12362" y="4380"/>
                </a:cubicBezTo>
                <a:cubicBezTo>
                  <a:pt x="12248" y="4778"/>
                  <a:pt x="11850" y="5015"/>
                  <a:pt x="11499" y="5053"/>
                </a:cubicBezTo>
                <a:cubicBezTo>
                  <a:pt x="11447" y="5062"/>
                  <a:pt x="11394" y="5066"/>
                  <a:pt x="11339" y="5066"/>
                </a:cubicBezTo>
                <a:cubicBezTo>
                  <a:pt x="10615" y="5066"/>
                  <a:pt x="9767" y="4330"/>
                  <a:pt x="10428" y="3669"/>
                </a:cubicBezTo>
                <a:cubicBezTo>
                  <a:pt x="10751" y="3394"/>
                  <a:pt x="11225" y="3394"/>
                  <a:pt x="11613" y="3394"/>
                </a:cubicBezTo>
                <a:close/>
                <a:moveTo>
                  <a:pt x="2470" y="4848"/>
                </a:moveTo>
                <a:cubicBezTo>
                  <a:pt x="2752" y="4848"/>
                  <a:pt x="2844" y="4997"/>
                  <a:pt x="2844" y="5176"/>
                </a:cubicBezTo>
                <a:cubicBezTo>
                  <a:pt x="2806" y="5527"/>
                  <a:pt x="2569" y="5802"/>
                  <a:pt x="2332" y="6039"/>
                </a:cubicBezTo>
                <a:cubicBezTo>
                  <a:pt x="2177" y="6194"/>
                  <a:pt x="1906" y="6303"/>
                  <a:pt x="1660" y="6303"/>
                </a:cubicBezTo>
                <a:cubicBezTo>
                  <a:pt x="1590" y="6303"/>
                  <a:pt x="1523" y="6295"/>
                  <a:pt x="1460" y="6276"/>
                </a:cubicBezTo>
                <a:cubicBezTo>
                  <a:pt x="1185" y="6200"/>
                  <a:pt x="1223" y="5887"/>
                  <a:pt x="1308" y="5688"/>
                </a:cubicBezTo>
                <a:cubicBezTo>
                  <a:pt x="1346" y="5650"/>
                  <a:pt x="1346" y="5650"/>
                  <a:pt x="1346" y="5603"/>
                </a:cubicBezTo>
                <a:cubicBezTo>
                  <a:pt x="1507" y="5366"/>
                  <a:pt x="1744" y="5214"/>
                  <a:pt x="1981" y="5053"/>
                </a:cubicBezTo>
                <a:cubicBezTo>
                  <a:pt x="2095" y="4977"/>
                  <a:pt x="2218" y="4854"/>
                  <a:pt x="2370" y="4854"/>
                </a:cubicBezTo>
                <a:cubicBezTo>
                  <a:pt x="2406" y="4850"/>
                  <a:pt x="2439" y="4848"/>
                  <a:pt x="2470" y="4848"/>
                </a:cubicBezTo>
                <a:close/>
                <a:moveTo>
                  <a:pt x="13395" y="0"/>
                </a:moveTo>
                <a:cubicBezTo>
                  <a:pt x="10751" y="2806"/>
                  <a:pt x="6437" y="1422"/>
                  <a:pt x="2929" y="2882"/>
                </a:cubicBezTo>
                <a:cubicBezTo>
                  <a:pt x="0" y="4067"/>
                  <a:pt x="85" y="7186"/>
                  <a:pt x="474" y="10030"/>
                </a:cubicBezTo>
                <a:lnTo>
                  <a:pt x="1782" y="10030"/>
                </a:lnTo>
                <a:cubicBezTo>
                  <a:pt x="1782" y="9793"/>
                  <a:pt x="1782" y="9594"/>
                  <a:pt x="1820" y="9357"/>
                </a:cubicBezTo>
                <a:cubicBezTo>
                  <a:pt x="1981" y="7783"/>
                  <a:pt x="3081" y="6513"/>
                  <a:pt x="4503" y="6039"/>
                </a:cubicBezTo>
                <a:cubicBezTo>
                  <a:pt x="6911" y="5252"/>
                  <a:pt x="10703" y="5840"/>
                  <a:pt x="13395" y="5091"/>
                </a:cubicBezTo>
                <a:lnTo>
                  <a:pt x="13395" y="0"/>
                </a:lnTo>
                <a:close/>
              </a:path>
            </a:pathLst>
          </a:custGeom>
          <a:gradFill>
            <a:gsLst>
              <a:gs pos="0">
                <a:srgbClr val="FF5E90">
                  <a:alpha val="63529"/>
                </a:srgbClr>
              </a:gs>
              <a:gs pos="100000">
                <a:srgbClr val="ED275A">
                  <a:alpha val="61176"/>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15"/>
          <p:cNvSpPr/>
          <p:nvPr/>
        </p:nvSpPr>
        <p:spPr>
          <a:xfrm>
            <a:off x="6610354" y="3358802"/>
            <a:ext cx="2554179" cy="1784696"/>
          </a:xfrm>
          <a:custGeom>
            <a:rect b="b" l="l" r="r" t="t"/>
            <a:pathLst>
              <a:path extrusionOk="0" h="7784" w="11140">
                <a:moveTo>
                  <a:pt x="7531" y="3699"/>
                </a:moveTo>
                <a:cubicBezTo>
                  <a:pt x="7953" y="3699"/>
                  <a:pt x="8000" y="4165"/>
                  <a:pt x="7708" y="4465"/>
                </a:cubicBezTo>
                <a:cubicBezTo>
                  <a:pt x="7471" y="4740"/>
                  <a:pt x="7111" y="4892"/>
                  <a:pt x="6760" y="4939"/>
                </a:cubicBezTo>
                <a:cubicBezTo>
                  <a:pt x="6674" y="4939"/>
                  <a:pt x="6637" y="4939"/>
                  <a:pt x="6561" y="4892"/>
                </a:cubicBezTo>
                <a:cubicBezTo>
                  <a:pt x="6437" y="4854"/>
                  <a:pt x="6400" y="4702"/>
                  <a:pt x="6437" y="4579"/>
                </a:cubicBezTo>
                <a:cubicBezTo>
                  <a:pt x="6437" y="4380"/>
                  <a:pt x="6561" y="4181"/>
                  <a:pt x="6722" y="4067"/>
                </a:cubicBezTo>
                <a:cubicBezTo>
                  <a:pt x="6874" y="3906"/>
                  <a:pt x="7196" y="3707"/>
                  <a:pt x="7433" y="3707"/>
                </a:cubicBezTo>
                <a:cubicBezTo>
                  <a:pt x="7467" y="3702"/>
                  <a:pt x="7500" y="3699"/>
                  <a:pt x="7531" y="3699"/>
                </a:cubicBezTo>
                <a:close/>
                <a:moveTo>
                  <a:pt x="11140" y="0"/>
                </a:moveTo>
                <a:cubicBezTo>
                  <a:pt x="10903" y="76"/>
                  <a:pt x="10666" y="152"/>
                  <a:pt x="10429" y="275"/>
                </a:cubicBezTo>
                <a:cubicBezTo>
                  <a:pt x="9756" y="673"/>
                  <a:pt x="9244" y="1299"/>
                  <a:pt x="8732" y="1896"/>
                </a:cubicBezTo>
                <a:cubicBezTo>
                  <a:pt x="8571" y="2133"/>
                  <a:pt x="8334" y="2332"/>
                  <a:pt x="8144" y="2522"/>
                </a:cubicBezTo>
                <a:cubicBezTo>
                  <a:pt x="7983" y="2683"/>
                  <a:pt x="7784" y="2806"/>
                  <a:pt x="7623" y="2920"/>
                </a:cubicBezTo>
                <a:cubicBezTo>
                  <a:pt x="7234" y="3157"/>
                  <a:pt x="6836" y="3233"/>
                  <a:pt x="6485" y="3517"/>
                </a:cubicBezTo>
                <a:cubicBezTo>
                  <a:pt x="5812" y="4105"/>
                  <a:pt x="5452" y="4977"/>
                  <a:pt x="4778" y="5603"/>
                </a:cubicBezTo>
                <a:cubicBezTo>
                  <a:pt x="4229" y="6162"/>
                  <a:pt x="3442" y="6475"/>
                  <a:pt x="2645" y="6598"/>
                </a:cubicBezTo>
                <a:cubicBezTo>
                  <a:pt x="2096" y="6674"/>
                  <a:pt x="1546" y="6674"/>
                  <a:pt x="1034" y="6873"/>
                </a:cubicBezTo>
                <a:cubicBezTo>
                  <a:pt x="711" y="6987"/>
                  <a:pt x="399" y="7186"/>
                  <a:pt x="200" y="7461"/>
                </a:cubicBezTo>
                <a:cubicBezTo>
                  <a:pt x="124" y="7546"/>
                  <a:pt x="38" y="7660"/>
                  <a:pt x="0" y="7783"/>
                </a:cubicBezTo>
                <a:lnTo>
                  <a:pt x="3954" y="7783"/>
                </a:lnTo>
                <a:cubicBezTo>
                  <a:pt x="4390" y="7546"/>
                  <a:pt x="4864" y="7385"/>
                  <a:pt x="5376" y="7309"/>
                </a:cubicBezTo>
                <a:cubicBezTo>
                  <a:pt x="5926" y="7224"/>
                  <a:pt x="6485" y="7262"/>
                  <a:pt x="6959" y="6987"/>
                </a:cubicBezTo>
                <a:cubicBezTo>
                  <a:pt x="7310" y="6788"/>
                  <a:pt x="7547" y="6437"/>
                  <a:pt x="7907" y="6200"/>
                </a:cubicBezTo>
                <a:cubicBezTo>
                  <a:pt x="8419" y="5840"/>
                  <a:pt x="9045" y="5726"/>
                  <a:pt x="9718" y="5650"/>
                </a:cubicBezTo>
                <a:cubicBezTo>
                  <a:pt x="10116" y="5650"/>
                  <a:pt x="10590" y="5603"/>
                  <a:pt x="10941" y="5413"/>
                </a:cubicBezTo>
                <a:cubicBezTo>
                  <a:pt x="11026" y="5366"/>
                  <a:pt x="11102" y="5328"/>
                  <a:pt x="11140" y="5290"/>
                </a:cubicBezTo>
                <a:lnTo>
                  <a:pt x="11140" y="0"/>
                </a:lnTo>
                <a:close/>
              </a:path>
            </a:pathLst>
          </a:custGeom>
          <a:gradFill>
            <a:gsLst>
              <a:gs pos="0">
                <a:srgbClr val="FF5E90">
                  <a:alpha val="63529"/>
                </a:srgbClr>
              </a:gs>
              <a:gs pos="100000">
                <a:srgbClr val="ED275A">
                  <a:alpha val="61176"/>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15"/>
          <p:cNvSpPr/>
          <p:nvPr/>
        </p:nvSpPr>
        <p:spPr>
          <a:xfrm>
            <a:off x="2200488" y="4164950"/>
            <a:ext cx="1075758" cy="485054"/>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15"/>
          <p:cNvSpPr/>
          <p:nvPr/>
        </p:nvSpPr>
        <p:spPr>
          <a:xfrm>
            <a:off x="652945" y="3916330"/>
            <a:ext cx="427277" cy="416972"/>
          </a:xfrm>
          <a:custGeom>
            <a:rect b="b" l="l" r="r" t="t"/>
            <a:pathLst>
              <a:path extrusionOk="0" h="30025" w="30767">
                <a:moveTo>
                  <a:pt x="30142" y="0"/>
                </a:moveTo>
                <a:cubicBezTo>
                  <a:pt x="28968" y="0"/>
                  <a:pt x="1186" y="26842"/>
                  <a:pt x="596" y="27432"/>
                </a:cubicBezTo>
                <a:cubicBezTo>
                  <a:pt x="0" y="28028"/>
                  <a:pt x="0" y="28989"/>
                  <a:pt x="596" y="29584"/>
                </a:cubicBezTo>
                <a:cubicBezTo>
                  <a:pt x="894" y="29878"/>
                  <a:pt x="1283" y="30025"/>
                  <a:pt x="1672" y="30025"/>
                </a:cubicBezTo>
                <a:cubicBezTo>
                  <a:pt x="2062" y="30025"/>
                  <a:pt x="2451" y="29878"/>
                  <a:pt x="2749" y="29584"/>
                </a:cubicBezTo>
                <a:cubicBezTo>
                  <a:pt x="3336" y="28989"/>
                  <a:pt x="30767" y="597"/>
                  <a:pt x="30171" y="10"/>
                </a:cubicBezTo>
                <a:cubicBezTo>
                  <a:pt x="30165" y="3"/>
                  <a:pt x="30155" y="0"/>
                  <a:pt x="30142" y="0"/>
                </a:cubicBezTo>
                <a:close/>
              </a:path>
            </a:pathLst>
          </a:custGeom>
          <a:gradFill>
            <a:gsLst>
              <a:gs pos="0">
                <a:srgbClr val="FFFFFF">
                  <a:alpha val="0"/>
                </a:srgbClr>
              </a:gs>
              <a:gs pos="100000">
                <a:srgbClr val="F0FFFF"/>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15"/>
          <p:cNvSpPr/>
          <p:nvPr/>
        </p:nvSpPr>
        <p:spPr>
          <a:xfrm>
            <a:off x="6830250" y="239513"/>
            <a:ext cx="769875" cy="750625"/>
          </a:xfrm>
          <a:custGeom>
            <a:rect b="b" l="l" r="r" t="t"/>
            <a:pathLst>
              <a:path extrusionOk="0" h="30025" w="30795">
                <a:moveTo>
                  <a:pt x="30134" y="0"/>
                </a:moveTo>
                <a:cubicBezTo>
                  <a:pt x="28968" y="0"/>
                  <a:pt x="1212" y="26807"/>
                  <a:pt x="588" y="27396"/>
                </a:cubicBezTo>
                <a:cubicBezTo>
                  <a:pt x="1" y="27992"/>
                  <a:pt x="1" y="28989"/>
                  <a:pt x="588" y="29585"/>
                </a:cubicBezTo>
                <a:cubicBezTo>
                  <a:pt x="904" y="29878"/>
                  <a:pt x="1302" y="30025"/>
                  <a:pt x="1695" y="30025"/>
                </a:cubicBezTo>
                <a:cubicBezTo>
                  <a:pt x="2089" y="30025"/>
                  <a:pt x="2478" y="29878"/>
                  <a:pt x="2776" y="29585"/>
                </a:cubicBezTo>
                <a:cubicBezTo>
                  <a:pt x="3372" y="28989"/>
                  <a:pt x="30794" y="597"/>
                  <a:pt x="30163" y="10"/>
                </a:cubicBezTo>
                <a:cubicBezTo>
                  <a:pt x="30156" y="3"/>
                  <a:pt x="30147" y="0"/>
                  <a:pt x="30134" y="0"/>
                </a:cubicBezTo>
                <a:close/>
              </a:path>
            </a:pathLst>
          </a:custGeom>
          <a:gradFill>
            <a:gsLst>
              <a:gs pos="0">
                <a:srgbClr val="FA8CEB"/>
              </a:gs>
              <a:gs pos="100000">
                <a:srgbClr val="FFEA8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3" name="Google Shape;793;p15"/>
          <p:cNvGrpSpPr/>
          <p:nvPr/>
        </p:nvGrpSpPr>
        <p:grpSpPr>
          <a:xfrm>
            <a:off x="-1025" y="0"/>
            <a:ext cx="9192023" cy="5177169"/>
            <a:chOff x="-1025" y="0"/>
            <a:chExt cx="9192023" cy="5177169"/>
          </a:xfrm>
        </p:grpSpPr>
        <p:sp>
          <p:nvSpPr>
            <p:cNvPr id="794" name="Google Shape;794;p15"/>
            <p:cNvSpPr/>
            <p:nvPr/>
          </p:nvSpPr>
          <p:spPr>
            <a:xfrm>
              <a:off x="-1025" y="1870000"/>
              <a:ext cx="9144059" cy="3055755"/>
            </a:xfrm>
            <a:custGeom>
              <a:rect b="b" l="l" r="r" t="t"/>
              <a:pathLst>
                <a:path extrusionOk="0" h="17447" w="51963">
                  <a:moveTo>
                    <a:pt x="22612" y="0"/>
                  </a:moveTo>
                  <a:cubicBezTo>
                    <a:pt x="21469" y="0"/>
                    <a:pt x="19509" y="149"/>
                    <a:pt x="17875" y="1020"/>
                  </a:cubicBezTo>
                  <a:cubicBezTo>
                    <a:pt x="17286" y="1335"/>
                    <a:pt x="16385" y="1455"/>
                    <a:pt x="15354" y="1455"/>
                  </a:cubicBezTo>
                  <a:cubicBezTo>
                    <a:pt x="12055" y="1455"/>
                    <a:pt x="7427" y="224"/>
                    <a:pt x="7427" y="224"/>
                  </a:cubicBezTo>
                  <a:cubicBezTo>
                    <a:pt x="7427" y="224"/>
                    <a:pt x="6553" y="4"/>
                    <a:pt x="5155" y="4"/>
                  </a:cubicBezTo>
                  <a:cubicBezTo>
                    <a:pt x="3815" y="4"/>
                    <a:pt x="1994" y="206"/>
                    <a:pt x="1" y="999"/>
                  </a:cubicBezTo>
                  <a:lnTo>
                    <a:pt x="1" y="16134"/>
                  </a:lnTo>
                  <a:cubicBezTo>
                    <a:pt x="2379" y="16048"/>
                    <a:pt x="7234" y="15417"/>
                    <a:pt x="11031" y="12042"/>
                  </a:cubicBezTo>
                  <a:cubicBezTo>
                    <a:pt x="14657" y="8811"/>
                    <a:pt x="17051" y="7386"/>
                    <a:pt x="19654" y="7386"/>
                  </a:cubicBezTo>
                  <a:cubicBezTo>
                    <a:pt x="20807" y="7386"/>
                    <a:pt x="22001" y="7665"/>
                    <a:pt x="23362" y="8192"/>
                  </a:cubicBezTo>
                  <a:cubicBezTo>
                    <a:pt x="24699" y="8707"/>
                    <a:pt x="25841" y="8887"/>
                    <a:pt x="26784" y="8887"/>
                  </a:cubicBezTo>
                  <a:cubicBezTo>
                    <a:pt x="28968" y="8887"/>
                    <a:pt x="30082" y="7921"/>
                    <a:pt x="30082" y="7921"/>
                  </a:cubicBezTo>
                  <a:cubicBezTo>
                    <a:pt x="30082" y="7921"/>
                    <a:pt x="31590" y="7145"/>
                    <a:pt x="33097" y="7145"/>
                  </a:cubicBezTo>
                  <a:cubicBezTo>
                    <a:pt x="34164" y="7145"/>
                    <a:pt x="35231" y="7534"/>
                    <a:pt x="35762" y="8864"/>
                  </a:cubicBezTo>
                  <a:cubicBezTo>
                    <a:pt x="37045" y="12067"/>
                    <a:pt x="40334" y="15043"/>
                    <a:pt x="40334" y="15043"/>
                  </a:cubicBezTo>
                  <a:cubicBezTo>
                    <a:pt x="40334" y="15043"/>
                    <a:pt x="42539" y="17446"/>
                    <a:pt x="46691" y="17446"/>
                  </a:cubicBezTo>
                  <a:cubicBezTo>
                    <a:pt x="47363" y="17446"/>
                    <a:pt x="48086" y="17383"/>
                    <a:pt x="48859" y="17237"/>
                  </a:cubicBezTo>
                  <a:cubicBezTo>
                    <a:pt x="49658" y="17086"/>
                    <a:pt x="50323" y="17021"/>
                    <a:pt x="50877" y="17021"/>
                  </a:cubicBezTo>
                  <a:cubicBezTo>
                    <a:pt x="51301" y="17021"/>
                    <a:pt x="51659" y="17059"/>
                    <a:pt x="51963" y="17127"/>
                  </a:cubicBezTo>
                  <a:lnTo>
                    <a:pt x="51963" y="4620"/>
                  </a:lnTo>
                  <a:cubicBezTo>
                    <a:pt x="50723" y="5154"/>
                    <a:pt x="48920" y="5759"/>
                    <a:pt x="47115" y="5759"/>
                  </a:cubicBezTo>
                  <a:cubicBezTo>
                    <a:pt x="46256" y="5759"/>
                    <a:pt x="45398" y="5622"/>
                    <a:pt x="44598" y="5276"/>
                  </a:cubicBezTo>
                  <a:cubicBezTo>
                    <a:pt x="42622" y="4416"/>
                    <a:pt x="41037" y="4209"/>
                    <a:pt x="39969" y="4209"/>
                  </a:cubicBezTo>
                  <a:cubicBezTo>
                    <a:pt x="38980" y="4209"/>
                    <a:pt x="38435" y="4386"/>
                    <a:pt x="38435" y="4386"/>
                  </a:cubicBezTo>
                  <a:cubicBezTo>
                    <a:pt x="38435" y="4386"/>
                    <a:pt x="37163" y="4903"/>
                    <a:pt x="35490" y="4903"/>
                  </a:cubicBezTo>
                  <a:cubicBezTo>
                    <a:pt x="34155" y="4903"/>
                    <a:pt x="32565" y="4574"/>
                    <a:pt x="31161" y="3394"/>
                  </a:cubicBezTo>
                  <a:cubicBezTo>
                    <a:pt x="27991" y="733"/>
                    <a:pt x="23575" y="40"/>
                    <a:pt x="23575" y="40"/>
                  </a:cubicBezTo>
                  <a:cubicBezTo>
                    <a:pt x="23575" y="40"/>
                    <a:pt x="23202" y="0"/>
                    <a:pt x="22612" y="0"/>
                  </a:cubicBezTo>
                  <a:close/>
                </a:path>
              </a:pathLst>
            </a:custGeom>
            <a:solidFill>
              <a:srgbClr val="FFFFFF">
                <a:alpha val="13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15"/>
            <p:cNvSpPr/>
            <p:nvPr/>
          </p:nvSpPr>
          <p:spPr>
            <a:xfrm>
              <a:off x="2777841" y="0"/>
              <a:ext cx="6413157" cy="1810824"/>
            </a:xfrm>
            <a:custGeom>
              <a:rect b="b" l="l" r="r" t="t"/>
              <a:pathLst>
                <a:path extrusionOk="0" h="10339" w="36610">
                  <a:moveTo>
                    <a:pt x="0" y="1"/>
                  </a:moveTo>
                  <a:cubicBezTo>
                    <a:pt x="160" y="193"/>
                    <a:pt x="300" y="403"/>
                    <a:pt x="410" y="628"/>
                  </a:cubicBezTo>
                  <a:cubicBezTo>
                    <a:pt x="1440" y="2670"/>
                    <a:pt x="4954" y="3330"/>
                    <a:pt x="4954" y="3330"/>
                  </a:cubicBezTo>
                  <a:cubicBezTo>
                    <a:pt x="4954" y="3330"/>
                    <a:pt x="6545" y="3691"/>
                    <a:pt x="7078" y="4536"/>
                  </a:cubicBezTo>
                  <a:cubicBezTo>
                    <a:pt x="7515" y="5229"/>
                    <a:pt x="8385" y="6335"/>
                    <a:pt x="10189" y="6335"/>
                  </a:cubicBezTo>
                  <a:cubicBezTo>
                    <a:pt x="10584" y="6335"/>
                    <a:pt x="11024" y="6282"/>
                    <a:pt x="11515" y="6160"/>
                  </a:cubicBezTo>
                  <a:cubicBezTo>
                    <a:pt x="11861" y="6073"/>
                    <a:pt x="12224" y="6036"/>
                    <a:pt x="12595" y="6036"/>
                  </a:cubicBezTo>
                  <a:cubicBezTo>
                    <a:pt x="15146" y="6036"/>
                    <a:pt x="18047" y="7820"/>
                    <a:pt x="18047" y="7820"/>
                  </a:cubicBezTo>
                  <a:cubicBezTo>
                    <a:pt x="18047" y="7820"/>
                    <a:pt x="21835" y="10339"/>
                    <a:pt x="26041" y="10339"/>
                  </a:cubicBezTo>
                  <a:cubicBezTo>
                    <a:pt x="27202" y="10339"/>
                    <a:pt x="28395" y="10147"/>
                    <a:pt x="29549" y="9657"/>
                  </a:cubicBezTo>
                  <a:cubicBezTo>
                    <a:pt x="32735" y="8304"/>
                    <a:pt x="35163" y="6508"/>
                    <a:pt x="36610" y="5282"/>
                  </a:cubicBezTo>
                  <a:lnTo>
                    <a:pt x="36610" y="1"/>
                  </a:lnTo>
                  <a:lnTo>
                    <a:pt x="29340" y="1"/>
                  </a:lnTo>
                  <a:cubicBezTo>
                    <a:pt x="27597" y="526"/>
                    <a:pt x="25690" y="1321"/>
                    <a:pt x="23804" y="2531"/>
                  </a:cubicBezTo>
                  <a:cubicBezTo>
                    <a:pt x="21110" y="4255"/>
                    <a:pt x="18914" y="4743"/>
                    <a:pt x="17290" y="4743"/>
                  </a:cubicBezTo>
                  <a:cubicBezTo>
                    <a:pt x="15178" y="4743"/>
                    <a:pt x="14037" y="3917"/>
                    <a:pt x="14037" y="3917"/>
                  </a:cubicBezTo>
                  <a:cubicBezTo>
                    <a:pt x="14037" y="3917"/>
                    <a:pt x="13491" y="3321"/>
                    <a:pt x="11936" y="3321"/>
                  </a:cubicBezTo>
                  <a:cubicBezTo>
                    <a:pt x="11455" y="3321"/>
                    <a:pt x="10878" y="3378"/>
                    <a:pt x="10190" y="3527"/>
                  </a:cubicBezTo>
                  <a:cubicBezTo>
                    <a:pt x="10027" y="3562"/>
                    <a:pt x="9866" y="3579"/>
                    <a:pt x="9708" y="3579"/>
                  </a:cubicBezTo>
                  <a:cubicBezTo>
                    <a:pt x="7886" y="3579"/>
                    <a:pt x="6432" y="1385"/>
                    <a:pt x="5696" y="1"/>
                  </a:cubicBezTo>
                  <a:close/>
                </a:path>
              </a:pathLst>
            </a:custGeom>
            <a:solidFill>
              <a:srgbClr val="FFFFFF">
                <a:alpha val="13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15"/>
            <p:cNvSpPr/>
            <p:nvPr/>
          </p:nvSpPr>
          <p:spPr>
            <a:xfrm>
              <a:off x="608925" y="4426148"/>
              <a:ext cx="5082878" cy="751022"/>
            </a:xfrm>
            <a:custGeom>
              <a:rect b="b" l="l" r="r" t="t"/>
              <a:pathLst>
                <a:path extrusionOk="0" h="4288" w="29016">
                  <a:moveTo>
                    <a:pt x="10237" y="0"/>
                  </a:moveTo>
                  <a:cubicBezTo>
                    <a:pt x="6886" y="0"/>
                    <a:pt x="5987" y="1962"/>
                    <a:pt x="5987" y="1962"/>
                  </a:cubicBezTo>
                  <a:cubicBezTo>
                    <a:pt x="5987" y="1962"/>
                    <a:pt x="5249" y="3127"/>
                    <a:pt x="2981" y="3127"/>
                  </a:cubicBezTo>
                  <a:cubicBezTo>
                    <a:pt x="1825" y="3127"/>
                    <a:pt x="759" y="3713"/>
                    <a:pt x="0" y="4287"/>
                  </a:cubicBezTo>
                  <a:lnTo>
                    <a:pt x="29016" y="4287"/>
                  </a:lnTo>
                  <a:cubicBezTo>
                    <a:pt x="28212" y="3996"/>
                    <a:pt x="27269" y="3467"/>
                    <a:pt x="26494" y="2516"/>
                  </a:cubicBezTo>
                  <a:cubicBezTo>
                    <a:pt x="25397" y="1157"/>
                    <a:pt x="23799" y="626"/>
                    <a:pt x="22167" y="626"/>
                  </a:cubicBezTo>
                  <a:cubicBezTo>
                    <a:pt x="21223" y="626"/>
                    <a:pt x="20268" y="804"/>
                    <a:pt x="19392" y="1101"/>
                  </a:cubicBezTo>
                  <a:cubicBezTo>
                    <a:pt x="18736" y="1322"/>
                    <a:pt x="18078" y="1403"/>
                    <a:pt x="17468" y="1403"/>
                  </a:cubicBezTo>
                  <a:cubicBezTo>
                    <a:pt x="15853" y="1403"/>
                    <a:pt x="14578" y="839"/>
                    <a:pt x="14578" y="839"/>
                  </a:cubicBezTo>
                  <a:cubicBezTo>
                    <a:pt x="12805" y="228"/>
                    <a:pt x="11379" y="0"/>
                    <a:pt x="10237" y="0"/>
                  </a:cubicBezTo>
                  <a:close/>
                </a:path>
              </a:pathLst>
            </a:custGeom>
            <a:solidFill>
              <a:srgbClr val="FFFFFF">
                <a:alpha val="13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7" name="Google Shape;797;p15"/>
          <p:cNvSpPr/>
          <p:nvPr/>
        </p:nvSpPr>
        <p:spPr>
          <a:xfrm rot="-1569231">
            <a:off x="8388965" y="293172"/>
            <a:ext cx="317036" cy="317036"/>
          </a:xfrm>
          <a:custGeom>
            <a:rect b="b" l="l" r="r" t="t"/>
            <a:pathLst>
              <a:path extrusionOk="0" h="19382" w="19382">
                <a:moveTo>
                  <a:pt x="9669" y="0"/>
                </a:moveTo>
                <a:cubicBezTo>
                  <a:pt x="4332" y="0"/>
                  <a:pt x="1" y="4332"/>
                  <a:pt x="1" y="9705"/>
                </a:cubicBezTo>
                <a:cubicBezTo>
                  <a:pt x="1" y="15041"/>
                  <a:pt x="4332" y="19382"/>
                  <a:pt x="9669" y="19382"/>
                </a:cubicBezTo>
                <a:cubicBezTo>
                  <a:pt x="15050" y="19382"/>
                  <a:pt x="19382" y="15041"/>
                  <a:pt x="19382" y="9705"/>
                </a:cubicBezTo>
                <a:cubicBezTo>
                  <a:pt x="19382" y="4332"/>
                  <a:pt x="15050" y="0"/>
                  <a:pt x="9669" y="0"/>
                </a:cubicBezTo>
                <a:close/>
              </a:path>
            </a:pathLst>
          </a:custGeom>
          <a:gradFill>
            <a:gsLst>
              <a:gs pos="0">
                <a:srgbClr val="FFFFFF"/>
              </a:gs>
              <a:gs pos="64000">
                <a:srgbClr val="FFFFFF"/>
              </a:gs>
              <a:gs pos="100000">
                <a:srgbClr val="FFFFFF">
                  <a:alpha val="0"/>
                </a:srgbClr>
              </a:gs>
            </a:gsLst>
            <a:lin ang="5400012" scaled="0"/>
          </a:gradFill>
          <a:ln>
            <a:noFill/>
          </a:ln>
          <a:effectLst>
            <a:outerShdw blurRad="300038" rotWithShape="0" algn="bl" dir="1260000" dist="9525">
              <a:srgbClr val="FFFFFF"/>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15"/>
          <p:cNvSpPr/>
          <p:nvPr/>
        </p:nvSpPr>
        <p:spPr>
          <a:xfrm>
            <a:off x="7989775" y="4072025"/>
            <a:ext cx="769875" cy="750625"/>
          </a:xfrm>
          <a:custGeom>
            <a:rect b="b" l="l" r="r" t="t"/>
            <a:pathLst>
              <a:path extrusionOk="0" h="30025" w="30795">
                <a:moveTo>
                  <a:pt x="30134" y="0"/>
                </a:moveTo>
                <a:cubicBezTo>
                  <a:pt x="28968" y="0"/>
                  <a:pt x="1212" y="26807"/>
                  <a:pt x="588" y="27396"/>
                </a:cubicBezTo>
                <a:cubicBezTo>
                  <a:pt x="1" y="27992"/>
                  <a:pt x="1" y="28989"/>
                  <a:pt x="588" y="29585"/>
                </a:cubicBezTo>
                <a:cubicBezTo>
                  <a:pt x="904" y="29878"/>
                  <a:pt x="1302" y="30025"/>
                  <a:pt x="1695" y="30025"/>
                </a:cubicBezTo>
                <a:cubicBezTo>
                  <a:pt x="2089" y="30025"/>
                  <a:pt x="2478" y="29878"/>
                  <a:pt x="2776" y="29585"/>
                </a:cubicBezTo>
                <a:cubicBezTo>
                  <a:pt x="3372" y="28989"/>
                  <a:pt x="30794" y="597"/>
                  <a:pt x="30163" y="10"/>
                </a:cubicBezTo>
                <a:cubicBezTo>
                  <a:pt x="30156" y="3"/>
                  <a:pt x="30147" y="0"/>
                  <a:pt x="30134" y="0"/>
                </a:cubicBezTo>
                <a:close/>
              </a:path>
            </a:pathLst>
          </a:custGeom>
          <a:gradFill>
            <a:gsLst>
              <a:gs pos="0">
                <a:srgbClr val="FA8CEB"/>
              </a:gs>
              <a:gs pos="100000">
                <a:srgbClr val="FFEA8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15"/>
          <p:cNvSpPr/>
          <p:nvPr/>
        </p:nvSpPr>
        <p:spPr>
          <a:xfrm>
            <a:off x="4932502" y="1461026"/>
            <a:ext cx="295286" cy="288165"/>
          </a:xfrm>
          <a:custGeom>
            <a:rect b="b" l="l" r="r" t="t"/>
            <a:pathLst>
              <a:path extrusionOk="0" h="30025" w="30767">
                <a:moveTo>
                  <a:pt x="30142" y="0"/>
                </a:moveTo>
                <a:cubicBezTo>
                  <a:pt x="28968" y="0"/>
                  <a:pt x="1186" y="26842"/>
                  <a:pt x="596" y="27432"/>
                </a:cubicBezTo>
                <a:cubicBezTo>
                  <a:pt x="0" y="28028"/>
                  <a:pt x="0" y="28989"/>
                  <a:pt x="596" y="29584"/>
                </a:cubicBezTo>
                <a:cubicBezTo>
                  <a:pt x="894" y="29878"/>
                  <a:pt x="1283" y="30025"/>
                  <a:pt x="1672" y="30025"/>
                </a:cubicBezTo>
                <a:cubicBezTo>
                  <a:pt x="2062" y="30025"/>
                  <a:pt x="2451" y="29878"/>
                  <a:pt x="2749" y="29584"/>
                </a:cubicBezTo>
                <a:cubicBezTo>
                  <a:pt x="3336" y="28989"/>
                  <a:pt x="30767" y="597"/>
                  <a:pt x="30171" y="10"/>
                </a:cubicBezTo>
                <a:cubicBezTo>
                  <a:pt x="30165" y="3"/>
                  <a:pt x="30155" y="0"/>
                  <a:pt x="30142" y="0"/>
                </a:cubicBezTo>
                <a:close/>
              </a:path>
            </a:pathLst>
          </a:custGeom>
          <a:gradFill>
            <a:gsLst>
              <a:gs pos="0">
                <a:srgbClr val="FFFFFF">
                  <a:alpha val="0"/>
                </a:srgbClr>
              </a:gs>
              <a:gs pos="100000">
                <a:srgbClr val="F0FFFF"/>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15"/>
          <p:cNvSpPr/>
          <p:nvPr/>
        </p:nvSpPr>
        <p:spPr>
          <a:xfrm rot="8804286">
            <a:off x="2340522" y="843508"/>
            <a:ext cx="440866" cy="440871"/>
          </a:xfrm>
          <a:custGeom>
            <a:rect b="b" l="l" r="r" t="t"/>
            <a:pathLst>
              <a:path extrusionOk="0" h="80534" w="80533">
                <a:moveTo>
                  <a:pt x="40284" y="1"/>
                </a:moveTo>
                <a:cubicBezTo>
                  <a:pt x="18047" y="1"/>
                  <a:pt x="0" y="18013"/>
                  <a:pt x="0" y="40249"/>
                </a:cubicBezTo>
                <a:cubicBezTo>
                  <a:pt x="0" y="62486"/>
                  <a:pt x="18047" y="80533"/>
                  <a:pt x="40284" y="80533"/>
                </a:cubicBezTo>
                <a:cubicBezTo>
                  <a:pt x="62521" y="80533"/>
                  <a:pt x="80532" y="62486"/>
                  <a:pt x="80532" y="40249"/>
                </a:cubicBezTo>
                <a:cubicBezTo>
                  <a:pt x="80532" y="18013"/>
                  <a:pt x="62521" y="1"/>
                  <a:pt x="40284" y="1"/>
                </a:cubicBezTo>
                <a:close/>
              </a:path>
            </a:pathLst>
          </a:custGeom>
          <a:gradFill>
            <a:gsLst>
              <a:gs pos="0">
                <a:srgbClr val="FFFFFF">
                  <a:alpha val="0"/>
                </a:srgbClr>
              </a:gs>
              <a:gs pos="100000">
                <a:srgbClr val="FFFFFF"/>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15"/>
          <p:cNvSpPr/>
          <p:nvPr/>
        </p:nvSpPr>
        <p:spPr>
          <a:xfrm>
            <a:off x="1155275" y="476647"/>
            <a:ext cx="526671" cy="513503"/>
          </a:xfrm>
          <a:custGeom>
            <a:rect b="b" l="l" r="r" t="t"/>
            <a:pathLst>
              <a:path extrusionOk="0" h="30025" w="30795">
                <a:moveTo>
                  <a:pt x="30134" y="0"/>
                </a:moveTo>
                <a:cubicBezTo>
                  <a:pt x="28968" y="0"/>
                  <a:pt x="1212" y="26807"/>
                  <a:pt x="588" y="27396"/>
                </a:cubicBezTo>
                <a:cubicBezTo>
                  <a:pt x="1" y="27992"/>
                  <a:pt x="1" y="28989"/>
                  <a:pt x="588" y="29585"/>
                </a:cubicBezTo>
                <a:cubicBezTo>
                  <a:pt x="904" y="29878"/>
                  <a:pt x="1302" y="30025"/>
                  <a:pt x="1695" y="30025"/>
                </a:cubicBezTo>
                <a:cubicBezTo>
                  <a:pt x="2089" y="30025"/>
                  <a:pt x="2478" y="29878"/>
                  <a:pt x="2776" y="29585"/>
                </a:cubicBezTo>
                <a:cubicBezTo>
                  <a:pt x="3372" y="28989"/>
                  <a:pt x="30794" y="597"/>
                  <a:pt x="30163" y="10"/>
                </a:cubicBezTo>
                <a:cubicBezTo>
                  <a:pt x="30156" y="3"/>
                  <a:pt x="30147" y="0"/>
                  <a:pt x="30134" y="0"/>
                </a:cubicBezTo>
                <a:close/>
              </a:path>
            </a:pathLst>
          </a:custGeom>
          <a:gradFill>
            <a:gsLst>
              <a:gs pos="0">
                <a:srgbClr val="FA8CEB"/>
              </a:gs>
              <a:gs pos="100000">
                <a:srgbClr val="FFEA8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15"/>
          <p:cNvSpPr/>
          <p:nvPr/>
        </p:nvSpPr>
        <p:spPr>
          <a:xfrm>
            <a:off x="5303000" y="1254089"/>
            <a:ext cx="639168" cy="288198"/>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15"/>
          <p:cNvSpPr/>
          <p:nvPr/>
        </p:nvSpPr>
        <p:spPr>
          <a:xfrm>
            <a:off x="7828550" y="4035202"/>
            <a:ext cx="639168" cy="288198"/>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15"/>
          <p:cNvSpPr/>
          <p:nvPr/>
        </p:nvSpPr>
        <p:spPr>
          <a:xfrm>
            <a:off x="1561325" y="470527"/>
            <a:ext cx="639168" cy="288198"/>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15"/>
          <p:cNvSpPr/>
          <p:nvPr/>
        </p:nvSpPr>
        <p:spPr>
          <a:xfrm rot="-2873591">
            <a:off x="8062264" y="3097120"/>
            <a:ext cx="476547" cy="579528"/>
          </a:xfrm>
          <a:custGeom>
            <a:rect b="b" l="l" r="r" t="t"/>
            <a:pathLst>
              <a:path extrusionOk="0" h="5031" w="4137">
                <a:moveTo>
                  <a:pt x="2457" y="0"/>
                </a:moveTo>
                <a:cubicBezTo>
                  <a:pt x="2904" y="304"/>
                  <a:pt x="3208" y="751"/>
                  <a:pt x="3395" y="1198"/>
                </a:cubicBezTo>
                <a:cubicBezTo>
                  <a:pt x="3538" y="1600"/>
                  <a:pt x="3574" y="1975"/>
                  <a:pt x="3538" y="2386"/>
                </a:cubicBezTo>
                <a:cubicBezTo>
                  <a:pt x="3503" y="2716"/>
                  <a:pt x="3395" y="3020"/>
                  <a:pt x="3244" y="3315"/>
                </a:cubicBezTo>
                <a:lnTo>
                  <a:pt x="3244" y="3351"/>
                </a:lnTo>
                <a:cubicBezTo>
                  <a:pt x="3092" y="3655"/>
                  <a:pt x="2868" y="3914"/>
                  <a:pt x="2609" y="4101"/>
                </a:cubicBezTo>
                <a:cubicBezTo>
                  <a:pt x="2314" y="4360"/>
                  <a:pt x="1975" y="4548"/>
                  <a:pt x="1564" y="4619"/>
                </a:cubicBezTo>
                <a:cubicBezTo>
                  <a:pt x="1385" y="4691"/>
                  <a:pt x="1162" y="4727"/>
                  <a:pt x="938" y="4727"/>
                </a:cubicBezTo>
                <a:cubicBezTo>
                  <a:pt x="635" y="4727"/>
                  <a:pt x="304" y="4655"/>
                  <a:pt x="0" y="4548"/>
                </a:cubicBezTo>
                <a:lnTo>
                  <a:pt x="0" y="4548"/>
                </a:lnTo>
                <a:cubicBezTo>
                  <a:pt x="117" y="4619"/>
                  <a:pt x="188" y="4655"/>
                  <a:pt x="304" y="4727"/>
                </a:cubicBezTo>
                <a:cubicBezTo>
                  <a:pt x="670" y="4914"/>
                  <a:pt x="1081" y="5030"/>
                  <a:pt x="1528" y="5030"/>
                </a:cubicBezTo>
                <a:cubicBezTo>
                  <a:pt x="1716" y="5030"/>
                  <a:pt x="1939" y="4995"/>
                  <a:pt x="2162" y="4950"/>
                </a:cubicBezTo>
                <a:cubicBezTo>
                  <a:pt x="2538" y="4843"/>
                  <a:pt x="2904" y="4655"/>
                  <a:pt x="3208" y="4396"/>
                </a:cubicBezTo>
                <a:cubicBezTo>
                  <a:pt x="3431" y="4208"/>
                  <a:pt x="3654" y="3949"/>
                  <a:pt x="3797" y="3655"/>
                </a:cubicBezTo>
                <a:cubicBezTo>
                  <a:pt x="3985" y="3351"/>
                  <a:pt x="4065" y="3020"/>
                  <a:pt x="4101" y="2681"/>
                </a:cubicBezTo>
                <a:cubicBezTo>
                  <a:pt x="4137" y="2314"/>
                  <a:pt x="4101" y="1903"/>
                  <a:pt x="3949" y="1528"/>
                </a:cubicBezTo>
                <a:cubicBezTo>
                  <a:pt x="3762" y="930"/>
                  <a:pt x="3315" y="447"/>
                  <a:pt x="2761" y="152"/>
                </a:cubicBezTo>
                <a:cubicBezTo>
                  <a:pt x="2645" y="81"/>
                  <a:pt x="2573" y="36"/>
                  <a:pt x="2457" y="0"/>
                </a:cubicBezTo>
                <a:close/>
              </a:path>
            </a:pathLst>
          </a:custGeom>
          <a:gradFill>
            <a:gsLst>
              <a:gs pos="0">
                <a:srgbClr val="FFFFFF">
                  <a:alpha val="0"/>
                </a:srgbClr>
              </a:gs>
              <a:gs pos="100000">
                <a:srgbClr val="F0FFFF"/>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6" name="Google Shape;806;p15"/>
          <p:cNvGrpSpPr/>
          <p:nvPr/>
        </p:nvGrpSpPr>
        <p:grpSpPr>
          <a:xfrm rot="1186057">
            <a:off x="1051358" y="2957026"/>
            <a:ext cx="846034" cy="859724"/>
            <a:chOff x="-2803299" y="2304605"/>
            <a:chExt cx="1513937" cy="1524159"/>
          </a:xfrm>
        </p:grpSpPr>
        <p:sp>
          <p:nvSpPr>
            <p:cNvPr id="807" name="Google Shape;807;p15"/>
            <p:cNvSpPr/>
            <p:nvPr/>
          </p:nvSpPr>
          <p:spPr>
            <a:xfrm rot="-3251086">
              <a:off x="-2653825" y="2527465"/>
              <a:ext cx="999923" cy="880172"/>
            </a:xfrm>
            <a:custGeom>
              <a:rect b="b" l="l" r="r" t="t"/>
              <a:pathLst>
                <a:path extrusionOk="0" h="12434" w="14125">
                  <a:moveTo>
                    <a:pt x="7070" y="1"/>
                  </a:moveTo>
                  <a:cubicBezTo>
                    <a:pt x="6244" y="1"/>
                    <a:pt x="5404" y="166"/>
                    <a:pt x="4599" y="517"/>
                  </a:cubicBezTo>
                  <a:cubicBezTo>
                    <a:pt x="1450" y="1896"/>
                    <a:pt x="0" y="5525"/>
                    <a:pt x="1334" y="8673"/>
                  </a:cubicBezTo>
                  <a:cubicBezTo>
                    <a:pt x="2359" y="11029"/>
                    <a:pt x="4672" y="12433"/>
                    <a:pt x="7091" y="12433"/>
                  </a:cubicBezTo>
                  <a:cubicBezTo>
                    <a:pt x="7906" y="12433"/>
                    <a:pt x="8733" y="12274"/>
                    <a:pt x="9526" y="11938"/>
                  </a:cubicBezTo>
                  <a:cubicBezTo>
                    <a:pt x="12675" y="10568"/>
                    <a:pt x="14125" y="6894"/>
                    <a:pt x="12746" y="3746"/>
                  </a:cubicBezTo>
                  <a:cubicBezTo>
                    <a:pt x="11753" y="1403"/>
                    <a:pt x="9470" y="1"/>
                    <a:pt x="7070" y="1"/>
                  </a:cubicBezTo>
                  <a:close/>
                </a:path>
              </a:pathLst>
            </a:custGeom>
            <a:gradFill>
              <a:gsLst>
                <a:gs pos="0">
                  <a:srgbClr val="FFFFFF">
                    <a:alpha val="0"/>
                  </a:srgbClr>
                </a:gs>
                <a:gs pos="42000">
                  <a:srgbClr val="FFFFFF">
                    <a:alpha val="0"/>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8" name="Google Shape;808;p15"/>
            <p:cNvGrpSpPr/>
            <p:nvPr/>
          </p:nvGrpSpPr>
          <p:grpSpPr>
            <a:xfrm>
              <a:off x="-2451424" y="2666703"/>
              <a:ext cx="1162061" cy="1162061"/>
              <a:chOff x="5100894" y="5868788"/>
              <a:chExt cx="1277412" cy="1277412"/>
            </a:xfrm>
          </p:grpSpPr>
          <p:sp>
            <p:nvSpPr>
              <p:cNvPr id="809" name="Google Shape;809;p15"/>
              <p:cNvSpPr/>
              <p:nvPr/>
            </p:nvSpPr>
            <p:spPr>
              <a:xfrm rot="-8100000">
                <a:off x="5287742" y="6056085"/>
                <a:ext cx="903716" cy="902816"/>
              </a:xfrm>
              <a:custGeom>
                <a:rect b="b" l="l" r="r" t="t"/>
                <a:pathLst>
                  <a:path extrusionOk="0" h="36113" w="36149">
                    <a:moveTo>
                      <a:pt x="18092" y="1"/>
                    </a:moveTo>
                    <a:cubicBezTo>
                      <a:pt x="8113" y="1"/>
                      <a:pt x="1" y="8077"/>
                      <a:pt x="1" y="18056"/>
                    </a:cubicBezTo>
                    <a:cubicBezTo>
                      <a:pt x="1" y="28036"/>
                      <a:pt x="8113" y="36112"/>
                      <a:pt x="18092" y="36112"/>
                    </a:cubicBezTo>
                    <a:cubicBezTo>
                      <a:pt x="28036" y="36112"/>
                      <a:pt x="36148" y="28036"/>
                      <a:pt x="36148" y="18056"/>
                    </a:cubicBezTo>
                    <a:cubicBezTo>
                      <a:pt x="36148" y="8077"/>
                      <a:pt x="28036" y="1"/>
                      <a:pt x="18092"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15"/>
              <p:cNvSpPr/>
              <p:nvPr/>
            </p:nvSpPr>
            <p:spPr>
              <a:xfrm>
                <a:off x="6019238" y="6596500"/>
                <a:ext cx="122850" cy="137125"/>
              </a:xfrm>
              <a:custGeom>
                <a:rect b="b" l="l" r="r" t="t"/>
                <a:pathLst>
                  <a:path extrusionOk="0" h="5485" w="4914">
                    <a:moveTo>
                      <a:pt x="3586" y="1"/>
                    </a:moveTo>
                    <a:cubicBezTo>
                      <a:pt x="2823" y="1"/>
                      <a:pt x="1813" y="731"/>
                      <a:pt x="1081" y="1871"/>
                    </a:cubicBezTo>
                    <a:cubicBezTo>
                      <a:pt x="152" y="3292"/>
                      <a:pt x="0" y="4855"/>
                      <a:pt x="786" y="5338"/>
                    </a:cubicBezTo>
                    <a:cubicBezTo>
                      <a:pt x="939" y="5437"/>
                      <a:pt x="1118" y="5485"/>
                      <a:pt x="1316" y="5485"/>
                    </a:cubicBezTo>
                    <a:cubicBezTo>
                      <a:pt x="2075" y="5485"/>
                      <a:pt x="3095" y="4779"/>
                      <a:pt x="3833" y="3622"/>
                    </a:cubicBezTo>
                    <a:cubicBezTo>
                      <a:pt x="4762" y="2211"/>
                      <a:pt x="4914" y="647"/>
                      <a:pt x="4137" y="165"/>
                    </a:cubicBezTo>
                    <a:cubicBezTo>
                      <a:pt x="3978" y="53"/>
                      <a:pt x="3791" y="1"/>
                      <a:pt x="358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15"/>
              <p:cNvSpPr/>
              <p:nvPr/>
            </p:nvSpPr>
            <p:spPr>
              <a:xfrm>
                <a:off x="6030388" y="6600600"/>
                <a:ext cx="110825" cy="133025"/>
              </a:xfrm>
              <a:custGeom>
                <a:rect b="b" l="l" r="r" t="t"/>
                <a:pathLst>
                  <a:path extrusionOk="0" h="5321" w="4433">
                    <a:moveTo>
                      <a:pt x="3726" y="1"/>
                    </a:moveTo>
                    <a:cubicBezTo>
                      <a:pt x="4093" y="707"/>
                      <a:pt x="3869" y="1975"/>
                      <a:pt x="3092" y="3164"/>
                    </a:cubicBezTo>
                    <a:cubicBezTo>
                      <a:pt x="2349" y="4292"/>
                      <a:pt x="1343" y="5021"/>
                      <a:pt x="568" y="5021"/>
                    </a:cubicBezTo>
                    <a:cubicBezTo>
                      <a:pt x="374" y="5021"/>
                      <a:pt x="194" y="4976"/>
                      <a:pt x="36" y="4879"/>
                    </a:cubicBezTo>
                    <a:lnTo>
                      <a:pt x="1" y="4834"/>
                    </a:lnTo>
                    <a:lnTo>
                      <a:pt x="1" y="4834"/>
                    </a:lnTo>
                    <a:cubicBezTo>
                      <a:pt x="72" y="4986"/>
                      <a:pt x="188" y="5102"/>
                      <a:pt x="340" y="5174"/>
                    </a:cubicBezTo>
                    <a:cubicBezTo>
                      <a:pt x="493" y="5273"/>
                      <a:pt x="672" y="5321"/>
                      <a:pt x="870" y="5321"/>
                    </a:cubicBezTo>
                    <a:cubicBezTo>
                      <a:pt x="1629" y="5321"/>
                      <a:pt x="2649" y="4615"/>
                      <a:pt x="3387" y="3458"/>
                    </a:cubicBezTo>
                    <a:cubicBezTo>
                      <a:pt x="4280" y="2047"/>
                      <a:pt x="4432" y="519"/>
                      <a:pt x="372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15"/>
              <p:cNvSpPr/>
              <p:nvPr/>
            </p:nvSpPr>
            <p:spPr>
              <a:xfrm>
                <a:off x="5634838" y="6635025"/>
                <a:ext cx="274525" cy="146975"/>
              </a:xfrm>
              <a:custGeom>
                <a:rect b="b" l="l" r="r" t="t"/>
                <a:pathLst>
                  <a:path extrusionOk="0" h="5879" w="10981">
                    <a:moveTo>
                      <a:pt x="6816" y="1"/>
                    </a:moveTo>
                    <a:cubicBezTo>
                      <a:pt x="6224" y="1"/>
                      <a:pt x="5594" y="61"/>
                      <a:pt x="4950" y="187"/>
                    </a:cubicBezTo>
                    <a:cubicBezTo>
                      <a:pt x="2091" y="777"/>
                      <a:pt x="0" y="2457"/>
                      <a:pt x="304" y="3984"/>
                    </a:cubicBezTo>
                    <a:cubicBezTo>
                      <a:pt x="532" y="5167"/>
                      <a:pt x="2147" y="5878"/>
                      <a:pt x="4191" y="5878"/>
                    </a:cubicBezTo>
                    <a:cubicBezTo>
                      <a:pt x="4788" y="5878"/>
                      <a:pt x="5421" y="5818"/>
                      <a:pt x="6067" y="5691"/>
                    </a:cubicBezTo>
                    <a:cubicBezTo>
                      <a:pt x="8934" y="5101"/>
                      <a:pt x="10980" y="3422"/>
                      <a:pt x="10686" y="1894"/>
                    </a:cubicBezTo>
                    <a:cubicBezTo>
                      <a:pt x="10457" y="716"/>
                      <a:pt x="8859" y="1"/>
                      <a:pt x="681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15"/>
              <p:cNvSpPr/>
              <p:nvPr/>
            </p:nvSpPr>
            <p:spPr>
              <a:xfrm>
                <a:off x="5641313" y="6684375"/>
                <a:ext cx="266250" cy="97625"/>
              </a:xfrm>
              <a:custGeom>
                <a:rect b="b" l="l" r="r" t="t"/>
                <a:pathLst>
                  <a:path extrusionOk="0" h="3905" w="10650">
                    <a:moveTo>
                      <a:pt x="10427" y="0"/>
                    </a:moveTo>
                    <a:lnTo>
                      <a:pt x="10427" y="0"/>
                    </a:lnTo>
                    <a:cubicBezTo>
                      <a:pt x="10051" y="1260"/>
                      <a:pt x="8229" y="2529"/>
                      <a:pt x="5852" y="2975"/>
                    </a:cubicBezTo>
                    <a:cubicBezTo>
                      <a:pt x="5195" y="3112"/>
                      <a:pt x="4553" y="3177"/>
                      <a:pt x="3951" y="3177"/>
                    </a:cubicBezTo>
                    <a:cubicBezTo>
                      <a:pt x="1925" y="3177"/>
                      <a:pt x="344" y="2448"/>
                      <a:pt x="117" y="1305"/>
                    </a:cubicBezTo>
                    <a:lnTo>
                      <a:pt x="117" y="1224"/>
                    </a:lnTo>
                    <a:cubicBezTo>
                      <a:pt x="45" y="1483"/>
                      <a:pt x="0" y="1751"/>
                      <a:pt x="45" y="2010"/>
                    </a:cubicBezTo>
                    <a:cubicBezTo>
                      <a:pt x="273" y="3193"/>
                      <a:pt x="1888" y="3904"/>
                      <a:pt x="3932" y="3904"/>
                    </a:cubicBezTo>
                    <a:cubicBezTo>
                      <a:pt x="4529" y="3904"/>
                      <a:pt x="5162" y="3844"/>
                      <a:pt x="5808" y="3717"/>
                    </a:cubicBezTo>
                    <a:cubicBezTo>
                      <a:pt x="8604" y="3127"/>
                      <a:pt x="10650" y="1483"/>
                      <a:pt x="10427"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15"/>
              <p:cNvSpPr/>
              <p:nvPr/>
            </p:nvSpPr>
            <p:spPr>
              <a:xfrm>
                <a:off x="5584588" y="6245650"/>
                <a:ext cx="156375" cy="263025"/>
              </a:xfrm>
              <a:custGeom>
                <a:rect b="b" l="l" r="r" t="t"/>
                <a:pathLst>
                  <a:path extrusionOk="0" h="10521" w="6255">
                    <a:moveTo>
                      <a:pt x="3579" y="0"/>
                    </a:moveTo>
                    <a:cubicBezTo>
                      <a:pt x="2114" y="0"/>
                      <a:pt x="693" y="2138"/>
                      <a:pt x="375" y="4925"/>
                    </a:cubicBezTo>
                    <a:cubicBezTo>
                      <a:pt x="0" y="7829"/>
                      <a:pt x="974" y="10321"/>
                      <a:pt x="2493" y="10509"/>
                    </a:cubicBezTo>
                    <a:cubicBezTo>
                      <a:pt x="2555" y="10517"/>
                      <a:pt x="2617" y="10520"/>
                      <a:pt x="2680" y="10520"/>
                    </a:cubicBezTo>
                    <a:cubicBezTo>
                      <a:pt x="4176" y="10520"/>
                      <a:pt x="5598" y="8383"/>
                      <a:pt x="5923" y="5595"/>
                    </a:cubicBezTo>
                    <a:cubicBezTo>
                      <a:pt x="6254" y="2692"/>
                      <a:pt x="5325" y="199"/>
                      <a:pt x="3761" y="12"/>
                    </a:cubicBezTo>
                    <a:cubicBezTo>
                      <a:pt x="3700" y="4"/>
                      <a:pt x="3640" y="0"/>
                      <a:pt x="3579"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15"/>
              <p:cNvSpPr/>
              <p:nvPr/>
            </p:nvSpPr>
            <p:spPr>
              <a:xfrm>
                <a:off x="5585463" y="6245650"/>
                <a:ext cx="111700" cy="262750"/>
              </a:xfrm>
              <a:custGeom>
                <a:rect b="b" l="l" r="r" t="t"/>
                <a:pathLst>
                  <a:path extrusionOk="0" h="10510" w="4468">
                    <a:moveTo>
                      <a:pt x="3544" y="0"/>
                    </a:moveTo>
                    <a:cubicBezTo>
                      <a:pt x="2079" y="0"/>
                      <a:pt x="658" y="2138"/>
                      <a:pt x="340" y="4925"/>
                    </a:cubicBezTo>
                    <a:cubicBezTo>
                      <a:pt x="1" y="7793"/>
                      <a:pt x="894" y="10250"/>
                      <a:pt x="2386" y="10509"/>
                    </a:cubicBezTo>
                    <a:cubicBezTo>
                      <a:pt x="1305" y="9732"/>
                      <a:pt x="716" y="7606"/>
                      <a:pt x="1010" y="5184"/>
                    </a:cubicBezTo>
                    <a:cubicBezTo>
                      <a:pt x="1328" y="2392"/>
                      <a:pt x="2754" y="260"/>
                      <a:pt x="4221" y="260"/>
                    </a:cubicBezTo>
                    <a:cubicBezTo>
                      <a:pt x="4280" y="260"/>
                      <a:pt x="4338" y="264"/>
                      <a:pt x="4396" y="271"/>
                    </a:cubicBezTo>
                    <a:cubicBezTo>
                      <a:pt x="4432" y="271"/>
                      <a:pt x="4432" y="315"/>
                      <a:pt x="4468" y="315"/>
                    </a:cubicBezTo>
                    <a:cubicBezTo>
                      <a:pt x="4245" y="128"/>
                      <a:pt x="3986" y="47"/>
                      <a:pt x="3726" y="12"/>
                    </a:cubicBezTo>
                    <a:cubicBezTo>
                      <a:pt x="3665" y="4"/>
                      <a:pt x="3605" y="0"/>
                      <a:pt x="3544"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15"/>
              <p:cNvSpPr/>
              <p:nvPr/>
            </p:nvSpPr>
            <p:spPr>
              <a:xfrm>
                <a:off x="5889913" y="6135825"/>
                <a:ext cx="188975" cy="178800"/>
              </a:xfrm>
              <a:custGeom>
                <a:rect b="b" l="l" r="r" t="t"/>
                <a:pathLst>
                  <a:path extrusionOk="0" h="7152" w="7559">
                    <a:moveTo>
                      <a:pt x="1935" y="0"/>
                    </a:moveTo>
                    <a:cubicBezTo>
                      <a:pt x="1541" y="0"/>
                      <a:pt x="1195" y="112"/>
                      <a:pt x="929" y="348"/>
                    </a:cubicBezTo>
                    <a:cubicBezTo>
                      <a:pt x="0" y="1170"/>
                      <a:pt x="483" y="3288"/>
                      <a:pt x="2046" y="5075"/>
                    </a:cubicBezTo>
                    <a:cubicBezTo>
                      <a:pt x="3189" y="6380"/>
                      <a:pt x="4589" y="7152"/>
                      <a:pt x="5622" y="7152"/>
                    </a:cubicBezTo>
                    <a:cubicBezTo>
                      <a:pt x="6003" y="7152"/>
                      <a:pt x="6334" y="7047"/>
                      <a:pt x="6585" y="6826"/>
                    </a:cubicBezTo>
                    <a:cubicBezTo>
                      <a:pt x="7558" y="5968"/>
                      <a:pt x="7031" y="3886"/>
                      <a:pt x="5468" y="2064"/>
                    </a:cubicBezTo>
                    <a:cubicBezTo>
                      <a:pt x="4335" y="770"/>
                      <a:pt x="2969" y="0"/>
                      <a:pt x="1935"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15"/>
              <p:cNvSpPr/>
              <p:nvPr/>
            </p:nvSpPr>
            <p:spPr>
              <a:xfrm>
                <a:off x="5914913" y="6136000"/>
                <a:ext cx="163975" cy="176950"/>
              </a:xfrm>
              <a:custGeom>
                <a:rect b="b" l="l" r="r" t="t"/>
                <a:pathLst>
                  <a:path extrusionOk="0" h="7078" w="6559">
                    <a:moveTo>
                      <a:pt x="937" y="1"/>
                    </a:moveTo>
                    <a:cubicBezTo>
                      <a:pt x="569" y="1"/>
                      <a:pt x="248" y="99"/>
                      <a:pt x="1" y="306"/>
                    </a:cubicBezTo>
                    <a:cubicBezTo>
                      <a:pt x="134" y="273"/>
                      <a:pt x="276" y="256"/>
                      <a:pt x="426" y="256"/>
                    </a:cubicBezTo>
                    <a:cubicBezTo>
                      <a:pt x="1449" y="256"/>
                      <a:pt x="2812" y="1014"/>
                      <a:pt x="3950" y="2316"/>
                    </a:cubicBezTo>
                    <a:cubicBezTo>
                      <a:pt x="5513" y="4103"/>
                      <a:pt x="6031" y="6220"/>
                      <a:pt x="5066" y="7042"/>
                    </a:cubicBezTo>
                    <a:cubicBezTo>
                      <a:pt x="5066" y="7064"/>
                      <a:pt x="5052" y="7073"/>
                      <a:pt x="5042" y="7076"/>
                    </a:cubicBezTo>
                    <a:lnTo>
                      <a:pt x="5042" y="7076"/>
                    </a:lnTo>
                    <a:cubicBezTo>
                      <a:pt x="5260" y="7038"/>
                      <a:pt x="5444" y="6933"/>
                      <a:pt x="5585" y="6819"/>
                    </a:cubicBezTo>
                    <a:cubicBezTo>
                      <a:pt x="6558" y="5961"/>
                      <a:pt x="6031" y="3879"/>
                      <a:pt x="4468" y="2057"/>
                    </a:cubicBezTo>
                    <a:cubicBezTo>
                      <a:pt x="3349" y="767"/>
                      <a:pt x="1964" y="1"/>
                      <a:pt x="937" y="1"/>
                    </a:cubicBezTo>
                    <a:close/>
                    <a:moveTo>
                      <a:pt x="5042" y="7076"/>
                    </a:moveTo>
                    <a:cubicBezTo>
                      <a:pt x="5038" y="7077"/>
                      <a:pt x="5034" y="7077"/>
                      <a:pt x="5031" y="7078"/>
                    </a:cubicBezTo>
                    <a:cubicBezTo>
                      <a:pt x="5031" y="7078"/>
                      <a:pt x="5036" y="7078"/>
                      <a:pt x="5042" y="7076"/>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15"/>
              <p:cNvSpPr/>
              <p:nvPr/>
            </p:nvSpPr>
            <p:spPr>
              <a:xfrm>
                <a:off x="5444088" y="6123150"/>
                <a:ext cx="140525" cy="114075"/>
              </a:xfrm>
              <a:custGeom>
                <a:rect b="b" l="l" r="r" t="t"/>
                <a:pathLst>
                  <a:path extrusionOk="0" h="4563" w="5621">
                    <a:moveTo>
                      <a:pt x="4199" y="1"/>
                    </a:moveTo>
                    <a:cubicBezTo>
                      <a:pt x="3505" y="1"/>
                      <a:pt x="2599" y="403"/>
                      <a:pt x="1787" y="1115"/>
                    </a:cubicBezTo>
                    <a:cubicBezTo>
                      <a:pt x="563" y="2196"/>
                      <a:pt x="1" y="3571"/>
                      <a:pt x="599" y="4241"/>
                    </a:cubicBezTo>
                    <a:cubicBezTo>
                      <a:pt x="788" y="4458"/>
                      <a:pt x="1083" y="4562"/>
                      <a:pt x="1438" y="4562"/>
                    </a:cubicBezTo>
                    <a:cubicBezTo>
                      <a:pt x="2121" y="4562"/>
                      <a:pt x="3028" y="4176"/>
                      <a:pt x="3833" y="3464"/>
                    </a:cubicBezTo>
                    <a:cubicBezTo>
                      <a:pt x="5066" y="2383"/>
                      <a:pt x="5620" y="972"/>
                      <a:pt x="5066" y="337"/>
                    </a:cubicBezTo>
                    <a:cubicBezTo>
                      <a:pt x="4862" y="109"/>
                      <a:pt x="4559" y="1"/>
                      <a:pt x="4199"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15"/>
              <p:cNvSpPr/>
              <p:nvPr/>
            </p:nvSpPr>
            <p:spPr>
              <a:xfrm>
                <a:off x="5444988" y="6123150"/>
                <a:ext cx="130450" cy="105150"/>
              </a:xfrm>
              <a:custGeom>
                <a:rect b="b" l="l" r="r" t="t"/>
                <a:pathLst>
                  <a:path extrusionOk="0" h="4206" w="5218">
                    <a:moveTo>
                      <a:pt x="4163" y="1"/>
                    </a:moveTo>
                    <a:cubicBezTo>
                      <a:pt x="3469" y="1"/>
                      <a:pt x="2563" y="403"/>
                      <a:pt x="1751" y="1115"/>
                    </a:cubicBezTo>
                    <a:cubicBezTo>
                      <a:pt x="527" y="2160"/>
                      <a:pt x="0" y="3536"/>
                      <a:pt x="527" y="4206"/>
                    </a:cubicBezTo>
                    <a:cubicBezTo>
                      <a:pt x="376" y="3464"/>
                      <a:pt x="894" y="2347"/>
                      <a:pt x="1939" y="1454"/>
                    </a:cubicBezTo>
                    <a:cubicBezTo>
                      <a:pt x="2737" y="749"/>
                      <a:pt x="3634" y="360"/>
                      <a:pt x="4315" y="360"/>
                    </a:cubicBezTo>
                    <a:cubicBezTo>
                      <a:pt x="4678" y="360"/>
                      <a:pt x="4980" y="470"/>
                      <a:pt x="5173" y="704"/>
                    </a:cubicBezTo>
                    <a:lnTo>
                      <a:pt x="5218" y="748"/>
                    </a:lnTo>
                    <a:cubicBezTo>
                      <a:pt x="5173" y="596"/>
                      <a:pt x="5102" y="444"/>
                      <a:pt x="5030" y="337"/>
                    </a:cubicBezTo>
                    <a:cubicBezTo>
                      <a:pt x="4826" y="109"/>
                      <a:pt x="4523" y="1"/>
                      <a:pt x="4163"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15"/>
              <p:cNvSpPr/>
              <p:nvPr/>
            </p:nvSpPr>
            <p:spPr>
              <a:xfrm>
                <a:off x="5623663" y="6086925"/>
                <a:ext cx="60550" cy="32350"/>
              </a:xfrm>
              <a:custGeom>
                <a:rect b="b" l="l" r="r" t="t"/>
                <a:pathLst>
                  <a:path extrusionOk="0" h="1294" w="2422">
                    <a:moveTo>
                      <a:pt x="1488" y="1"/>
                    </a:moveTo>
                    <a:cubicBezTo>
                      <a:pt x="1370" y="1"/>
                      <a:pt x="1245" y="12"/>
                      <a:pt x="1117" y="35"/>
                    </a:cubicBezTo>
                    <a:cubicBezTo>
                      <a:pt x="447" y="142"/>
                      <a:pt x="1" y="518"/>
                      <a:pt x="36" y="857"/>
                    </a:cubicBezTo>
                    <a:cubicBezTo>
                      <a:pt x="101" y="1121"/>
                      <a:pt x="466" y="1294"/>
                      <a:pt x="934" y="1294"/>
                    </a:cubicBezTo>
                    <a:cubicBezTo>
                      <a:pt x="1052" y="1294"/>
                      <a:pt x="1177" y="1283"/>
                      <a:pt x="1305" y="1259"/>
                    </a:cubicBezTo>
                    <a:cubicBezTo>
                      <a:pt x="1975" y="1152"/>
                      <a:pt x="2422" y="777"/>
                      <a:pt x="2386" y="446"/>
                    </a:cubicBezTo>
                    <a:cubicBezTo>
                      <a:pt x="2329" y="175"/>
                      <a:pt x="1958" y="1"/>
                      <a:pt x="1488"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15"/>
              <p:cNvSpPr/>
              <p:nvPr/>
            </p:nvSpPr>
            <p:spPr>
              <a:xfrm>
                <a:off x="5623663" y="6086925"/>
                <a:ext cx="59675" cy="20325"/>
              </a:xfrm>
              <a:custGeom>
                <a:rect b="b" l="l" r="r" t="t"/>
                <a:pathLst>
                  <a:path extrusionOk="0" h="813" w="2387">
                    <a:moveTo>
                      <a:pt x="1488" y="1"/>
                    </a:moveTo>
                    <a:cubicBezTo>
                      <a:pt x="1370" y="1"/>
                      <a:pt x="1245" y="12"/>
                      <a:pt x="1117" y="35"/>
                    </a:cubicBezTo>
                    <a:cubicBezTo>
                      <a:pt x="483" y="142"/>
                      <a:pt x="1" y="482"/>
                      <a:pt x="36" y="812"/>
                    </a:cubicBezTo>
                    <a:cubicBezTo>
                      <a:pt x="153" y="553"/>
                      <a:pt x="563" y="294"/>
                      <a:pt x="1082" y="187"/>
                    </a:cubicBezTo>
                    <a:cubicBezTo>
                      <a:pt x="1210" y="164"/>
                      <a:pt x="1336" y="153"/>
                      <a:pt x="1457" y="153"/>
                    </a:cubicBezTo>
                    <a:cubicBezTo>
                      <a:pt x="1935" y="153"/>
                      <a:pt x="2322" y="325"/>
                      <a:pt x="2350" y="589"/>
                    </a:cubicBezTo>
                    <a:cubicBezTo>
                      <a:pt x="2386" y="553"/>
                      <a:pt x="2386" y="482"/>
                      <a:pt x="2386" y="446"/>
                    </a:cubicBezTo>
                    <a:cubicBezTo>
                      <a:pt x="2329" y="175"/>
                      <a:pt x="1958" y="1"/>
                      <a:pt x="1488"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15"/>
              <p:cNvSpPr/>
              <p:nvPr/>
            </p:nvSpPr>
            <p:spPr>
              <a:xfrm>
                <a:off x="5341788" y="6627825"/>
                <a:ext cx="242825" cy="210725"/>
              </a:xfrm>
              <a:custGeom>
                <a:rect b="b" l="l" r="r" t="t"/>
                <a:pathLst>
                  <a:path extrusionOk="0" h="8429" w="9713">
                    <a:moveTo>
                      <a:pt x="2455" y="0"/>
                    </a:moveTo>
                    <a:cubicBezTo>
                      <a:pt x="1892" y="0"/>
                      <a:pt x="1415" y="164"/>
                      <a:pt x="1082" y="511"/>
                    </a:cubicBezTo>
                    <a:cubicBezTo>
                      <a:pt x="1" y="1628"/>
                      <a:pt x="814" y="4156"/>
                      <a:pt x="2904" y="6202"/>
                    </a:cubicBezTo>
                    <a:cubicBezTo>
                      <a:pt x="4340" y="7619"/>
                      <a:pt x="6009" y="8428"/>
                      <a:pt x="7258" y="8428"/>
                    </a:cubicBezTo>
                    <a:cubicBezTo>
                      <a:pt x="7821" y="8428"/>
                      <a:pt x="8298" y="8264"/>
                      <a:pt x="8631" y="7917"/>
                    </a:cubicBezTo>
                    <a:cubicBezTo>
                      <a:pt x="9712" y="6801"/>
                      <a:pt x="8899" y="4272"/>
                      <a:pt x="6809" y="2226"/>
                    </a:cubicBezTo>
                    <a:cubicBezTo>
                      <a:pt x="5373" y="810"/>
                      <a:pt x="3704" y="0"/>
                      <a:pt x="2455"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15"/>
              <p:cNvSpPr/>
              <p:nvPr/>
            </p:nvSpPr>
            <p:spPr>
              <a:xfrm>
                <a:off x="5341788" y="6630325"/>
                <a:ext cx="214000" cy="207900"/>
              </a:xfrm>
              <a:custGeom>
                <a:rect b="b" l="l" r="r" t="t"/>
                <a:pathLst>
                  <a:path extrusionOk="0" h="8316" w="8560">
                    <a:moveTo>
                      <a:pt x="1752" y="0"/>
                    </a:moveTo>
                    <a:cubicBezTo>
                      <a:pt x="1484" y="72"/>
                      <a:pt x="1260" y="223"/>
                      <a:pt x="1082" y="411"/>
                    </a:cubicBezTo>
                    <a:cubicBezTo>
                      <a:pt x="1" y="1528"/>
                      <a:pt x="814" y="4056"/>
                      <a:pt x="2904" y="6102"/>
                    </a:cubicBezTo>
                    <a:cubicBezTo>
                      <a:pt x="4336" y="7509"/>
                      <a:pt x="6003" y="8316"/>
                      <a:pt x="7246" y="8316"/>
                    </a:cubicBezTo>
                    <a:cubicBezTo>
                      <a:pt x="7780" y="8316"/>
                      <a:pt x="8235" y="8167"/>
                      <a:pt x="8560" y="7853"/>
                    </a:cubicBezTo>
                    <a:lnTo>
                      <a:pt x="8560" y="7853"/>
                    </a:lnTo>
                    <a:cubicBezTo>
                      <a:pt x="8342" y="7924"/>
                      <a:pt x="8102" y="7958"/>
                      <a:pt x="7845" y="7958"/>
                    </a:cubicBezTo>
                    <a:cubicBezTo>
                      <a:pt x="6600" y="7958"/>
                      <a:pt x="4953" y="7156"/>
                      <a:pt x="3539" y="5772"/>
                    </a:cubicBezTo>
                    <a:cubicBezTo>
                      <a:pt x="1412" y="3726"/>
                      <a:pt x="635" y="1153"/>
                      <a:pt x="1707" y="36"/>
                    </a:cubicBezTo>
                    <a:cubicBezTo>
                      <a:pt x="1707" y="36"/>
                      <a:pt x="1752" y="36"/>
                      <a:pt x="1752"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15"/>
              <p:cNvSpPr/>
              <p:nvPr/>
            </p:nvSpPr>
            <p:spPr>
              <a:xfrm>
                <a:off x="5382663" y="6343650"/>
                <a:ext cx="124650" cy="182775"/>
              </a:xfrm>
              <a:custGeom>
                <a:rect b="b" l="l" r="r" t="t"/>
                <a:pathLst>
                  <a:path extrusionOk="0" h="7311" w="4986">
                    <a:moveTo>
                      <a:pt x="3248" y="1"/>
                    </a:moveTo>
                    <a:cubicBezTo>
                      <a:pt x="2262" y="1"/>
                      <a:pt x="1135" y="1301"/>
                      <a:pt x="599" y="3096"/>
                    </a:cubicBezTo>
                    <a:cubicBezTo>
                      <a:pt x="1" y="5106"/>
                      <a:pt x="412" y="6964"/>
                      <a:pt x="1457" y="7259"/>
                    </a:cubicBezTo>
                    <a:cubicBezTo>
                      <a:pt x="1563" y="7294"/>
                      <a:pt x="1672" y="7311"/>
                      <a:pt x="1783" y="7311"/>
                    </a:cubicBezTo>
                    <a:cubicBezTo>
                      <a:pt x="2760" y="7311"/>
                      <a:pt x="3895" y="6017"/>
                      <a:pt x="4432" y="4213"/>
                    </a:cubicBezTo>
                    <a:cubicBezTo>
                      <a:pt x="4986" y="2238"/>
                      <a:pt x="4620" y="371"/>
                      <a:pt x="3539" y="40"/>
                    </a:cubicBezTo>
                    <a:cubicBezTo>
                      <a:pt x="3444" y="14"/>
                      <a:pt x="3346" y="1"/>
                      <a:pt x="3248"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15"/>
              <p:cNvSpPr/>
              <p:nvPr/>
            </p:nvSpPr>
            <p:spPr>
              <a:xfrm>
                <a:off x="5383563" y="6343650"/>
                <a:ext cx="99650" cy="181500"/>
              </a:xfrm>
              <a:custGeom>
                <a:rect b="b" l="l" r="r" t="t"/>
                <a:pathLst>
                  <a:path extrusionOk="0" h="7260" w="3986">
                    <a:moveTo>
                      <a:pt x="3212" y="1"/>
                    </a:moveTo>
                    <a:cubicBezTo>
                      <a:pt x="2226" y="1"/>
                      <a:pt x="1099" y="1301"/>
                      <a:pt x="563" y="3096"/>
                    </a:cubicBezTo>
                    <a:cubicBezTo>
                      <a:pt x="0" y="5061"/>
                      <a:pt x="376" y="6893"/>
                      <a:pt x="1376" y="7259"/>
                    </a:cubicBezTo>
                    <a:cubicBezTo>
                      <a:pt x="706" y="6589"/>
                      <a:pt x="528" y="5026"/>
                      <a:pt x="1010" y="3391"/>
                    </a:cubicBezTo>
                    <a:cubicBezTo>
                      <a:pt x="1508" y="1582"/>
                      <a:pt x="2644" y="286"/>
                      <a:pt x="3628" y="286"/>
                    </a:cubicBezTo>
                    <a:cubicBezTo>
                      <a:pt x="3737" y="286"/>
                      <a:pt x="3845" y="302"/>
                      <a:pt x="3949" y="335"/>
                    </a:cubicBezTo>
                    <a:lnTo>
                      <a:pt x="3985" y="335"/>
                    </a:lnTo>
                    <a:cubicBezTo>
                      <a:pt x="3878" y="192"/>
                      <a:pt x="3690" y="112"/>
                      <a:pt x="3503" y="40"/>
                    </a:cubicBezTo>
                    <a:cubicBezTo>
                      <a:pt x="3408" y="14"/>
                      <a:pt x="3310" y="1"/>
                      <a:pt x="3212"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15"/>
              <p:cNvSpPr/>
              <p:nvPr/>
            </p:nvSpPr>
            <p:spPr>
              <a:xfrm>
                <a:off x="6088013" y="6496025"/>
                <a:ext cx="55875" cy="88000"/>
              </a:xfrm>
              <a:custGeom>
                <a:rect b="b" l="l" r="r" t="t"/>
                <a:pathLst>
                  <a:path extrusionOk="0" h="3520" w="2235">
                    <a:moveTo>
                      <a:pt x="886" y="1"/>
                    </a:moveTo>
                    <a:cubicBezTo>
                      <a:pt x="853" y="1"/>
                      <a:pt x="819" y="4"/>
                      <a:pt x="787" y="12"/>
                    </a:cubicBezTo>
                    <a:cubicBezTo>
                      <a:pt x="269" y="128"/>
                      <a:pt x="1" y="977"/>
                      <a:pt x="224" y="1950"/>
                    </a:cubicBezTo>
                    <a:cubicBezTo>
                      <a:pt x="403" y="2868"/>
                      <a:pt x="920" y="3519"/>
                      <a:pt x="1416" y="3519"/>
                    </a:cubicBezTo>
                    <a:cubicBezTo>
                      <a:pt x="1442" y="3519"/>
                      <a:pt x="1467" y="3517"/>
                      <a:pt x="1493" y="3514"/>
                    </a:cubicBezTo>
                    <a:cubicBezTo>
                      <a:pt x="2011" y="3398"/>
                      <a:pt x="2234" y="2540"/>
                      <a:pt x="2056" y="1575"/>
                    </a:cubicBezTo>
                    <a:cubicBezTo>
                      <a:pt x="1881" y="675"/>
                      <a:pt x="1348" y="1"/>
                      <a:pt x="88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15"/>
              <p:cNvSpPr/>
              <p:nvPr/>
            </p:nvSpPr>
            <p:spPr>
              <a:xfrm>
                <a:off x="6107663" y="6496175"/>
                <a:ext cx="36225" cy="87700"/>
              </a:xfrm>
              <a:custGeom>
                <a:rect b="b" l="l" r="r" t="t"/>
                <a:pathLst>
                  <a:path extrusionOk="0" h="3508" w="1449">
                    <a:moveTo>
                      <a:pt x="77" y="0"/>
                    </a:moveTo>
                    <a:cubicBezTo>
                      <a:pt x="52" y="0"/>
                      <a:pt x="26" y="2"/>
                      <a:pt x="1" y="6"/>
                    </a:cubicBezTo>
                    <a:cubicBezTo>
                      <a:pt x="448" y="158"/>
                      <a:pt x="859" y="747"/>
                      <a:pt x="1046" y="1533"/>
                    </a:cubicBezTo>
                    <a:cubicBezTo>
                      <a:pt x="1225" y="2498"/>
                      <a:pt x="966" y="3356"/>
                      <a:pt x="483" y="3472"/>
                    </a:cubicBezTo>
                    <a:lnTo>
                      <a:pt x="448" y="3472"/>
                    </a:lnTo>
                    <a:cubicBezTo>
                      <a:pt x="519" y="3508"/>
                      <a:pt x="635" y="3508"/>
                      <a:pt x="707" y="3508"/>
                    </a:cubicBezTo>
                    <a:cubicBezTo>
                      <a:pt x="1225" y="3392"/>
                      <a:pt x="1448" y="2534"/>
                      <a:pt x="1270" y="1569"/>
                    </a:cubicBezTo>
                    <a:cubicBezTo>
                      <a:pt x="1091" y="651"/>
                      <a:pt x="573" y="0"/>
                      <a:pt x="77"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15"/>
              <p:cNvSpPr/>
              <p:nvPr/>
            </p:nvSpPr>
            <p:spPr>
              <a:xfrm>
                <a:off x="5853488" y="6371250"/>
                <a:ext cx="106125" cy="108750"/>
              </a:xfrm>
              <a:custGeom>
                <a:rect b="b" l="l" r="r" t="t"/>
                <a:pathLst>
                  <a:path extrusionOk="0" h="4350" w="4245">
                    <a:moveTo>
                      <a:pt x="1647" y="0"/>
                    </a:moveTo>
                    <a:cubicBezTo>
                      <a:pt x="1571" y="0"/>
                      <a:pt x="1496" y="6"/>
                      <a:pt x="1421" y="17"/>
                    </a:cubicBezTo>
                    <a:cubicBezTo>
                      <a:pt x="448" y="125"/>
                      <a:pt x="1" y="1206"/>
                      <a:pt x="376" y="2394"/>
                    </a:cubicBezTo>
                    <a:cubicBezTo>
                      <a:pt x="723" y="3502"/>
                      <a:pt x="1675" y="4349"/>
                      <a:pt x="2580" y="4349"/>
                    </a:cubicBezTo>
                    <a:cubicBezTo>
                      <a:pt x="2653" y="4349"/>
                      <a:pt x="2725" y="4344"/>
                      <a:pt x="2797" y="4333"/>
                    </a:cubicBezTo>
                    <a:cubicBezTo>
                      <a:pt x="3762" y="4225"/>
                      <a:pt x="4245" y="3144"/>
                      <a:pt x="3878" y="1947"/>
                    </a:cubicBezTo>
                    <a:cubicBezTo>
                      <a:pt x="3532" y="818"/>
                      <a:pt x="2554" y="0"/>
                      <a:pt x="1647"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15"/>
              <p:cNvSpPr/>
              <p:nvPr/>
            </p:nvSpPr>
            <p:spPr>
              <a:xfrm>
                <a:off x="5890788" y="6370650"/>
                <a:ext cx="68825" cy="109600"/>
              </a:xfrm>
              <a:custGeom>
                <a:rect b="b" l="l" r="r" t="t"/>
                <a:pathLst>
                  <a:path extrusionOk="0" h="4384" w="2753">
                    <a:moveTo>
                      <a:pt x="123" y="0"/>
                    </a:moveTo>
                    <a:cubicBezTo>
                      <a:pt x="82" y="0"/>
                      <a:pt x="41" y="2"/>
                      <a:pt x="1" y="6"/>
                    </a:cubicBezTo>
                    <a:cubicBezTo>
                      <a:pt x="823" y="184"/>
                      <a:pt x="1600" y="935"/>
                      <a:pt x="1940" y="1935"/>
                    </a:cubicBezTo>
                    <a:cubicBezTo>
                      <a:pt x="2306" y="3133"/>
                      <a:pt x="1823" y="4205"/>
                      <a:pt x="859" y="4357"/>
                    </a:cubicBezTo>
                    <a:lnTo>
                      <a:pt x="823" y="4357"/>
                    </a:lnTo>
                    <a:cubicBezTo>
                      <a:pt x="894" y="4374"/>
                      <a:pt x="977" y="4383"/>
                      <a:pt x="1061" y="4383"/>
                    </a:cubicBezTo>
                    <a:cubicBezTo>
                      <a:pt x="1144" y="4383"/>
                      <a:pt x="1229" y="4374"/>
                      <a:pt x="1305" y="4357"/>
                    </a:cubicBezTo>
                    <a:cubicBezTo>
                      <a:pt x="2270" y="4249"/>
                      <a:pt x="2753" y="3168"/>
                      <a:pt x="2386" y="1971"/>
                    </a:cubicBezTo>
                    <a:cubicBezTo>
                      <a:pt x="2027" y="835"/>
                      <a:pt x="1023" y="0"/>
                      <a:pt x="123"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15"/>
              <p:cNvSpPr/>
              <p:nvPr/>
            </p:nvSpPr>
            <p:spPr>
              <a:xfrm>
                <a:off x="6081538" y="6303450"/>
                <a:ext cx="55875" cy="87125"/>
              </a:xfrm>
              <a:custGeom>
                <a:rect b="b" l="l" r="r" t="t"/>
                <a:pathLst>
                  <a:path extrusionOk="0" h="3485" w="2235">
                    <a:moveTo>
                      <a:pt x="893" y="1"/>
                    </a:moveTo>
                    <a:cubicBezTo>
                      <a:pt x="857" y="1"/>
                      <a:pt x="822" y="5"/>
                      <a:pt x="787" y="13"/>
                    </a:cubicBezTo>
                    <a:cubicBezTo>
                      <a:pt x="260" y="121"/>
                      <a:pt x="1" y="978"/>
                      <a:pt x="224" y="1943"/>
                    </a:cubicBezTo>
                    <a:cubicBezTo>
                      <a:pt x="397" y="2843"/>
                      <a:pt x="891" y="3484"/>
                      <a:pt x="1375" y="3484"/>
                    </a:cubicBezTo>
                    <a:cubicBezTo>
                      <a:pt x="1414" y="3484"/>
                      <a:pt x="1453" y="3480"/>
                      <a:pt x="1493" y="3471"/>
                    </a:cubicBezTo>
                    <a:cubicBezTo>
                      <a:pt x="2011" y="3399"/>
                      <a:pt x="2234" y="2506"/>
                      <a:pt x="2047" y="1577"/>
                    </a:cubicBezTo>
                    <a:cubicBezTo>
                      <a:pt x="1881" y="674"/>
                      <a:pt x="1354" y="1"/>
                      <a:pt x="893"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15"/>
              <p:cNvSpPr/>
              <p:nvPr/>
            </p:nvSpPr>
            <p:spPr>
              <a:xfrm>
                <a:off x="6101188" y="6303600"/>
                <a:ext cx="36225" cy="87300"/>
              </a:xfrm>
              <a:custGeom>
                <a:rect b="b" l="l" r="r" t="t"/>
                <a:pathLst>
                  <a:path extrusionOk="0" h="3492" w="1449">
                    <a:moveTo>
                      <a:pt x="86" y="1"/>
                    </a:moveTo>
                    <a:cubicBezTo>
                      <a:pt x="57" y="1"/>
                      <a:pt x="29" y="3"/>
                      <a:pt x="1" y="7"/>
                    </a:cubicBezTo>
                    <a:cubicBezTo>
                      <a:pt x="448" y="115"/>
                      <a:pt x="859" y="749"/>
                      <a:pt x="1001" y="1526"/>
                    </a:cubicBezTo>
                    <a:cubicBezTo>
                      <a:pt x="1225" y="2500"/>
                      <a:pt x="966" y="3358"/>
                      <a:pt x="448" y="3465"/>
                    </a:cubicBezTo>
                    <a:cubicBezTo>
                      <a:pt x="483" y="3483"/>
                      <a:pt x="530" y="3492"/>
                      <a:pt x="577" y="3492"/>
                    </a:cubicBezTo>
                    <a:cubicBezTo>
                      <a:pt x="624" y="3492"/>
                      <a:pt x="671" y="3483"/>
                      <a:pt x="707" y="3465"/>
                    </a:cubicBezTo>
                    <a:cubicBezTo>
                      <a:pt x="1225" y="3393"/>
                      <a:pt x="1448" y="2500"/>
                      <a:pt x="1261" y="1571"/>
                    </a:cubicBezTo>
                    <a:cubicBezTo>
                      <a:pt x="1092" y="650"/>
                      <a:pt x="579" y="1"/>
                      <a:pt x="8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15"/>
              <p:cNvSpPr/>
              <p:nvPr/>
            </p:nvSpPr>
            <p:spPr>
              <a:xfrm>
                <a:off x="5894588" y="6774000"/>
                <a:ext cx="91150" cy="57075"/>
              </a:xfrm>
              <a:custGeom>
                <a:rect b="b" l="l" r="r" t="t"/>
                <a:pathLst>
                  <a:path extrusionOk="0" h="2283" w="3646">
                    <a:moveTo>
                      <a:pt x="2593" y="1"/>
                    </a:moveTo>
                    <a:cubicBezTo>
                      <a:pt x="2249" y="1"/>
                      <a:pt x="1841" y="95"/>
                      <a:pt x="1448" y="284"/>
                    </a:cubicBezTo>
                    <a:cubicBezTo>
                      <a:pt x="555" y="730"/>
                      <a:pt x="1" y="1436"/>
                      <a:pt x="224" y="1919"/>
                    </a:cubicBezTo>
                    <a:cubicBezTo>
                      <a:pt x="344" y="2158"/>
                      <a:pt x="656" y="2282"/>
                      <a:pt x="1058" y="2282"/>
                    </a:cubicBezTo>
                    <a:cubicBezTo>
                      <a:pt x="1406" y="2282"/>
                      <a:pt x="1820" y="2190"/>
                      <a:pt x="2234" y="1999"/>
                    </a:cubicBezTo>
                    <a:cubicBezTo>
                      <a:pt x="3128" y="1588"/>
                      <a:pt x="3646" y="847"/>
                      <a:pt x="3423" y="400"/>
                    </a:cubicBezTo>
                    <a:cubicBezTo>
                      <a:pt x="3321" y="133"/>
                      <a:pt x="3001" y="1"/>
                      <a:pt x="2593"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15"/>
              <p:cNvSpPr/>
              <p:nvPr/>
            </p:nvSpPr>
            <p:spPr>
              <a:xfrm>
                <a:off x="5899288" y="6783975"/>
                <a:ext cx="86450" cy="47100"/>
              </a:xfrm>
              <a:custGeom>
                <a:rect b="b" l="l" r="r" t="t"/>
                <a:pathLst>
                  <a:path extrusionOk="0" h="1884" w="3458">
                    <a:moveTo>
                      <a:pt x="3270" y="1"/>
                    </a:moveTo>
                    <a:cubicBezTo>
                      <a:pt x="3235" y="448"/>
                      <a:pt x="2752" y="1001"/>
                      <a:pt x="2011" y="1377"/>
                    </a:cubicBezTo>
                    <a:cubicBezTo>
                      <a:pt x="1604" y="1564"/>
                      <a:pt x="1197" y="1656"/>
                      <a:pt x="854" y="1656"/>
                    </a:cubicBezTo>
                    <a:cubicBezTo>
                      <a:pt x="443" y="1656"/>
                      <a:pt x="122" y="1523"/>
                      <a:pt x="0" y="1261"/>
                    </a:cubicBezTo>
                    <a:lnTo>
                      <a:pt x="0" y="1261"/>
                    </a:lnTo>
                    <a:cubicBezTo>
                      <a:pt x="0" y="1341"/>
                      <a:pt x="0" y="1412"/>
                      <a:pt x="36" y="1520"/>
                    </a:cubicBezTo>
                    <a:cubicBezTo>
                      <a:pt x="156" y="1759"/>
                      <a:pt x="468" y="1883"/>
                      <a:pt x="870" y="1883"/>
                    </a:cubicBezTo>
                    <a:cubicBezTo>
                      <a:pt x="1218" y="1883"/>
                      <a:pt x="1632" y="1791"/>
                      <a:pt x="2046" y="1600"/>
                    </a:cubicBezTo>
                    <a:cubicBezTo>
                      <a:pt x="2940" y="1189"/>
                      <a:pt x="3458" y="483"/>
                      <a:pt x="3270"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15"/>
              <p:cNvSpPr/>
              <p:nvPr/>
            </p:nvSpPr>
            <p:spPr>
              <a:xfrm>
                <a:off x="5334188" y="6439225"/>
                <a:ext cx="57875" cy="87125"/>
              </a:xfrm>
              <a:custGeom>
                <a:rect b="b" l="l" r="r" t="t"/>
                <a:pathLst>
                  <a:path extrusionOk="0" h="3485" w="2315">
                    <a:moveTo>
                      <a:pt x="833" y="1"/>
                    </a:moveTo>
                    <a:cubicBezTo>
                      <a:pt x="793" y="1"/>
                      <a:pt x="754" y="5"/>
                      <a:pt x="716" y="14"/>
                    </a:cubicBezTo>
                    <a:cubicBezTo>
                      <a:pt x="189" y="166"/>
                      <a:pt x="1" y="1060"/>
                      <a:pt x="269" y="1989"/>
                    </a:cubicBezTo>
                    <a:cubicBezTo>
                      <a:pt x="508" y="2848"/>
                      <a:pt x="1030" y="3485"/>
                      <a:pt x="1524" y="3485"/>
                    </a:cubicBezTo>
                    <a:cubicBezTo>
                      <a:pt x="1565" y="3485"/>
                      <a:pt x="1605" y="3481"/>
                      <a:pt x="1645" y="3472"/>
                    </a:cubicBezTo>
                    <a:cubicBezTo>
                      <a:pt x="2127" y="3329"/>
                      <a:pt x="2315" y="2436"/>
                      <a:pt x="2056" y="1506"/>
                    </a:cubicBezTo>
                    <a:cubicBezTo>
                      <a:pt x="1850" y="610"/>
                      <a:pt x="1296" y="1"/>
                      <a:pt x="833"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15"/>
              <p:cNvSpPr/>
              <p:nvPr/>
            </p:nvSpPr>
            <p:spPr>
              <a:xfrm>
                <a:off x="5334188" y="6439575"/>
                <a:ext cx="40250" cy="86775"/>
              </a:xfrm>
              <a:custGeom>
                <a:rect b="b" l="l" r="r" t="t"/>
                <a:pathLst>
                  <a:path extrusionOk="0" h="3471" w="1610">
                    <a:moveTo>
                      <a:pt x="716" y="0"/>
                    </a:moveTo>
                    <a:cubicBezTo>
                      <a:pt x="189" y="152"/>
                      <a:pt x="1" y="1046"/>
                      <a:pt x="269" y="1975"/>
                    </a:cubicBezTo>
                    <a:cubicBezTo>
                      <a:pt x="508" y="2834"/>
                      <a:pt x="1030" y="3471"/>
                      <a:pt x="1496" y="3471"/>
                    </a:cubicBezTo>
                    <a:cubicBezTo>
                      <a:pt x="1534" y="3471"/>
                      <a:pt x="1572" y="3467"/>
                      <a:pt x="1609" y="3458"/>
                    </a:cubicBezTo>
                    <a:cubicBezTo>
                      <a:pt x="1162" y="3351"/>
                      <a:pt x="716" y="2752"/>
                      <a:pt x="492" y="1975"/>
                    </a:cubicBezTo>
                    <a:cubicBezTo>
                      <a:pt x="224" y="1046"/>
                      <a:pt x="448" y="152"/>
                      <a:pt x="939"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15"/>
              <p:cNvSpPr/>
              <p:nvPr/>
            </p:nvSpPr>
            <p:spPr>
              <a:xfrm>
                <a:off x="5620988" y="6786525"/>
                <a:ext cx="62350" cy="34400"/>
              </a:xfrm>
              <a:custGeom>
                <a:rect b="b" l="l" r="r" t="t"/>
                <a:pathLst>
                  <a:path extrusionOk="0" h="1376" w="2494">
                    <a:moveTo>
                      <a:pt x="850" y="0"/>
                    </a:moveTo>
                    <a:cubicBezTo>
                      <a:pt x="435" y="0"/>
                      <a:pt x="122" y="142"/>
                      <a:pt x="72" y="381"/>
                    </a:cubicBezTo>
                    <a:cubicBezTo>
                      <a:pt x="0" y="712"/>
                      <a:pt x="447" y="1123"/>
                      <a:pt x="1081" y="1310"/>
                    </a:cubicBezTo>
                    <a:cubicBezTo>
                      <a:pt x="1272" y="1354"/>
                      <a:pt x="1456" y="1375"/>
                      <a:pt x="1624" y="1375"/>
                    </a:cubicBezTo>
                    <a:cubicBezTo>
                      <a:pt x="2046" y="1375"/>
                      <a:pt x="2364" y="1239"/>
                      <a:pt x="2422" y="971"/>
                    </a:cubicBezTo>
                    <a:cubicBezTo>
                      <a:pt x="2493" y="640"/>
                      <a:pt x="2046" y="229"/>
                      <a:pt x="1412" y="77"/>
                    </a:cubicBezTo>
                    <a:cubicBezTo>
                      <a:pt x="1215" y="25"/>
                      <a:pt x="1023" y="0"/>
                      <a:pt x="850"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15"/>
              <p:cNvSpPr/>
              <p:nvPr/>
            </p:nvSpPr>
            <p:spPr>
              <a:xfrm>
                <a:off x="5620988" y="6792250"/>
                <a:ext cx="60550" cy="28700"/>
              </a:xfrm>
              <a:custGeom>
                <a:rect b="b" l="l" r="r" t="t"/>
                <a:pathLst>
                  <a:path extrusionOk="0" h="1148" w="2422">
                    <a:moveTo>
                      <a:pt x="143" y="0"/>
                    </a:moveTo>
                    <a:lnTo>
                      <a:pt x="143" y="0"/>
                    </a:lnTo>
                    <a:cubicBezTo>
                      <a:pt x="108" y="36"/>
                      <a:pt x="72" y="117"/>
                      <a:pt x="72" y="152"/>
                    </a:cubicBezTo>
                    <a:cubicBezTo>
                      <a:pt x="0" y="483"/>
                      <a:pt x="447" y="894"/>
                      <a:pt x="1081" y="1081"/>
                    </a:cubicBezTo>
                    <a:cubicBezTo>
                      <a:pt x="1264" y="1126"/>
                      <a:pt x="1444" y="1147"/>
                      <a:pt x="1611" y="1147"/>
                    </a:cubicBezTo>
                    <a:cubicBezTo>
                      <a:pt x="2015" y="1147"/>
                      <a:pt x="2339" y="1021"/>
                      <a:pt x="2422" y="787"/>
                    </a:cubicBezTo>
                    <a:lnTo>
                      <a:pt x="2422" y="787"/>
                    </a:lnTo>
                    <a:cubicBezTo>
                      <a:pt x="2279" y="929"/>
                      <a:pt x="2027" y="1010"/>
                      <a:pt x="1718" y="1010"/>
                    </a:cubicBezTo>
                    <a:cubicBezTo>
                      <a:pt x="1545" y="1010"/>
                      <a:pt x="1353" y="984"/>
                      <a:pt x="1153" y="930"/>
                    </a:cubicBezTo>
                    <a:cubicBezTo>
                      <a:pt x="519" y="787"/>
                      <a:pt x="72" y="376"/>
                      <a:pt x="143"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15"/>
              <p:cNvSpPr/>
              <p:nvPr/>
            </p:nvSpPr>
            <p:spPr>
              <a:xfrm>
                <a:off x="5633938" y="6834950"/>
                <a:ext cx="129350" cy="68150"/>
              </a:xfrm>
              <a:custGeom>
                <a:rect b="b" l="l" r="r" t="t"/>
                <a:pathLst>
                  <a:path extrusionOk="0" h="2726" w="5174">
                    <a:moveTo>
                      <a:pt x="2354" y="0"/>
                    </a:moveTo>
                    <a:cubicBezTo>
                      <a:pt x="1053" y="0"/>
                      <a:pt x="34" y="571"/>
                      <a:pt x="1" y="1267"/>
                    </a:cubicBezTo>
                    <a:cubicBezTo>
                      <a:pt x="1" y="2018"/>
                      <a:pt x="1117" y="2652"/>
                      <a:pt x="2529" y="2724"/>
                    </a:cubicBezTo>
                    <a:cubicBezTo>
                      <a:pt x="2569" y="2725"/>
                      <a:pt x="2610" y="2725"/>
                      <a:pt x="2650" y="2725"/>
                    </a:cubicBezTo>
                    <a:cubicBezTo>
                      <a:pt x="4016" y="2725"/>
                      <a:pt x="5138" y="2140"/>
                      <a:pt x="5138" y="1419"/>
                    </a:cubicBezTo>
                    <a:cubicBezTo>
                      <a:pt x="5173" y="678"/>
                      <a:pt x="4021" y="43"/>
                      <a:pt x="2609" y="8"/>
                    </a:cubicBezTo>
                    <a:cubicBezTo>
                      <a:pt x="2523" y="3"/>
                      <a:pt x="2438" y="0"/>
                      <a:pt x="2354"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15"/>
              <p:cNvSpPr/>
              <p:nvPr/>
            </p:nvSpPr>
            <p:spPr>
              <a:xfrm>
                <a:off x="5633938" y="6857475"/>
                <a:ext cx="128450" cy="45625"/>
              </a:xfrm>
              <a:custGeom>
                <a:rect b="b" l="l" r="r" t="t"/>
                <a:pathLst>
                  <a:path extrusionOk="0" h="1825" w="5138">
                    <a:moveTo>
                      <a:pt x="117" y="0"/>
                    </a:moveTo>
                    <a:cubicBezTo>
                      <a:pt x="36" y="107"/>
                      <a:pt x="1" y="259"/>
                      <a:pt x="1" y="366"/>
                    </a:cubicBezTo>
                    <a:cubicBezTo>
                      <a:pt x="1" y="1117"/>
                      <a:pt x="1117" y="1751"/>
                      <a:pt x="2529" y="1823"/>
                    </a:cubicBezTo>
                    <a:cubicBezTo>
                      <a:pt x="2572" y="1824"/>
                      <a:pt x="2616" y="1824"/>
                      <a:pt x="2659" y="1824"/>
                    </a:cubicBezTo>
                    <a:cubicBezTo>
                      <a:pt x="4019" y="1824"/>
                      <a:pt x="5103" y="1282"/>
                      <a:pt x="5138" y="554"/>
                    </a:cubicBezTo>
                    <a:lnTo>
                      <a:pt x="5138" y="554"/>
                    </a:lnTo>
                    <a:cubicBezTo>
                      <a:pt x="4843" y="1117"/>
                      <a:pt x="3833" y="1483"/>
                      <a:pt x="2645" y="1483"/>
                    </a:cubicBezTo>
                    <a:cubicBezTo>
                      <a:pt x="1234" y="1447"/>
                      <a:pt x="72" y="777"/>
                      <a:pt x="117" y="36"/>
                    </a:cubicBezTo>
                    <a:lnTo>
                      <a:pt x="117" y="0"/>
                    </a:ln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pic>
        <p:nvPicPr>
          <p:cNvPr id="840" name="Google Shape;840;p15"/>
          <p:cNvPicPr preferRelativeResize="0"/>
          <p:nvPr/>
        </p:nvPicPr>
        <p:blipFill>
          <a:blip r:embed="rId2">
            <a:alphaModFix/>
          </a:blip>
          <a:stretch>
            <a:fillRect/>
          </a:stretch>
        </p:blipFill>
        <p:spPr>
          <a:xfrm>
            <a:off x="86602" y="0"/>
            <a:ext cx="8970797" cy="5143501"/>
          </a:xfrm>
          <a:prstGeom prst="rect">
            <a:avLst/>
          </a:prstGeom>
          <a:noFill/>
          <a:ln>
            <a:noFill/>
          </a:ln>
        </p:spPr>
      </p:pic>
      <p:sp>
        <p:nvSpPr>
          <p:cNvPr id="841" name="Google Shape;841;p15"/>
          <p:cNvSpPr txBox="1"/>
          <p:nvPr>
            <p:ph type="ctrTitle"/>
          </p:nvPr>
        </p:nvSpPr>
        <p:spPr>
          <a:xfrm>
            <a:off x="1007650" y="790500"/>
            <a:ext cx="71268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9E005D"/>
              </a:buClr>
              <a:buSzPts val="3000"/>
              <a:buNone/>
              <a:defRPr sz="3000">
                <a:solidFill>
                  <a:srgbClr val="9E005D"/>
                </a:solidFill>
              </a:defRPr>
            </a:lvl1pPr>
            <a:lvl2pPr lvl="1" rtl="0" algn="ctr">
              <a:spcBef>
                <a:spcPts val="0"/>
              </a:spcBef>
              <a:spcAft>
                <a:spcPts val="0"/>
              </a:spcAft>
              <a:buClr>
                <a:srgbClr val="9E005D"/>
              </a:buClr>
              <a:buSzPts val="2400"/>
              <a:buNone/>
              <a:defRPr sz="2400">
                <a:solidFill>
                  <a:srgbClr val="9E005D"/>
                </a:solidFill>
              </a:defRPr>
            </a:lvl2pPr>
            <a:lvl3pPr lvl="2" rtl="0" algn="ctr">
              <a:spcBef>
                <a:spcPts val="0"/>
              </a:spcBef>
              <a:spcAft>
                <a:spcPts val="0"/>
              </a:spcAft>
              <a:buClr>
                <a:srgbClr val="9E005D"/>
              </a:buClr>
              <a:buSzPts val="2400"/>
              <a:buNone/>
              <a:defRPr sz="2400">
                <a:solidFill>
                  <a:srgbClr val="9E005D"/>
                </a:solidFill>
              </a:defRPr>
            </a:lvl3pPr>
            <a:lvl4pPr lvl="3" rtl="0" algn="ctr">
              <a:spcBef>
                <a:spcPts val="0"/>
              </a:spcBef>
              <a:spcAft>
                <a:spcPts val="0"/>
              </a:spcAft>
              <a:buClr>
                <a:srgbClr val="9E005D"/>
              </a:buClr>
              <a:buSzPts val="2400"/>
              <a:buNone/>
              <a:defRPr sz="2400">
                <a:solidFill>
                  <a:srgbClr val="9E005D"/>
                </a:solidFill>
              </a:defRPr>
            </a:lvl4pPr>
            <a:lvl5pPr lvl="4" rtl="0" algn="ctr">
              <a:spcBef>
                <a:spcPts val="0"/>
              </a:spcBef>
              <a:spcAft>
                <a:spcPts val="0"/>
              </a:spcAft>
              <a:buClr>
                <a:srgbClr val="9E005D"/>
              </a:buClr>
              <a:buSzPts val="2400"/>
              <a:buNone/>
              <a:defRPr sz="2400">
                <a:solidFill>
                  <a:srgbClr val="9E005D"/>
                </a:solidFill>
              </a:defRPr>
            </a:lvl5pPr>
            <a:lvl6pPr lvl="5" rtl="0" algn="ctr">
              <a:spcBef>
                <a:spcPts val="0"/>
              </a:spcBef>
              <a:spcAft>
                <a:spcPts val="0"/>
              </a:spcAft>
              <a:buClr>
                <a:srgbClr val="9E005D"/>
              </a:buClr>
              <a:buSzPts val="2400"/>
              <a:buNone/>
              <a:defRPr sz="2400">
                <a:solidFill>
                  <a:srgbClr val="9E005D"/>
                </a:solidFill>
              </a:defRPr>
            </a:lvl6pPr>
            <a:lvl7pPr lvl="6" rtl="0" algn="ctr">
              <a:spcBef>
                <a:spcPts val="0"/>
              </a:spcBef>
              <a:spcAft>
                <a:spcPts val="0"/>
              </a:spcAft>
              <a:buClr>
                <a:srgbClr val="9E005D"/>
              </a:buClr>
              <a:buSzPts val="2400"/>
              <a:buNone/>
              <a:defRPr sz="2400">
                <a:solidFill>
                  <a:srgbClr val="9E005D"/>
                </a:solidFill>
              </a:defRPr>
            </a:lvl7pPr>
            <a:lvl8pPr lvl="7" rtl="0" algn="ctr">
              <a:spcBef>
                <a:spcPts val="0"/>
              </a:spcBef>
              <a:spcAft>
                <a:spcPts val="0"/>
              </a:spcAft>
              <a:buClr>
                <a:srgbClr val="9E005D"/>
              </a:buClr>
              <a:buSzPts val="2400"/>
              <a:buNone/>
              <a:defRPr sz="2400">
                <a:solidFill>
                  <a:srgbClr val="9E005D"/>
                </a:solidFill>
              </a:defRPr>
            </a:lvl8pPr>
            <a:lvl9pPr lvl="8" rtl="0" algn="ctr">
              <a:spcBef>
                <a:spcPts val="0"/>
              </a:spcBef>
              <a:spcAft>
                <a:spcPts val="0"/>
              </a:spcAft>
              <a:buClr>
                <a:srgbClr val="9E005D"/>
              </a:buClr>
              <a:buSzPts val="2400"/>
              <a:buNone/>
              <a:defRPr sz="2400">
                <a:solidFill>
                  <a:srgbClr val="9E005D"/>
                </a:solidFill>
              </a:defRPr>
            </a:lvl9pPr>
          </a:lstStyle>
          <a:p/>
        </p:txBody>
      </p:sp>
      <p:cxnSp>
        <p:nvCxnSpPr>
          <p:cNvPr id="842" name="Google Shape;842;p15"/>
          <p:cNvCxnSpPr/>
          <p:nvPr/>
        </p:nvCxnSpPr>
        <p:spPr>
          <a:xfrm>
            <a:off x="3738138" y="1368279"/>
            <a:ext cx="1665600" cy="0"/>
          </a:xfrm>
          <a:prstGeom prst="straightConnector1">
            <a:avLst/>
          </a:prstGeom>
          <a:noFill/>
          <a:ln cap="flat" cmpd="sng" w="19050">
            <a:solidFill>
              <a:srgbClr val="9E005D"/>
            </a:solidFill>
            <a:prstDash val="solid"/>
            <a:round/>
            <a:headEnd len="med" w="med" type="none"/>
            <a:tailEnd len="med" w="med" type="none"/>
          </a:ln>
        </p:spPr>
      </p:cxn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 BLANK SLIDE 2">
  <p:cSld name="TITLE_1_1_1_1_1_1_2_2">
    <p:bg>
      <p:bgPr>
        <a:gradFill>
          <a:gsLst>
            <a:gs pos="0">
              <a:srgbClr val="FF8200"/>
            </a:gs>
            <a:gs pos="100000">
              <a:schemeClr val="accent1"/>
            </a:gs>
          </a:gsLst>
          <a:lin ang="10801400" scaled="0"/>
        </a:gradFill>
      </p:bgPr>
    </p:bg>
    <p:spTree>
      <p:nvGrpSpPr>
        <p:cNvPr id="843" name="Shape 843"/>
        <p:cNvGrpSpPr/>
        <p:nvPr/>
      </p:nvGrpSpPr>
      <p:grpSpPr>
        <a:xfrm>
          <a:off x="0" y="0"/>
          <a:ext cx="0" cy="0"/>
          <a:chOff x="0" y="0"/>
          <a:chExt cx="0" cy="0"/>
        </a:xfrm>
      </p:grpSpPr>
      <p:sp>
        <p:nvSpPr>
          <p:cNvPr id="844" name="Google Shape;844;p16"/>
          <p:cNvSpPr/>
          <p:nvPr/>
        </p:nvSpPr>
        <p:spPr>
          <a:xfrm flipH="1" rot="-5400000">
            <a:off x="-820347" y="988318"/>
            <a:ext cx="5190004" cy="3194359"/>
          </a:xfrm>
          <a:custGeom>
            <a:rect b="b" l="l" r="r" t="t"/>
            <a:pathLst>
              <a:path extrusionOk="0" h="12837" w="20857">
                <a:moveTo>
                  <a:pt x="1591" y="756"/>
                </a:moveTo>
                <a:cubicBezTo>
                  <a:pt x="1956" y="756"/>
                  <a:pt x="2358" y="882"/>
                  <a:pt x="2569" y="1025"/>
                </a:cubicBezTo>
                <a:cubicBezTo>
                  <a:pt x="2806" y="1186"/>
                  <a:pt x="3006" y="1461"/>
                  <a:pt x="2968" y="1736"/>
                </a:cubicBezTo>
                <a:cubicBezTo>
                  <a:pt x="2902" y="2159"/>
                  <a:pt x="2525" y="2291"/>
                  <a:pt x="2121" y="2291"/>
                </a:cubicBezTo>
                <a:cubicBezTo>
                  <a:pt x="1766" y="2291"/>
                  <a:pt x="1389" y="2189"/>
                  <a:pt x="1185" y="2096"/>
                </a:cubicBezTo>
                <a:cubicBezTo>
                  <a:pt x="797" y="1897"/>
                  <a:pt x="673" y="1262"/>
                  <a:pt x="986" y="949"/>
                </a:cubicBezTo>
                <a:cubicBezTo>
                  <a:pt x="1129" y="810"/>
                  <a:pt x="1352" y="756"/>
                  <a:pt x="1591" y="756"/>
                </a:cubicBezTo>
                <a:close/>
                <a:moveTo>
                  <a:pt x="11859" y="6864"/>
                </a:moveTo>
                <a:cubicBezTo>
                  <a:pt x="11937" y="6864"/>
                  <a:pt x="12013" y="6867"/>
                  <a:pt x="12088" y="6874"/>
                </a:cubicBezTo>
                <a:cubicBezTo>
                  <a:pt x="12287" y="6874"/>
                  <a:pt x="12524" y="6912"/>
                  <a:pt x="12647" y="7073"/>
                </a:cubicBezTo>
                <a:cubicBezTo>
                  <a:pt x="13197" y="7746"/>
                  <a:pt x="12050" y="7983"/>
                  <a:pt x="11614" y="7983"/>
                </a:cubicBezTo>
                <a:cubicBezTo>
                  <a:pt x="11570" y="7983"/>
                  <a:pt x="11510" y="7984"/>
                  <a:pt x="11441" y="7984"/>
                </a:cubicBezTo>
                <a:cubicBezTo>
                  <a:pt x="11079" y="7984"/>
                  <a:pt x="10448" y="7957"/>
                  <a:pt x="10353" y="7623"/>
                </a:cubicBezTo>
                <a:cubicBezTo>
                  <a:pt x="10315" y="7386"/>
                  <a:pt x="10514" y="7187"/>
                  <a:pt x="10751" y="7073"/>
                </a:cubicBezTo>
                <a:cubicBezTo>
                  <a:pt x="11073" y="6939"/>
                  <a:pt x="11481" y="6864"/>
                  <a:pt x="11859" y="6864"/>
                </a:cubicBezTo>
                <a:close/>
                <a:moveTo>
                  <a:pt x="3081" y="8059"/>
                </a:moveTo>
                <a:cubicBezTo>
                  <a:pt x="3318" y="8059"/>
                  <a:pt x="3593" y="8182"/>
                  <a:pt x="3717" y="8419"/>
                </a:cubicBezTo>
                <a:cubicBezTo>
                  <a:pt x="3717" y="8457"/>
                  <a:pt x="3754" y="8495"/>
                  <a:pt x="3754" y="8571"/>
                </a:cubicBezTo>
                <a:cubicBezTo>
                  <a:pt x="3754" y="8732"/>
                  <a:pt x="3679" y="8931"/>
                  <a:pt x="3555" y="9045"/>
                </a:cubicBezTo>
                <a:cubicBezTo>
                  <a:pt x="3280" y="9405"/>
                  <a:pt x="2930" y="9604"/>
                  <a:pt x="2532" y="9756"/>
                </a:cubicBezTo>
                <a:cubicBezTo>
                  <a:pt x="2133" y="9955"/>
                  <a:pt x="1745" y="10116"/>
                  <a:pt x="1384" y="10268"/>
                </a:cubicBezTo>
                <a:cubicBezTo>
                  <a:pt x="1254" y="10324"/>
                  <a:pt x="957" y="10461"/>
                  <a:pt x="732" y="10461"/>
                </a:cubicBezTo>
                <a:cubicBezTo>
                  <a:pt x="615" y="10461"/>
                  <a:pt x="517" y="10423"/>
                  <a:pt x="474" y="10315"/>
                </a:cubicBezTo>
                <a:cubicBezTo>
                  <a:pt x="162" y="9481"/>
                  <a:pt x="1745" y="8732"/>
                  <a:pt x="2257" y="8419"/>
                </a:cubicBezTo>
                <a:cubicBezTo>
                  <a:pt x="2494" y="8258"/>
                  <a:pt x="2769" y="8097"/>
                  <a:pt x="3081" y="8059"/>
                </a:cubicBezTo>
                <a:close/>
                <a:moveTo>
                  <a:pt x="1309" y="1"/>
                </a:moveTo>
                <a:cubicBezTo>
                  <a:pt x="873" y="1"/>
                  <a:pt x="399" y="276"/>
                  <a:pt x="0" y="437"/>
                </a:cubicBezTo>
                <a:lnTo>
                  <a:pt x="0" y="12837"/>
                </a:lnTo>
                <a:cubicBezTo>
                  <a:pt x="474" y="11775"/>
                  <a:pt x="948" y="10789"/>
                  <a:pt x="2095" y="10315"/>
                </a:cubicBezTo>
                <a:cubicBezTo>
                  <a:pt x="2731" y="10078"/>
                  <a:pt x="3404" y="9917"/>
                  <a:pt x="3991" y="9604"/>
                </a:cubicBezTo>
                <a:cubicBezTo>
                  <a:pt x="4826" y="9168"/>
                  <a:pt x="5414" y="8372"/>
                  <a:pt x="6286" y="8021"/>
                </a:cubicBezTo>
                <a:cubicBezTo>
                  <a:pt x="6605" y="7888"/>
                  <a:pt x="6948" y="7836"/>
                  <a:pt x="7301" y="7836"/>
                </a:cubicBezTo>
                <a:cubicBezTo>
                  <a:pt x="7901" y="7836"/>
                  <a:pt x="8533" y="7985"/>
                  <a:pt x="9130" y="8135"/>
                </a:cubicBezTo>
                <a:cubicBezTo>
                  <a:pt x="9868" y="8365"/>
                  <a:pt x="10631" y="8615"/>
                  <a:pt x="11399" y="8615"/>
                </a:cubicBezTo>
                <a:cubicBezTo>
                  <a:pt x="11578" y="8615"/>
                  <a:pt x="11757" y="8601"/>
                  <a:pt x="11936" y="8571"/>
                </a:cubicBezTo>
                <a:cubicBezTo>
                  <a:pt x="13036" y="8419"/>
                  <a:pt x="13984" y="7661"/>
                  <a:pt x="14969" y="7187"/>
                </a:cubicBezTo>
                <a:cubicBezTo>
                  <a:pt x="16087" y="6680"/>
                  <a:pt x="17308" y="6560"/>
                  <a:pt x="18540" y="6560"/>
                </a:cubicBezTo>
                <a:cubicBezTo>
                  <a:pt x="19316" y="6560"/>
                  <a:pt x="20095" y="6608"/>
                  <a:pt x="20857" y="6637"/>
                </a:cubicBezTo>
                <a:lnTo>
                  <a:pt x="20857" y="2968"/>
                </a:lnTo>
                <a:cubicBezTo>
                  <a:pt x="20520" y="2892"/>
                  <a:pt x="20175" y="2852"/>
                  <a:pt x="19829" y="2852"/>
                </a:cubicBezTo>
                <a:cubicBezTo>
                  <a:pt x="19445" y="2852"/>
                  <a:pt x="19060" y="2901"/>
                  <a:pt x="18686" y="3006"/>
                </a:cubicBezTo>
                <a:cubicBezTo>
                  <a:pt x="18051" y="3158"/>
                  <a:pt x="17425" y="3442"/>
                  <a:pt x="16828" y="3679"/>
                </a:cubicBezTo>
                <a:cubicBezTo>
                  <a:pt x="16184" y="3907"/>
                  <a:pt x="15510" y="4008"/>
                  <a:pt x="14833" y="4008"/>
                </a:cubicBezTo>
                <a:cubicBezTo>
                  <a:pt x="13396" y="4008"/>
                  <a:pt x="11940" y="3553"/>
                  <a:pt x="10703" y="2883"/>
                </a:cubicBezTo>
                <a:cubicBezTo>
                  <a:pt x="9755" y="2333"/>
                  <a:pt x="8807" y="1622"/>
                  <a:pt x="7708" y="1461"/>
                </a:cubicBezTo>
                <a:cubicBezTo>
                  <a:pt x="7534" y="1437"/>
                  <a:pt x="7365" y="1428"/>
                  <a:pt x="7198" y="1428"/>
                </a:cubicBezTo>
                <a:cubicBezTo>
                  <a:pt x="6827" y="1428"/>
                  <a:pt x="6466" y="1473"/>
                  <a:pt x="6087" y="1499"/>
                </a:cubicBezTo>
                <a:cubicBezTo>
                  <a:pt x="5893" y="1515"/>
                  <a:pt x="5694" y="1526"/>
                  <a:pt x="5493" y="1526"/>
                </a:cubicBezTo>
                <a:cubicBezTo>
                  <a:pt x="5123" y="1526"/>
                  <a:pt x="4746" y="1489"/>
                  <a:pt x="4390" y="1385"/>
                </a:cubicBezTo>
                <a:cubicBezTo>
                  <a:pt x="3792" y="1224"/>
                  <a:pt x="3280" y="835"/>
                  <a:pt x="2769" y="513"/>
                </a:cubicBezTo>
                <a:cubicBezTo>
                  <a:pt x="2332" y="238"/>
                  <a:pt x="1821" y="1"/>
                  <a:pt x="1309" y="1"/>
                </a:cubicBezTo>
                <a:close/>
              </a:path>
            </a:pathLst>
          </a:custGeom>
          <a:gradFill>
            <a:gsLst>
              <a:gs pos="0">
                <a:srgbClr val="FF5E90">
                  <a:alpha val="63529"/>
                </a:srgbClr>
              </a:gs>
              <a:gs pos="100000">
                <a:srgbClr val="ED275A">
                  <a:alpha val="61176"/>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16"/>
          <p:cNvSpPr/>
          <p:nvPr/>
        </p:nvSpPr>
        <p:spPr>
          <a:xfrm flipH="1" rot="-5400000">
            <a:off x="7048541" y="3075575"/>
            <a:ext cx="2395406" cy="1793693"/>
          </a:xfrm>
          <a:custGeom>
            <a:rect b="b" l="l" r="r" t="t"/>
            <a:pathLst>
              <a:path extrusionOk="0" h="10031" w="13396">
                <a:moveTo>
                  <a:pt x="11613" y="3394"/>
                </a:moveTo>
                <a:cubicBezTo>
                  <a:pt x="11736" y="3432"/>
                  <a:pt x="11850" y="3432"/>
                  <a:pt x="11936" y="3432"/>
                </a:cubicBezTo>
                <a:cubicBezTo>
                  <a:pt x="12286" y="3555"/>
                  <a:pt x="12485" y="4029"/>
                  <a:pt x="12362" y="4380"/>
                </a:cubicBezTo>
                <a:cubicBezTo>
                  <a:pt x="12248" y="4778"/>
                  <a:pt x="11850" y="5015"/>
                  <a:pt x="11499" y="5053"/>
                </a:cubicBezTo>
                <a:cubicBezTo>
                  <a:pt x="11447" y="5062"/>
                  <a:pt x="11394" y="5066"/>
                  <a:pt x="11339" y="5066"/>
                </a:cubicBezTo>
                <a:cubicBezTo>
                  <a:pt x="10615" y="5066"/>
                  <a:pt x="9767" y="4330"/>
                  <a:pt x="10428" y="3669"/>
                </a:cubicBezTo>
                <a:cubicBezTo>
                  <a:pt x="10751" y="3394"/>
                  <a:pt x="11225" y="3394"/>
                  <a:pt x="11613" y="3394"/>
                </a:cubicBezTo>
                <a:close/>
                <a:moveTo>
                  <a:pt x="2470" y="4848"/>
                </a:moveTo>
                <a:cubicBezTo>
                  <a:pt x="2752" y="4848"/>
                  <a:pt x="2844" y="4997"/>
                  <a:pt x="2844" y="5176"/>
                </a:cubicBezTo>
                <a:cubicBezTo>
                  <a:pt x="2806" y="5527"/>
                  <a:pt x="2569" y="5802"/>
                  <a:pt x="2332" y="6039"/>
                </a:cubicBezTo>
                <a:cubicBezTo>
                  <a:pt x="2177" y="6194"/>
                  <a:pt x="1906" y="6303"/>
                  <a:pt x="1660" y="6303"/>
                </a:cubicBezTo>
                <a:cubicBezTo>
                  <a:pt x="1590" y="6303"/>
                  <a:pt x="1523" y="6295"/>
                  <a:pt x="1460" y="6276"/>
                </a:cubicBezTo>
                <a:cubicBezTo>
                  <a:pt x="1185" y="6200"/>
                  <a:pt x="1223" y="5887"/>
                  <a:pt x="1308" y="5688"/>
                </a:cubicBezTo>
                <a:cubicBezTo>
                  <a:pt x="1346" y="5650"/>
                  <a:pt x="1346" y="5650"/>
                  <a:pt x="1346" y="5603"/>
                </a:cubicBezTo>
                <a:cubicBezTo>
                  <a:pt x="1507" y="5366"/>
                  <a:pt x="1744" y="5214"/>
                  <a:pt x="1981" y="5053"/>
                </a:cubicBezTo>
                <a:cubicBezTo>
                  <a:pt x="2095" y="4977"/>
                  <a:pt x="2218" y="4854"/>
                  <a:pt x="2370" y="4854"/>
                </a:cubicBezTo>
                <a:cubicBezTo>
                  <a:pt x="2406" y="4850"/>
                  <a:pt x="2439" y="4848"/>
                  <a:pt x="2470" y="4848"/>
                </a:cubicBezTo>
                <a:close/>
                <a:moveTo>
                  <a:pt x="13395" y="0"/>
                </a:moveTo>
                <a:cubicBezTo>
                  <a:pt x="10751" y="2806"/>
                  <a:pt x="6437" y="1422"/>
                  <a:pt x="2929" y="2882"/>
                </a:cubicBezTo>
                <a:cubicBezTo>
                  <a:pt x="0" y="4067"/>
                  <a:pt x="85" y="7186"/>
                  <a:pt x="474" y="10030"/>
                </a:cubicBezTo>
                <a:lnTo>
                  <a:pt x="1782" y="10030"/>
                </a:lnTo>
                <a:cubicBezTo>
                  <a:pt x="1782" y="9793"/>
                  <a:pt x="1782" y="9594"/>
                  <a:pt x="1820" y="9357"/>
                </a:cubicBezTo>
                <a:cubicBezTo>
                  <a:pt x="1981" y="7783"/>
                  <a:pt x="3081" y="6513"/>
                  <a:pt x="4503" y="6039"/>
                </a:cubicBezTo>
                <a:cubicBezTo>
                  <a:pt x="6911" y="5252"/>
                  <a:pt x="10703" y="5840"/>
                  <a:pt x="13395" y="5091"/>
                </a:cubicBezTo>
                <a:lnTo>
                  <a:pt x="13395" y="0"/>
                </a:lnTo>
                <a:close/>
              </a:path>
            </a:pathLst>
          </a:custGeom>
          <a:gradFill>
            <a:gsLst>
              <a:gs pos="0">
                <a:srgbClr val="FF5E90">
                  <a:alpha val="63529"/>
                </a:srgbClr>
              </a:gs>
              <a:gs pos="100000">
                <a:srgbClr val="ED275A">
                  <a:alpha val="61176"/>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16"/>
          <p:cNvSpPr/>
          <p:nvPr/>
        </p:nvSpPr>
        <p:spPr>
          <a:xfrm flipH="1" rot="10800000">
            <a:off x="6610354" y="27498"/>
            <a:ext cx="2554179" cy="1784696"/>
          </a:xfrm>
          <a:custGeom>
            <a:rect b="b" l="l" r="r" t="t"/>
            <a:pathLst>
              <a:path extrusionOk="0" h="7784" w="11140">
                <a:moveTo>
                  <a:pt x="7531" y="3699"/>
                </a:moveTo>
                <a:cubicBezTo>
                  <a:pt x="7953" y="3699"/>
                  <a:pt x="8000" y="4165"/>
                  <a:pt x="7708" y="4465"/>
                </a:cubicBezTo>
                <a:cubicBezTo>
                  <a:pt x="7471" y="4740"/>
                  <a:pt x="7111" y="4892"/>
                  <a:pt x="6760" y="4939"/>
                </a:cubicBezTo>
                <a:cubicBezTo>
                  <a:pt x="6674" y="4939"/>
                  <a:pt x="6637" y="4939"/>
                  <a:pt x="6561" y="4892"/>
                </a:cubicBezTo>
                <a:cubicBezTo>
                  <a:pt x="6437" y="4854"/>
                  <a:pt x="6400" y="4702"/>
                  <a:pt x="6437" y="4579"/>
                </a:cubicBezTo>
                <a:cubicBezTo>
                  <a:pt x="6437" y="4380"/>
                  <a:pt x="6561" y="4181"/>
                  <a:pt x="6722" y="4067"/>
                </a:cubicBezTo>
                <a:cubicBezTo>
                  <a:pt x="6874" y="3906"/>
                  <a:pt x="7196" y="3707"/>
                  <a:pt x="7433" y="3707"/>
                </a:cubicBezTo>
                <a:cubicBezTo>
                  <a:pt x="7467" y="3702"/>
                  <a:pt x="7500" y="3699"/>
                  <a:pt x="7531" y="3699"/>
                </a:cubicBezTo>
                <a:close/>
                <a:moveTo>
                  <a:pt x="11140" y="0"/>
                </a:moveTo>
                <a:cubicBezTo>
                  <a:pt x="10903" y="76"/>
                  <a:pt x="10666" y="152"/>
                  <a:pt x="10429" y="275"/>
                </a:cubicBezTo>
                <a:cubicBezTo>
                  <a:pt x="9756" y="673"/>
                  <a:pt x="9244" y="1299"/>
                  <a:pt x="8732" y="1896"/>
                </a:cubicBezTo>
                <a:cubicBezTo>
                  <a:pt x="8571" y="2133"/>
                  <a:pt x="8334" y="2332"/>
                  <a:pt x="8144" y="2522"/>
                </a:cubicBezTo>
                <a:cubicBezTo>
                  <a:pt x="7983" y="2683"/>
                  <a:pt x="7784" y="2806"/>
                  <a:pt x="7623" y="2920"/>
                </a:cubicBezTo>
                <a:cubicBezTo>
                  <a:pt x="7234" y="3157"/>
                  <a:pt x="6836" y="3233"/>
                  <a:pt x="6485" y="3517"/>
                </a:cubicBezTo>
                <a:cubicBezTo>
                  <a:pt x="5812" y="4105"/>
                  <a:pt x="5452" y="4977"/>
                  <a:pt x="4778" y="5603"/>
                </a:cubicBezTo>
                <a:cubicBezTo>
                  <a:pt x="4229" y="6162"/>
                  <a:pt x="3442" y="6475"/>
                  <a:pt x="2645" y="6598"/>
                </a:cubicBezTo>
                <a:cubicBezTo>
                  <a:pt x="2096" y="6674"/>
                  <a:pt x="1546" y="6674"/>
                  <a:pt x="1034" y="6873"/>
                </a:cubicBezTo>
                <a:cubicBezTo>
                  <a:pt x="711" y="6987"/>
                  <a:pt x="399" y="7186"/>
                  <a:pt x="200" y="7461"/>
                </a:cubicBezTo>
                <a:cubicBezTo>
                  <a:pt x="124" y="7546"/>
                  <a:pt x="38" y="7660"/>
                  <a:pt x="0" y="7783"/>
                </a:cubicBezTo>
                <a:lnTo>
                  <a:pt x="3954" y="7783"/>
                </a:lnTo>
                <a:cubicBezTo>
                  <a:pt x="4390" y="7546"/>
                  <a:pt x="4864" y="7385"/>
                  <a:pt x="5376" y="7309"/>
                </a:cubicBezTo>
                <a:cubicBezTo>
                  <a:pt x="5926" y="7224"/>
                  <a:pt x="6485" y="7262"/>
                  <a:pt x="6959" y="6987"/>
                </a:cubicBezTo>
                <a:cubicBezTo>
                  <a:pt x="7310" y="6788"/>
                  <a:pt x="7547" y="6437"/>
                  <a:pt x="7907" y="6200"/>
                </a:cubicBezTo>
                <a:cubicBezTo>
                  <a:pt x="8419" y="5840"/>
                  <a:pt x="9045" y="5726"/>
                  <a:pt x="9718" y="5650"/>
                </a:cubicBezTo>
                <a:cubicBezTo>
                  <a:pt x="10116" y="5650"/>
                  <a:pt x="10590" y="5603"/>
                  <a:pt x="10941" y="5413"/>
                </a:cubicBezTo>
                <a:cubicBezTo>
                  <a:pt x="11026" y="5366"/>
                  <a:pt x="11102" y="5328"/>
                  <a:pt x="11140" y="5290"/>
                </a:cubicBezTo>
                <a:lnTo>
                  <a:pt x="11140" y="0"/>
                </a:lnTo>
                <a:close/>
              </a:path>
            </a:pathLst>
          </a:custGeom>
          <a:gradFill>
            <a:gsLst>
              <a:gs pos="0">
                <a:srgbClr val="FF5E90">
                  <a:alpha val="63529"/>
                </a:srgbClr>
              </a:gs>
              <a:gs pos="100000">
                <a:srgbClr val="ED275A">
                  <a:alpha val="61176"/>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16"/>
          <p:cNvSpPr/>
          <p:nvPr/>
        </p:nvSpPr>
        <p:spPr>
          <a:xfrm>
            <a:off x="2200488" y="4164950"/>
            <a:ext cx="1075758" cy="485054"/>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16"/>
          <p:cNvSpPr/>
          <p:nvPr/>
        </p:nvSpPr>
        <p:spPr>
          <a:xfrm>
            <a:off x="652945" y="3916330"/>
            <a:ext cx="427277" cy="416972"/>
          </a:xfrm>
          <a:custGeom>
            <a:rect b="b" l="l" r="r" t="t"/>
            <a:pathLst>
              <a:path extrusionOk="0" h="30025" w="30767">
                <a:moveTo>
                  <a:pt x="30142" y="0"/>
                </a:moveTo>
                <a:cubicBezTo>
                  <a:pt x="28968" y="0"/>
                  <a:pt x="1186" y="26842"/>
                  <a:pt x="596" y="27432"/>
                </a:cubicBezTo>
                <a:cubicBezTo>
                  <a:pt x="0" y="28028"/>
                  <a:pt x="0" y="28989"/>
                  <a:pt x="596" y="29584"/>
                </a:cubicBezTo>
                <a:cubicBezTo>
                  <a:pt x="894" y="29878"/>
                  <a:pt x="1283" y="30025"/>
                  <a:pt x="1672" y="30025"/>
                </a:cubicBezTo>
                <a:cubicBezTo>
                  <a:pt x="2062" y="30025"/>
                  <a:pt x="2451" y="29878"/>
                  <a:pt x="2749" y="29584"/>
                </a:cubicBezTo>
                <a:cubicBezTo>
                  <a:pt x="3336" y="28989"/>
                  <a:pt x="30767" y="597"/>
                  <a:pt x="30171" y="10"/>
                </a:cubicBezTo>
                <a:cubicBezTo>
                  <a:pt x="30165" y="3"/>
                  <a:pt x="30155" y="0"/>
                  <a:pt x="30142" y="0"/>
                </a:cubicBezTo>
                <a:close/>
              </a:path>
            </a:pathLst>
          </a:custGeom>
          <a:gradFill>
            <a:gsLst>
              <a:gs pos="0">
                <a:srgbClr val="FFFFFF">
                  <a:alpha val="0"/>
                </a:srgbClr>
              </a:gs>
              <a:gs pos="100000">
                <a:srgbClr val="F0FFFF"/>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16"/>
          <p:cNvSpPr/>
          <p:nvPr/>
        </p:nvSpPr>
        <p:spPr>
          <a:xfrm>
            <a:off x="6830250" y="239513"/>
            <a:ext cx="769875" cy="750625"/>
          </a:xfrm>
          <a:custGeom>
            <a:rect b="b" l="l" r="r" t="t"/>
            <a:pathLst>
              <a:path extrusionOk="0" h="30025" w="30795">
                <a:moveTo>
                  <a:pt x="30134" y="0"/>
                </a:moveTo>
                <a:cubicBezTo>
                  <a:pt x="28968" y="0"/>
                  <a:pt x="1212" y="26807"/>
                  <a:pt x="588" y="27396"/>
                </a:cubicBezTo>
                <a:cubicBezTo>
                  <a:pt x="1" y="27992"/>
                  <a:pt x="1" y="28989"/>
                  <a:pt x="588" y="29585"/>
                </a:cubicBezTo>
                <a:cubicBezTo>
                  <a:pt x="904" y="29878"/>
                  <a:pt x="1302" y="30025"/>
                  <a:pt x="1695" y="30025"/>
                </a:cubicBezTo>
                <a:cubicBezTo>
                  <a:pt x="2089" y="30025"/>
                  <a:pt x="2478" y="29878"/>
                  <a:pt x="2776" y="29585"/>
                </a:cubicBezTo>
                <a:cubicBezTo>
                  <a:pt x="3372" y="28989"/>
                  <a:pt x="30794" y="597"/>
                  <a:pt x="30163" y="10"/>
                </a:cubicBezTo>
                <a:cubicBezTo>
                  <a:pt x="30156" y="3"/>
                  <a:pt x="30147" y="0"/>
                  <a:pt x="30134" y="0"/>
                </a:cubicBezTo>
                <a:close/>
              </a:path>
            </a:pathLst>
          </a:custGeom>
          <a:gradFill>
            <a:gsLst>
              <a:gs pos="0">
                <a:srgbClr val="FA8CEB"/>
              </a:gs>
              <a:gs pos="100000">
                <a:srgbClr val="FFEA8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0" name="Google Shape;850;p16"/>
          <p:cNvGrpSpPr/>
          <p:nvPr/>
        </p:nvGrpSpPr>
        <p:grpSpPr>
          <a:xfrm>
            <a:off x="-1025" y="0"/>
            <a:ext cx="9192023" cy="5177169"/>
            <a:chOff x="-1025" y="0"/>
            <a:chExt cx="9192023" cy="5177169"/>
          </a:xfrm>
        </p:grpSpPr>
        <p:sp>
          <p:nvSpPr>
            <p:cNvPr id="851" name="Google Shape;851;p16"/>
            <p:cNvSpPr/>
            <p:nvPr/>
          </p:nvSpPr>
          <p:spPr>
            <a:xfrm>
              <a:off x="-1025" y="1870000"/>
              <a:ext cx="9144059" cy="3055755"/>
            </a:xfrm>
            <a:custGeom>
              <a:rect b="b" l="l" r="r" t="t"/>
              <a:pathLst>
                <a:path extrusionOk="0" h="17447" w="51963">
                  <a:moveTo>
                    <a:pt x="22612" y="0"/>
                  </a:moveTo>
                  <a:cubicBezTo>
                    <a:pt x="21469" y="0"/>
                    <a:pt x="19509" y="149"/>
                    <a:pt x="17875" y="1020"/>
                  </a:cubicBezTo>
                  <a:cubicBezTo>
                    <a:pt x="17286" y="1335"/>
                    <a:pt x="16385" y="1455"/>
                    <a:pt x="15354" y="1455"/>
                  </a:cubicBezTo>
                  <a:cubicBezTo>
                    <a:pt x="12055" y="1455"/>
                    <a:pt x="7427" y="224"/>
                    <a:pt x="7427" y="224"/>
                  </a:cubicBezTo>
                  <a:cubicBezTo>
                    <a:pt x="7427" y="224"/>
                    <a:pt x="6553" y="4"/>
                    <a:pt x="5155" y="4"/>
                  </a:cubicBezTo>
                  <a:cubicBezTo>
                    <a:pt x="3815" y="4"/>
                    <a:pt x="1994" y="206"/>
                    <a:pt x="1" y="999"/>
                  </a:cubicBezTo>
                  <a:lnTo>
                    <a:pt x="1" y="16134"/>
                  </a:lnTo>
                  <a:cubicBezTo>
                    <a:pt x="2379" y="16048"/>
                    <a:pt x="7234" y="15417"/>
                    <a:pt x="11031" y="12042"/>
                  </a:cubicBezTo>
                  <a:cubicBezTo>
                    <a:pt x="14657" y="8811"/>
                    <a:pt x="17051" y="7386"/>
                    <a:pt x="19654" y="7386"/>
                  </a:cubicBezTo>
                  <a:cubicBezTo>
                    <a:pt x="20807" y="7386"/>
                    <a:pt x="22001" y="7665"/>
                    <a:pt x="23362" y="8192"/>
                  </a:cubicBezTo>
                  <a:cubicBezTo>
                    <a:pt x="24699" y="8707"/>
                    <a:pt x="25841" y="8887"/>
                    <a:pt x="26784" y="8887"/>
                  </a:cubicBezTo>
                  <a:cubicBezTo>
                    <a:pt x="28968" y="8887"/>
                    <a:pt x="30082" y="7921"/>
                    <a:pt x="30082" y="7921"/>
                  </a:cubicBezTo>
                  <a:cubicBezTo>
                    <a:pt x="30082" y="7921"/>
                    <a:pt x="31590" y="7145"/>
                    <a:pt x="33097" y="7145"/>
                  </a:cubicBezTo>
                  <a:cubicBezTo>
                    <a:pt x="34164" y="7145"/>
                    <a:pt x="35231" y="7534"/>
                    <a:pt x="35762" y="8864"/>
                  </a:cubicBezTo>
                  <a:cubicBezTo>
                    <a:pt x="37045" y="12067"/>
                    <a:pt x="40334" y="15043"/>
                    <a:pt x="40334" y="15043"/>
                  </a:cubicBezTo>
                  <a:cubicBezTo>
                    <a:pt x="40334" y="15043"/>
                    <a:pt x="42539" y="17446"/>
                    <a:pt x="46691" y="17446"/>
                  </a:cubicBezTo>
                  <a:cubicBezTo>
                    <a:pt x="47363" y="17446"/>
                    <a:pt x="48086" y="17383"/>
                    <a:pt x="48859" y="17237"/>
                  </a:cubicBezTo>
                  <a:cubicBezTo>
                    <a:pt x="49658" y="17086"/>
                    <a:pt x="50323" y="17021"/>
                    <a:pt x="50877" y="17021"/>
                  </a:cubicBezTo>
                  <a:cubicBezTo>
                    <a:pt x="51301" y="17021"/>
                    <a:pt x="51659" y="17059"/>
                    <a:pt x="51963" y="17127"/>
                  </a:cubicBezTo>
                  <a:lnTo>
                    <a:pt x="51963" y="4620"/>
                  </a:lnTo>
                  <a:cubicBezTo>
                    <a:pt x="50723" y="5154"/>
                    <a:pt x="48920" y="5759"/>
                    <a:pt x="47115" y="5759"/>
                  </a:cubicBezTo>
                  <a:cubicBezTo>
                    <a:pt x="46256" y="5759"/>
                    <a:pt x="45398" y="5622"/>
                    <a:pt x="44598" y="5276"/>
                  </a:cubicBezTo>
                  <a:cubicBezTo>
                    <a:pt x="42622" y="4416"/>
                    <a:pt x="41037" y="4209"/>
                    <a:pt x="39969" y="4209"/>
                  </a:cubicBezTo>
                  <a:cubicBezTo>
                    <a:pt x="38980" y="4209"/>
                    <a:pt x="38435" y="4386"/>
                    <a:pt x="38435" y="4386"/>
                  </a:cubicBezTo>
                  <a:cubicBezTo>
                    <a:pt x="38435" y="4386"/>
                    <a:pt x="37163" y="4903"/>
                    <a:pt x="35490" y="4903"/>
                  </a:cubicBezTo>
                  <a:cubicBezTo>
                    <a:pt x="34155" y="4903"/>
                    <a:pt x="32565" y="4574"/>
                    <a:pt x="31161" y="3394"/>
                  </a:cubicBezTo>
                  <a:cubicBezTo>
                    <a:pt x="27991" y="733"/>
                    <a:pt x="23575" y="40"/>
                    <a:pt x="23575" y="40"/>
                  </a:cubicBezTo>
                  <a:cubicBezTo>
                    <a:pt x="23575" y="40"/>
                    <a:pt x="23202" y="0"/>
                    <a:pt x="22612" y="0"/>
                  </a:cubicBezTo>
                  <a:close/>
                </a:path>
              </a:pathLst>
            </a:custGeom>
            <a:solidFill>
              <a:srgbClr val="FFFFFF">
                <a:alpha val="13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16"/>
            <p:cNvSpPr/>
            <p:nvPr/>
          </p:nvSpPr>
          <p:spPr>
            <a:xfrm>
              <a:off x="2777841" y="0"/>
              <a:ext cx="6413157" cy="1810824"/>
            </a:xfrm>
            <a:custGeom>
              <a:rect b="b" l="l" r="r" t="t"/>
              <a:pathLst>
                <a:path extrusionOk="0" h="10339" w="36610">
                  <a:moveTo>
                    <a:pt x="0" y="1"/>
                  </a:moveTo>
                  <a:cubicBezTo>
                    <a:pt x="160" y="193"/>
                    <a:pt x="300" y="403"/>
                    <a:pt x="410" y="628"/>
                  </a:cubicBezTo>
                  <a:cubicBezTo>
                    <a:pt x="1440" y="2670"/>
                    <a:pt x="4954" y="3330"/>
                    <a:pt x="4954" y="3330"/>
                  </a:cubicBezTo>
                  <a:cubicBezTo>
                    <a:pt x="4954" y="3330"/>
                    <a:pt x="6545" y="3691"/>
                    <a:pt x="7078" y="4536"/>
                  </a:cubicBezTo>
                  <a:cubicBezTo>
                    <a:pt x="7515" y="5229"/>
                    <a:pt x="8385" y="6335"/>
                    <a:pt x="10189" y="6335"/>
                  </a:cubicBezTo>
                  <a:cubicBezTo>
                    <a:pt x="10584" y="6335"/>
                    <a:pt x="11024" y="6282"/>
                    <a:pt x="11515" y="6160"/>
                  </a:cubicBezTo>
                  <a:cubicBezTo>
                    <a:pt x="11861" y="6073"/>
                    <a:pt x="12224" y="6036"/>
                    <a:pt x="12595" y="6036"/>
                  </a:cubicBezTo>
                  <a:cubicBezTo>
                    <a:pt x="15146" y="6036"/>
                    <a:pt x="18047" y="7820"/>
                    <a:pt x="18047" y="7820"/>
                  </a:cubicBezTo>
                  <a:cubicBezTo>
                    <a:pt x="18047" y="7820"/>
                    <a:pt x="21835" y="10339"/>
                    <a:pt x="26041" y="10339"/>
                  </a:cubicBezTo>
                  <a:cubicBezTo>
                    <a:pt x="27202" y="10339"/>
                    <a:pt x="28395" y="10147"/>
                    <a:pt x="29549" y="9657"/>
                  </a:cubicBezTo>
                  <a:cubicBezTo>
                    <a:pt x="32735" y="8304"/>
                    <a:pt x="35163" y="6508"/>
                    <a:pt x="36610" y="5282"/>
                  </a:cubicBezTo>
                  <a:lnTo>
                    <a:pt x="36610" y="1"/>
                  </a:lnTo>
                  <a:lnTo>
                    <a:pt x="29340" y="1"/>
                  </a:lnTo>
                  <a:cubicBezTo>
                    <a:pt x="27597" y="526"/>
                    <a:pt x="25690" y="1321"/>
                    <a:pt x="23804" y="2531"/>
                  </a:cubicBezTo>
                  <a:cubicBezTo>
                    <a:pt x="21110" y="4255"/>
                    <a:pt x="18914" y="4743"/>
                    <a:pt x="17290" y="4743"/>
                  </a:cubicBezTo>
                  <a:cubicBezTo>
                    <a:pt x="15178" y="4743"/>
                    <a:pt x="14037" y="3917"/>
                    <a:pt x="14037" y="3917"/>
                  </a:cubicBezTo>
                  <a:cubicBezTo>
                    <a:pt x="14037" y="3917"/>
                    <a:pt x="13491" y="3321"/>
                    <a:pt x="11936" y="3321"/>
                  </a:cubicBezTo>
                  <a:cubicBezTo>
                    <a:pt x="11455" y="3321"/>
                    <a:pt x="10878" y="3378"/>
                    <a:pt x="10190" y="3527"/>
                  </a:cubicBezTo>
                  <a:cubicBezTo>
                    <a:pt x="10027" y="3562"/>
                    <a:pt x="9866" y="3579"/>
                    <a:pt x="9708" y="3579"/>
                  </a:cubicBezTo>
                  <a:cubicBezTo>
                    <a:pt x="7886" y="3579"/>
                    <a:pt x="6432" y="1385"/>
                    <a:pt x="5696" y="1"/>
                  </a:cubicBezTo>
                  <a:close/>
                </a:path>
              </a:pathLst>
            </a:custGeom>
            <a:solidFill>
              <a:srgbClr val="FFFFFF">
                <a:alpha val="13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16"/>
            <p:cNvSpPr/>
            <p:nvPr/>
          </p:nvSpPr>
          <p:spPr>
            <a:xfrm>
              <a:off x="608925" y="4426148"/>
              <a:ext cx="5082878" cy="751022"/>
            </a:xfrm>
            <a:custGeom>
              <a:rect b="b" l="l" r="r" t="t"/>
              <a:pathLst>
                <a:path extrusionOk="0" h="4288" w="29016">
                  <a:moveTo>
                    <a:pt x="10237" y="0"/>
                  </a:moveTo>
                  <a:cubicBezTo>
                    <a:pt x="6886" y="0"/>
                    <a:pt x="5987" y="1962"/>
                    <a:pt x="5987" y="1962"/>
                  </a:cubicBezTo>
                  <a:cubicBezTo>
                    <a:pt x="5987" y="1962"/>
                    <a:pt x="5249" y="3127"/>
                    <a:pt x="2981" y="3127"/>
                  </a:cubicBezTo>
                  <a:cubicBezTo>
                    <a:pt x="1825" y="3127"/>
                    <a:pt x="759" y="3713"/>
                    <a:pt x="0" y="4287"/>
                  </a:cubicBezTo>
                  <a:lnTo>
                    <a:pt x="29016" y="4287"/>
                  </a:lnTo>
                  <a:cubicBezTo>
                    <a:pt x="28212" y="3996"/>
                    <a:pt x="27269" y="3467"/>
                    <a:pt x="26494" y="2516"/>
                  </a:cubicBezTo>
                  <a:cubicBezTo>
                    <a:pt x="25397" y="1157"/>
                    <a:pt x="23799" y="626"/>
                    <a:pt x="22167" y="626"/>
                  </a:cubicBezTo>
                  <a:cubicBezTo>
                    <a:pt x="21223" y="626"/>
                    <a:pt x="20268" y="804"/>
                    <a:pt x="19392" y="1101"/>
                  </a:cubicBezTo>
                  <a:cubicBezTo>
                    <a:pt x="18736" y="1322"/>
                    <a:pt x="18078" y="1403"/>
                    <a:pt x="17468" y="1403"/>
                  </a:cubicBezTo>
                  <a:cubicBezTo>
                    <a:pt x="15853" y="1403"/>
                    <a:pt x="14578" y="839"/>
                    <a:pt x="14578" y="839"/>
                  </a:cubicBezTo>
                  <a:cubicBezTo>
                    <a:pt x="12805" y="228"/>
                    <a:pt x="11379" y="0"/>
                    <a:pt x="10237" y="0"/>
                  </a:cubicBezTo>
                  <a:close/>
                </a:path>
              </a:pathLst>
            </a:custGeom>
            <a:solidFill>
              <a:srgbClr val="FFFFFF">
                <a:alpha val="13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4" name="Google Shape;854;p16"/>
          <p:cNvSpPr/>
          <p:nvPr/>
        </p:nvSpPr>
        <p:spPr>
          <a:xfrm rot="-1569231">
            <a:off x="8388965" y="293172"/>
            <a:ext cx="317036" cy="317036"/>
          </a:xfrm>
          <a:custGeom>
            <a:rect b="b" l="l" r="r" t="t"/>
            <a:pathLst>
              <a:path extrusionOk="0" h="19382" w="19382">
                <a:moveTo>
                  <a:pt x="9669" y="0"/>
                </a:moveTo>
                <a:cubicBezTo>
                  <a:pt x="4332" y="0"/>
                  <a:pt x="1" y="4332"/>
                  <a:pt x="1" y="9705"/>
                </a:cubicBezTo>
                <a:cubicBezTo>
                  <a:pt x="1" y="15041"/>
                  <a:pt x="4332" y="19382"/>
                  <a:pt x="9669" y="19382"/>
                </a:cubicBezTo>
                <a:cubicBezTo>
                  <a:pt x="15050" y="19382"/>
                  <a:pt x="19382" y="15041"/>
                  <a:pt x="19382" y="9705"/>
                </a:cubicBezTo>
                <a:cubicBezTo>
                  <a:pt x="19382" y="4332"/>
                  <a:pt x="15050" y="0"/>
                  <a:pt x="9669" y="0"/>
                </a:cubicBezTo>
                <a:close/>
              </a:path>
            </a:pathLst>
          </a:custGeom>
          <a:gradFill>
            <a:gsLst>
              <a:gs pos="0">
                <a:srgbClr val="FFFFFF"/>
              </a:gs>
              <a:gs pos="64000">
                <a:srgbClr val="FFFFFF"/>
              </a:gs>
              <a:gs pos="100000">
                <a:srgbClr val="FFFFFF">
                  <a:alpha val="0"/>
                </a:srgbClr>
              </a:gs>
            </a:gsLst>
            <a:lin ang="5400012" scaled="0"/>
          </a:gradFill>
          <a:ln>
            <a:noFill/>
          </a:ln>
          <a:effectLst>
            <a:outerShdw blurRad="300038" rotWithShape="0" algn="bl" dir="1260000" dist="9525">
              <a:srgbClr val="FFFFFF"/>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16"/>
          <p:cNvSpPr/>
          <p:nvPr/>
        </p:nvSpPr>
        <p:spPr>
          <a:xfrm>
            <a:off x="7989775" y="4072025"/>
            <a:ext cx="769875" cy="750625"/>
          </a:xfrm>
          <a:custGeom>
            <a:rect b="b" l="l" r="r" t="t"/>
            <a:pathLst>
              <a:path extrusionOk="0" h="30025" w="30795">
                <a:moveTo>
                  <a:pt x="30134" y="0"/>
                </a:moveTo>
                <a:cubicBezTo>
                  <a:pt x="28968" y="0"/>
                  <a:pt x="1212" y="26807"/>
                  <a:pt x="588" y="27396"/>
                </a:cubicBezTo>
                <a:cubicBezTo>
                  <a:pt x="1" y="27992"/>
                  <a:pt x="1" y="28989"/>
                  <a:pt x="588" y="29585"/>
                </a:cubicBezTo>
                <a:cubicBezTo>
                  <a:pt x="904" y="29878"/>
                  <a:pt x="1302" y="30025"/>
                  <a:pt x="1695" y="30025"/>
                </a:cubicBezTo>
                <a:cubicBezTo>
                  <a:pt x="2089" y="30025"/>
                  <a:pt x="2478" y="29878"/>
                  <a:pt x="2776" y="29585"/>
                </a:cubicBezTo>
                <a:cubicBezTo>
                  <a:pt x="3372" y="28989"/>
                  <a:pt x="30794" y="597"/>
                  <a:pt x="30163" y="10"/>
                </a:cubicBezTo>
                <a:cubicBezTo>
                  <a:pt x="30156" y="3"/>
                  <a:pt x="30147" y="0"/>
                  <a:pt x="30134" y="0"/>
                </a:cubicBezTo>
                <a:close/>
              </a:path>
            </a:pathLst>
          </a:custGeom>
          <a:gradFill>
            <a:gsLst>
              <a:gs pos="0">
                <a:srgbClr val="FA8CEB"/>
              </a:gs>
              <a:gs pos="100000">
                <a:srgbClr val="FFEA8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16"/>
          <p:cNvSpPr/>
          <p:nvPr/>
        </p:nvSpPr>
        <p:spPr>
          <a:xfrm>
            <a:off x="4932502" y="1461026"/>
            <a:ext cx="295286" cy="288165"/>
          </a:xfrm>
          <a:custGeom>
            <a:rect b="b" l="l" r="r" t="t"/>
            <a:pathLst>
              <a:path extrusionOk="0" h="30025" w="30767">
                <a:moveTo>
                  <a:pt x="30142" y="0"/>
                </a:moveTo>
                <a:cubicBezTo>
                  <a:pt x="28968" y="0"/>
                  <a:pt x="1186" y="26842"/>
                  <a:pt x="596" y="27432"/>
                </a:cubicBezTo>
                <a:cubicBezTo>
                  <a:pt x="0" y="28028"/>
                  <a:pt x="0" y="28989"/>
                  <a:pt x="596" y="29584"/>
                </a:cubicBezTo>
                <a:cubicBezTo>
                  <a:pt x="894" y="29878"/>
                  <a:pt x="1283" y="30025"/>
                  <a:pt x="1672" y="30025"/>
                </a:cubicBezTo>
                <a:cubicBezTo>
                  <a:pt x="2062" y="30025"/>
                  <a:pt x="2451" y="29878"/>
                  <a:pt x="2749" y="29584"/>
                </a:cubicBezTo>
                <a:cubicBezTo>
                  <a:pt x="3336" y="28989"/>
                  <a:pt x="30767" y="597"/>
                  <a:pt x="30171" y="10"/>
                </a:cubicBezTo>
                <a:cubicBezTo>
                  <a:pt x="30165" y="3"/>
                  <a:pt x="30155" y="0"/>
                  <a:pt x="30142" y="0"/>
                </a:cubicBezTo>
                <a:close/>
              </a:path>
            </a:pathLst>
          </a:custGeom>
          <a:gradFill>
            <a:gsLst>
              <a:gs pos="0">
                <a:srgbClr val="FFFFFF">
                  <a:alpha val="0"/>
                </a:srgbClr>
              </a:gs>
              <a:gs pos="100000">
                <a:srgbClr val="F0FFFF"/>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16"/>
          <p:cNvSpPr/>
          <p:nvPr/>
        </p:nvSpPr>
        <p:spPr>
          <a:xfrm rot="8804286">
            <a:off x="2340522" y="843508"/>
            <a:ext cx="440866" cy="440871"/>
          </a:xfrm>
          <a:custGeom>
            <a:rect b="b" l="l" r="r" t="t"/>
            <a:pathLst>
              <a:path extrusionOk="0" h="80534" w="80533">
                <a:moveTo>
                  <a:pt x="40284" y="1"/>
                </a:moveTo>
                <a:cubicBezTo>
                  <a:pt x="18047" y="1"/>
                  <a:pt x="0" y="18013"/>
                  <a:pt x="0" y="40249"/>
                </a:cubicBezTo>
                <a:cubicBezTo>
                  <a:pt x="0" y="62486"/>
                  <a:pt x="18047" y="80533"/>
                  <a:pt x="40284" y="80533"/>
                </a:cubicBezTo>
                <a:cubicBezTo>
                  <a:pt x="62521" y="80533"/>
                  <a:pt x="80532" y="62486"/>
                  <a:pt x="80532" y="40249"/>
                </a:cubicBezTo>
                <a:cubicBezTo>
                  <a:pt x="80532" y="18013"/>
                  <a:pt x="62521" y="1"/>
                  <a:pt x="40284" y="1"/>
                </a:cubicBezTo>
                <a:close/>
              </a:path>
            </a:pathLst>
          </a:custGeom>
          <a:gradFill>
            <a:gsLst>
              <a:gs pos="0">
                <a:srgbClr val="FFFFFF">
                  <a:alpha val="0"/>
                </a:srgbClr>
              </a:gs>
              <a:gs pos="100000">
                <a:srgbClr val="FFFFFF"/>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16"/>
          <p:cNvSpPr/>
          <p:nvPr/>
        </p:nvSpPr>
        <p:spPr>
          <a:xfrm>
            <a:off x="1155275" y="476647"/>
            <a:ext cx="526671" cy="513503"/>
          </a:xfrm>
          <a:custGeom>
            <a:rect b="b" l="l" r="r" t="t"/>
            <a:pathLst>
              <a:path extrusionOk="0" h="30025" w="30795">
                <a:moveTo>
                  <a:pt x="30134" y="0"/>
                </a:moveTo>
                <a:cubicBezTo>
                  <a:pt x="28968" y="0"/>
                  <a:pt x="1212" y="26807"/>
                  <a:pt x="588" y="27396"/>
                </a:cubicBezTo>
                <a:cubicBezTo>
                  <a:pt x="1" y="27992"/>
                  <a:pt x="1" y="28989"/>
                  <a:pt x="588" y="29585"/>
                </a:cubicBezTo>
                <a:cubicBezTo>
                  <a:pt x="904" y="29878"/>
                  <a:pt x="1302" y="30025"/>
                  <a:pt x="1695" y="30025"/>
                </a:cubicBezTo>
                <a:cubicBezTo>
                  <a:pt x="2089" y="30025"/>
                  <a:pt x="2478" y="29878"/>
                  <a:pt x="2776" y="29585"/>
                </a:cubicBezTo>
                <a:cubicBezTo>
                  <a:pt x="3372" y="28989"/>
                  <a:pt x="30794" y="597"/>
                  <a:pt x="30163" y="10"/>
                </a:cubicBezTo>
                <a:cubicBezTo>
                  <a:pt x="30156" y="3"/>
                  <a:pt x="30147" y="0"/>
                  <a:pt x="30134" y="0"/>
                </a:cubicBezTo>
                <a:close/>
              </a:path>
            </a:pathLst>
          </a:custGeom>
          <a:gradFill>
            <a:gsLst>
              <a:gs pos="0">
                <a:srgbClr val="FA8CEB"/>
              </a:gs>
              <a:gs pos="100000">
                <a:srgbClr val="FFEA8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16"/>
          <p:cNvSpPr/>
          <p:nvPr/>
        </p:nvSpPr>
        <p:spPr>
          <a:xfrm>
            <a:off x="5303000" y="1254089"/>
            <a:ext cx="639168" cy="288198"/>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16"/>
          <p:cNvSpPr/>
          <p:nvPr/>
        </p:nvSpPr>
        <p:spPr>
          <a:xfrm>
            <a:off x="7828550" y="4035202"/>
            <a:ext cx="639168" cy="288198"/>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16"/>
          <p:cNvSpPr/>
          <p:nvPr/>
        </p:nvSpPr>
        <p:spPr>
          <a:xfrm>
            <a:off x="1561325" y="470527"/>
            <a:ext cx="639168" cy="288198"/>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16"/>
          <p:cNvSpPr/>
          <p:nvPr/>
        </p:nvSpPr>
        <p:spPr>
          <a:xfrm rot="-2873591">
            <a:off x="8062264" y="3097120"/>
            <a:ext cx="476547" cy="579528"/>
          </a:xfrm>
          <a:custGeom>
            <a:rect b="b" l="l" r="r" t="t"/>
            <a:pathLst>
              <a:path extrusionOk="0" h="5031" w="4137">
                <a:moveTo>
                  <a:pt x="2457" y="0"/>
                </a:moveTo>
                <a:cubicBezTo>
                  <a:pt x="2904" y="304"/>
                  <a:pt x="3208" y="751"/>
                  <a:pt x="3395" y="1198"/>
                </a:cubicBezTo>
                <a:cubicBezTo>
                  <a:pt x="3538" y="1600"/>
                  <a:pt x="3574" y="1975"/>
                  <a:pt x="3538" y="2386"/>
                </a:cubicBezTo>
                <a:cubicBezTo>
                  <a:pt x="3503" y="2716"/>
                  <a:pt x="3395" y="3020"/>
                  <a:pt x="3244" y="3315"/>
                </a:cubicBezTo>
                <a:lnTo>
                  <a:pt x="3244" y="3351"/>
                </a:lnTo>
                <a:cubicBezTo>
                  <a:pt x="3092" y="3655"/>
                  <a:pt x="2868" y="3914"/>
                  <a:pt x="2609" y="4101"/>
                </a:cubicBezTo>
                <a:cubicBezTo>
                  <a:pt x="2314" y="4360"/>
                  <a:pt x="1975" y="4548"/>
                  <a:pt x="1564" y="4619"/>
                </a:cubicBezTo>
                <a:cubicBezTo>
                  <a:pt x="1385" y="4691"/>
                  <a:pt x="1162" y="4727"/>
                  <a:pt x="938" y="4727"/>
                </a:cubicBezTo>
                <a:cubicBezTo>
                  <a:pt x="635" y="4727"/>
                  <a:pt x="304" y="4655"/>
                  <a:pt x="0" y="4548"/>
                </a:cubicBezTo>
                <a:lnTo>
                  <a:pt x="0" y="4548"/>
                </a:lnTo>
                <a:cubicBezTo>
                  <a:pt x="117" y="4619"/>
                  <a:pt x="188" y="4655"/>
                  <a:pt x="304" y="4727"/>
                </a:cubicBezTo>
                <a:cubicBezTo>
                  <a:pt x="670" y="4914"/>
                  <a:pt x="1081" y="5030"/>
                  <a:pt x="1528" y="5030"/>
                </a:cubicBezTo>
                <a:cubicBezTo>
                  <a:pt x="1716" y="5030"/>
                  <a:pt x="1939" y="4995"/>
                  <a:pt x="2162" y="4950"/>
                </a:cubicBezTo>
                <a:cubicBezTo>
                  <a:pt x="2538" y="4843"/>
                  <a:pt x="2904" y="4655"/>
                  <a:pt x="3208" y="4396"/>
                </a:cubicBezTo>
                <a:cubicBezTo>
                  <a:pt x="3431" y="4208"/>
                  <a:pt x="3654" y="3949"/>
                  <a:pt x="3797" y="3655"/>
                </a:cubicBezTo>
                <a:cubicBezTo>
                  <a:pt x="3985" y="3351"/>
                  <a:pt x="4065" y="3020"/>
                  <a:pt x="4101" y="2681"/>
                </a:cubicBezTo>
                <a:cubicBezTo>
                  <a:pt x="4137" y="2314"/>
                  <a:pt x="4101" y="1903"/>
                  <a:pt x="3949" y="1528"/>
                </a:cubicBezTo>
                <a:cubicBezTo>
                  <a:pt x="3762" y="930"/>
                  <a:pt x="3315" y="447"/>
                  <a:pt x="2761" y="152"/>
                </a:cubicBezTo>
                <a:cubicBezTo>
                  <a:pt x="2645" y="81"/>
                  <a:pt x="2573" y="36"/>
                  <a:pt x="2457" y="0"/>
                </a:cubicBezTo>
                <a:close/>
              </a:path>
            </a:pathLst>
          </a:custGeom>
          <a:gradFill>
            <a:gsLst>
              <a:gs pos="0">
                <a:srgbClr val="FFFFFF">
                  <a:alpha val="0"/>
                </a:srgbClr>
              </a:gs>
              <a:gs pos="100000">
                <a:srgbClr val="F0FFFF"/>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63" name="Google Shape;863;p16"/>
          <p:cNvPicPr preferRelativeResize="0"/>
          <p:nvPr/>
        </p:nvPicPr>
        <p:blipFill>
          <a:blip r:embed="rId2">
            <a:alphaModFix/>
          </a:blip>
          <a:stretch>
            <a:fillRect/>
          </a:stretch>
        </p:blipFill>
        <p:spPr>
          <a:xfrm>
            <a:off x="86602" y="0"/>
            <a:ext cx="8970797" cy="5143501"/>
          </a:xfrm>
          <a:prstGeom prst="rect">
            <a:avLst/>
          </a:prstGeom>
          <a:noFill/>
          <a:ln>
            <a:noFill/>
          </a:ln>
        </p:spPr>
      </p:pic>
      <p:sp>
        <p:nvSpPr>
          <p:cNvPr id="864" name="Google Shape;864;p16"/>
          <p:cNvSpPr txBox="1"/>
          <p:nvPr>
            <p:ph type="ctrTitle"/>
          </p:nvPr>
        </p:nvSpPr>
        <p:spPr>
          <a:xfrm>
            <a:off x="1007650" y="790500"/>
            <a:ext cx="71268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9E005D"/>
              </a:buClr>
              <a:buSzPts val="3000"/>
              <a:buNone/>
              <a:defRPr sz="3000">
                <a:solidFill>
                  <a:srgbClr val="9E005D"/>
                </a:solidFill>
              </a:defRPr>
            </a:lvl1pPr>
            <a:lvl2pPr lvl="1" rtl="0" algn="ctr">
              <a:spcBef>
                <a:spcPts val="0"/>
              </a:spcBef>
              <a:spcAft>
                <a:spcPts val="0"/>
              </a:spcAft>
              <a:buClr>
                <a:srgbClr val="9E005D"/>
              </a:buClr>
              <a:buSzPts val="2400"/>
              <a:buNone/>
              <a:defRPr sz="2400">
                <a:solidFill>
                  <a:srgbClr val="9E005D"/>
                </a:solidFill>
              </a:defRPr>
            </a:lvl2pPr>
            <a:lvl3pPr lvl="2" rtl="0" algn="ctr">
              <a:spcBef>
                <a:spcPts val="0"/>
              </a:spcBef>
              <a:spcAft>
                <a:spcPts val="0"/>
              </a:spcAft>
              <a:buClr>
                <a:srgbClr val="9E005D"/>
              </a:buClr>
              <a:buSzPts val="2400"/>
              <a:buNone/>
              <a:defRPr sz="2400">
                <a:solidFill>
                  <a:srgbClr val="9E005D"/>
                </a:solidFill>
              </a:defRPr>
            </a:lvl3pPr>
            <a:lvl4pPr lvl="3" rtl="0" algn="ctr">
              <a:spcBef>
                <a:spcPts val="0"/>
              </a:spcBef>
              <a:spcAft>
                <a:spcPts val="0"/>
              </a:spcAft>
              <a:buClr>
                <a:srgbClr val="9E005D"/>
              </a:buClr>
              <a:buSzPts val="2400"/>
              <a:buNone/>
              <a:defRPr sz="2400">
                <a:solidFill>
                  <a:srgbClr val="9E005D"/>
                </a:solidFill>
              </a:defRPr>
            </a:lvl4pPr>
            <a:lvl5pPr lvl="4" rtl="0" algn="ctr">
              <a:spcBef>
                <a:spcPts val="0"/>
              </a:spcBef>
              <a:spcAft>
                <a:spcPts val="0"/>
              </a:spcAft>
              <a:buClr>
                <a:srgbClr val="9E005D"/>
              </a:buClr>
              <a:buSzPts val="2400"/>
              <a:buNone/>
              <a:defRPr sz="2400">
                <a:solidFill>
                  <a:srgbClr val="9E005D"/>
                </a:solidFill>
              </a:defRPr>
            </a:lvl5pPr>
            <a:lvl6pPr lvl="5" rtl="0" algn="ctr">
              <a:spcBef>
                <a:spcPts val="0"/>
              </a:spcBef>
              <a:spcAft>
                <a:spcPts val="0"/>
              </a:spcAft>
              <a:buClr>
                <a:srgbClr val="9E005D"/>
              </a:buClr>
              <a:buSzPts val="2400"/>
              <a:buNone/>
              <a:defRPr sz="2400">
                <a:solidFill>
                  <a:srgbClr val="9E005D"/>
                </a:solidFill>
              </a:defRPr>
            </a:lvl6pPr>
            <a:lvl7pPr lvl="6" rtl="0" algn="ctr">
              <a:spcBef>
                <a:spcPts val="0"/>
              </a:spcBef>
              <a:spcAft>
                <a:spcPts val="0"/>
              </a:spcAft>
              <a:buClr>
                <a:srgbClr val="9E005D"/>
              </a:buClr>
              <a:buSzPts val="2400"/>
              <a:buNone/>
              <a:defRPr sz="2400">
                <a:solidFill>
                  <a:srgbClr val="9E005D"/>
                </a:solidFill>
              </a:defRPr>
            </a:lvl7pPr>
            <a:lvl8pPr lvl="7" rtl="0" algn="ctr">
              <a:spcBef>
                <a:spcPts val="0"/>
              </a:spcBef>
              <a:spcAft>
                <a:spcPts val="0"/>
              </a:spcAft>
              <a:buClr>
                <a:srgbClr val="9E005D"/>
              </a:buClr>
              <a:buSzPts val="2400"/>
              <a:buNone/>
              <a:defRPr sz="2400">
                <a:solidFill>
                  <a:srgbClr val="9E005D"/>
                </a:solidFill>
              </a:defRPr>
            </a:lvl8pPr>
            <a:lvl9pPr lvl="8" rtl="0" algn="ctr">
              <a:spcBef>
                <a:spcPts val="0"/>
              </a:spcBef>
              <a:spcAft>
                <a:spcPts val="0"/>
              </a:spcAft>
              <a:buClr>
                <a:srgbClr val="9E005D"/>
              </a:buClr>
              <a:buSzPts val="2400"/>
              <a:buNone/>
              <a:defRPr sz="2400">
                <a:solidFill>
                  <a:srgbClr val="9E005D"/>
                </a:solidFill>
              </a:defRPr>
            </a:lvl9pPr>
          </a:lstStyle>
          <a:p/>
        </p:txBody>
      </p:sp>
      <p:cxnSp>
        <p:nvCxnSpPr>
          <p:cNvPr id="865" name="Google Shape;865;p16"/>
          <p:cNvCxnSpPr/>
          <p:nvPr/>
        </p:nvCxnSpPr>
        <p:spPr>
          <a:xfrm>
            <a:off x="3738138" y="1368279"/>
            <a:ext cx="1665600" cy="0"/>
          </a:xfrm>
          <a:prstGeom prst="straightConnector1">
            <a:avLst/>
          </a:prstGeom>
          <a:noFill/>
          <a:ln cap="flat" cmpd="sng" w="19050">
            <a:solidFill>
              <a:srgbClr val="9E005D"/>
            </a:solidFill>
            <a:prstDash val="solid"/>
            <a:round/>
            <a:headEnd len="med" w="med" type="none"/>
            <a:tailEnd len="med" w="med" type="none"/>
          </a:ln>
        </p:spPr>
      </p:cxn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 SUBTITLE 3">
  <p:cSld name="TITLE_1_1_1_1_1_1_2_1">
    <p:bg>
      <p:bgPr>
        <a:gradFill>
          <a:gsLst>
            <a:gs pos="0">
              <a:srgbClr val="FF8200"/>
            </a:gs>
            <a:gs pos="100000">
              <a:schemeClr val="accent1"/>
            </a:gs>
          </a:gsLst>
          <a:lin ang="10801400" scaled="0"/>
        </a:gradFill>
      </p:bgPr>
    </p:bg>
    <p:spTree>
      <p:nvGrpSpPr>
        <p:cNvPr id="866" name="Shape 866"/>
        <p:cNvGrpSpPr/>
        <p:nvPr/>
      </p:nvGrpSpPr>
      <p:grpSpPr>
        <a:xfrm>
          <a:off x="0" y="0"/>
          <a:ext cx="0" cy="0"/>
          <a:chOff x="0" y="0"/>
          <a:chExt cx="0" cy="0"/>
        </a:xfrm>
      </p:grpSpPr>
      <p:sp>
        <p:nvSpPr>
          <p:cNvPr id="867" name="Google Shape;867;p17"/>
          <p:cNvSpPr/>
          <p:nvPr/>
        </p:nvSpPr>
        <p:spPr>
          <a:xfrm rot="5400000">
            <a:off x="1973684" y="-2021337"/>
            <a:ext cx="5187079" cy="9191653"/>
          </a:xfrm>
          <a:custGeom>
            <a:rect b="b" l="l" r="r" t="t"/>
            <a:pathLst>
              <a:path extrusionOk="0" h="31362" w="20934">
                <a:moveTo>
                  <a:pt x="3759" y="1526"/>
                </a:moveTo>
                <a:cubicBezTo>
                  <a:pt x="3900" y="1526"/>
                  <a:pt x="4028" y="1595"/>
                  <a:pt x="4068" y="1783"/>
                </a:cubicBezTo>
                <a:cubicBezTo>
                  <a:pt x="4106" y="1973"/>
                  <a:pt x="3992" y="2134"/>
                  <a:pt x="3831" y="2172"/>
                </a:cubicBezTo>
                <a:cubicBezTo>
                  <a:pt x="3756" y="2212"/>
                  <a:pt x="3640" y="2241"/>
                  <a:pt x="3529" y="2241"/>
                </a:cubicBezTo>
                <a:cubicBezTo>
                  <a:pt x="3403" y="2241"/>
                  <a:pt x="3284" y="2202"/>
                  <a:pt x="3243" y="2096"/>
                </a:cubicBezTo>
                <a:cubicBezTo>
                  <a:pt x="3158" y="1935"/>
                  <a:pt x="3281" y="1736"/>
                  <a:pt x="3395" y="1660"/>
                </a:cubicBezTo>
                <a:cubicBezTo>
                  <a:pt x="3490" y="1583"/>
                  <a:pt x="3630" y="1526"/>
                  <a:pt x="3759" y="1526"/>
                </a:cubicBezTo>
                <a:close/>
                <a:moveTo>
                  <a:pt x="2318" y="1876"/>
                </a:moveTo>
                <a:cubicBezTo>
                  <a:pt x="2571" y="1876"/>
                  <a:pt x="2798" y="2029"/>
                  <a:pt x="2883" y="2409"/>
                </a:cubicBezTo>
                <a:cubicBezTo>
                  <a:pt x="2959" y="2845"/>
                  <a:pt x="2608" y="3480"/>
                  <a:pt x="2172" y="3556"/>
                </a:cubicBezTo>
                <a:cubicBezTo>
                  <a:pt x="2142" y="3561"/>
                  <a:pt x="2111" y="3563"/>
                  <a:pt x="2080" y="3563"/>
                </a:cubicBezTo>
                <a:cubicBezTo>
                  <a:pt x="1867" y="3563"/>
                  <a:pt x="1640" y="3450"/>
                  <a:pt x="1499" y="3243"/>
                </a:cubicBezTo>
                <a:cubicBezTo>
                  <a:pt x="1423" y="3120"/>
                  <a:pt x="1385" y="3006"/>
                  <a:pt x="1385" y="2921"/>
                </a:cubicBezTo>
                <a:cubicBezTo>
                  <a:pt x="1330" y="2367"/>
                  <a:pt x="1865" y="1876"/>
                  <a:pt x="2318" y="1876"/>
                </a:cubicBezTo>
                <a:close/>
                <a:moveTo>
                  <a:pt x="16272" y="3184"/>
                </a:moveTo>
                <a:cubicBezTo>
                  <a:pt x="16500" y="3184"/>
                  <a:pt x="16740" y="3352"/>
                  <a:pt x="16790" y="3632"/>
                </a:cubicBezTo>
                <a:cubicBezTo>
                  <a:pt x="16790" y="3869"/>
                  <a:pt x="16591" y="4153"/>
                  <a:pt x="16354" y="4153"/>
                </a:cubicBezTo>
                <a:cubicBezTo>
                  <a:pt x="16278" y="4153"/>
                  <a:pt x="16193" y="4106"/>
                  <a:pt x="16117" y="4068"/>
                </a:cubicBezTo>
                <a:cubicBezTo>
                  <a:pt x="16041" y="4030"/>
                  <a:pt x="15956" y="3954"/>
                  <a:pt x="15918" y="3916"/>
                </a:cubicBezTo>
                <a:cubicBezTo>
                  <a:pt x="15842" y="3755"/>
                  <a:pt x="15842" y="3594"/>
                  <a:pt x="15880" y="3442"/>
                </a:cubicBezTo>
                <a:cubicBezTo>
                  <a:pt x="15962" y="3264"/>
                  <a:pt x="16114" y="3184"/>
                  <a:pt x="16272" y="3184"/>
                </a:cubicBezTo>
                <a:close/>
                <a:moveTo>
                  <a:pt x="14032" y="2165"/>
                </a:moveTo>
                <a:cubicBezTo>
                  <a:pt x="14137" y="2165"/>
                  <a:pt x="14240" y="2179"/>
                  <a:pt x="14335" y="2210"/>
                </a:cubicBezTo>
                <a:cubicBezTo>
                  <a:pt x="14856" y="2371"/>
                  <a:pt x="15131" y="2883"/>
                  <a:pt x="15046" y="3442"/>
                </a:cubicBezTo>
                <a:cubicBezTo>
                  <a:pt x="15008" y="3755"/>
                  <a:pt x="14809" y="3992"/>
                  <a:pt x="14534" y="4191"/>
                </a:cubicBezTo>
                <a:cubicBezTo>
                  <a:pt x="14382" y="4305"/>
                  <a:pt x="14145" y="4390"/>
                  <a:pt x="13908" y="4390"/>
                </a:cubicBezTo>
                <a:cubicBezTo>
                  <a:pt x="13888" y="4391"/>
                  <a:pt x="13867" y="4392"/>
                  <a:pt x="13847" y="4392"/>
                </a:cubicBezTo>
                <a:cubicBezTo>
                  <a:pt x="13226" y="4392"/>
                  <a:pt x="12531" y="3845"/>
                  <a:pt x="12723" y="3120"/>
                </a:cubicBezTo>
                <a:cubicBezTo>
                  <a:pt x="12850" y="2556"/>
                  <a:pt x="13484" y="2165"/>
                  <a:pt x="14032" y="2165"/>
                </a:cubicBezTo>
                <a:close/>
                <a:moveTo>
                  <a:pt x="14492" y="11636"/>
                </a:moveTo>
                <a:cubicBezTo>
                  <a:pt x="14774" y="11636"/>
                  <a:pt x="15053" y="11826"/>
                  <a:pt x="14894" y="12211"/>
                </a:cubicBezTo>
                <a:cubicBezTo>
                  <a:pt x="14816" y="12400"/>
                  <a:pt x="14646" y="12497"/>
                  <a:pt x="14478" y="12497"/>
                </a:cubicBezTo>
                <a:cubicBezTo>
                  <a:pt x="14300" y="12497"/>
                  <a:pt x="14123" y="12388"/>
                  <a:pt x="14060" y="12164"/>
                </a:cubicBezTo>
                <a:cubicBezTo>
                  <a:pt x="13943" y="11814"/>
                  <a:pt x="14219" y="11636"/>
                  <a:pt x="14492" y="11636"/>
                </a:cubicBezTo>
                <a:close/>
                <a:moveTo>
                  <a:pt x="18159" y="16421"/>
                </a:moveTo>
                <a:cubicBezTo>
                  <a:pt x="18545" y="16421"/>
                  <a:pt x="18851" y="16785"/>
                  <a:pt x="18999" y="17141"/>
                </a:cubicBezTo>
                <a:cubicBezTo>
                  <a:pt x="19160" y="17501"/>
                  <a:pt x="19160" y="17937"/>
                  <a:pt x="19037" y="18288"/>
                </a:cubicBezTo>
                <a:cubicBezTo>
                  <a:pt x="18838" y="18800"/>
                  <a:pt x="18411" y="19236"/>
                  <a:pt x="17852" y="19236"/>
                </a:cubicBezTo>
                <a:cubicBezTo>
                  <a:pt x="16904" y="19198"/>
                  <a:pt x="16752" y="18250"/>
                  <a:pt x="17027" y="17463"/>
                </a:cubicBezTo>
                <a:cubicBezTo>
                  <a:pt x="17141" y="17188"/>
                  <a:pt x="17302" y="16904"/>
                  <a:pt x="17463" y="16752"/>
                </a:cubicBezTo>
                <a:cubicBezTo>
                  <a:pt x="17653" y="16591"/>
                  <a:pt x="17852" y="16477"/>
                  <a:pt x="18051" y="16430"/>
                </a:cubicBezTo>
                <a:cubicBezTo>
                  <a:pt x="18088" y="16424"/>
                  <a:pt x="18123" y="16421"/>
                  <a:pt x="18159" y="16421"/>
                </a:cubicBezTo>
                <a:close/>
                <a:moveTo>
                  <a:pt x="18744" y="22918"/>
                </a:moveTo>
                <a:cubicBezTo>
                  <a:pt x="18904" y="22918"/>
                  <a:pt x="19037" y="23036"/>
                  <a:pt x="19037" y="23227"/>
                </a:cubicBezTo>
                <a:cubicBezTo>
                  <a:pt x="19037" y="23426"/>
                  <a:pt x="18885" y="23587"/>
                  <a:pt x="18724" y="23587"/>
                </a:cubicBezTo>
                <a:cubicBezTo>
                  <a:pt x="18411" y="23587"/>
                  <a:pt x="18288" y="23189"/>
                  <a:pt x="18525" y="22990"/>
                </a:cubicBezTo>
                <a:cubicBezTo>
                  <a:pt x="18597" y="22941"/>
                  <a:pt x="18673" y="22918"/>
                  <a:pt x="18744" y="22918"/>
                </a:cubicBezTo>
                <a:close/>
                <a:moveTo>
                  <a:pt x="18260" y="24046"/>
                </a:moveTo>
                <a:cubicBezTo>
                  <a:pt x="18571" y="24046"/>
                  <a:pt x="18853" y="24296"/>
                  <a:pt x="18961" y="24611"/>
                </a:cubicBezTo>
                <a:cubicBezTo>
                  <a:pt x="19122" y="24962"/>
                  <a:pt x="18961" y="25436"/>
                  <a:pt x="18648" y="25673"/>
                </a:cubicBezTo>
                <a:cubicBezTo>
                  <a:pt x="18511" y="25784"/>
                  <a:pt x="18350" y="25838"/>
                  <a:pt x="18195" y="25838"/>
                </a:cubicBezTo>
                <a:cubicBezTo>
                  <a:pt x="17900" y="25838"/>
                  <a:pt x="17627" y="25644"/>
                  <a:pt x="17577" y="25284"/>
                </a:cubicBezTo>
                <a:cubicBezTo>
                  <a:pt x="17577" y="25161"/>
                  <a:pt x="17539" y="25047"/>
                  <a:pt x="17577" y="24924"/>
                </a:cubicBezTo>
                <a:cubicBezTo>
                  <a:pt x="17615" y="24535"/>
                  <a:pt x="17776" y="24137"/>
                  <a:pt x="18127" y="24061"/>
                </a:cubicBezTo>
                <a:cubicBezTo>
                  <a:pt x="18172" y="24051"/>
                  <a:pt x="18216" y="24046"/>
                  <a:pt x="18260" y="24046"/>
                </a:cubicBezTo>
                <a:close/>
                <a:moveTo>
                  <a:pt x="17630" y="26376"/>
                </a:moveTo>
                <a:cubicBezTo>
                  <a:pt x="17727" y="26376"/>
                  <a:pt x="17821" y="26417"/>
                  <a:pt x="17890" y="26507"/>
                </a:cubicBezTo>
                <a:cubicBezTo>
                  <a:pt x="18174" y="26820"/>
                  <a:pt x="17852" y="27218"/>
                  <a:pt x="17577" y="27218"/>
                </a:cubicBezTo>
                <a:cubicBezTo>
                  <a:pt x="17562" y="27220"/>
                  <a:pt x="17547" y="27220"/>
                  <a:pt x="17533" y="27220"/>
                </a:cubicBezTo>
                <a:cubicBezTo>
                  <a:pt x="17174" y="27220"/>
                  <a:pt x="17111" y="26773"/>
                  <a:pt x="17302" y="26545"/>
                </a:cubicBezTo>
                <a:cubicBezTo>
                  <a:pt x="17390" y="26436"/>
                  <a:pt x="17513" y="26376"/>
                  <a:pt x="17630" y="26376"/>
                </a:cubicBezTo>
                <a:close/>
                <a:moveTo>
                  <a:pt x="2594" y="25840"/>
                </a:moveTo>
                <a:cubicBezTo>
                  <a:pt x="3406" y="25840"/>
                  <a:pt x="3638" y="27199"/>
                  <a:pt x="2722" y="27417"/>
                </a:cubicBezTo>
                <a:cubicBezTo>
                  <a:pt x="2647" y="27433"/>
                  <a:pt x="2576" y="27441"/>
                  <a:pt x="2509" y="27441"/>
                </a:cubicBezTo>
                <a:cubicBezTo>
                  <a:pt x="2258" y="27441"/>
                  <a:pt x="2054" y="27337"/>
                  <a:pt x="1897" y="27180"/>
                </a:cubicBezTo>
                <a:cubicBezTo>
                  <a:pt x="1622" y="26744"/>
                  <a:pt x="1698" y="26033"/>
                  <a:pt x="2371" y="25872"/>
                </a:cubicBezTo>
                <a:cubicBezTo>
                  <a:pt x="2449" y="25850"/>
                  <a:pt x="2524" y="25840"/>
                  <a:pt x="2594" y="25840"/>
                </a:cubicBezTo>
                <a:close/>
                <a:moveTo>
                  <a:pt x="7033" y="25111"/>
                </a:moveTo>
                <a:cubicBezTo>
                  <a:pt x="7716" y="25111"/>
                  <a:pt x="8406" y="25420"/>
                  <a:pt x="8372" y="26270"/>
                </a:cubicBezTo>
                <a:cubicBezTo>
                  <a:pt x="8296" y="27256"/>
                  <a:pt x="7623" y="28128"/>
                  <a:pt x="6836" y="28564"/>
                </a:cubicBezTo>
                <a:cubicBezTo>
                  <a:pt x="6455" y="28759"/>
                  <a:pt x="5985" y="28899"/>
                  <a:pt x="5541" y="28899"/>
                </a:cubicBezTo>
                <a:cubicBezTo>
                  <a:pt x="5014" y="28899"/>
                  <a:pt x="4524" y="28702"/>
                  <a:pt x="4267" y="28166"/>
                </a:cubicBezTo>
                <a:cubicBezTo>
                  <a:pt x="3992" y="27654"/>
                  <a:pt x="4030" y="26943"/>
                  <a:pt x="4381" y="26384"/>
                </a:cubicBezTo>
                <a:cubicBezTo>
                  <a:pt x="4940" y="25635"/>
                  <a:pt x="5926" y="25161"/>
                  <a:pt x="6798" y="25123"/>
                </a:cubicBezTo>
                <a:cubicBezTo>
                  <a:pt x="6876" y="25115"/>
                  <a:pt x="6954" y="25111"/>
                  <a:pt x="7033" y="25111"/>
                </a:cubicBezTo>
                <a:close/>
                <a:moveTo>
                  <a:pt x="6939" y="1738"/>
                </a:moveTo>
                <a:cubicBezTo>
                  <a:pt x="7872" y="1738"/>
                  <a:pt x="8846" y="2022"/>
                  <a:pt x="9794" y="2646"/>
                </a:cubicBezTo>
                <a:cubicBezTo>
                  <a:pt x="10979" y="3395"/>
                  <a:pt x="11927" y="4627"/>
                  <a:pt x="12164" y="6087"/>
                </a:cubicBezTo>
                <a:cubicBezTo>
                  <a:pt x="12363" y="7187"/>
                  <a:pt x="12164" y="8334"/>
                  <a:pt x="12126" y="9443"/>
                </a:cubicBezTo>
                <a:cubicBezTo>
                  <a:pt x="12088" y="10590"/>
                  <a:pt x="12524" y="12249"/>
                  <a:pt x="13434" y="12960"/>
                </a:cubicBezTo>
                <a:cubicBezTo>
                  <a:pt x="13680" y="13164"/>
                  <a:pt x="13965" y="13265"/>
                  <a:pt x="14245" y="13265"/>
                </a:cubicBezTo>
                <a:cubicBezTo>
                  <a:pt x="14720" y="13265"/>
                  <a:pt x="15179" y="12974"/>
                  <a:pt x="15406" y="12401"/>
                </a:cubicBezTo>
                <a:cubicBezTo>
                  <a:pt x="15605" y="11974"/>
                  <a:pt x="15330" y="11216"/>
                  <a:pt x="15093" y="10865"/>
                </a:cubicBezTo>
                <a:cubicBezTo>
                  <a:pt x="14335" y="9917"/>
                  <a:pt x="13235" y="9206"/>
                  <a:pt x="13311" y="7860"/>
                </a:cubicBezTo>
                <a:cubicBezTo>
                  <a:pt x="13349" y="6798"/>
                  <a:pt x="14022" y="5765"/>
                  <a:pt x="14932" y="5414"/>
                </a:cubicBezTo>
                <a:cubicBezTo>
                  <a:pt x="15233" y="5281"/>
                  <a:pt x="15543" y="5220"/>
                  <a:pt x="15853" y="5220"/>
                </a:cubicBezTo>
                <a:cubicBezTo>
                  <a:pt x="16928" y="5220"/>
                  <a:pt x="17990" y="5945"/>
                  <a:pt x="18601" y="6836"/>
                </a:cubicBezTo>
                <a:cubicBezTo>
                  <a:pt x="19198" y="7708"/>
                  <a:pt x="19511" y="8808"/>
                  <a:pt x="19549" y="9917"/>
                </a:cubicBezTo>
                <a:cubicBezTo>
                  <a:pt x="19596" y="11263"/>
                  <a:pt x="19312" y="12638"/>
                  <a:pt x="18724" y="13870"/>
                </a:cubicBezTo>
                <a:cubicBezTo>
                  <a:pt x="18127" y="15055"/>
                  <a:pt x="17065" y="15880"/>
                  <a:pt x="16515" y="17065"/>
                </a:cubicBezTo>
                <a:cubicBezTo>
                  <a:pt x="16155" y="17814"/>
                  <a:pt x="16117" y="18762"/>
                  <a:pt x="16591" y="19435"/>
                </a:cubicBezTo>
                <a:cubicBezTo>
                  <a:pt x="17141" y="20184"/>
                  <a:pt x="18326" y="20269"/>
                  <a:pt x="18648" y="21217"/>
                </a:cubicBezTo>
                <a:cubicBezTo>
                  <a:pt x="18961" y="22165"/>
                  <a:pt x="18212" y="22829"/>
                  <a:pt x="17738" y="23540"/>
                </a:cubicBezTo>
                <a:cubicBezTo>
                  <a:pt x="16904" y="24725"/>
                  <a:pt x="17065" y="26194"/>
                  <a:pt x="16591" y="27531"/>
                </a:cubicBezTo>
                <a:cubicBezTo>
                  <a:pt x="16392" y="28204"/>
                  <a:pt x="15994" y="28754"/>
                  <a:pt x="15283" y="29076"/>
                </a:cubicBezTo>
                <a:cubicBezTo>
                  <a:pt x="14740" y="29329"/>
                  <a:pt x="14027" y="29471"/>
                  <a:pt x="13291" y="29471"/>
                </a:cubicBezTo>
                <a:cubicBezTo>
                  <a:pt x="11625" y="29471"/>
                  <a:pt x="9845" y="28740"/>
                  <a:pt x="9680" y="26905"/>
                </a:cubicBezTo>
                <a:cubicBezTo>
                  <a:pt x="9595" y="26346"/>
                  <a:pt x="9718" y="25796"/>
                  <a:pt x="9756" y="25199"/>
                </a:cubicBezTo>
                <a:cubicBezTo>
                  <a:pt x="9756" y="24147"/>
                  <a:pt x="9166" y="23349"/>
                  <a:pt x="8204" y="23349"/>
                </a:cubicBezTo>
                <a:cubicBezTo>
                  <a:pt x="8083" y="23349"/>
                  <a:pt x="7955" y="23362"/>
                  <a:pt x="7822" y="23388"/>
                </a:cubicBezTo>
                <a:cubicBezTo>
                  <a:pt x="6547" y="23658"/>
                  <a:pt x="5412" y="24655"/>
                  <a:pt x="4129" y="24655"/>
                </a:cubicBezTo>
                <a:cubicBezTo>
                  <a:pt x="3742" y="24655"/>
                  <a:pt x="3342" y="24565"/>
                  <a:pt x="2921" y="24336"/>
                </a:cubicBezTo>
                <a:cubicBezTo>
                  <a:pt x="1499" y="23540"/>
                  <a:pt x="1262" y="21454"/>
                  <a:pt x="1499" y="19795"/>
                </a:cubicBezTo>
                <a:cubicBezTo>
                  <a:pt x="1821" y="17577"/>
                  <a:pt x="2248" y="15681"/>
                  <a:pt x="1935" y="13396"/>
                </a:cubicBezTo>
                <a:cubicBezTo>
                  <a:pt x="1622" y="11064"/>
                  <a:pt x="987" y="8656"/>
                  <a:pt x="1660" y="6286"/>
                </a:cubicBezTo>
                <a:cubicBezTo>
                  <a:pt x="2456" y="3566"/>
                  <a:pt x="4569" y="1738"/>
                  <a:pt x="6939" y="1738"/>
                </a:cubicBezTo>
                <a:close/>
                <a:moveTo>
                  <a:pt x="8794" y="28341"/>
                </a:moveTo>
                <a:cubicBezTo>
                  <a:pt x="9033" y="28341"/>
                  <a:pt x="9266" y="28470"/>
                  <a:pt x="9358" y="28754"/>
                </a:cubicBezTo>
                <a:cubicBezTo>
                  <a:pt x="9481" y="29038"/>
                  <a:pt x="9282" y="29427"/>
                  <a:pt x="9007" y="29512"/>
                </a:cubicBezTo>
                <a:cubicBezTo>
                  <a:pt x="8945" y="29531"/>
                  <a:pt x="8886" y="29541"/>
                  <a:pt x="8827" y="29541"/>
                </a:cubicBezTo>
                <a:cubicBezTo>
                  <a:pt x="8768" y="29541"/>
                  <a:pt x="8708" y="29531"/>
                  <a:pt x="8647" y="29512"/>
                </a:cubicBezTo>
                <a:cubicBezTo>
                  <a:pt x="8495" y="29465"/>
                  <a:pt x="8334" y="29427"/>
                  <a:pt x="8258" y="29313"/>
                </a:cubicBezTo>
                <a:cubicBezTo>
                  <a:pt x="8135" y="29152"/>
                  <a:pt x="8135" y="28953"/>
                  <a:pt x="8173" y="28754"/>
                </a:cubicBezTo>
                <a:cubicBezTo>
                  <a:pt x="8276" y="28489"/>
                  <a:pt x="8539" y="28341"/>
                  <a:pt x="8794" y="28341"/>
                </a:cubicBezTo>
                <a:close/>
                <a:moveTo>
                  <a:pt x="1" y="1"/>
                </a:moveTo>
                <a:lnTo>
                  <a:pt x="1" y="31361"/>
                </a:lnTo>
                <a:lnTo>
                  <a:pt x="20933" y="31361"/>
                </a:lnTo>
                <a:lnTo>
                  <a:pt x="20933" y="1"/>
                </a:lnTo>
                <a:close/>
              </a:path>
            </a:pathLst>
          </a:custGeom>
          <a:gradFill>
            <a:gsLst>
              <a:gs pos="0">
                <a:srgbClr val="FF5E90">
                  <a:alpha val="63529"/>
                </a:srgbClr>
              </a:gs>
              <a:gs pos="100000">
                <a:srgbClr val="ED275A">
                  <a:alpha val="61176"/>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17"/>
          <p:cNvSpPr/>
          <p:nvPr/>
        </p:nvSpPr>
        <p:spPr>
          <a:xfrm>
            <a:off x="2200488" y="4164950"/>
            <a:ext cx="1075758" cy="485054"/>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17"/>
          <p:cNvSpPr/>
          <p:nvPr/>
        </p:nvSpPr>
        <p:spPr>
          <a:xfrm>
            <a:off x="652945" y="3916330"/>
            <a:ext cx="427277" cy="416972"/>
          </a:xfrm>
          <a:custGeom>
            <a:rect b="b" l="l" r="r" t="t"/>
            <a:pathLst>
              <a:path extrusionOk="0" h="30025" w="30767">
                <a:moveTo>
                  <a:pt x="30142" y="0"/>
                </a:moveTo>
                <a:cubicBezTo>
                  <a:pt x="28968" y="0"/>
                  <a:pt x="1186" y="26842"/>
                  <a:pt x="596" y="27432"/>
                </a:cubicBezTo>
                <a:cubicBezTo>
                  <a:pt x="0" y="28028"/>
                  <a:pt x="0" y="28989"/>
                  <a:pt x="596" y="29584"/>
                </a:cubicBezTo>
                <a:cubicBezTo>
                  <a:pt x="894" y="29878"/>
                  <a:pt x="1283" y="30025"/>
                  <a:pt x="1672" y="30025"/>
                </a:cubicBezTo>
                <a:cubicBezTo>
                  <a:pt x="2062" y="30025"/>
                  <a:pt x="2451" y="29878"/>
                  <a:pt x="2749" y="29584"/>
                </a:cubicBezTo>
                <a:cubicBezTo>
                  <a:pt x="3336" y="28989"/>
                  <a:pt x="30767" y="597"/>
                  <a:pt x="30171" y="10"/>
                </a:cubicBezTo>
                <a:cubicBezTo>
                  <a:pt x="30165" y="3"/>
                  <a:pt x="30155" y="0"/>
                  <a:pt x="30142" y="0"/>
                </a:cubicBezTo>
                <a:close/>
              </a:path>
            </a:pathLst>
          </a:custGeom>
          <a:gradFill>
            <a:gsLst>
              <a:gs pos="0">
                <a:srgbClr val="FFFFFF">
                  <a:alpha val="0"/>
                </a:srgbClr>
              </a:gs>
              <a:gs pos="100000">
                <a:srgbClr val="F0FFFF"/>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17"/>
          <p:cNvSpPr/>
          <p:nvPr/>
        </p:nvSpPr>
        <p:spPr>
          <a:xfrm>
            <a:off x="6830250" y="239513"/>
            <a:ext cx="769875" cy="750625"/>
          </a:xfrm>
          <a:custGeom>
            <a:rect b="b" l="l" r="r" t="t"/>
            <a:pathLst>
              <a:path extrusionOk="0" h="30025" w="30795">
                <a:moveTo>
                  <a:pt x="30134" y="0"/>
                </a:moveTo>
                <a:cubicBezTo>
                  <a:pt x="28968" y="0"/>
                  <a:pt x="1212" y="26807"/>
                  <a:pt x="588" y="27396"/>
                </a:cubicBezTo>
                <a:cubicBezTo>
                  <a:pt x="1" y="27992"/>
                  <a:pt x="1" y="28989"/>
                  <a:pt x="588" y="29585"/>
                </a:cubicBezTo>
                <a:cubicBezTo>
                  <a:pt x="904" y="29878"/>
                  <a:pt x="1302" y="30025"/>
                  <a:pt x="1695" y="30025"/>
                </a:cubicBezTo>
                <a:cubicBezTo>
                  <a:pt x="2089" y="30025"/>
                  <a:pt x="2478" y="29878"/>
                  <a:pt x="2776" y="29585"/>
                </a:cubicBezTo>
                <a:cubicBezTo>
                  <a:pt x="3372" y="28989"/>
                  <a:pt x="30794" y="597"/>
                  <a:pt x="30163" y="10"/>
                </a:cubicBezTo>
                <a:cubicBezTo>
                  <a:pt x="30156" y="3"/>
                  <a:pt x="30147" y="0"/>
                  <a:pt x="30134" y="0"/>
                </a:cubicBezTo>
                <a:close/>
              </a:path>
            </a:pathLst>
          </a:custGeom>
          <a:gradFill>
            <a:gsLst>
              <a:gs pos="0">
                <a:srgbClr val="FA8CEB"/>
              </a:gs>
              <a:gs pos="100000">
                <a:srgbClr val="FFEA8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1" name="Google Shape;871;p17"/>
          <p:cNvGrpSpPr/>
          <p:nvPr/>
        </p:nvGrpSpPr>
        <p:grpSpPr>
          <a:xfrm>
            <a:off x="-1025" y="0"/>
            <a:ext cx="9192023" cy="5177169"/>
            <a:chOff x="-1025" y="0"/>
            <a:chExt cx="9192023" cy="5177169"/>
          </a:xfrm>
        </p:grpSpPr>
        <p:sp>
          <p:nvSpPr>
            <p:cNvPr id="872" name="Google Shape;872;p17"/>
            <p:cNvSpPr/>
            <p:nvPr/>
          </p:nvSpPr>
          <p:spPr>
            <a:xfrm>
              <a:off x="-1025" y="1870000"/>
              <a:ext cx="9144059" cy="3055755"/>
            </a:xfrm>
            <a:custGeom>
              <a:rect b="b" l="l" r="r" t="t"/>
              <a:pathLst>
                <a:path extrusionOk="0" h="17447" w="51963">
                  <a:moveTo>
                    <a:pt x="22612" y="0"/>
                  </a:moveTo>
                  <a:cubicBezTo>
                    <a:pt x="21469" y="0"/>
                    <a:pt x="19509" y="149"/>
                    <a:pt x="17875" y="1020"/>
                  </a:cubicBezTo>
                  <a:cubicBezTo>
                    <a:pt x="17286" y="1335"/>
                    <a:pt x="16385" y="1455"/>
                    <a:pt x="15354" y="1455"/>
                  </a:cubicBezTo>
                  <a:cubicBezTo>
                    <a:pt x="12055" y="1455"/>
                    <a:pt x="7427" y="224"/>
                    <a:pt x="7427" y="224"/>
                  </a:cubicBezTo>
                  <a:cubicBezTo>
                    <a:pt x="7427" y="224"/>
                    <a:pt x="6553" y="4"/>
                    <a:pt x="5155" y="4"/>
                  </a:cubicBezTo>
                  <a:cubicBezTo>
                    <a:pt x="3815" y="4"/>
                    <a:pt x="1994" y="206"/>
                    <a:pt x="1" y="999"/>
                  </a:cubicBezTo>
                  <a:lnTo>
                    <a:pt x="1" y="16134"/>
                  </a:lnTo>
                  <a:cubicBezTo>
                    <a:pt x="2379" y="16048"/>
                    <a:pt x="7234" y="15417"/>
                    <a:pt x="11031" y="12042"/>
                  </a:cubicBezTo>
                  <a:cubicBezTo>
                    <a:pt x="14657" y="8811"/>
                    <a:pt x="17051" y="7386"/>
                    <a:pt x="19654" y="7386"/>
                  </a:cubicBezTo>
                  <a:cubicBezTo>
                    <a:pt x="20807" y="7386"/>
                    <a:pt x="22001" y="7665"/>
                    <a:pt x="23362" y="8192"/>
                  </a:cubicBezTo>
                  <a:cubicBezTo>
                    <a:pt x="24699" y="8707"/>
                    <a:pt x="25841" y="8887"/>
                    <a:pt x="26784" y="8887"/>
                  </a:cubicBezTo>
                  <a:cubicBezTo>
                    <a:pt x="28968" y="8887"/>
                    <a:pt x="30082" y="7921"/>
                    <a:pt x="30082" y="7921"/>
                  </a:cubicBezTo>
                  <a:cubicBezTo>
                    <a:pt x="30082" y="7921"/>
                    <a:pt x="31590" y="7145"/>
                    <a:pt x="33097" y="7145"/>
                  </a:cubicBezTo>
                  <a:cubicBezTo>
                    <a:pt x="34164" y="7145"/>
                    <a:pt x="35231" y="7534"/>
                    <a:pt x="35762" y="8864"/>
                  </a:cubicBezTo>
                  <a:cubicBezTo>
                    <a:pt x="37045" y="12067"/>
                    <a:pt x="40334" y="15043"/>
                    <a:pt x="40334" y="15043"/>
                  </a:cubicBezTo>
                  <a:cubicBezTo>
                    <a:pt x="40334" y="15043"/>
                    <a:pt x="42539" y="17446"/>
                    <a:pt x="46691" y="17446"/>
                  </a:cubicBezTo>
                  <a:cubicBezTo>
                    <a:pt x="47363" y="17446"/>
                    <a:pt x="48086" y="17383"/>
                    <a:pt x="48859" y="17237"/>
                  </a:cubicBezTo>
                  <a:cubicBezTo>
                    <a:pt x="49658" y="17086"/>
                    <a:pt x="50323" y="17021"/>
                    <a:pt x="50877" y="17021"/>
                  </a:cubicBezTo>
                  <a:cubicBezTo>
                    <a:pt x="51301" y="17021"/>
                    <a:pt x="51659" y="17059"/>
                    <a:pt x="51963" y="17127"/>
                  </a:cubicBezTo>
                  <a:lnTo>
                    <a:pt x="51963" y="4620"/>
                  </a:lnTo>
                  <a:cubicBezTo>
                    <a:pt x="50723" y="5154"/>
                    <a:pt x="48920" y="5759"/>
                    <a:pt x="47115" y="5759"/>
                  </a:cubicBezTo>
                  <a:cubicBezTo>
                    <a:pt x="46256" y="5759"/>
                    <a:pt x="45398" y="5622"/>
                    <a:pt x="44598" y="5276"/>
                  </a:cubicBezTo>
                  <a:cubicBezTo>
                    <a:pt x="42622" y="4416"/>
                    <a:pt x="41037" y="4209"/>
                    <a:pt x="39969" y="4209"/>
                  </a:cubicBezTo>
                  <a:cubicBezTo>
                    <a:pt x="38980" y="4209"/>
                    <a:pt x="38435" y="4386"/>
                    <a:pt x="38435" y="4386"/>
                  </a:cubicBezTo>
                  <a:cubicBezTo>
                    <a:pt x="38435" y="4386"/>
                    <a:pt x="37163" y="4903"/>
                    <a:pt x="35490" y="4903"/>
                  </a:cubicBezTo>
                  <a:cubicBezTo>
                    <a:pt x="34155" y="4903"/>
                    <a:pt x="32565" y="4574"/>
                    <a:pt x="31161" y="3394"/>
                  </a:cubicBezTo>
                  <a:cubicBezTo>
                    <a:pt x="27991" y="733"/>
                    <a:pt x="23575" y="40"/>
                    <a:pt x="23575" y="40"/>
                  </a:cubicBezTo>
                  <a:cubicBezTo>
                    <a:pt x="23575" y="40"/>
                    <a:pt x="23202" y="0"/>
                    <a:pt x="22612" y="0"/>
                  </a:cubicBezTo>
                  <a:close/>
                </a:path>
              </a:pathLst>
            </a:custGeom>
            <a:solidFill>
              <a:srgbClr val="FFFFFF">
                <a:alpha val="13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17"/>
            <p:cNvSpPr/>
            <p:nvPr/>
          </p:nvSpPr>
          <p:spPr>
            <a:xfrm>
              <a:off x="2777841" y="0"/>
              <a:ext cx="6413157" cy="1810824"/>
            </a:xfrm>
            <a:custGeom>
              <a:rect b="b" l="l" r="r" t="t"/>
              <a:pathLst>
                <a:path extrusionOk="0" h="10339" w="36610">
                  <a:moveTo>
                    <a:pt x="0" y="1"/>
                  </a:moveTo>
                  <a:cubicBezTo>
                    <a:pt x="160" y="193"/>
                    <a:pt x="300" y="403"/>
                    <a:pt x="410" y="628"/>
                  </a:cubicBezTo>
                  <a:cubicBezTo>
                    <a:pt x="1440" y="2670"/>
                    <a:pt x="4954" y="3330"/>
                    <a:pt x="4954" y="3330"/>
                  </a:cubicBezTo>
                  <a:cubicBezTo>
                    <a:pt x="4954" y="3330"/>
                    <a:pt x="6545" y="3691"/>
                    <a:pt x="7078" y="4536"/>
                  </a:cubicBezTo>
                  <a:cubicBezTo>
                    <a:pt x="7515" y="5229"/>
                    <a:pt x="8385" y="6335"/>
                    <a:pt x="10189" y="6335"/>
                  </a:cubicBezTo>
                  <a:cubicBezTo>
                    <a:pt x="10584" y="6335"/>
                    <a:pt x="11024" y="6282"/>
                    <a:pt x="11515" y="6160"/>
                  </a:cubicBezTo>
                  <a:cubicBezTo>
                    <a:pt x="11861" y="6073"/>
                    <a:pt x="12224" y="6036"/>
                    <a:pt x="12595" y="6036"/>
                  </a:cubicBezTo>
                  <a:cubicBezTo>
                    <a:pt x="15146" y="6036"/>
                    <a:pt x="18047" y="7820"/>
                    <a:pt x="18047" y="7820"/>
                  </a:cubicBezTo>
                  <a:cubicBezTo>
                    <a:pt x="18047" y="7820"/>
                    <a:pt x="21835" y="10339"/>
                    <a:pt x="26041" y="10339"/>
                  </a:cubicBezTo>
                  <a:cubicBezTo>
                    <a:pt x="27202" y="10339"/>
                    <a:pt x="28395" y="10147"/>
                    <a:pt x="29549" y="9657"/>
                  </a:cubicBezTo>
                  <a:cubicBezTo>
                    <a:pt x="32735" y="8304"/>
                    <a:pt x="35163" y="6508"/>
                    <a:pt x="36610" y="5282"/>
                  </a:cubicBezTo>
                  <a:lnTo>
                    <a:pt x="36610" y="1"/>
                  </a:lnTo>
                  <a:lnTo>
                    <a:pt x="29340" y="1"/>
                  </a:lnTo>
                  <a:cubicBezTo>
                    <a:pt x="27597" y="526"/>
                    <a:pt x="25690" y="1321"/>
                    <a:pt x="23804" y="2531"/>
                  </a:cubicBezTo>
                  <a:cubicBezTo>
                    <a:pt x="21110" y="4255"/>
                    <a:pt x="18914" y="4743"/>
                    <a:pt x="17290" y="4743"/>
                  </a:cubicBezTo>
                  <a:cubicBezTo>
                    <a:pt x="15178" y="4743"/>
                    <a:pt x="14037" y="3917"/>
                    <a:pt x="14037" y="3917"/>
                  </a:cubicBezTo>
                  <a:cubicBezTo>
                    <a:pt x="14037" y="3917"/>
                    <a:pt x="13491" y="3321"/>
                    <a:pt x="11936" y="3321"/>
                  </a:cubicBezTo>
                  <a:cubicBezTo>
                    <a:pt x="11455" y="3321"/>
                    <a:pt x="10878" y="3378"/>
                    <a:pt x="10190" y="3527"/>
                  </a:cubicBezTo>
                  <a:cubicBezTo>
                    <a:pt x="10027" y="3562"/>
                    <a:pt x="9866" y="3579"/>
                    <a:pt x="9708" y="3579"/>
                  </a:cubicBezTo>
                  <a:cubicBezTo>
                    <a:pt x="7886" y="3579"/>
                    <a:pt x="6432" y="1385"/>
                    <a:pt x="5696" y="1"/>
                  </a:cubicBezTo>
                  <a:close/>
                </a:path>
              </a:pathLst>
            </a:custGeom>
            <a:solidFill>
              <a:srgbClr val="FFFFFF">
                <a:alpha val="13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17"/>
            <p:cNvSpPr/>
            <p:nvPr/>
          </p:nvSpPr>
          <p:spPr>
            <a:xfrm>
              <a:off x="608925" y="4426148"/>
              <a:ext cx="5082878" cy="751022"/>
            </a:xfrm>
            <a:custGeom>
              <a:rect b="b" l="l" r="r" t="t"/>
              <a:pathLst>
                <a:path extrusionOk="0" h="4288" w="29016">
                  <a:moveTo>
                    <a:pt x="10237" y="0"/>
                  </a:moveTo>
                  <a:cubicBezTo>
                    <a:pt x="6886" y="0"/>
                    <a:pt x="5987" y="1962"/>
                    <a:pt x="5987" y="1962"/>
                  </a:cubicBezTo>
                  <a:cubicBezTo>
                    <a:pt x="5987" y="1962"/>
                    <a:pt x="5249" y="3127"/>
                    <a:pt x="2981" y="3127"/>
                  </a:cubicBezTo>
                  <a:cubicBezTo>
                    <a:pt x="1825" y="3127"/>
                    <a:pt x="759" y="3713"/>
                    <a:pt x="0" y="4287"/>
                  </a:cubicBezTo>
                  <a:lnTo>
                    <a:pt x="29016" y="4287"/>
                  </a:lnTo>
                  <a:cubicBezTo>
                    <a:pt x="28212" y="3996"/>
                    <a:pt x="27269" y="3467"/>
                    <a:pt x="26494" y="2516"/>
                  </a:cubicBezTo>
                  <a:cubicBezTo>
                    <a:pt x="25397" y="1157"/>
                    <a:pt x="23799" y="626"/>
                    <a:pt x="22167" y="626"/>
                  </a:cubicBezTo>
                  <a:cubicBezTo>
                    <a:pt x="21223" y="626"/>
                    <a:pt x="20268" y="804"/>
                    <a:pt x="19392" y="1101"/>
                  </a:cubicBezTo>
                  <a:cubicBezTo>
                    <a:pt x="18736" y="1322"/>
                    <a:pt x="18078" y="1403"/>
                    <a:pt x="17468" y="1403"/>
                  </a:cubicBezTo>
                  <a:cubicBezTo>
                    <a:pt x="15853" y="1403"/>
                    <a:pt x="14578" y="839"/>
                    <a:pt x="14578" y="839"/>
                  </a:cubicBezTo>
                  <a:cubicBezTo>
                    <a:pt x="12805" y="228"/>
                    <a:pt x="11379" y="0"/>
                    <a:pt x="10237" y="0"/>
                  </a:cubicBezTo>
                  <a:close/>
                </a:path>
              </a:pathLst>
            </a:custGeom>
            <a:solidFill>
              <a:srgbClr val="FFFFFF">
                <a:alpha val="13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5" name="Google Shape;875;p17"/>
          <p:cNvSpPr/>
          <p:nvPr/>
        </p:nvSpPr>
        <p:spPr>
          <a:xfrm rot="-1569231">
            <a:off x="8388965" y="293172"/>
            <a:ext cx="317036" cy="317036"/>
          </a:xfrm>
          <a:custGeom>
            <a:rect b="b" l="l" r="r" t="t"/>
            <a:pathLst>
              <a:path extrusionOk="0" h="19382" w="19382">
                <a:moveTo>
                  <a:pt x="9669" y="0"/>
                </a:moveTo>
                <a:cubicBezTo>
                  <a:pt x="4332" y="0"/>
                  <a:pt x="1" y="4332"/>
                  <a:pt x="1" y="9705"/>
                </a:cubicBezTo>
                <a:cubicBezTo>
                  <a:pt x="1" y="15041"/>
                  <a:pt x="4332" y="19382"/>
                  <a:pt x="9669" y="19382"/>
                </a:cubicBezTo>
                <a:cubicBezTo>
                  <a:pt x="15050" y="19382"/>
                  <a:pt x="19382" y="15041"/>
                  <a:pt x="19382" y="9705"/>
                </a:cubicBezTo>
                <a:cubicBezTo>
                  <a:pt x="19382" y="4332"/>
                  <a:pt x="15050" y="0"/>
                  <a:pt x="9669" y="0"/>
                </a:cubicBezTo>
                <a:close/>
              </a:path>
            </a:pathLst>
          </a:custGeom>
          <a:gradFill>
            <a:gsLst>
              <a:gs pos="0">
                <a:srgbClr val="FFFFFF"/>
              </a:gs>
              <a:gs pos="64000">
                <a:srgbClr val="FFFFFF"/>
              </a:gs>
              <a:gs pos="100000">
                <a:srgbClr val="FFFFFF">
                  <a:alpha val="0"/>
                </a:srgbClr>
              </a:gs>
            </a:gsLst>
            <a:lin ang="5400012" scaled="0"/>
          </a:gradFill>
          <a:ln>
            <a:noFill/>
          </a:ln>
          <a:effectLst>
            <a:outerShdw blurRad="300038" rotWithShape="0" algn="bl" dir="1260000" dist="9525">
              <a:srgbClr val="FFFFFF"/>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17"/>
          <p:cNvSpPr/>
          <p:nvPr/>
        </p:nvSpPr>
        <p:spPr>
          <a:xfrm>
            <a:off x="7989775" y="4072025"/>
            <a:ext cx="769875" cy="750625"/>
          </a:xfrm>
          <a:custGeom>
            <a:rect b="b" l="l" r="r" t="t"/>
            <a:pathLst>
              <a:path extrusionOk="0" h="30025" w="30795">
                <a:moveTo>
                  <a:pt x="30134" y="0"/>
                </a:moveTo>
                <a:cubicBezTo>
                  <a:pt x="28968" y="0"/>
                  <a:pt x="1212" y="26807"/>
                  <a:pt x="588" y="27396"/>
                </a:cubicBezTo>
                <a:cubicBezTo>
                  <a:pt x="1" y="27992"/>
                  <a:pt x="1" y="28989"/>
                  <a:pt x="588" y="29585"/>
                </a:cubicBezTo>
                <a:cubicBezTo>
                  <a:pt x="904" y="29878"/>
                  <a:pt x="1302" y="30025"/>
                  <a:pt x="1695" y="30025"/>
                </a:cubicBezTo>
                <a:cubicBezTo>
                  <a:pt x="2089" y="30025"/>
                  <a:pt x="2478" y="29878"/>
                  <a:pt x="2776" y="29585"/>
                </a:cubicBezTo>
                <a:cubicBezTo>
                  <a:pt x="3372" y="28989"/>
                  <a:pt x="30794" y="597"/>
                  <a:pt x="30163" y="10"/>
                </a:cubicBezTo>
                <a:cubicBezTo>
                  <a:pt x="30156" y="3"/>
                  <a:pt x="30147" y="0"/>
                  <a:pt x="30134" y="0"/>
                </a:cubicBezTo>
                <a:close/>
              </a:path>
            </a:pathLst>
          </a:custGeom>
          <a:gradFill>
            <a:gsLst>
              <a:gs pos="0">
                <a:srgbClr val="FA8CEB"/>
              </a:gs>
              <a:gs pos="100000">
                <a:srgbClr val="FFEA8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17"/>
          <p:cNvSpPr/>
          <p:nvPr/>
        </p:nvSpPr>
        <p:spPr>
          <a:xfrm>
            <a:off x="4932502" y="1461026"/>
            <a:ext cx="295286" cy="288165"/>
          </a:xfrm>
          <a:custGeom>
            <a:rect b="b" l="l" r="r" t="t"/>
            <a:pathLst>
              <a:path extrusionOk="0" h="30025" w="30767">
                <a:moveTo>
                  <a:pt x="30142" y="0"/>
                </a:moveTo>
                <a:cubicBezTo>
                  <a:pt x="28968" y="0"/>
                  <a:pt x="1186" y="26842"/>
                  <a:pt x="596" y="27432"/>
                </a:cubicBezTo>
                <a:cubicBezTo>
                  <a:pt x="0" y="28028"/>
                  <a:pt x="0" y="28989"/>
                  <a:pt x="596" y="29584"/>
                </a:cubicBezTo>
                <a:cubicBezTo>
                  <a:pt x="894" y="29878"/>
                  <a:pt x="1283" y="30025"/>
                  <a:pt x="1672" y="30025"/>
                </a:cubicBezTo>
                <a:cubicBezTo>
                  <a:pt x="2062" y="30025"/>
                  <a:pt x="2451" y="29878"/>
                  <a:pt x="2749" y="29584"/>
                </a:cubicBezTo>
                <a:cubicBezTo>
                  <a:pt x="3336" y="28989"/>
                  <a:pt x="30767" y="597"/>
                  <a:pt x="30171" y="10"/>
                </a:cubicBezTo>
                <a:cubicBezTo>
                  <a:pt x="30165" y="3"/>
                  <a:pt x="30155" y="0"/>
                  <a:pt x="30142" y="0"/>
                </a:cubicBezTo>
                <a:close/>
              </a:path>
            </a:pathLst>
          </a:custGeom>
          <a:gradFill>
            <a:gsLst>
              <a:gs pos="0">
                <a:srgbClr val="FFFFFF">
                  <a:alpha val="0"/>
                </a:srgbClr>
              </a:gs>
              <a:gs pos="100000">
                <a:srgbClr val="F0FFFF"/>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17"/>
          <p:cNvSpPr/>
          <p:nvPr/>
        </p:nvSpPr>
        <p:spPr>
          <a:xfrm rot="8804286">
            <a:off x="2340522" y="843508"/>
            <a:ext cx="440866" cy="440871"/>
          </a:xfrm>
          <a:custGeom>
            <a:rect b="b" l="l" r="r" t="t"/>
            <a:pathLst>
              <a:path extrusionOk="0" h="80534" w="80533">
                <a:moveTo>
                  <a:pt x="40284" y="1"/>
                </a:moveTo>
                <a:cubicBezTo>
                  <a:pt x="18047" y="1"/>
                  <a:pt x="0" y="18013"/>
                  <a:pt x="0" y="40249"/>
                </a:cubicBezTo>
                <a:cubicBezTo>
                  <a:pt x="0" y="62486"/>
                  <a:pt x="18047" y="80533"/>
                  <a:pt x="40284" y="80533"/>
                </a:cubicBezTo>
                <a:cubicBezTo>
                  <a:pt x="62521" y="80533"/>
                  <a:pt x="80532" y="62486"/>
                  <a:pt x="80532" y="40249"/>
                </a:cubicBezTo>
                <a:cubicBezTo>
                  <a:pt x="80532" y="18013"/>
                  <a:pt x="62521" y="1"/>
                  <a:pt x="40284" y="1"/>
                </a:cubicBezTo>
                <a:close/>
              </a:path>
            </a:pathLst>
          </a:custGeom>
          <a:gradFill>
            <a:gsLst>
              <a:gs pos="0">
                <a:srgbClr val="FFFFFF">
                  <a:alpha val="0"/>
                </a:srgbClr>
              </a:gs>
              <a:gs pos="100000">
                <a:srgbClr val="FFFFFF"/>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17"/>
          <p:cNvSpPr/>
          <p:nvPr/>
        </p:nvSpPr>
        <p:spPr>
          <a:xfrm>
            <a:off x="1155275" y="476647"/>
            <a:ext cx="526671" cy="513503"/>
          </a:xfrm>
          <a:custGeom>
            <a:rect b="b" l="l" r="r" t="t"/>
            <a:pathLst>
              <a:path extrusionOk="0" h="30025" w="30795">
                <a:moveTo>
                  <a:pt x="30134" y="0"/>
                </a:moveTo>
                <a:cubicBezTo>
                  <a:pt x="28968" y="0"/>
                  <a:pt x="1212" y="26807"/>
                  <a:pt x="588" y="27396"/>
                </a:cubicBezTo>
                <a:cubicBezTo>
                  <a:pt x="1" y="27992"/>
                  <a:pt x="1" y="28989"/>
                  <a:pt x="588" y="29585"/>
                </a:cubicBezTo>
                <a:cubicBezTo>
                  <a:pt x="904" y="29878"/>
                  <a:pt x="1302" y="30025"/>
                  <a:pt x="1695" y="30025"/>
                </a:cubicBezTo>
                <a:cubicBezTo>
                  <a:pt x="2089" y="30025"/>
                  <a:pt x="2478" y="29878"/>
                  <a:pt x="2776" y="29585"/>
                </a:cubicBezTo>
                <a:cubicBezTo>
                  <a:pt x="3372" y="28989"/>
                  <a:pt x="30794" y="597"/>
                  <a:pt x="30163" y="10"/>
                </a:cubicBezTo>
                <a:cubicBezTo>
                  <a:pt x="30156" y="3"/>
                  <a:pt x="30147" y="0"/>
                  <a:pt x="30134" y="0"/>
                </a:cubicBezTo>
                <a:close/>
              </a:path>
            </a:pathLst>
          </a:custGeom>
          <a:gradFill>
            <a:gsLst>
              <a:gs pos="0">
                <a:srgbClr val="FA8CEB"/>
              </a:gs>
              <a:gs pos="100000">
                <a:srgbClr val="FFEA8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17"/>
          <p:cNvSpPr/>
          <p:nvPr/>
        </p:nvSpPr>
        <p:spPr>
          <a:xfrm>
            <a:off x="5303000" y="1254089"/>
            <a:ext cx="639168" cy="288198"/>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17"/>
          <p:cNvSpPr/>
          <p:nvPr/>
        </p:nvSpPr>
        <p:spPr>
          <a:xfrm>
            <a:off x="7828550" y="4035202"/>
            <a:ext cx="639168" cy="288198"/>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17"/>
          <p:cNvSpPr/>
          <p:nvPr/>
        </p:nvSpPr>
        <p:spPr>
          <a:xfrm>
            <a:off x="1561325" y="470527"/>
            <a:ext cx="639168" cy="288198"/>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17"/>
          <p:cNvSpPr/>
          <p:nvPr/>
        </p:nvSpPr>
        <p:spPr>
          <a:xfrm rot="-2873591">
            <a:off x="8062264" y="3097120"/>
            <a:ext cx="476547" cy="579528"/>
          </a:xfrm>
          <a:custGeom>
            <a:rect b="b" l="l" r="r" t="t"/>
            <a:pathLst>
              <a:path extrusionOk="0" h="5031" w="4137">
                <a:moveTo>
                  <a:pt x="2457" y="0"/>
                </a:moveTo>
                <a:cubicBezTo>
                  <a:pt x="2904" y="304"/>
                  <a:pt x="3208" y="751"/>
                  <a:pt x="3395" y="1198"/>
                </a:cubicBezTo>
                <a:cubicBezTo>
                  <a:pt x="3538" y="1600"/>
                  <a:pt x="3574" y="1975"/>
                  <a:pt x="3538" y="2386"/>
                </a:cubicBezTo>
                <a:cubicBezTo>
                  <a:pt x="3503" y="2716"/>
                  <a:pt x="3395" y="3020"/>
                  <a:pt x="3244" y="3315"/>
                </a:cubicBezTo>
                <a:lnTo>
                  <a:pt x="3244" y="3351"/>
                </a:lnTo>
                <a:cubicBezTo>
                  <a:pt x="3092" y="3655"/>
                  <a:pt x="2868" y="3914"/>
                  <a:pt x="2609" y="4101"/>
                </a:cubicBezTo>
                <a:cubicBezTo>
                  <a:pt x="2314" y="4360"/>
                  <a:pt x="1975" y="4548"/>
                  <a:pt x="1564" y="4619"/>
                </a:cubicBezTo>
                <a:cubicBezTo>
                  <a:pt x="1385" y="4691"/>
                  <a:pt x="1162" y="4727"/>
                  <a:pt x="938" y="4727"/>
                </a:cubicBezTo>
                <a:cubicBezTo>
                  <a:pt x="635" y="4727"/>
                  <a:pt x="304" y="4655"/>
                  <a:pt x="0" y="4548"/>
                </a:cubicBezTo>
                <a:lnTo>
                  <a:pt x="0" y="4548"/>
                </a:lnTo>
                <a:cubicBezTo>
                  <a:pt x="117" y="4619"/>
                  <a:pt x="188" y="4655"/>
                  <a:pt x="304" y="4727"/>
                </a:cubicBezTo>
                <a:cubicBezTo>
                  <a:pt x="670" y="4914"/>
                  <a:pt x="1081" y="5030"/>
                  <a:pt x="1528" y="5030"/>
                </a:cubicBezTo>
                <a:cubicBezTo>
                  <a:pt x="1716" y="5030"/>
                  <a:pt x="1939" y="4995"/>
                  <a:pt x="2162" y="4950"/>
                </a:cubicBezTo>
                <a:cubicBezTo>
                  <a:pt x="2538" y="4843"/>
                  <a:pt x="2904" y="4655"/>
                  <a:pt x="3208" y="4396"/>
                </a:cubicBezTo>
                <a:cubicBezTo>
                  <a:pt x="3431" y="4208"/>
                  <a:pt x="3654" y="3949"/>
                  <a:pt x="3797" y="3655"/>
                </a:cubicBezTo>
                <a:cubicBezTo>
                  <a:pt x="3985" y="3351"/>
                  <a:pt x="4065" y="3020"/>
                  <a:pt x="4101" y="2681"/>
                </a:cubicBezTo>
                <a:cubicBezTo>
                  <a:pt x="4137" y="2314"/>
                  <a:pt x="4101" y="1903"/>
                  <a:pt x="3949" y="1528"/>
                </a:cubicBezTo>
                <a:cubicBezTo>
                  <a:pt x="3762" y="930"/>
                  <a:pt x="3315" y="447"/>
                  <a:pt x="2761" y="152"/>
                </a:cubicBezTo>
                <a:cubicBezTo>
                  <a:pt x="2645" y="81"/>
                  <a:pt x="2573" y="36"/>
                  <a:pt x="2457" y="0"/>
                </a:cubicBezTo>
                <a:close/>
              </a:path>
            </a:pathLst>
          </a:custGeom>
          <a:gradFill>
            <a:gsLst>
              <a:gs pos="0">
                <a:srgbClr val="FFFFFF">
                  <a:alpha val="0"/>
                </a:srgbClr>
              </a:gs>
              <a:gs pos="100000">
                <a:srgbClr val="F0FFFF"/>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4" name="Google Shape;884;p17"/>
          <p:cNvGrpSpPr/>
          <p:nvPr/>
        </p:nvGrpSpPr>
        <p:grpSpPr>
          <a:xfrm rot="1186057">
            <a:off x="1051358" y="2957026"/>
            <a:ext cx="846034" cy="859724"/>
            <a:chOff x="-2803299" y="2304605"/>
            <a:chExt cx="1513937" cy="1524159"/>
          </a:xfrm>
        </p:grpSpPr>
        <p:sp>
          <p:nvSpPr>
            <p:cNvPr id="885" name="Google Shape;885;p17"/>
            <p:cNvSpPr/>
            <p:nvPr/>
          </p:nvSpPr>
          <p:spPr>
            <a:xfrm rot="-3251086">
              <a:off x="-2653825" y="2527465"/>
              <a:ext cx="999923" cy="880172"/>
            </a:xfrm>
            <a:custGeom>
              <a:rect b="b" l="l" r="r" t="t"/>
              <a:pathLst>
                <a:path extrusionOk="0" h="12434" w="14125">
                  <a:moveTo>
                    <a:pt x="7070" y="1"/>
                  </a:moveTo>
                  <a:cubicBezTo>
                    <a:pt x="6244" y="1"/>
                    <a:pt x="5404" y="166"/>
                    <a:pt x="4599" y="517"/>
                  </a:cubicBezTo>
                  <a:cubicBezTo>
                    <a:pt x="1450" y="1896"/>
                    <a:pt x="0" y="5525"/>
                    <a:pt x="1334" y="8673"/>
                  </a:cubicBezTo>
                  <a:cubicBezTo>
                    <a:pt x="2359" y="11029"/>
                    <a:pt x="4672" y="12433"/>
                    <a:pt x="7091" y="12433"/>
                  </a:cubicBezTo>
                  <a:cubicBezTo>
                    <a:pt x="7906" y="12433"/>
                    <a:pt x="8733" y="12274"/>
                    <a:pt x="9526" y="11938"/>
                  </a:cubicBezTo>
                  <a:cubicBezTo>
                    <a:pt x="12675" y="10568"/>
                    <a:pt x="14125" y="6894"/>
                    <a:pt x="12746" y="3746"/>
                  </a:cubicBezTo>
                  <a:cubicBezTo>
                    <a:pt x="11753" y="1403"/>
                    <a:pt x="9470" y="1"/>
                    <a:pt x="7070" y="1"/>
                  </a:cubicBezTo>
                  <a:close/>
                </a:path>
              </a:pathLst>
            </a:custGeom>
            <a:gradFill>
              <a:gsLst>
                <a:gs pos="0">
                  <a:srgbClr val="FFFFFF">
                    <a:alpha val="0"/>
                  </a:srgbClr>
                </a:gs>
                <a:gs pos="42000">
                  <a:srgbClr val="FFFFFF">
                    <a:alpha val="0"/>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6" name="Google Shape;886;p17"/>
            <p:cNvGrpSpPr/>
            <p:nvPr/>
          </p:nvGrpSpPr>
          <p:grpSpPr>
            <a:xfrm>
              <a:off x="-2451424" y="2666703"/>
              <a:ext cx="1162061" cy="1162061"/>
              <a:chOff x="5100894" y="5868788"/>
              <a:chExt cx="1277412" cy="1277412"/>
            </a:xfrm>
          </p:grpSpPr>
          <p:sp>
            <p:nvSpPr>
              <p:cNvPr id="887" name="Google Shape;887;p17"/>
              <p:cNvSpPr/>
              <p:nvPr/>
            </p:nvSpPr>
            <p:spPr>
              <a:xfrm rot="-8100000">
                <a:off x="5287742" y="6056085"/>
                <a:ext cx="903716" cy="902816"/>
              </a:xfrm>
              <a:custGeom>
                <a:rect b="b" l="l" r="r" t="t"/>
                <a:pathLst>
                  <a:path extrusionOk="0" h="36113" w="36149">
                    <a:moveTo>
                      <a:pt x="18092" y="1"/>
                    </a:moveTo>
                    <a:cubicBezTo>
                      <a:pt x="8113" y="1"/>
                      <a:pt x="1" y="8077"/>
                      <a:pt x="1" y="18056"/>
                    </a:cubicBezTo>
                    <a:cubicBezTo>
                      <a:pt x="1" y="28036"/>
                      <a:pt x="8113" y="36112"/>
                      <a:pt x="18092" y="36112"/>
                    </a:cubicBezTo>
                    <a:cubicBezTo>
                      <a:pt x="28036" y="36112"/>
                      <a:pt x="36148" y="28036"/>
                      <a:pt x="36148" y="18056"/>
                    </a:cubicBezTo>
                    <a:cubicBezTo>
                      <a:pt x="36148" y="8077"/>
                      <a:pt x="28036" y="1"/>
                      <a:pt x="18092"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17"/>
              <p:cNvSpPr/>
              <p:nvPr/>
            </p:nvSpPr>
            <p:spPr>
              <a:xfrm>
                <a:off x="6019238" y="6596500"/>
                <a:ext cx="122850" cy="137125"/>
              </a:xfrm>
              <a:custGeom>
                <a:rect b="b" l="l" r="r" t="t"/>
                <a:pathLst>
                  <a:path extrusionOk="0" h="5485" w="4914">
                    <a:moveTo>
                      <a:pt x="3586" y="1"/>
                    </a:moveTo>
                    <a:cubicBezTo>
                      <a:pt x="2823" y="1"/>
                      <a:pt x="1813" y="731"/>
                      <a:pt x="1081" y="1871"/>
                    </a:cubicBezTo>
                    <a:cubicBezTo>
                      <a:pt x="152" y="3292"/>
                      <a:pt x="0" y="4855"/>
                      <a:pt x="786" y="5338"/>
                    </a:cubicBezTo>
                    <a:cubicBezTo>
                      <a:pt x="939" y="5437"/>
                      <a:pt x="1118" y="5485"/>
                      <a:pt x="1316" y="5485"/>
                    </a:cubicBezTo>
                    <a:cubicBezTo>
                      <a:pt x="2075" y="5485"/>
                      <a:pt x="3095" y="4779"/>
                      <a:pt x="3833" y="3622"/>
                    </a:cubicBezTo>
                    <a:cubicBezTo>
                      <a:pt x="4762" y="2211"/>
                      <a:pt x="4914" y="647"/>
                      <a:pt x="4137" y="165"/>
                    </a:cubicBezTo>
                    <a:cubicBezTo>
                      <a:pt x="3978" y="53"/>
                      <a:pt x="3791" y="1"/>
                      <a:pt x="358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17"/>
              <p:cNvSpPr/>
              <p:nvPr/>
            </p:nvSpPr>
            <p:spPr>
              <a:xfrm>
                <a:off x="6030388" y="6600600"/>
                <a:ext cx="110825" cy="133025"/>
              </a:xfrm>
              <a:custGeom>
                <a:rect b="b" l="l" r="r" t="t"/>
                <a:pathLst>
                  <a:path extrusionOk="0" h="5321" w="4433">
                    <a:moveTo>
                      <a:pt x="3726" y="1"/>
                    </a:moveTo>
                    <a:cubicBezTo>
                      <a:pt x="4093" y="707"/>
                      <a:pt x="3869" y="1975"/>
                      <a:pt x="3092" y="3164"/>
                    </a:cubicBezTo>
                    <a:cubicBezTo>
                      <a:pt x="2349" y="4292"/>
                      <a:pt x="1343" y="5021"/>
                      <a:pt x="568" y="5021"/>
                    </a:cubicBezTo>
                    <a:cubicBezTo>
                      <a:pt x="374" y="5021"/>
                      <a:pt x="194" y="4976"/>
                      <a:pt x="36" y="4879"/>
                    </a:cubicBezTo>
                    <a:lnTo>
                      <a:pt x="1" y="4834"/>
                    </a:lnTo>
                    <a:lnTo>
                      <a:pt x="1" y="4834"/>
                    </a:lnTo>
                    <a:cubicBezTo>
                      <a:pt x="72" y="4986"/>
                      <a:pt x="188" y="5102"/>
                      <a:pt x="340" y="5174"/>
                    </a:cubicBezTo>
                    <a:cubicBezTo>
                      <a:pt x="493" y="5273"/>
                      <a:pt x="672" y="5321"/>
                      <a:pt x="870" y="5321"/>
                    </a:cubicBezTo>
                    <a:cubicBezTo>
                      <a:pt x="1629" y="5321"/>
                      <a:pt x="2649" y="4615"/>
                      <a:pt x="3387" y="3458"/>
                    </a:cubicBezTo>
                    <a:cubicBezTo>
                      <a:pt x="4280" y="2047"/>
                      <a:pt x="4432" y="519"/>
                      <a:pt x="372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17"/>
              <p:cNvSpPr/>
              <p:nvPr/>
            </p:nvSpPr>
            <p:spPr>
              <a:xfrm>
                <a:off x="5634838" y="6635025"/>
                <a:ext cx="274525" cy="146975"/>
              </a:xfrm>
              <a:custGeom>
                <a:rect b="b" l="l" r="r" t="t"/>
                <a:pathLst>
                  <a:path extrusionOk="0" h="5879" w="10981">
                    <a:moveTo>
                      <a:pt x="6816" y="1"/>
                    </a:moveTo>
                    <a:cubicBezTo>
                      <a:pt x="6224" y="1"/>
                      <a:pt x="5594" y="61"/>
                      <a:pt x="4950" y="187"/>
                    </a:cubicBezTo>
                    <a:cubicBezTo>
                      <a:pt x="2091" y="777"/>
                      <a:pt x="0" y="2457"/>
                      <a:pt x="304" y="3984"/>
                    </a:cubicBezTo>
                    <a:cubicBezTo>
                      <a:pt x="532" y="5167"/>
                      <a:pt x="2147" y="5878"/>
                      <a:pt x="4191" y="5878"/>
                    </a:cubicBezTo>
                    <a:cubicBezTo>
                      <a:pt x="4788" y="5878"/>
                      <a:pt x="5421" y="5818"/>
                      <a:pt x="6067" y="5691"/>
                    </a:cubicBezTo>
                    <a:cubicBezTo>
                      <a:pt x="8934" y="5101"/>
                      <a:pt x="10980" y="3422"/>
                      <a:pt x="10686" y="1894"/>
                    </a:cubicBezTo>
                    <a:cubicBezTo>
                      <a:pt x="10457" y="716"/>
                      <a:pt x="8859" y="1"/>
                      <a:pt x="681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17"/>
              <p:cNvSpPr/>
              <p:nvPr/>
            </p:nvSpPr>
            <p:spPr>
              <a:xfrm>
                <a:off x="5641313" y="6684375"/>
                <a:ext cx="266250" cy="97625"/>
              </a:xfrm>
              <a:custGeom>
                <a:rect b="b" l="l" r="r" t="t"/>
                <a:pathLst>
                  <a:path extrusionOk="0" h="3905" w="10650">
                    <a:moveTo>
                      <a:pt x="10427" y="0"/>
                    </a:moveTo>
                    <a:lnTo>
                      <a:pt x="10427" y="0"/>
                    </a:lnTo>
                    <a:cubicBezTo>
                      <a:pt x="10051" y="1260"/>
                      <a:pt x="8229" y="2529"/>
                      <a:pt x="5852" y="2975"/>
                    </a:cubicBezTo>
                    <a:cubicBezTo>
                      <a:pt x="5195" y="3112"/>
                      <a:pt x="4553" y="3177"/>
                      <a:pt x="3951" y="3177"/>
                    </a:cubicBezTo>
                    <a:cubicBezTo>
                      <a:pt x="1925" y="3177"/>
                      <a:pt x="344" y="2448"/>
                      <a:pt x="117" y="1305"/>
                    </a:cubicBezTo>
                    <a:lnTo>
                      <a:pt x="117" y="1224"/>
                    </a:lnTo>
                    <a:cubicBezTo>
                      <a:pt x="45" y="1483"/>
                      <a:pt x="0" y="1751"/>
                      <a:pt x="45" y="2010"/>
                    </a:cubicBezTo>
                    <a:cubicBezTo>
                      <a:pt x="273" y="3193"/>
                      <a:pt x="1888" y="3904"/>
                      <a:pt x="3932" y="3904"/>
                    </a:cubicBezTo>
                    <a:cubicBezTo>
                      <a:pt x="4529" y="3904"/>
                      <a:pt x="5162" y="3844"/>
                      <a:pt x="5808" y="3717"/>
                    </a:cubicBezTo>
                    <a:cubicBezTo>
                      <a:pt x="8604" y="3127"/>
                      <a:pt x="10650" y="1483"/>
                      <a:pt x="10427"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17"/>
              <p:cNvSpPr/>
              <p:nvPr/>
            </p:nvSpPr>
            <p:spPr>
              <a:xfrm>
                <a:off x="5584588" y="6245650"/>
                <a:ext cx="156375" cy="263025"/>
              </a:xfrm>
              <a:custGeom>
                <a:rect b="b" l="l" r="r" t="t"/>
                <a:pathLst>
                  <a:path extrusionOk="0" h="10521" w="6255">
                    <a:moveTo>
                      <a:pt x="3579" y="0"/>
                    </a:moveTo>
                    <a:cubicBezTo>
                      <a:pt x="2114" y="0"/>
                      <a:pt x="693" y="2138"/>
                      <a:pt x="375" y="4925"/>
                    </a:cubicBezTo>
                    <a:cubicBezTo>
                      <a:pt x="0" y="7829"/>
                      <a:pt x="974" y="10321"/>
                      <a:pt x="2493" y="10509"/>
                    </a:cubicBezTo>
                    <a:cubicBezTo>
                      <a:pt x="2555" y="10517"/>
                      <a:pt x="2617" y="10520"/>
                      <a:pt x="2680" y="10520"/>
                    </a:cubicBezTo>
                    <a:cubicBezTo>
                      <a:pt x="4176" y="10520"/>
                      <a:pt x="5598" y="8383"/>
                      <a:pt x="5923" y="5595"/>
                    </a:cubicBezTo>
                    <a:cubicBezTo>
                      <a:pt x="6254" y="2692"/>
                      <a:pt x="5325" y="199"/>
                      <a:pt x="3761" y="12"/>
                    </a:cubicBezTo>
                    <a:cubicBezTo>
                      <a:pt x="3700" y="4"/>
                      <a:pt x="3640" y="0"/>
                      <a:pt x="3579"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17"/>
              <p:cNvSpPr/>
              <p:nvPr/>
            </p:nvSpPr>
            <p:spPr>
              <a:xfrm>
                <a:off x="5585463" y="6245650"/>
                <a:ext cx="111700" cy="262750"/>
              </a:xfrm>
              <a:custGeom>
                <a:rect b="b" l="l" r="r" t="t"/>
                <a:pathLst>
                  <a:path extrusionOk="0" h="10510" w="4468">
                    <a:moveTo>
                      <a:pt x="3544" y="0"/>
                    </a:moveTo>
                    <a:cubicBezTo>
                      <a:pt x="2079" y="0"/>
                      <a:pt x="658" y="2138"/>
                      <a:pt x="340" y="4925"/>
                    </a:cubicBezTo>
                    <a:cubicBezTo>
                      <a:pt x="1" y="7793"/>
                      <a:pt x="894" y="10250"/>
                      <a:pt x="2386" y="10509"/>
                    </a:cubicBezTo>
                    <a:cubicBezTo>
                      <a:pt x="1305" y="9732"/>
                      <a:pt x="716" y="7606"/>
                      <a:pt x="1010" y="5184"/>
                    </a:cubicBezTo>
                    <a:cubicBezTo>
                      <a:pt x="1328" y="2392"/>
                      <a:pt x="2754" y="260"/>
                      <a:pt x="4221" y="260"/>
                    </a:cubicBezTo>
                    <a:cubicBezTo>
                      <a:pt x="4280" y="260"/>
                      <a:pt x="4338" y="264"/>
                      <a:pt x="4396" y="271"/>
                    </a:cubicBezTo>
                    <a:cubicBezTo>
                      <a:pt x="4432" y="271"/>
                      <a:pt x="4432" y="315"/>
                      <a:pt x="4468" y="315"/>
                    </a:cubicBezTo>
                    <a:cubicBezTo>
                      <a:pt x="4245" y="128"/>
                      <a:pt x="3986" y="47"/>
                      <a:pt x="3726" y="12"/>
                    </a:cubicBezTo>
                    <a:cubicBezTo>
                      <a:pt x="3665" y="4"/>
                      <a:pt x="3605" y="0"/>
                      <a:pt x="3544"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17"/>
              <p:cNvSpPr/>
              <p:nvPr/>
            </p:nvSpPr>
            <p:spPr>
              <a:xfrm>
                <a:off x="5889913" y="6135825"/>
                <a:ext cx="188975" cy="178800"/>
              </a:xfrm>
              <a:custGeom>
                <a:rect b="b" l="l" r="r" t="t"/>
                <a:pathLst>
                  <a:path extrusionOk="0" h="7152" w="7559">
                    <a:moveTo>
                      <a:pt x="1935" y="0"/>
                    </a:moveTo>
                    <a:cubicBezTo>
                      <a:pt x="1541" y="0"/>
                      <a:pt x="1195" y="112"/>
                      <a:pt x="929" y="348"/>
                    </a:cubicBezTo>
                    <a:cubicBezTo>
                      <a:pt x="0" y="1170"/>
                      <a:pt x="483" y="3288"/>
                      <a:pt x="2046" y="5075"/>
                    </a:cubicBezTo>
                    <a:cubicBezTo>
                      <a:pt x="3189" y="6380"/>
                      <a:pt x="4589" y="7152"/>
                      <a:pt x="5622" y="7152"/>
                    </a:cubicBezTo>
                    <a:cubicBezTo>
                      <a:pt x="6003" y="7152"/>
                      <a:pt x="6334" y="7047"/>
                      <a:pt x="6585" y="6826"/>
                    </a:cubicBezTo>
                    <a:cubicBezTo>
                      <a:pt x="7558" y="5968"/>
                      <a:pt x="7031" y="3886"/>
                      <a:pt x="5468" y="2064"/>
                    </a:cubicBezTo>
                    <a:cubicBezTo>
                      <a:pt x="4335" y="770"/>
                      <a:pt x="2969" y="0"/>
                      <a:pt x="1935"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17"/>
              <p:cNvSpPr/>
              <p:nvPr/>
            </p:nvSpPr>
            <p:spPr>
              <a:xfrm>
                <a:off x="5914913" y="6136000"/>
                <a:ext cx="163975" cy="176950"/>
              </a:xfrm>
              <a:custGeom>
                <a:rect b="b" l="l" r="r" t="t"/>
                <a:pathLst>
                  <a:path extrusionOk="0" h="7078" w="6559">
                    <a:moveTo>
                      <a:pt x="937" y="1"/>
                    </a:moveTo>
                    <a:cubicBezTo>
                      <a:pt x="569" y="1"/>
                      <a:pt x="248" y="99"/>
                      <a:pt x="1" y="306"/>
                    </a:cubicBezTo>
                    <a:cubicBezTo>
                      <a:pt x="134" y="273"/>
                      <a:pt x="276" y="256"/>
                      <a:pt x="426" y="256"/>
                    </a:cubicBezTo>
                    <a:cubicBezTo>
                      <a:pt x="1449" y="256"/>
                      <a:pt x="2812" y="1014"/>
                      <a:pt x="3950" y="2316"/>
                    </a:cubicBezTo>
                    <a:cubicBezTo>
                      <a:pt x="5513" y="4103"/>
                      <a:pt x="6031" y="6220"/>
                      <a:pt x="5066" y="7042"/>
                    </a:cubicBezTo>
                    <a:cubicBezTo>
                      <a:pt x="5066" y="7064"/>
                      <a:pt x="5052" y="7073"/>
                      <a:pt x="5042" y="7076"/>
                    </a:cubicBezTo>
                    <a:lnTo>
                      <a:pt x="5042" y="7076"/>
                    </a:lnTo>
                    <a:cubicBezTo>
                      <a:pt x="5260" y="7038"/>
                      <a:pt x="5444" y="6933"/>
                      <a:pt x="5585" y="6819"/>
                    </a:cubicBezTo>
                    <a:cubicBezTo>
                      <a:pt x="6558" y="5961"/>
                      <a:pt x="6031" y="3879"/>
                      <a:pt x="4468" y="2057"/>
                    </a:cubicBezTo>
                    <a:cubicBezTo>
                      <a:pt x="3349" y="767"/>
                      <a:pt x="1964" y="1"/>
                      <a:pt x="937" y="1"/>
                    </a:cubicBezTo>
                    <a:close/>
                    <a:moveTo>
                      <a:pt x="5042" y="7076"/>
                    </a:moveTo>
                    <a:cubicBezTo>
                      <a:pt x="5038" y="7077"/>
                      <a:pt x="5034" y="7077"/>
                      <a:pt x="5031" y="7078"/>
                    </a:cubicBezTo>
                    <a:cubicBezTo>
                      <a:pt x="5031" y="7078"/>
                      <a:pt x="5036" y="7078"/>
                      <a:pt x="5042" y="7076"/>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17"/>
              <p:cNvSpPr/>
              <p:nvPr/>
            </p:nvSpPr>
            <p:spPr>
              <a:xfrm>
                <a:off x="5444088" y="6123150"/>
                <a:ext cx="140525" cy="114075"/>
              </a:xfrm>
              <a:custGeom>
                <a:rect b="b" l="l" r="r" t="t"/>
                <a:pathLst>
                  <a:path extrusionOk="0" h="4563" w="5621">
                    <a:moveTo>
                      <a:pt x="4199" y="1"/>
                    </a:moveTo>
                    <a:cubicBezTo>
                      <a:pt x="3505" y="1"/>
                      <a:pt x="2599" y="403"/>
                      <a:pt x="1787" y="1115"/>
                    </a:cubicBezTo>
                    <a:cubicBezTo>
                      <a:pt x="563" y="2196"/>
                      <a:pt x="1" y="3571"/>
                      <a:pt x="599" y="4241"/>
                    </a:cubicBezTo>
                    <a:cubicBezTo>
                      <a:pt x="788" y="4458"/>
                      <a:pt x="1083" y="4562"/>
                      <a:pt x="1438" y="4562"/>
                    </a:cubicBezTo>
                    <a:cubicBezTo>
                      <a:pt x="2121" y="4562"/>
                      <a:pt x="3028" y="4176"/>
                      <a:pt x="3833" y="3464"/>
                    </a:cubicBezTo>
                    <a:cubicBezTo>
                      <a:pt x="5066" y="2383"/>
                      <a:pt x="5620" y="972"/>
                      <a:pt x="5066" y="337"/>
                    </a:cubicBezTo>
                    <a:cubicBezTo>
                      <a:pt x="4862" y="109"/>
                      <a:pt x="4559" y="1"/>
                      <a:pt x="4199"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17"/>
              <p:cNvSpPr/>
              <p:nvPr/>
            </p:nvSpPr>
            <p:spPr>
              <a:xfrm>
                <a:off x="5444988" y="6123150"/>
                <a:ext cx="130450" cy="105150"/>
              </a:xfrm>
              <a:custGeom>
                <a:rect b="b" l="l" r="r" t="t"/>
                <a:pathLst>
                  <a:path extrusionOk="0" h="4206" w="5218">
                    <a:moveTo>
                      <a:pt x="4163" y="1"/>
                    </a:moveTo>
                    <a:cubicBezTo>
                      <a:pt x="3469" y="1"/>
                      <a:pt x="2563" y="403"/>
                      <a:pt x="1751" y="1115"/>
                    </a:cubicBezTo>
                    <a:cubicBezTo>
                      <a:pt x="527" y="2160"/>
                      <a:pt x="0" y="3536"/>
                      <a:pt x="527" y="4206"/>
                    </a:cubicBezTo>
                    <a:cubicBezTo>
                      <a:pt x="376" y="3464"/>
                      <a:pt x="894" y="2347"/>
                      <a:pt x="1939" y="1454"/>
                    </a:cubicBezTo>
                    <a:cubicBezTo>
                      <a:pt x="2737" y="749"/>
                      <a:pt x="3634" y="360"/>
                      <a:pt x="4315" y="360"/>
                    </a:cubicBezTo>
                    <a:cubicBezTo>
                      <a:pt x="4678" y="360"/>
                      <a:pt x="4980" y="470"/>
                      <a:pt x="5173" y="704"/>
                    </a:cubicBezTo>
                    <a:lnTo>
                      <a:pt x="5218" y="748"/>
                    </a:lnTo>
                    <a:cubicBezTo>
                      <a:pt x="5173" y="596"/>
                      <a:pt x="5102" y="444"/>
                      <a:pt x="5030" y="337"/>
                    </a:cubicBezTo>
                    <a:cubicBezTo>
                      <a:pt x="4826" y="109"/>
                      <a:pt x="4523" y="1"/>
                      <a:pt x="4163"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17"/>
              <p:cNvSpPr/>
              <p:nvPr/>
            </p:nvSpPr>
            <p:spPr>
              <a:xfrm>
                <a:off x="5623663" y="6086925"/>
                <a:ext cx="60550" cy="32350"/>
              </a:xfrm>
              <a:custGeom>
                <a:rect b="b" l="l" r="r" t="t"/>
                <a:pathLst>
                  <a:path extrusionOk="0" h="1294" w="2422">
                    <a:moveTo>
                      <a:pt x="1488" y="1"/>
                    </a:moveTo>
                    <a:cubicBezTo>
                      <a:pt x="1370" y="1"/>
                      <a:pt x="1245" y="12"/>
                      <a:pt x="1117" y="35"/>
                    </a:cubicBezTo>
                    <a:cubicBezTo>
                      <a:pt x="447" y="142"/>
                      <a:pt x="1" y="518"/>
                      <a:pt x="36" y="857"/>
                    </a:cubicBezTo>
                    <a:cubicBezTo>
                      <a:pt x="101" y="1121"/>
                      <a:pt x="466" y="1294"/>
                      <a:pt x="934" y="1294"/>
                    </a:cubicBezTo>
                    <a:cubicBezTo>
                      <a:pt x="1052" y="1294"/>
                      <a:pt x="1177" y="1283"/>
                      <a:pt x="1305" y="1259"/>
                    </a:cubicBezTo>
                    <a:cubicBezTo>
                      <a:pt x="1975" y="1152"/>
                      <a:pt x="2422" y="777"/>
                      <a:pt x="2386" y="446"/>
                    </a:cubicBezTo>
                    <a:cubicBezTo>
                      <a:pt x="2329" y="175"/>
                      <a:pt x="1958" y="1"/>
                      <a:pt x="1488"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17"/>
              <p:cNvSpPr/>
              <p:nvPr/>
            </p:nvSpPr>
            <p:spPr>
              <a:xfrm>
                <a:off x="5623663" y="6086925"/>
                <a:ext cx="59675" cy="20325"/>
              </a:xfrm>
              <a:custGeom>
                <a:rect b="b" l="l" r="r" t="t"/>
                <a:pathLst>
                  <a:path extrusionOk="0" h="813" w="2387">
                    <a:moveTo>
                      <a:pt x="1488" y="1"/>
                    </a:moveTo>
                    <a:cubicBezTo>
                      <a:pt x="1370" y="1"/>
                      <a:pt x="1245" y="12"/>
                      <a:pt x="1117" y="35"/>
                    </a:cubicBezTo>
                    <a:cubicBezTo>
                      <a:pt x="483" y="142"/>
                      <a:pt x="1" y="482"/>
                      <a:pt x="36" y="812"/>
                    </a:cubicBezTo>
                    <a:cubicBezTo>
                      <a:pt x="153" y="553"/>
                      <a:pt x="563" y="294"/>
                      <a:pt x="1082" y="187"/>
                    </a:cubicBezTo>
                    <a:cubicBezTo>
                      <a:pt x="1210" y="164"/>
                      <a:pt x="1336" y="153"/>
                      <a:pt x="1457" y="153"/>
                    </a:cubicBezTo>
                    <a:cubicBezTo>
                      <a:pt x="1935" y="153"/>
                      <a:pt x="2322" y="325"/>
                      <a:pt x="2350" y="589"/>
                    </a:cubicBezTo>
                    <a:cubicBezTo>
                      <a:pt x="2386" y="553"/>
                      <a:pt x="2386" y="482"/>
                      <a:pt x="2386" y="446"/>
                    </a:cubicBezTo>
                    <a:cubicBezTo>
                      <a:pt x="2329" y="175"/>
                      <a:pt x="1958" y="1"/>
                      <a:pt x="1488"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17"/>
              <p:cNvSpPr/>
              <p:nvPr/>
            </p:nvSpPr>
            <p:spPr>
              <a:xfrm>
                <a:off x="5341788" y="6627825"/>
                <a:ext cx="242825" cy="210725"/>
              </a:xfrm>
              <a:custGeom>
                <a:rect b="b" l="l" r="r" t="t"/>
                <a:pathLst>
                  <a:path extrusionOk="0" h="8429" w="9713">
                    <a:moveTo>
                      <a:pt x="2455" y="0"/>
                    </a:moveTo>
                    <a:cubicBezTo>
                      <a:pt x="1892" y="0"/>
                      <a:pt x="1415" y="164"/>
                      <a:pt x="1082" y="511"/>
                    </a:cubicBezTo>
                    <a:cubicBezTo>
                      <a:pt x="1" y="1628"/>
                      <a:pt x="814" y="4156"/>
                      <a:pt x="2904" y="6202"/>
                    </a:cubicBezTo>
                    <a:cubicBezTo>
                      <a:pt x="4340" y="7619"/>
                      <a:pt x="6009" y="8428"/>
                      <a:pt x="7258" y="8428"/>
                    </a:cubicBezTo>
                    <a:cubicBezTo>
                      <a:pt x="7821" y="8428"/>
                      <a:pt x="8298" y="8264"/>
                      <a:pt x="8631" y="7917"/>
                    </a:cubicBezTo>
                    <a:cubicBezTo>
                      <a:pt x="9712" y="6801"/>
                      <a:pt x="8899" y="4272"/>
                      <a:pt x="6809" y="2226"/>
                    </a:cubicBezTo>
                    <a:cubicBezTo>
                      <a:pt x="5373" y="810"/>
                      <a:pt x="3704" y="0"/>
                      <a:pt x="2455"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17"/>
              <p:cNvSpPr/>
              <p:nvPr/>
            </p:nvSpPr>
            <p:spPr>
              <a:xfrm>
                <a:off x="5341788" y="6630325"/>
                <a:ext cx="214000" cy="207900"/>
              </a:xfrm>
              <a:custGeom>
                <a:rect b="b" l="l" r="r" t="t"/>
                <a:pathLst>
                  <a:path extrusionOk="0" h="8316" w="8560">
                    <a:moveTo>
                      <a:pt x="1752" y="0"/>
                    </a:moveTo>
                    <a:cubicBezTo>
                      <a:pt x="1484" y="72"/>
                      <a:pt x="1260" y="223"/>
                      <a:pt x="1082" y="411"/>
                    </a:cubicBezTo>
                    <a:cubicBezTo>
                      <a:pt x="1" y="1528"/>
                      <a:pt x="814" y="4056"/>
                      <a:pt x="2904" y="6102"/>
                    </a:cubicBezTo>
                    <a:cubicBezTo>
                      <a:pt x="4336" y="7509"/>
                      <a:pt x="6003" y="8316"/>
                      <a:pt x="7246" y="8316"/>
                    </a:cubicBezTo>
                    <a:cubicBezTo>
                      <a:pt x="7780" y="8316"/>
                      <a:pt x="8235" y="8167"/>
                      <a:pt x="8560" y="7853"/>
                    </a:cubicBezTo>
                    <a:lnTo>
                      <a:pt x="8560" y="7853"/>
                    </a:lnTo>
                    <a:cubicBezTo>
                      <a:pt x="8342" y="7924"/>
                      <a:pt x="8102" y="7958"/>
                      <a:pt x="7845" y="7958"/>
                    </a:cubicBezTo>
                    <a:cubicBezTo>
                      <a:pt x="6600" y="7958"/>
                      <a:pt x="4953" y="7156"/>
                      <a:pt x="3539" y="5772"/>
                    </a:cubicBezTo>
                    <a:cubicBezTo>
                      <a:pt x="1412" y="3726"/>
                      <a:pt x="635" y="1153"/>
                      <a:pt x="1707" y="36"/>
                    </a:cubicBezTo>
                    <a:cubicBezTo>
                      <a:pt x="1707" y="36"/>
                      <a:pt x="1752" y="36"/>
                      <a:pt x="1752"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17"/>
              <p:cNvSpPr/>
              <p:nvPr/>
            </p:nvSpPr>
            <p:spPr>
              <a:xfrm>
                <a:off x="5382663" y="6343650"/>
                <a:ext cx="124650" cy="182775"/>
              </a:xfrm>
              <a:custGeom>
                <a:rect b="b" l="l" r="r" t="t"/>
                <a:pathLst>
                  <a:path extrusionOk="0" h="7311" w="4986">
                    <a:moveTo>
                      <a:pt x="3248" y="1"/>
                    </a:moveTo>
                    <a:cubicBezTo>
                      <a:pt x="2262" y="1"/>
                      <a:pt x="1135" y="1301"/>
                      <a:pt x="599" y="3096"/>
                    </a:cubicBezTo>
                    <a:cubicBezTo>
                      <a:pt x="1" y="5106"/>
                      <a:pt x="412" y="6964"/>
                      <a:pt x="1457" y="7259"/>
                    </a:cubicBezTo>
                    <a:cubicBezTo>
                      <a:pt x="1563" y="7294"/>
                      <a:pt x="1672" y="7311"/>
                      <a:pt x="1783" y="7311"/>
                    </a:cubicBezTo>
                    <a:cubicBezTo>
                      <a:pt x="2760" y="7311"/>
                      <a:pt x="3895" y="6017"/>
                      <a:pt x="4432" y="4213"/>
                    </a:cubicBezTo>
                    <a:cubicBezTo>
                      <a:pt x="4986" y="2238"/>
                      <a:pt x="4620" y="371"/>
                      <a:pt x="3539" y="40"/>
                    </a:cubicBezTo>
                    <a:cubicBezTo>
                      <a:pt x="3444" y="14"/>
                      <a:pt x="3346" y="1"/>
                      <a:pt x="3248"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17"/>
              <p:cNvSpPr/>
              <p:nvPr/>
            </p:nvSpPr>
            <p:spPr>
              <a:xfrm>
                <a:off x="5383563" y="6343650"/>
                <a:ext cx="99650" cy="181500"/>
              </a:xfrm>
              <a:custGeom>
                <a:rect b="b" l="l" r="r" t="t"/>
                <a:pathLst>
                  <a:path extrusionOk="0" h="7260" w="3986">
                    <a:moveTo>
                      <a:pt x="3212" y="1"/>
                    </a:moveTo>
                    <a:cubicBezTo>
                      <a:pt x="2226" y="1"/>
                      <a:pt x="1099" y="1301"/>
                      <a:pt x="563" y="3096"/>
                    </a:cubicBezTo>
                    <a:cubicBezTo>
                      <a:pt x="0" y="5061"/>
                      <a:pt x="376" y="6893"/>
                      <a:pt x="1376" y="7259"/>
                    </a:cubicBezTo>
                    <a:cubicBezTo>
                      <a:pt x="706" y="6589"/>
                      <a:pt x="528" y="5026"/>
                      <a:pt x="1010" y="3391"/>
                    </a:cubicBezTo>
                    <a:cubicBezTo>
                      <a:pt x="1508" y="1582"/>
                      <a:pt x="2644" y="286"/>
                      <a:pt x="3628" y="286"/>
                    </a:cubicBezTo>
                    <a:cubicBezTo>
                      <a:pt x="3737" y="286"/>
                      <a:pt x="3845" y="302"/>
                      <a:pt x="3949" y="335"/>
                    </a:cubicBezTo>
                    <a:lnTo>
                      <a:pt x="3985" y="335"/>
                    </a:lnTo>
                    <a:cubicBezTo>
                      <a:pt x="3878" y="192"/>
                      <a:pt x="3690" y="112"/>
                      <a:pt x="3503" y="40"/>
                    </a:cubicBezTo>
                    <a:cubicBezTo>
                      <a:pt x="3408" y="14"/>
                      <a:pt x="3310" y="1"/>
                      <a:pt x="3212"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17"/>
              <p:cNvSpPr/>
              <p:nvPr/>
            </p:nvSpPr>
            <p:spPr>
              <a:xfrm>
                <a:off x="6088013" y="6496025"/>
                <a:ext cx="55875" cy="88000"/>
              </a:xfrm>
              <a:custGeom>
                <a:rect b="b" l="l" r="r" t="t"/>
                <a:pathLst>
                  <a:path extrusionOk="0" h="3520" w="2235">
                    <a:moveTo>
                      <a:pt x="886" y="1"/>
                    </a:moveTo>
                    <a:cubicBezTo>
                      <a:pt x="853" y="1"/>
                      <a:pt x="819" y="4"/>
                      <a:pt x="787" y="12"/>
                    </a:cubicBezTo>
                    <a:cubicBezTo>
                      <a:pt x="269" y="128"/>
                      <a:pt x="1" y="977"/>
                      <a:pt x="224" y="1950"/>
                    </a:cubicBezTo>
                    <a:cubicBezTo>
                      <a:pt x="403" y="2868"/>
                      <a:pt x="920" y="3519"/>
                      <a:pt x="1416" y="3519"/>
                    </a:cubicBezTo>
                    <a:cubicBezTo>
                      <a:pt x="1442" y="3519"/>
                      <a:pt x="1467" y="3517"/>
                      <a:pt x="1493" y="3514"/>
                    </a:cubicBezTo>
                    <a:cubicBezTo>
                      <a:pt x="2011" y="3398"/>
                      <a:pt x="2234" y="2540"/>
                      <a:pt x="2056" y="1575"/>
                    </a:cubicBezTo>
                    <a:cubicBezTo>
                      <a:pt x="1881" y="675"/>
                      <a:pt x="1348" y="1"/>
                      <a:pt x="88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17"/>
              <p:cNvSpPr/>
              <p:nvPr/>
            </p:nvSpPr>
            <p:spPr>
              <a:xfrm>
                <a:off x="6107663" y="6496175"/>
                <a:ext cx="36225" cy="87700"/>
              </a:xfrm>
              <a:custGeom>
                <a:rect b="b" l="l" r="r" t="t"/>
                <a:pathLst>
                  <a:path extrusionOk="0" h="3508" w="1449">
                    <a:moveTo>
                      <a:pt x="77" y="0"/>
                    </a:moveTo>
                    <a:cubicBezTo>
                      <a:pt x="52" y="0"/>
                      <a:pt x="26" y="2"/>
                      <a:pt x="1" y="6"/>
                    </a:cubicBezTo>
                    <a:cubicBezTo>
                      <a:pt x="448" y="158"/>
                      <a:pt x="859" y="747"/>
                      <a:pt x="1046" y="1533"/>
                    </a:cubicBezTo>
                    <a:cubicBezTo>
                      <a:pt x="1225" y="2498"/>
                      <a:pt x="966" y="3356"/>
                      <a:pt x="483" y="3472"/>
                    </a:cubicBezTo>
                    <a:lnTo>
                      <a:pt x="448" y="3472"/>
                    </a:lnTo>
                    <a:cubicBezTo>
                      <a:pt x="519" y="3508"/>
                      <a:pt x="635" y="3508"/>
                      <a:pt x="707" y="3508"/>
                    </a:cubicBezTo>
                    <a:cubicBezTo>
                      <a:pt x="1225" y="3392"/>
                      <a:pt x="1448" y="2534"/>
                      <a:pt x="1270" y="1569"/>
                    </a:cubicBezTo>
                    <a:cubicBezTo>
                      <a:pt x="1091" y="651"/>
                      <a:pt x="573" y="0"/>
                      <a:pt x="77"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17"/>
              <p:cNvSpPr/>
              <p:nvPr/>
            </p:nvSpPr>
            <p:spPr>
              <a:xfrm>
                <a:off x="5853488" y="6371250"/>
                <a:ext cx="106125" cy="108750"/>
              </a:xfrm>
              <a:custGeom>
                <a:rect b="b" l="l" r="r" t="t"/>
                <a:pathLst>
                  <a:path extrusionOk="0" h="4350" w="4245">
                    <a:moveTo>
                      <a:pt x="1647" y="0"/>
                    </a:moveTo>
                    <a:cubicBezTo>
                      <a:pt x="1571" y="0"/>
                      <a:pt x="1496" y="6"/>
                      <a:pt x="1421" y="17"/>
                    </a:cubicBezTo>
                    <a:cubicBezTo>
                      <a:pt x="448" y="125"/>
                      <a:pt x="1" y="1206"/>
                      <a:pt x="376" y="2394"/>
                    </a:cubicBezTo>
                    <a:cubicBezTo>
                      <a:pt x="723" y="3502"/>
                      <a:pt x="1675" y="4349"/>
                      <a:pt x="2580" y="4349"/>
                    </a:cubicBezTo>
                    <a:cubicBezTo>
                      <a:pt x="2653" y="4349"/>
                      <a:pt x="2725" y="4344"/>
                      <a:pt x="2797" y="4333"/>
                    </a:cubicBezTo>
                    <a:cubicBezTo>
                      <a:pt x="3762" y="4225"/>
                      <a:pt x="4245" y="3144"/>
                      <a:pt x="3878" y="1947"/>
                    </a:cubicBezTo>
                    <a:cubicBezTo>
                      <a:pt x="3532" y="818"/>
                      <a:pt x="2554" y="0"/>
                      <a:pt x="1647"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17"/>
              <p:cNvSpPr/>
              <p:nvPr/>
            </p:nvSpPr>
            <p:spPr>
              <a:xfrm>
                <a:off x="5890788" y="6370650"/>
                <a:ext cx="68825" cy="109600"/>
              </a:xfrm>
              <a:custGeom>
                <a:rect b="b" l="l" r="r" t="t"/>
                <a:pathLst>
                  <a:path extrusionOk="0" h="4384" w="2753">
                    <a:moveTo>
                      <a:pt x="123" y="0"/>
                    </a:moveTo>
                    <a:cubicBezTo>
                      <a:pt x="82" y="0"/>
                      <a:pt x="41" y="2"/>
                      <a:pt x="1" y="6"/>
                    </a:cubicBezTo>
                    <a:cubicBezTo>
                      <a:pt x="823" y="184"/>
                      <a:pt x="1600" y="935"/>
                      <a:pt x="1940" y="1935"/>
                    </a:cubicBezTo>
                    <a:cubicBezTo>
                      <a:pt x="2306" y="3133"/>
                      <a:pt x="1823" y="4205"/>
                      <a:pt x="859" y="4357"/>
                    </a:cubicBezTo>
                    <a:lnTo>
                      <a:pt x="823" y="4357"/>
                    </a:lnTo>
                    <a:cubicBezTo>
                      <a:pt x="894" y="4374"/>
                      <a:pt x="977" y="4383"/>
                      <a:pt x="1061" y="4383"/>
                    </a:cubicBezTo>
                    <a:cubicBezTo>
                      <a:pt x="1144" y="4383"/>
                      <a:pt x="1229" y="4374"/>
                      <a:pt x="1305" y="4357"/>
                    </a:cubicBezTo>
                    <a:cubicBezTo>
                      <a:pt x="2270" y="4249"/>
                      <a:pt x="2753" y="3168"/>
                      <a:pt x="2386" y="1971"/>
                    </a:cubicBezTo>
                    <a:cubicBezTo>
                      <a:pt x="2027" y="835"/>
                      <a:pt x="1023" y="0"/>
                      <a:pt x="123"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17"/>
              <p:cNvSpPr/>
              <p:nvPr/>
            </p:nvSpPr>
            <p:spPr>
              <a:xfrm>
                <a:off x="6081538" y="6303450"/>
                <a:ext cx="55875" cy="87125"/>
              </a:xfrm>
              <a:custGeom>
                <a:rect b="b" l="l" r="r" t="t"/>
                <a:pathLst>
                  <a:path extrusionOk="0" h="3485" w="2235">
                    <a:moveTo>
                      <a:pt x="893" y="1"/>
                    </a:moveTo>
                    <a:cubicBezTo>
                      <a:pt x="857" y="1"/>
                      <a:pt x="822" y="5"/>
                      <a:pt x="787" y="13"/>
                    </a:cubicBezTo>
                    <a:cubicBezTo>
                      <a:pt x="260" y="121"/>
                      <a:pt x="1" y="978"/>
                      <a:pt x="224" y="1943"/>
                    </a:cubicBezTo>
                    <a:cubicBezTo>
                      <a:pt x="397" y="2843"/>
                      <a:pt x="891" y="3484"/>
                      <a:pt x="1375" y="3484"/>
                    </a:cubicBezTo>
                    <a:cubicBezTo>
                      <a:pt x="1414" y="3484"/>
                      <a:pt x="1453" y="3480"/>
                      <a:pt x="1493" y="3471"/>
                    </a:cubicBezTo>
                    <a:cubicBezTo>
                      <a:pt x="2011" y="3399"/>
                      <a:pt x="2234" y="2506"/>
                      <a:pt x="2047" y="1577"/>
                    </a:cubicBezTo>
                    <a:cubicBezTo>
                      <a:pt x="1881" y="674"/>
                      <a:pt x="1354" y="1"/>
                      <a:pt x="893"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17"/>
              <p:cNvSpPr/>
              <p:nvPr/>
            </p:nvSpPr>
            <p:spPr>
              <a:xfrm>
                <a:off x="6101188" y="6303600"/>
                <a:ext cx="36225" cy="87300"/>
              </a:xfrm>
              <a:custGeom>
                <a:rect b="b" l="l" r="r" t="t"/>
                <a:pathLst>
                  <a:path extrusionOk="0" h="3492" w="1449">
                    <a:moveTo>
                      <a:pt x="86" y="1"/>
                    </a:moveTo>
                    <a:cubicBezTo>
                      <a:pt x="57" y="1"/>
                      <a:pt x="29" y="3"/>
                      <a:pt x="1" y="7"/>
                    </a:cubicBezTo>
                    <a:cubicBezTo>
                      <a:pt x="448" y="115"/>
                      <a:pt x="859" y="749"/>
                      <a:pt x="1001" y="1526"/>
                    </a:cubicBezTo>
                    <a:cubicBezTo>
                      <a:pt x="1225" y="2500"/>
                      <a:pt x="966" y="3358"/>
                      <a:pt x="448" y="3465"/>
                    </a:cubicBezTo>
                    <a:cubicBezTo>
                      <a:pt x="483" y="3483"/>
                      <a:pt x="530" y="3492"/>
                      <a:pt x="577" y="3492"/>
                    </a:cubicBezTo>
                    <a:cubicBezTo>
                      <a:pt x="624" y="3492"/>
                      <a:pt x="671" y="3483"/>
                      <a:pt x="707" y="3465"/>
                    </a:cubicBezTo>
                    <a:cubicBezTo>
                      <a:pt x="1225" y="3393"/>
                      <a:pt x="1448" y="2500"/>
                      <a:pt x="1261" y="1571"/>
                    </a:cubicBezTo>
                    <a:cubicBezTo>
                      <a:pt x="1092" y="650"/>
                      <a:pt x="579" y="1"/>
                      <a:pt x="8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17"/>
              <p:cNvSpPr/>
              <p:nvPr/>
            </p:nvSpPr>
            <p:spPr>
              <a:xfrm>
                <a:off x="5894588" y="6774000"/>
                <a:ext cx="91150" cy="57075"/>
              </a:xfrm>
              <a:custGeom>
                <a:rect b="b" l="l" r="r" t="t"/>
                <a:pathLst>
                  <a:path extrusionOk="0" h="2283" w="3646">
                    <a:moveTo>
                      <a:pt x="2593" y="1"/>
                    </a:moveTo>
                    <a:cubicBezTo>
                      <a:pt x="2249" y="1"/>
                      <a:pt x="1841" y="95"/>
                      <a:pt x="1448" y="284"/>
                    </a:cubicBezTo>
                    <a:cubicBezTo>
                      <a:pt x="555" y="730"/>
                      <a:pt x="1" y="1436"/>
                      <a:pt x="224" y="1919"/>
                    </a:cubicBezTo>
                    <a:cubicBezTo>
                      <a:pt x="344" y="2158"/>
                      <a:pt x="656" y="2282"/>
                      <a:pt x="1058" y="2282"/>
                    </a:cubicBezTo>
                    <a:cubicBezTo>
                      <a:pt x="1406" y="2282"/>
                      <a:pt x="1820" y="2190"/>
                      <a:pt x="2234" y="1999"/>
                    </a:cubicBezTo>
                    <a:cubicBezTo>
                      <a:pt x="3128" y="1588"/>
                      <a:pt x="3646" y="847"/>
                      <a:pt x="3423" y="400"/>
                    </a:cubicBezTo>
                    <a:cubicBezTo>
                      <a:pt x="3321" y="133"/>
                      <a:pt x="3001" y="1"/>
                      <a:pt x="2593"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17"/>
              <p:cNvSpPr/>
              <p:nvPr/>
            </p:nvSpPr>
            <p:spPr>
              <a:xfrm>
                <a:off x="5899288" y="6783975"/>
                <a:ext cx="86450" cy="47100"/>
              </a:xfrm>
              <a:custGeom>
                <a:rect b="b" l="l" r="r" t="t"/>
                <a:pathLst>
                  <a:path extrusionOk="0" h="1884" w="3458">
                    <a:moveTo>
                      <a:pt x="3270" y="1"/>
                    </a:moveTo>
                    <a:cubicBezTo>
                      <a:pt x="3235" y="448"/>
                      <a:pt x="2752" y="1001"/>
                      <a:pt x="2011" y="1377"/>
                    </a:cubicBezTo>
                    <a:cubicBezTo>
                      <a:pt x="1604" y="1564"/>
                      <a:pt x="1197" y="1656"/>
                      <a:pt x="854" y="1656"/>
                    </a:cubicBezTo>
                    <a:cubicBezTo>
                      <a:pt x="443" y="1656"/>
                      <a:pt x="122" y="1523"/>
                      <a:pt x="0" y="1261"/>
                    </a:cubicBezTo>
                    <a:lnTo>
                      <a:pt x="0" y="1261"/>
                    </a:lnTo>
                    <a:cubicBezTo>
                      <a:pt x="0" y="1341"/>
                      <a:pt x="0" y="1412"/>
                      <a:pt x="36" y="1520"/>
                    </a:cubicBezTo>
                    <a:cubicBezTo>
                      <a:pt x="156" y="1759"/>
                      <a:pt x="468" y="1883"/>
                      <a:pt x="870" y="1883"/>
                    </a:cubicBezTo>
                    <a:cubicBezTo>
                      <a:pt x="1218" y="1883"/>
                      <a:pt x="1632" y="1791"/>
                      <a:pt x="2046" y="1600"/>
                    </a:cubicBezTo>
                    <a:cubicBezTo>
                      <a:pt x="2940" y="1189"/>
                      <a:pt x="3458" y="483"/>
                      <a:pt x="3270"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17"/>
              <p:cNvSpPr/>
              <p:nvPr/>
            </p:nvSpPr>
            <p:spPr>
              <a:xfrm>
                <a:off x="5334188" y="6439225"/>
                <a:ext cx="57875" cy="87125"/>
              </a:xfrm>
              <a:custGeom>
                <a:rect b="b" l="l" r="r" t="t"/>
                <a:pathLst>
                  <a:path extrusionOk="0" h="3485" w="2315">
                    <a:moveTo>
                      <a:pt x="833" y="1"/>
                    </a:moveTo>
                    <a:cubicBezTo>
                      <a:pt x="793" y="1"/>
                      <a:pt x="754" y="5"/>
                      <a:pt x="716" y="14"/>
                    </a:cubicBezTo>
                    <a:cubicBezTo>
                      <a:pt x="189" y="166"/>
                      <a:pt x="1" y="1060"/>
                      <a:pt x="269" y="1989"/>
                    </a:cubicBezTo>
                    <a:cubicBezTo>
                      <a:pt x="508" y="2848"/>
                      <a:pt x="1030" y="3485"/>
                      <a:pt x="1524" y="3485"/>
                    </a:cubicBezTo>
                    <a:cubicBezTo>
                      <a:pt x="1565" y="3485"/>
                      <a:pt x="1605" y="3481"/>
                      <a:pt x="1645" y="3472"/>
                    </a:cubicBezTo>
                    <a:cubicBezTo>
                      <a:pt x="2127" y="3329"/>
                      <a:pt x="2315" y="2436"/>
                      <a:pt x="2056" y="1506"/>
                    </a:cubicBezTo>
                    <a:cubicBezTo>
                      <a:pt x="1850" y="610"/>
                      <a:pt x="1296" y="1"/>
                      <a:pt x="833"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17"/>
              <p:cNvSpPr/>
              <p:nvPr/>
            </p:nvSpPr>
            <p:spPr>
              <a:xfrm>
                <a:off x="5334188" y="6439575"/>
                <a:ext cx="40250" cy="86775"/>
              </a:xfrm>
              <a:custGeom>
                <a:rect b="b" l="l" r="r" t="t"/>
                <a:pathLst>
                  <a:path extrusionOk="0" h="3471" w="1610">
                    <a:moveTo>
                      <a:pt x="716" y="0"/>
                    </a:moveTo>
                    <a:cubicBezTo>
                      <a:pt x="189" y="152"/>
                      <a:pt x="1" y="1046"/>
                      <a:pt x="269" y="1975"/>
                    </a:cubicBezTo>
                    <a:cubicBezTo>
                      <a:pt x="508" y="2834"/>
                      <a:pt x="1030" y="3471"/>
                      <a:pt x="1496" y="3471"/>
                    </a:cubicBezTo>
                    <a:cubicBezTo>
                      <a:pt x="1534" y="3471"/>
                      <a:pt x="1572" y="3467"/>
                      <a:pt x="1609" y="3458"/>
                    </a:cubicBezTo>
                    <a:cubicBezTo>
                      <a:pt x="1162" y="3351"/>
                      <a:pt x="716" y="2752"/>
                      <a:pt x="492" y="1975"/>
                    </a:cubicBezTo>
                    <a:cubicBezTo>
                      <a:pt x="224" y="1046"/>
                      <a:pt x="448" y="152"/>
                      <a:pt x="939"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17"/>
              <p:cNvSpPr/>
              <p:nvPr/>
            </p:nvSpPr>
            <p:spPr>
              <a:xfrm>
                <a:off x="5620988" y="6786525"/>
                <a:ext cx="62350" cy="34400"/>
              </a:xfrm>
              <a:custGeom>
                <a:rect b="b" l="l" r="r" t="t"/>
                <a:pathLst>
                  <a:path extrusionOk="0" h="1376" w="2494">
                    <a:moveTo>
                      <a:pt x="850" y="0"/>
                    </a:moveTo>
                    <a:cubicBezTo>
                      <a:pt x="435" y="0"/>
                      <a:pt x="122" y="142"/>
                      <a:pt x="72" y="381"/>
                    </a:cubicBezTo>
                    <a:cubicBezTo>
                      <a:pt x="0" y="712"/>
                      <a:pt x="447" y="1123"/>
                      <a:pt x="1081" y="1310"/>
                    </a:cubicBezTo>
                    <a:cubicBezTo>
                      <a:pt x="1272" y="1354"/>
                      <a:pt x="1456" y="1375"/>
                      <a:pt x="1624" y="1375"/>
                    </a:cubicBezTo>
                    <a:cubicBezTo>
                      <a:pt x="2046" y="1375"/>
                      <a:pt x="2364" y="1239"/>
                      <a:pt x="2422" y="971"/>
                    </a:cubicBezTo>
                    <a:cubicBezTo>
                      <a:pt x="2493" y="640"/>
                      <a:pt x="2046" y="229"/>
                      <a:pt x="1412" y="77"/>
                    </a:cubicBezTo>
                    <a:cubicBezTo>
                      <a:pt x="1215" y="25"/>
                      <a:pt x="1023" y="0"/>
                      <a:pt x="850"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17"/>
              <p:cNvSpPr/>
              <p:nvPr/>
            </p:nvSpPr>
            <p:spPr>
              <a:xfrm>
                <a:off x="5620988" y="6792250"/>
                <a:ext cx="60550" cy="28700"/>
              </a:xfrm>
              <a:custGeom>
                <a:rect b="b" l="l" r="r" t="t"/>
                <a:pathLst>
                  <a:path extrusionOk="0" h="1148" w="2422">
                    <a:moveTo>
                      <a:pt x="143" y="0"/>
                    </a:moveTo>
                    <a:lnTo>
                      <a:pt x="143" y="0"/>
                    </a:lnTo>
                    <a:cubicBezTo>
                      <a:pt x="108" y="36"/>
                      <a:pt x="72" y="117"/>
                      <a:pt x="72" y="152"/>
                    </a:cubicBezTo>
                    <a:cubicBezTo>
                      <a:pt x="0" y="483"/>
                      <a:pt x="447" y="894"/>
                      <a:pt x="1081" y="1081"/>
                    </a:cubicBezTo>
                    <a:cubicBezTo>
                      <a:pt x="1264" y="1126"/>
                      <a:pt x="1444" y="1147"/>
                      <a:pt x="1611" y="1147"/>
                    </a:cubicBezTo>
                    <a:cubicBezTo>
                      <a:pt x="2015" y="1147"/>
                      <a:pt x="2339" y="1021"/>
                      <a:pt x="2422" y="787"/>
                    </a:cubicBezTo>
                    <a:lnTo>
                      <a:pt x="2422" y="787"/>
                    </a:lnTo>
                    <a:cubicBezTo>
                      <a:pt x="2279" y="929"/>
                      <a:pt x="2027" y="1010"/>
                      <a:pt x="1718" y="1010"/>
                    </a:cubicBezTo>
                    <a:cubicBezTo>
                      <a:pt x="1545" y="1010"/>
                      <a:pt x="1353" y="984"/>
                      <a:pt x="1153" y="930"/>
                    </a:cubicBezTo>
                    <a:cubicBezTo>
                      <a:pt x="519" y="787"/>
                      <a:pt x="72" y="376"/>
                      <a:pt x="143"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17"/>
              <p:cNvSpPr/>
              <p:nvPr/>
            </p:nvSpPr>
            <p:spPr>
              <a:xfrm>
                <a:off x="5633938" y="6834950"/>
                <a:ext cx="129350" cy="68150"/>
              </a:xfrm>
              <a:custGeom>
                <a:rect b="b" l="l" r="r" t="t"/>
                <a:pathLst>
                  <a:path extrusionOk="0" h="2726" w="5174">
                    <a:moveTo>
                      <a:pt x="2354" y="0"/>
                    </a:moveTo>
                    <a:cubicBezTo>
                      <a:pt x="1053" y="0"/>
                      <a:pt x="34" y="571"/>
                      <a:pt x="1" y="1267"/>
                    </a:cubicBezTo>
                    <a:cubicBezTo>
                      <a:pt x="1" y="2018"/>
                      <a:pt x="1117" y="2652"/>
                      <a:pt x="2529" y="2724"/>
                    </a:cubicBezTo>
                    <a:cubicBezTo>
                      <a:pt x="2569" y="2725"/>
                      <a:pt x="2610" y="2725"/>
                      <a:pt x="2650" y="2725"/>
                    </a:cubicBezTo>
                    <a:cubicBezTo>
                      <a:pt x="4016" y="2725"/>
                      <a:pt x="5138" y="2140"/>
                      <a:pt x="5138" y="1419"/>
                    </a:cubicBezTo>
                    <a:cubicBezTo>
                      <a:pt x="5173" y="678"/>
                      <a:pt x="4021" y="43"/>
                      <a:pt x="2609" y="8"/>
                    </a:cubicBezTo>
                    <a:cubicBezTo>
                      <a:pt x="2523" y="3"/>
                      <a:pt x="2438" y="0"/>
                      <a:pt x="2354"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17"/>
              <p:cNvSpPr/>
              <p:nvPr/>
            </p:nvSpPr>
            <p:spPr>
              <a:xfrm>
                <a:off x="5633938" y="6857475"/>
                <a:ext cx="128450" cy="45625"/>
              </a:xfrm>
              <a:custGeom>
                <a:rect b="b" l="l" r="r" t="t"/>
                <a:pathLst>
                  <a:path extrusionOk="0" h="1825" w="5138">
                    <a:moveTo>
                      <a:pt x="117" y="0"/>
                    </a:moveTo>
                    <a:cubicBezTo>
                      <a:pt x="36" y="107"/>
                      <a:pt x="1" y="259"/>
                      <a:pt x="1" y="366"/>
                    </a:cubicBezTo>
                    <a:cubicBezTo>
                      <a:pt x="1" y="1117"/>
                      <a:pt x="1117" y="1751"/>
                      <a:pt x="2529" y="1823"/>
                    </a:cubicBezTo>
                    <a:cubicBezTo>
                      <a:pt x="2572" y="1824"/>
                      <a:pt x="2616" y="1824"/>
                      <a:pt x="2659" y="1824"/>
                    </a:cubicBezTo>
                    <a:cubicBezTo>
                      <a:pt x="4019" y="1824"/>
                      <a:pt x="5103" y="1282"/>
                      <a:pt x="5138" y="554"/>
                    </a:cubicBezTo>
                    <a:lnTo>
                      <a:pt x="5138" y="554"/>
                    </a:lnTo>
                    <a:cubicBezTo>
                      <a:pt x="4843" y="1117"/>
                      <a:pt x="3833" y="1483"/>
                      <a:pt x="2645" y="1483"/>
                    </a:cubicBezTo>
                    <a:cubicBezTo>
                      <a:pt x="1234" y="1447"/>
                      <a:pt x="72" y="777"/>
                      <a:pt x="117" y="36"/>
                    </a:cubicBezTo>
                    <a:lnTo>
                      <a:pt x="117" y="0"/>
                    </a:ln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pic>
        <p:nvPicPr>
          <p:cNvPr id="918" name="Google Shape;918;p17"/>
          <p:cNvPicPr preferRelativeResize="0"/>
          <p:nvPr/>
        </p:nvPicPr>
        <p:blipFill>
          <a:blip r:embed="rId2">
            <a:alphaModFix/>
          </a:blip>
          <a:stretch>
            <a:fillRect/>
          </a:stretch>
        </p:blipFill>
        <p:spPr>
          <a:xfrm>
            <a:off x="86602" y="0"/>
            <a:ext cx="8970797" cy="5143501"/>
          </a:xfrm>
          <a:prstGeom prst="rect">
            <a:avLst/>
          </a:prstGeom>
          <a:noFill/>
          <a:ln>
            <a:noFill/>
          </a:ln>
        </p:spPr>
      </p:pic>
      <p:sp>
        <p:nvSpPr>
          <p:cNvPr id="919" name="Google Shape;919;p17"/>
          <p:cNvSpPr txBox="1"/>
          <p:nvPr>
            <p:ph idx="1" type="subTitle"/>
          </p:nvPr>
        </p:nvSpPr>
        <p:spPr>
          <a:xfrm>
            <a:off x="2180388" y="3672598"/>
            <a:ext cx="47811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a:solidFill>
                  <a:srgbClr val="9E005D"/>
                </a:solidFill>
              </a:defRPr>
            </a:lvl1pPr>
            <a:lvl2pPr lvl="1" rtl="0" algn="ctr">
              <a:lnSpc>
                <a:spcPct val="100000"/>
              </a:lnSpc>
              <a:spcBef>
                <a:spcPts val="1600"/>
              </a:spcBef>
              <a:spcAft>
                <a:spcPts val="0"/>
              </a:spcAft>
              <a:buNone/>
              <a:defRPr>
                <a:solidFill>
                  <a:srgbClr val="9E005D"/>
                </a:solidFill>
              </a:defRPr>
            </a:lvl2pPr>
            <a:lvl3pPr lvl="2" rtl="0" algn="ctr">
              <a:lnSpc>
                <a:spcPct val="100000"/>
              </a:lnSpc>
              <a:spcBef>
                <a:spcPts val="1600"/>
              </a:spcBef>
              <a:spcAft>
                <a:spcPts val="0"/>
              </a:spcAft>
              <a:buNone/>
              <a:defRPr>
                <a:solidFill>
                  <a:srgbClr val="9E005D"/>
                </a:solidFill>
              </a:defRPr>
            </a:lvl3pPr>
            <a:lvl4pPr lvl="3" rtl="0" algn="ctr">
              <a:lnSpc>
                <a:spcPct val="100000"/>
              </a:lnSpc>
              <a:spcBef>
                <a:spcPts val="1600"/>
              </a:spcBef>
              <a:spcAft>
                <a:spcPts val="0"/>
              </a:spcAft>
              <a:buNone/>
              <a:defRPr>
                <a:solidFill>
                  <a:srgbClr val="9E005D"/>
                </a:solidFill>
              </a:defRPr>
            </a:lvl4pPr>
            <a:lvl5pPr lvl="4" rtl="0" algn="ctr">
              <a:lnSpc>
                <a:spcPct val="100000"/>
              </a:lnSpc>
              <a:spcBef>
                <a:spcPts val="1600"/>
              </a:spcBef>
              <a:spcAft>
                <a:spcPts val="0"/>
              </a:spcAft>
              <a:buNone/>
              <a:defRPr>
                <a:solidFill>
                  <a:srgbClr val="9E005D"/>
                </a:solidFill>
              </a:defRPr>
            </a:lvl5pPr>
            <a:lvl6pPr lvl="5" rtl="0" algn="ctr">
              <a:lnSpc>
                <a:spcPct val="100000"/>
              </a:lnSpc>
              <a:spcBef>
                <a:spcPts val="1600"/>
              </a:spcBef>
              <a:spcAft>
                <a:spcPts val="0"/>
              </a:spcAft>
              <a:buNone/>
              <a:defRPr>
                <a:solidFill>
                  <a:srgbClr val="9E005D"/>
                </a:solidFill>
              </a:defRPr>
            </a:lvl6pPr>
            <a:lvl7pPr lvl="6" rtl="0" algn="ctr">
              <a:lnSpc>
                <a:spcPct val="100000"/>
              </a:lnSpc>
              <a:spcBef>
                <a:spcPts val="1600"/>
              </a:spcBef>
              <a:spcAft>
                <a:spcPts val="0"/>
              </a:spcAft>
              <a:buNone/>
              <a:defRPr>
                <a:solidFill>
                  <a:srgbClr val="9E005D"/>
                </a:solidFill>
              </a:defRPr>
            </a:lvl7pPr>
            <a:lvl8pPr lvl="7" rtl="0" algn="ctr">
              <a:lnSpc>
                <a:spcPct val="100000"/>
              </a:lnSpc>
              <a:spcBef>
                <a:spcPts val="1600"/>
              </a:spcBef>
              <a:spcAft>
                <a:spcPts val="0"/>
              </a:spcAft>
              <a:buNone/>
              <a:defRPr>
                <a:solidFill>
                  <a:srgbClr val="9E005D"/>
                </a:solidFill>
              </a:defRPr>
            </a:lvl8pPr>
            <a:lvl9pPr lvl="8" rtl="0" algn="ctr">
              <a:lnSpc>
                <a:spcPct val="100000"/>
              </a:lnSpc>
              <a:spcBef>
                <a:spcPts val="1600"/>
              </a:spcBef>
              <a:spcAft>
                <a:spcPts val="1600"/>
              </a:spcAft>
              <a:buNone/>
              <a:defRPr>
                <a:solidFill>
                  <a:srgbClr val="9E005D"/>
                </a:solidFill>
              </a:defRPr>
            </a:lvl9pPr>
          </a:lstStyle>
          <a:p/>
        </p:txBody>
      </p:sp>
      <p:sp>
        <p:nvSpPr>
          <p:cNvPr id="920" name="Google Shape;920;p17"/>
          <p:cNvSpPr txBox="1"/>
          <p:nvPr>
            <p:ph type="ctrTitle"/>
          </p:nvPr>
        </p:nvSpPr>
        <p:spPr>
          <a:xfrm>
            <a:off x="1007650" y="790500"/>
            <a:ext cx="71268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9E005D"/>
              </a:buClr>
              <a:buSzPts val="3000"/>
              <a:buNone/>
              <a:defRPr sz="3000">
                <a:solidFill>
                  <a:srgbClr val="9E005D"/>
                </a:solidFill>
              </a:defRPr>
            </a:lvl1pPr>
            <a:lvl2pPr lvl="1" rtl="0" algn="ctr">
              <a:spcBef>
                <a:spcPts val="0"/>
              </a:spcBef>
              <a:spcAft>
                <a:spcPts val="0"/>
              </a:spcAft>
              <a:buClr>
                <a:srgbClr val="9E005D"/>
              </a:buClr>
              <a:buSzPts val="2400"/>
              <a:buNone/>
              <a:defRPr sz="2400">
                <a:solidFill>
                  <a:srgbClr val="9E005D"/>
                </a:solidFill>
              </a:defRPr>
            </a:lvl2pPr>
            <a:lvl3pPr lvl="2" rtl="0" algn="ctr">
              <a:spcBef>
                <a:spcPts val="0"/>
              </a:spcBef>
              <a:spcAft>
                <a:spcPts val="0"/>
              </a:spcAft>
              <a:buClr>
                <a:srgbClr val="9E005D"/>
              </a:buClr>
              <a:buSzPts val="2400"/>
              <a:buNone/>
              <a:defRPr sz="2400">
                <a:solidFill>
                  <a:srgbClr val="9E005D"/>
                </a:solidFill>
              </a:defRPr>
            </a:lvl3pPr>
            <a:lvl4pPr lvl="3" rtl="0" algn="ctr">
              <a:spcBef>
                <a:spcPts val="0"/>
              </a:spcBef>
              <a:spcAft>
                <a:spcPts val="0"/>
              </a:spcAft>
              <a:buClr>
                <a:srgbClr val="9E005D"/>
              </a:buClr>
              <a:buSzPts val="2400"/>
              <a:buNone/>
              <a:defRPr sz="2400">
                <a:solidFill>
                  <a:srgbClr val="9E005D"/>
                </a:solidFill>
              </a:defRPr>
            </a:lvl4pPr>
            <a:lvl5pPr lvl="4" rtl="0" algn="ctr">
              <a:spcBef>
                <a:spcPts val="0"/>
              </a:spcBef>
              <a:spcAft>
                <a:spcPts val="0"/>
              </a:spcAft>
              <a:buClr>
                <a:srgbClr val="9E005D"/>
              </a:buClr>
              <a:buSzPts val="2400"/>
              <a:buNone/>
              <a:defRPr sz="2400">
                <a:solidFill>
                  <a:srgbClr val="9E005D"/>
                </a:solidFill>
              </a:defRPr>
            </a:lvl5pPr>
            <a:lvl6pPr lvl="5" rtl="0" algn="ctr">
              <a:spcBef>
                <a:spcPts val="0"/>
              </a:spcBef>
              <a:spcAft>
                <a:spcPts val="0"/>
              </a:spcAft>
              <a:buClr>
                <a:srgbClr val="9E005D"/>
              </a:buClr>
              <a:buSzPts val="2400"/>
              <a:buNone/>
              <a:defRPr sz="2400">
                <a:solidFill>
                  <a:srgbClr val="9E005D"/>
                </a:solidFill>
              </a:defRPr>
            </a:lvl6pPr>
            <a:lvl7pPr lvl="6" rtl="0" algn="ctr">
              <a:spcBef>
                <a:spcPts val="0"/>
              </a:spcBef>
              <a:spcAft>
                <a:spcPts val="0"/>
              </a:spcAft>
              <a:buClr>
                <a:srgbClr val="9E005D"/>
              </a:buClr>
              <a:buSzPts val="2400"/>
              <a:buNone/>
              <a:defRPr sz="2400">
                <a:solidFill>
                  <a:srgbClr val="9E005D"/>
                </a:solidFill>
              </a:defRPr>
            </a:lvl7pPr>
            <a:lvl8pPr lvl="7" rtl="0" algn="ctr">
              <a:spcBef>
                <a:spcPts val="0"/>
              </a:spcBef>
              <a:spcAft>
                <a:spcPts val="0"/>
              </a:spcAft>
              <a:buClr>
                <a:srgbClr val="9E005D"/>
              </a:buClr>
              <a:buSzPts val="2400"/>
              <a:buNone/>
              <a:defRPr sz="2400">
                <a:solidFill>
                  <a:srgbClr val="9E005D"/>
                </a:solidFill>
              </a:defRPr>
            </a:lvl8pPr>
            <a:lvl9pPr lvl="8" rtl="0" algn="ctr">
              <a:spcBef>
                <a:spcPts val="0"/>
              </a:spcBef>
              <a:spcAft>
                <a:spcPts val="0"/>
              </a:spcAft>
              <a:buClr>
                <a:srgbClr val="9E005D"/>
              </a:buClr>
              <a:buSzPts val="2400"/>
              <a:buNone/>
              <a:defRPr sz="2400">
                <a:solidFill>
                  <a:srgbClr val="9E005D"/>
                </a:solidFill>
              </a:defRPr>
            </a:lvl9pPr>
          </a:lstStyle>
          <a:p/>
        </p:txBody>
      </p:sp>
      <p:cxnSp>
        <p:nvCxnSpPr>
          <p:cNvPr id="921" name="Google Shape;921;p17"/>
          <p:cNvCxnSpPr/>
          <p:nvPr/>
        </p:nvCxnSpPr>
        <p:spPr>
          <a:xfrm>
            <a:off x="3738138" y="1368279"/>
            <a:ext cx="1665600" cy="0"/>
          </a:xfrm>
          <a:prstGeom prst="straightConnector1">
            <a:avLst/>
          </a:prstGeom>
          <a:noFill/>
          <a:ln cap="flat" cmpd="sng" w="19050">
            <a:solidFill>
              <a:srgbClr val="9E005D"/>
            </a:solidFill>
            <a:prstDash val="solid"/>
            <a:round/>
            <a:headEnd len="med" w="med" type="none"/>
            <a:tailEnd len="med" w="med" type="none"/>
          </a:ln>
        </p:spPr>
      </p:cxn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BACKGROUND">
  <p:cSld name="TITLE_1_1_1_1_1_1_2_1_1">
    <p:bg>
      <p:bgPr>
        <a:gradFill>
          <a:gsLst>
            <a:gs pos="0">
              <a:srgbClr val="FF8200"/>
            </a:gs>
            <a:gs pos="100000">
              <a:schemeClr val="accent1"/>
            </a:gs>
          </a:gsLst>
          <a:lin ang="10801400" scaled="0"/>
        </a:gradFill>
      </p:bgPr>
    </p:bg>
    <p:spTree>
      <p:nvGrpSpPr>
        <p:cNvPr id="922" name="Shape 922"/>
        <p:cNvGrpSpPr/>
        <p:nvPr/>
      </p:nvGrpSpPr>
      <p:grpSpPr>
        <a:xfrm>
          <a:off x="0" y="0"/>
          <a:ext cx="0" cy="0"/>
          <a:chOff x="0" y="0"/>
          <a:chExt cx="0" cy="0"/>
        </a:xfrm>
      </p:grpSpPr>
      <p:sp>
        <p:nvSpPr>
          <p:cNvPr id="923" name="Google Shape;923;p18"/>
          <p:cNvSpPr/>
          <p:nvPr/>
        </p:nvSpPr>
        <p:spPr>
          <a:xfrm rot="5400000">
            <a:off x="1973684" y="-2021337"/>
            <a:ext cx="5187079" cy="9191653"/>
          </a:xfrm>
          <a:custGeom>
            <a:rect b="b" l="l" r="r" t="t"/>
            <a:pathLst>
              <a:path extrusionOk="0" h="31362" w="20934">
                <a:moveTo>
                  <a:pt x="3759" y="1526"/>
                </a:moveTo>
                <a:cubicBezTo>
                  <a:pt x="3900" y="1526"/>
                  <a:pt x="4028" y="1595"/>
                  <a:pt x="4068" y="1783"/>
                </a:cubicBezTo>
                <a:cubicBezTo>
                  <a:pt x="4106" y="1973"/>
                  <a:pt x="3992" y="2134"/>
                  <a:pt x="3831" y="2172"/>
                </a:cubicBezTo>
                <a:cubicBezTo>
                  <a:pt x="3756" y="2212"/>
                  <a:pt x="3640" y="2241"/>
                  <a:pt x="3529" y="2241"/>
                </a:cubicBezTo>
                <a:cubicBezTo>
                  <a:pt x="3403" y="2241"/>
                  <a:pt x="3284" y="2202"/>
                  <a:pt x="3243" y="2096"/>
                </a:cubicBezTo>
                <a:cubicBezTo>
                  <a:pt x="3158" y="1935"/>
                  <a:pt x="3281" y="1736"/>
                  <a:pt x="3395" y="1660"/>
                </a:cubicBezTo>
                <a:cubicBezTo>
                  <a:pt x="3490" y="1583"/>
                  <a:pt x="3630" y="1526"/>
                  <a:pt x="3759" y="1526"/>
                </a:cubicBezTo>
                <a:close/>
                <a:moveTo>
                  <a:pt x="2318" y="1876"/>
                </a:moveTo>
                <a:cubicBezTo>
                  <a:pt x="2571" y="1876"/>
                  <a:pt x="2798" y="2029"/>
                  <a:pt x="2883" y="2409"/>
                </a:cubicBezTo>
                <a:cubicBezTo>
                  <a:pt x="2959" y="2845"/>
                  <a:pt x="2608" y="3480"/>
                  <a:pt x="2172" y="3556"/>
                </a:cubicBezTo>
                <a:cubicBezTo>
                  <a:pt x="2142" y="3561"/>
                  <a:pt x="2111" y="3563"/>
                  <a:pt x="2080" y="3563"/>
                </a:cubicBezTo>
                <a:cubicBezTo>
                  <a:pt x="1867" y="3563"/>
                  <a:pt x="1640" y="3450"/>
                  <a:pt x="1499" y="3243"/>
                </a:cubicBezTo>
                <a:cubicBezTo>
                  <a:pt x="1423" y="3120"/>
                  <a:pt x="1385" y="3006"/>
                  <a:pt x="1385" y="2921"/>
                </a:cubicBezTo>
                <a:cubicBezTo>
                  <a:pt x="1330" y="2367"/>
                  <a:pt x="1865" y="1876"/>
                  <a:pt x="2318" y="1876"/>
                </a:cubicBezTo>
                <a:close/>
                <a:moveTo>
                  <a:pt x="16272" y="3184"/>
                </a:moveTo>
                <a:cubicBezTo>
                  <a:pt x="16500" y="3184"/>
                  <a:pt x="16740" y="3352"/>
                  <a:pt x="16790" y="3632"/>
                </a:cubicBezTo>
                <a:cubicBezTo>
                  <a:pt x="16790" y="3869"/>
                  <a:pt x="16591" y="4153"/>
                  <a:pt x="16354" y="4153"/>
                </a:cubicBezTo>
                <a:cubicBezTo>
                  <a:pt x="16278" y="4153"/>
                  <a:pt x="16193" y="4106"/>
                  <a:pt x="16117" y="4068"/>
                </a:cubicBezTo>
                <a:cubicBezTo>
                  <a:pt x="16041" y="4030"/>
                  <a:pt x="15956" y="3954"/>
                  <a:pt x="15918" y="3916"/>
                </a:cubicBezTo>
                <a:cubicBezTo>
                  <a:pt x="15842" y="3755"/>
                  <a:pt x="15842" y="3594"/>
                  <a:pt x="15880" y="3442"/>
                </a:cubicBezTo>
                <a:cubicBezTo>
                  <a:pt x="15962" y="3264"/>
                  <a:pt x="16114" y="3184"/>
                  <a:pt x="16272" y="3184"/>
                </a:cubicBezTo>
                <a:close/>
                <a:moveTo>
                  <a:pt x="14032" y="2165"/>
                </a:moveTo>
                <a:cubicBezTo>
                  <a:pt x="14137" y="2165"/>
                  <a:pt x="14240" y="2179"/>
                  <a:pt x="14335" y="2210"/>
                </a:cubicBezTo>
                <a:cubicBezTo>
                  <a:pt x="14856" y="2371"/>
                  <a:pt x="15131" y="2883"/>
                  <a:pt x="15046" y="3442"/>
                </a:cubicBezTo>
                <a:cubicBezTo>
                  <a:pt x="15008" y="3755"/>
                  <a:pt x="14809" y="3992"/>
                  <a:pt x="14534" y="4191"/>
                </a:cubicBezTo>
                <a:cubicBezTo>
                  <a:pt x="14382" y="4305"/>
                  <a:pt x="14145" y="4390"/>
                  <a:pt x="13908" y="4390"/>
                </a:cubicBezTo>
                <a:cubicBezTo>
                  <a:pt x="13888" y="4391"/>
                  <a:pt x="13867" y="4392"/>
                  <a:pt x="13847" y="4392"/>
                </a:cubicBezTo>
                <a:cubicBezTo>
                  <a:pt x="13226" y="4392"/>
                  <a:pt x="12531" y="3845"/>
                  <a:pt x="12723" y="3120"/>
                </a:cubicBezTo>
                <a:cubicBezTo>
                  <a:pt x="12850" y="2556"/>
                  <a:pt x="13484" y="2165"/>
                  <a:pt x="14032" y="2165"/>
                </a:cubicBezTo>
                <a:close/>
                <a:moveTo>
                  <a:pt x="14492" y="11636"/>
                </a:moveTo>
                <a:cubicBezTo>
                  <a:pt x="14774" y="11636"/>
                  <a:pt x="15053" y="11826"/>
                  <a:pt x="14894" y="12211"/>
                </a:cubicBezTo>
                <a:cubicBezTo>
                  <a:pt x="14816" y="12400"/>
                  <a:pt x="14646" y="12497"/>
                  <a:pt x="14478" y="12497"/>
                </a:cubicBezTo>
                <a:cubicBezTo>
                  <a:pt x="14300" y="12497"/>
                  <a:pt x="14123" y="12388"/>
                  <a:pt x="14060" y="12164"/>
                </a:cubicBezTo>
                <a:cubicBezTo>
                  <a:pt x="13943" y="11814"/>
                  <a:pt x="14219" y="11636"/>
                  <a:pt x="14492" y="11636"/>
                </a:cubicBezTo>
                <a:close/>
                <a:moveTo>
                  <a:pt x="18159" y="16421"/>
                </a:moveTo>
                <a:cubicBezTo>
                  <a:pt x="18545" y="16421"/>
                  <a:pt x="18851" y="16785"/>
                  <a:pt x="18999" y="17141"/>
                </a:cubicBezTo>
                <a:cubicBezTo>
                  <a:pt x="19160" y="17501"/>
                  <a:pt x="19160" y="17937"/>
                  <a:pt x="19037" y="18288"/>
                </a:cubicBezTo>
                <a:cubicBezTo>
                  <a:pt x="18838" y="18800"/>
                  <a:pt x="18411" y="19236"/>
                  <a:pt x="17852" y="19236"/>
                </a:cubicBezTo>
                <a:cubicBezTo>
                  <a:pt x="16904" y="19198"/>
                  <a:pt x="16752" y="18250"/>
                  <a:pt x="17027" y="17463"/>
                </a:cubicBezTo>
                <a:cubicBezTo>
                  <a:pt x="17141" y="17188"/>
                  <a:pt x="17302" y="16904"/>
                  <a:pt x="17463" y="16752"/>
                </a:cubicBezTo>
                <a:cubicBezTo>
                  <a:pt x="17653" y="16591"/>
                  <a:pt x="17852" y="16477"/>
                  <a:pt x="18051" y="16430"/>
                </a:cubicBezTo>
                <a:cubicBezTo>
                  <a:pt x="18088" y="16424"/>
                  <a:pt x="18123" y="16421"/>
                  <a:pt x="18159" y="16421"/>
                </a:cubicBezTo>
                <a:close/>
                <a:moveTo>
                  <a:pt x="18744" y="22918"/>
                </a:moveTo>
                <a:cubicBezTo>
                  <a:pt x="18904" y="22918"/>
                  <a:pt x="19037" y="23036"/>
                  <a:pt x="19037" y="23227"/>
                </a:cubicBezTo>
                <a:cubicBezTo>
                  <a:pt x="19037" y="23426"/>
                  <a:pt x="18885" y="23587"/>
                  <a:pt x="18724" y="23587"/>
                </a:cubicBezTo>
                <a:cubicBezTo>
                  <a:pt x="18411" y="23587"/>
                  <a:pt x="18288" y="23189"/>
                  <a:pt x="18525" y="22990"/>
                </a:cubicBezTo>
                <a:cubicBezTo>
                  <a:pt x="18597" y="22941"/>
                  <a:pt x="18673" y="22918"/>
                  <a:pt x="18744" y="22918"/>
                </a:cubicBezTo>
                <a:close/>
                <a:moveTo>
                  <a:pt x="18260" y="24046"/>
                </a:moveTo>
                <a:cubicBezTo>
                  <a:pt x="18571" y="24046"/>
                  <a:pt x="18853" y="24296"/>
                  <a:pt x="18961" y="24611"/>
                </a:cubicBezTo>
                <a:cubicBezTo>
                  <a:pt x="19122" y="24962"/>
                  <a:pt x="18961" y="25436"/>
                  <a:pt x="18648" y="25673"/>
                </a:cubicBezTo>
                <a:cubicBezTo>
                  <a:pt x="18511" y="25784"/>
                  <a:pt x="18350" y="25838"/>
                  <a:pt x="18195" y="25838"/>
                </a:cubicBezTo>
                <a:cubicBezTo>
                  <a:pt x="17900" y="25838"/>
                  <a:pt x="17627" y="25644"/>
                  <a:pt x="17577" y="25284"/>
                </a:cubicBezTo>
                <a:cubicBezTo>
                  <a:pt x="17577" y="25161"/>
                  <a:pt x="17539" y="25047"/>
                  <a:pt x="17577" y="24924"/>
                </a:cubicBezTo>
                <a:cubicBezTo>
                  <a:pt x="17615" y="24535"/>
                  <a:pt x="17776" y="24137"/>
                  <a:pt x="18127" y="24061"/>
                </a:cubicBezTo>
                <a:cubicBezTo>
                  <a:pt x="18172" y="24051"/>
                  <a:pt x="18216" y="24046"/>
                  <a:pt x="18260" y="24046"/>
                </a:cubicBezTo>
                <a:close/>
                <a:moveTo>
                  <a:pt x="17630" y="26376"/>
                </a:moveTo>
                <a:cubicBezTo>
                  <a:pt x="17727" y="26376"/>
                  <a:pt x="17821" y="26417"/>
                  <a:pt x="17890" y="26507"/>
                </a:cubicBezTo>
                <a:cubicBezTo>
                  <a:pt x="18174" y="26820"/>
                  <a:pt x="17852" y="27218"/>
                  <a:pt x="17577" y="27218"/>
                </a:cubicBezTo>
                <a:cubicBezTo>
                  <a:pt x="17562" y="27220"/>
                  <a:pt x="17547" y="27220"/>
                  <a:pt x="17533" y="27220"/>
                </a:cubicBezTo>
                <a:cubicBezTo>
                  <a:pt x="17174" y="27220"/>
                  <a:pt x="17111" y="26773"/>
                  <a:pt x="17302" y="26545"/>
                </a:cubicBezTo>
                <a:cubicBezTo>
                  <a:pt x="17390" y="26436"/>
                  <a:pt x="17513" y="26376"/>
                  <a:pt x="17630" y="26376"/>
                </a:cubicBezTo>
                <a:close/>
                <a:moveTo>
                  <a:pt x="2594" y="25840"/>
                </a:moveTo>
                <a:cubicBezTo>
                  <a:pt x="3406" y="25840"/>
                  <a:pt x="3638" y="27199"/>
                  <a:pt x="2722" y="27417"/>
                </a:cubicBezTo>
                <a:cubicBezTo>
                  <a:pt x="2647" y="27433"/>
                  <a:pt x="2576" y="27441"/>
                  <a:pt x="2509" y="27441"/>
                </a:cubicBezTo>
                <a:cubicBezTo>
                  <a:pt x="2258" y="27441"/>
                  <a:pt x="2054" y="27337"/>
                  <a:pt x="1897" y="27180"/>
                </a:cubicBezTo>
                <a:cubicBezTo>
                  <a:pt x="1622" y="26744"/>
                  <a:pt x="1698" y="26033"/>
                  <a:pt x="2371" y="25872"/>
                </a:cubicBezTo>
                <a:cubicBezTo>
                  <a:pt x="2449" y="25850"/>
                  <a:pt x="2524" y="25840"/>
                  <a:pt x="2594" y="25840"/>
                </a:cubicBezTo>
                <a:close/>
                <a:moveTo>
                  <a:pt x="7033" y="25111"/>
                </a:moveTo>
                <a:cubicBezTo>
                  <a:pt x="7716" y="25111"/>
                  <a:pt x="8406" y="25420"/>
                  <a:pt x="8372" y="26270"/>
                </a:cubicBezTo>
                <a:cubicBezTo>
                  <a:pt x="8296" y="27256"/>
                  <a:pt x="7623" y="28128"/>
                  <a:pt x="6836" y="28564"/>
                </a:cubicBezTo>
                <a:cubicBezTo>
                  <a:pt x="6455" y="28759"/>
                  <a:pt x="5985" y="28899"/>
                  <a:pt x="5541" y="28899"/>
                </a:cubicBezTo>
                <a:cubicBezTo>
                  <a:pt x="5014" y="28899"/>
                  <a:pt x="4524" y="28702"/>
                  <a:pt x="4267" y="28166"/>
                </a:cubicBezTo>
                <a:cubicBezTo>
                  <a:pt x="3992" y="27654"/>
                  <a:pt x="4030" y="26943"/>
                  <a:pt x="4381" y="26384"/>
                </a:cubicBezTo>
                <a:cubicBezTo>
                  <a:pt x="4940" y="25635"/>
                  <a:pt x="5926" y="25161"/>
                  <a:pt x="6798" y="25123"/>
                </a:cubicBezTo>
                <a:cubicBezTo>
                  <a:pt x="6876" y="25115"/>
                  <a:pt x="6954" y="25111"/>
                  <a:pt x="7033" y="25111"/>
                </a:cubicBezTo>
                <a:close/>
                <a:moveTo>
                  <a:pt x="6939" y="1738"/>
                </a:moveTo>
                <a:cubicBezTo>
                  <a:pt x="7872" y="1738"/>
                  <a:pt x="8846" y="2022"/>
                  <a:pt x="9794" y="2646"/>
                </a:cubicBezTo>
                <a:cubicBezTo>
                  <a:pt x="10979" y="3395"/>
                  <a:pt x="11927" y="4627"/>
                  <a:pt x="12164" y="6087"/>
                </a:cubicBezTo>
                <a:cubicBezTo>
                  <a:pt x="12363" y="7187"/>
                  <a:pt x="12164" y="8334"/>
                  <a:pt x="12126" y="9443"/>
                </a:cubicBezTo>
                <a:cubicBezTo>
                  <a:pt x="12088" y="10590"/>
                  <a:pt x="12524" y="12249"/>
                  <a:pt x="13434" y="12960"/>
                </a:cubicBezTo>
                <a:cubicBezTo>
                  <a:pt x="13680" y="13164"/>
                  <a:pt x="13965" y="13265"/>
                  <a:pt x="14245" y="13265"/>
                </a:cubicBezTo>
                <a:cubicBezTo>
                  <a:pt x="14720" y="13265"/>
                  <a:pt x="15179" y="12974"/>
                  <a:pt x="15406" y="12401"/>
                </a:cubicBezTo>
                <a:cubicBezTo>
                  <a:pt x="15605" y="11974"/>
                  <a:pt x="15330" y="11216"/>
                  <a:pt x="15093" y="10865"/>
                </a:cubicBezTo>
                <a:cubicBezTo>
                  <a:pt x="14335" y="9917"/>
                  <a:pt x="13235" y="9206"/>
                  <a:pt x="13311" y="7860"/>
                </a:cubicBezTo>
                <a:cubicBezTo>
                  <a:pt x="13349" y="6798"/>
                  <a:pt x="14022" y="5765"/>
                  <a:pt x="14932" y="5414"/>
                </a:cubicBezTo>
                <a:cubicBezTo>
                  <a:pt x="15233" y="5281"/>
                  <a:pt x="15543" y="5220"/>
                  <a:pt x="15853" y="5220"/>
                </a:cubicBezTo>
                <a:cubicBezTo>
                  <a:pt x="16928" y="5220"/>
                  <a:pt x="17990" y="5945"/>
                  <a:pt x="18601" y="6836"/>
                </a:cubicBezTo>
                <a:cubicBezTo>
                  <a:pt x="19198" y="7708"/>
                  <a:pt x="19511" y="8808"/>
                  <a:pt x="19549" y="9917"/>
                </a:cubicBezTo>
                <a:cubicBezTo>
                  <a:pt x="19596" y="11263"/>
                  <a:pt x="19312" y="12638"/>
                  <a:pt x="18724" y="13870"/>
                </a:cubicBezTo>
                <a:cubicBezTo>
                  <a:pt x="18127" y="15055"/>
                  <a:pt x="17065" y="15880"/>
                  <a:pt x="16515" y="17065"/>
                </a:cubicBezTo>
                <a:cubicBezTo>
                  <a:pt x="16155" y="17814"/>
                  <a:pt x="16117" y="18762"/>
                  <a:pt x="16591" y="19435"/>
                </a:cubicBezTo>
                <a:cubicBezTo>
                  <a:pt x="17141" y="20184"/>
                  <a:pt x="18326" y="20269"/>
                  <a:pt x="18648" y="21217"/>
                </a:cubicBezTo>
                <a:cubicBezTo>
                  <a:pt x="18961" y="22165"/>
                  <a:pt x="18212" y="22829"/>
                  <a:pt x="17738" y="23540"/>
                </a:cubicBezTo>
                <a:cubicBezTo>
                  <a:pt x="16904" y="24725"/>
                  <a:pt x="17065" y="26194"/>
                  <a:pt x="16591" y="27531"/>
                </a:cubicBezTo>
                <a:cubicBezTo>
                  <a:pt x="16392" y="28204"/>
                  <a:pt x="15994" y="28754"/>
                  <a:pt x="15283" y="29076"/>
                </a:cubicBezTo>
                <a:cubicBezTo>
                  <a:pt x="14740" y="29329"/>
                  <a:pt x="14027" y="29471"/>
                  <a:pt x="13291" y="29471"/>
                </a:cubicBezTo>
                <a:cubicBezTo>
                  <a:pt x="11625" y="29471"/>
                  <a:pt x="9845" y="28740"/>
                  <a:pt x="9680" y="26905"/>
                </a:cubicBezTo>
                <a:cubicBezTo>
                  <a:pt x="9595" y="26346"/>
                  <a:pt x="9718" y="25796"/>
                  <a:pt x="9756" y="25199"/>
                </a:cubicBezTo>
                <a:cubicBezTo>
                  <a:pt x="9756" y="24147"/>
                  <a:pt x="9166" y="23349"/>
                  <a:pt x="8204" y="23349"/>
                </a:cubicBezTo>
                <a:cubicBezTo>
                  <a:pt x="8083" y="23349"/>
                  <a:pt x="7955" y="23362"/>
                  <a:pt x="7822" y="23388"/>
                </a:cubicBezTo>
                <a:cubicBezTo>
                  <a:pt x="6547" y="23658"/>
                  <a:pt x="5412" y="24655"/>
                  <a:pt x="4129" y="24655"/>
                </a:cubicBezTo>
                <a:cubicBezTo>
                  <a:pt x="3742" y="24655"/>
                  <a:pt x="3342" y="24565"/>
                  <a:pt x="2921" y="24336"/>
                </a:cubicBezTo>
                <a:cubicBezTo>
                  <a:pt x="1499" y="23540"/>
                  <a:pt x="1262" y="21454"/>
                  <a:pt x="1499" y="19795"/>
                </a:cubicBezTo>
                <a:cubicBezTo>
                  <a:pt x="1821" y="17577"/>
                  <a:pt x="2248" y="15681"/>
                  <a:pt x="1935" y="13396"/>
                </a:cubicBezTo>
                <a:cubicBezTo>
                  <a:pt x="1622" y="11064"/>
                  <a:pt x="987" y="8656"/>
                  <a:pt x="1660" y="6286"/>
                </a:cubicBezTo>
                <a:cubicBezTo>
                  <a:pt x="2456" y="3566"/>
                  <a:pt x="4569" y="1738"/>
                  <a:pt x="6939" y="1738"/>
                </a:cubicBezTo>
                <a:close/>
                <a:moveTo>
                  <a:pt x="8794" y="28341"/>
                </a:moveTo>
                <a:cubicBezTo>
                  <a:pt x="9033" y="28341"/>
                  <a:pt x="9266" y="28470"/>
                  <a:pt x="9358" y="28754"/>
                </a:cubicBezTo>
                <a:cubicBezTo>
                  <a:pt x="9481" y="29038"/>
                  <a:pt x="9282" y="29427"/>
                  <a:pt x="9007" y="29512"/>
                </a:cubicBezTo>
                <a:cubicBezTo>
                  <a:pt x="8945" y="29531"/>
                  <a:pt x="8886" y="29541"/>
                  <a:pt x="8827" y="29541"/>
                </a:cubicBezTo>
                <a:cubicBezTo>
                  <a:pt x="8768" y="29541"/>
                  <a:pt x="8708" y="29531"/>
                  <a:pt x="8647" y="29512"/>
                </a:cubicBezTo>
                <a:cubicBezTo>
                  <a:pt x="8495" y="29465"/>
                  <a:pt x="8334" y="29427"/>
                  <a:pt x="8258" y="29313"/>
                </a:cubicBezTo>
                <a:cubicBezTo>
                  <a:pt x="8135" y="29152"/>
                  <a:pt x="8135" y="28953"/>
                  <a:pt x="8173" y="28754"/>
                </a:cubicBezTo>
                <a:cubicBezTo>
                  <a:pt x="8276" y="28489"/>
                  <a:pt x="8539" y="28341"/>
                  <a:pt x="8794" y="28341"/>
                </a:cubicBezTo>
                <a:close/>
                <a:moveTo>
                  <a:pt x="1" y="1"/>
                </a:moveTo>
                <a:lnTo>
                  <a:pt x="1" y="31361"/>
                </a:lnTo>
                <a:lnTo>
                  <a:pt x="20933" y="31361"/>
                </a:lnTo>
                <a:lnTo>
                  <a:pt x="20933" y="1"/>
                </a:lnTo>
                <a:close/>
              </a:path>
            </a:pathLst>
          </a:custGeom>
          <a:gradFill>
            <a:gsLst>
              <a:gs pos="0">
                <a:srgbClr val="FF5E90">
                  <a:alpha val="63529"/>
                </a:srgbClr>
              </a:gs>
              <a:gs pos="100000">
                <a:srgbClr val="ED275A">
                  <a:alpha val="61176"/>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18"/>
          <p:cNvSpPr/>
          <p:nvPr/>
        </p:nvSpPr>
        <p:spPr>
          <a:xfrm>
            <a:off x="2200488" y="4164950"/>
            <a:ext cx="1075758" cy="485054"/>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18"/>
          <p:cNvSpPr/>
          <p:nvPr/>
        </p:nvSpPr>
        <p:spPr>
          <a:xfrm>
            <a:off x="652945" y="3916330"/>
            <a:ext cx="427277" cy="416972"/>
          </a:xfrm>
          <a:custGeom>
            <a:rect b="b" l="l" r="r" t="t"/>
            <a:pathLst>
              <a:path extrusionOk="0" h="30025" w="30767">
                <a:moveTo>
                  <a:pt x="30142" y="0"/>
                </a:moveTo>
                <a:cubicBezTo>
                  <a:pt x="28968" y="0"/>
                  <a:pt x="1186" y="26842"/>
                  <a:pt x="596" y="27432"/>
                </a:cubicBezTo>
                <a:cubicBezTo>
                  <a:pt x="0" y="28028"/>
                  <a:pt x="0" y="28989"/>
                  <a:pt x="596" y="29584"/>
                </a:cubicBezTo>
                <a:cubicBezTo>
                  <a:pt x="894" y="29878"/>
                  <a:pt x="1283" y="30025"/>
                  <a:pt x="1672" y="30025"/>
                </a:cubicBezTo>
                <a:cubicBezTo>
                  <a:pt x="2062" y="30025"/>
                  <a:pt x="2451" y="29878"/>
                  <a:pt x="2749" y="29584"/>
                </a:cubicBezTo>
                <a:cubicBezTo>
                  <a:pt x="3336" y="28989"/>
                  <a:pt x="30767" y="597"/>
                  <a:pt x="30171" y="10"/>
                </a:cubicBezTo>
                <a:cubicBezTo>
                  <a:pt x="30165" y="3"/>
                  <a:pt x="30155" y="0"/>
                  <a:pt x="30142" y="0"/>
                </a:cubicBezTo>
                <a:close/>
              </a:path>
            </a:pathLst>
          </a:custGeom>
          <a:gradFill>
            <a:gsLst>
              <a:gs pos="0">
                <a:srgbClr val="FFFFFF">
                  <a:alpha val="0"/>
                </a:srgbClr>
              </a:gs>
              <a:gs pos="100000">
                <a:srgbClr val="F0FFFF"/>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18"/>
          <p:cNvSpPr/>
          <p:nvPr/>
        </p:nvSpPr>
        <p:spPr>
          <a:xfrm>
            <a:off x="6830250" y="239513"/>
            <a:ext cx="769875" cy="750625"/>
          </a:xfrm>
          <a:custGeom>
            <a:rect b="b" l="l" r="r" t="t"/>
            <a:pathLst>
              <a:path extrusionOk="0" h="30025" w="30795">
                <a:moveTo>
                  <a:pt x="30134" y="0"/>
                </a:moveTo>
                <a:cubicBezTo>
                  <a:pt x="28968" y="0"/>
                  <a:pt x="1212" y="26807"/>
                  <a:pt x="588" y="27396"/>
                </a:cubicBezTo>
                <a:cubicBezTo>
                  <a:pt x="1" y="27992"/>
                  <a:pt x="1" y="28989"/>
                  <a:pt x="588" y="29585"/>
                </a:cubicBezTo>
                <a:cubicBezTo>
                  <a:pt x="904" y="29878"/>
                  <a:pt x="1302" y="30025"/>
                  <a:pt x="1695" y="30025"/>
                </a:cubicBezTo>
                <a:cubicBezTo>
                  <a:pt x="2089" y="30025"/>
                  <a:pt x="2478" y="29878"/>
                  <a:pt x="2776" y="29585"/>
                </a:cubicBezTo>
                <a:cubicBezTo>
                  <a:pt x="3372" y="28989"/>
                  <a:pt x="30794" y="597"/>
                  <a:pt x="30163" y="10"/>
                </a:cubicBezTo>
                <a:cubicBezTo>
                  <a:pt x="30156" y="3"/>
                  <a:pt x="30147" y="0"/>
                  <a:pt x="30134" y="0"/>
                </a:cubicBezTo>
                <a:close/>
              </a:path>
            </a:pathLst>
          </a:custGeom>
          <a:gradFill>
            <a:gsLst>
              <a:gs pos="0">
                <a:srgbClr val="FA8CEB"/>
              </a:gs>
              <a:gs pos="100000">
                <a:srgbClr val="FFEA8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7" name="Google Shape;927;p18"/>
          <p:cNvGrpSpPr/>
          <p:nvPr/>
        </p:nvGrpSpPr>
        <p:grpSpPr>
          <a:xfrm>
            <a:off x="-1025" y="0"/>
            <a:ext cx="9192023" cy="5177169"/>
            <a:chOff x="-1025" y="0"/>
            <a:chExt cx="9192023" cy="5177169"/>
          </a:xfrm>
        </p:grpSpPr>
        <p:sp>
          <p:nvSpPr>
            <p:cNvPr id="928" name="Google Shape;928;p18"/>
            <p:cNvSpPr/>
            <p:nvPr/>
          </p:nvSpPr>
          <p:spPr>
            <a:xfrm>
              <a:off x="-1025" y="1870000"/>
              <a:ext cx="9144059" cy="3055755"/>
            </a:xfrm>
            <a:custGeom>
              <a:rect b="b" l="l" r="r" t="t"/>
              <a:pathLst>
                <a:path extrusionOk="0" h="17447" w="51963">
                  <a:moveTo>
                    <a:pt x="22612" y="0"/>
                  </a:moveTo>
                  <a:cubicBezTo>
                    <a:pt x="21469" y="0"/>
                    <a:pt x="19509" y="149"/>
                    <a:pt x="17875" y="1020"/>
                  </a:cubicBezTo>
                  <a:cubicBezTo>
                    <a:pt x="17286" y="1335"/>
                    <a:pt x="16385" y="1455"/>
                    <a:pt x="15354" y="1455"/>
                  </a:cubicBezTo>
                  <a:cubicBezTo>
                    <a:pt x="12055" y="1455"/>
                    <a:pt x="7427" y="224"/>
                    <a:pt x="7427" y="224"/>
                  </a:cubicBezTo>
                  <a:cubicBezTo>
                    <a:pt x="7427" y="224"/>
                    <a:pt x="6553" y="4"/>
                    <a:pt x="5155" y="4"/>
                  </a:cubicBezTo>
                  <a:cubicBezTo>
                    <a:pt x="3815" y="4"/>
                    <a:pt x="1994" y="206"/>
                    <a:pt x="1" y="999"/>
                  </a:cubicBezTo>
                  <a:lnTo>
                    <a:pt x="1" y="16134"/>
                  </a:lnTo>
                  <a:cubicBezTo>
                    <a:pt x="2379" y="16048"/>
                    <a:pt x="7234" y="15417"/>
                    <a:pt x="11031" y="12042"/>
                  </a:cubicBezTo>
                  <a:cubicBezTo>
                    <a:pt x="14657" y="8811"/>
                    <a:pt x="17051" y="7386"/>
                    <a:pt x="19654" y="7386"/>
                  </a:cubicBezTo>
                  <a:cubicBezTo>
                    <a:pt x="20807" y="7386"/>
                    <a:pt x="22001" y="7665"/>
                    <a:pt x="23362" y="8192"/>
                  </a:cubicBezTo>
                  <a:cubicBezTo>
                    <a:pt x="24699" y="8707"/>
                    <a:pt x="25841" y="8887"/>
                    <a:pt x="26784" y="8887"/>
                  </a:cubicBezTo>
                  <a:cubicBezTo>
                    <a:pt x="28968" y="8887"/>
                    <a:pt x="30082" y="7921"/>
                    <a:pt x="30082" y="7921"/>
                  </a:cubicBezTo>
                  <a:cubicBezTo>
                    <a:pt x="30082" y="7921"/>
                    <a:pt x="31590" y="7145"/>
                    <a:pt x="33097" y="7145"/>
                  </a:cubicBezTo>
                  <a:cubicBezTo>
                    <a:pt x="34164" y="7145"/>
                    <a:pt x="35231" y="7534"/>
                    <a:pt x="35762" y="8864"/>
                  </a:cubicBezTo>
                  <a:cubicBezTo>
                    <a:pt x="37045" y="12067"/>
                    <a:pt x="40334" y="15043"/>
                    <a:pt x="40334" y="15043"/>
                  </a:cubicBezTo>
                  <a:cubicBezTo>
                    <a:pt x="40334" y="15043"/>
                    <a:pt x="42539" y="17446"/>
                    <a:pt x="46691" y="17446"/>
                  </a:cubicBezTo>
                  <a:cubicBezTo>
                    <a:pt x="47363" y="17446"/>
                    <a:pt x="48086" y="17383"/>
                    <a:pt x="48859" y="17237"/>
                  </a:cubicBezTo>
                  <a:cubicBezTo>
                    <a:pt x="49658" y="17086"/>
                    <a:pt x="50323" y="17021"/>
                    <a:pt x="50877" y="17021"/>
                  </a:cubicBezTo>
                  <a:cubicBezTo>
                    <a:pt x="51301" y="17021"/>
                    <a:pt x="51659" y="17059"/>
                    <a:pt x="51963" y="17127"/>
                  </a:cubicBezTo>
                  <a:lnTo>
                    <a:pt x="51963" y="4620"/>
                  </a:lnTo>
                  <a:cubicBezTo>
                    <a:pt x="50723" y="5154"/>
                    <a:pt x="48920" y="5759"/>
                    <a:pt x="47115" y="5759"/>
                  </a:cubicBezTo>
                  <a:cubicBezTo>
                    <a:pt x="46256" y="5759"/>
                    <a:pt x="45398" y="5622"/>
                    <a:pt x="44598" y="5276"/>
                  </a:cubicBezTo>
                  <a:cubicBezTo>
                    <a:pt x="42622" y="4416"/>
                    <a:pt x="41037" y="4209"/>
                    <a:pt x="39969" y="4209"/>
                  </a:cubicBezTo>
                  <a:cubicBezTo>
                    <a:pt x="38980" y="4209"/>
                    <a:pt x="38435" y="4386"/>
                    <a:pt x="38435" y="4386"/>
                  </a:cubicBezTo>
                  <a:cubicBezTo>
                    <a:pt x="38435" y="4386"/>
                    <a:pt x="37163" y="4903"/>
                    <a:pt x="35490" y="4903"/>
                  </a:cubicBezTo>
                  <a:cubicBezTo>
                    <a:pt x="34155" y="4903"/>
                    <a:pt x="32565" y="4574"/>
                    <a:pt x="31161" y="3394"/>
                  </a:cubicBezTo>
                  <a:cubicBezTo>
                    <a:pt x="27991" y="733"/>
                    <a:pt x="23575" y="40"/>
                    <a:pt x="23575" y="40"/>
                  </a:cubicBezTo>
                  <a:cubicBezTo>
                    <a:pt x="23575" y="40"/>
                    <a:pt x="23202" y="0"/>
                    <a:pt x="22612" y="0"/>
                  </a:cubicBezTo>
                  <a:close/>
                </a:path>
              </a:pathLst>
            </a:custGeom>
            <a:solidFill>
              <a:srgbClr val="FFFFFF">
                <a:alpha val="13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18"/>
            <p:cNvSpPr/>
            <p:nvPr/>
          </p:nvSpPr>
          <p:spPr>
            <a:xfrm>
              <a:off x="2777841" y="0"/>
              <a:ext cx="6413157" cy="1810824"/>
            </a:xfrm>
            <a:custGeom>
              <a:rect b="b" l="l" r="r" t="t"/>
              <a:pathLst>
                <a:path extrusionOk="0" h="10339" w="36610">
                  <a:moveTo>
                    <a:pt x="0" y="1"/>
                  </a:moveTo>
                  <a:cubicBezTo>
                    <a:pt x="160" y="193"/>
                    <a:pt x="300" y="403"/>
                    <a:pt x="410" y="628"/>
                  </a:cubicBezTo>
                  <a:cubicBezTo>
                    <a:pt x="1440" y="2670"/>
                    <a:pt x="4954" y="3330"/>
                    <a:pt x="4954" y="3330"/>
                  </a:cubicBezTo>
                  <a:cubicBezTo>
                    <a:pt x="4954" y="3330"/>
                    <a:pt x="6545" y="3691"/>
                    <a:pt x="7078" y="4536"/>
                  </a:cubicBezTo>
                  <a:cubicBezTo>
                    <a:pt x="7515" y="5229"/>
                    <a:pt x="8385" y="6335"/>
                    <a:pt x="10189" y="6335"/>
                  </a:cubicBezTo>
                  <a:cubicBezTo>
                    <a:pt x="10584" y="6335"/>
                    <a:pt x="11024" y="6282"/>
                    <a:pt x="11515" y="6160"/>
                  </a:cubicBezTo>
                  <a:cubicBezTo>
                    <a:pt x="11861" y="6073"/>
                    <a:pt x="12224" y="6036"/>
                    <a:pt x="12595" y="6036"/>
                  </a:cubicBezTo>
                  <a:cubicBezTo>
                    <a:pt x="15146" y="6036"/>
                    <a:pt x="18047" y="7820"/>
                    <a:pt x="18047" y="7820"/>
                  </a:cubicBezTo>
                  <a:cubicBezTo>
                    <a:pt x="18047" y="7820"/>
                    <a:pt x="21835" y="10339"/>
                    <a:pt x="26041" y="10339"/>
                  </a:cubicBezTo>
                  <a:cubicBezTo>
                    <a:pt x="27202" y="10339"/>
                    <a:pt x="28395" y="10147"/>
                    <a:pt x="29549" y="9657"/>
                  </a:cubicBezTo>
                  <a:cubicBezTo>
                    <a:pt x="32735" y="8304"/>
                    <a:pt x="35163" y="6508"/>
                    <a:pt x="36610" y="5282"/>
                  </a:cubicBezTo>
                  <a:lnTo>
                    <a:pt x="36610" y="1"/>
                  </a:lnTo>
                  <a:lnTo>
                    <a:pt x="29340" y="1"/>
                  </a:lnTo>
                  <a:cubicBezTo>
                    <a:pt x="27597" y="526"/>
                    <a:pt x="25690" y="1321"/>
                    <a:pt x="23804" y="2531"/>
                  </a:cubicBezTo>
                  <a:cubicBezTo>
                    <a:pt x="21110" y="4255"/>
                    <a:pt x="18914" y="4743"/>
                    <a:pt x="17290" y="4743"/>
                  </a:cubicBezTo>
                  <a:cubicBezTo>
                    <a:pt x="15178" y="4743"/>
                    <a:pt x="14037" y="3917"/>
                    <a:pt x="14037" y="3917"/>
                  </a:cubicBezTo>
                  <a:cubicBezTo>
                    <a:pt x="14037" y="3917"/>
                    <a:pt x="13491" y="3321"/>
                    <a:pt x="11936" y="3321"/>
                  </a:cubicBezTo>
                  <a:cubicBezTo>
                    <a:pt x="11455" y="3321"/>
                    <a:pt x="10878" y="3378"/>
                    <a:pt x="10190" y="3527"/>
                  </a:cubicBezTo>
                  <a:cubicBezTo>
                    <a:pt x="10027" y="3562"/>
                    <a:pt x="9866" y="3579"/>
                    <a:pt x="9708" y="3579"/>
                  </a:cubicBezTo>
                  <a:cubicBezTo>
                    <a:pt x="7886" y="3579"/>
                    <a:pt x="6432" y="1385"/>
                    <a:pt x="5696" y="1"/>
                  </a:cubicBezTo>
                  <a:close/>
                </a:path>
              </a:pathLst>
            </a:custGeom>
            <a:solidFill>
              <a:srgbClr val="FFFFFF">
                <a:alpha val="13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18"/>
            <p:cNvSpPr/>
            <p:nvPr/>
          </p:nvSpPr>
          <p:spPr>
            <a:xfrm>
              <a:off x="608925" y="4426148"/>
              <a:ext cx="5082878" cy="751022"/>
            </a:xfrm>
            <a:custGeom>
              <a:rect b="b" l="l" r="r" t="t"/>
              <a:pathLst>
                <a:path extrusionOk="0" h="4288" w="29016">
                  <a:moveTo>
                    <a:pt x="10237" y="0"/>
                  </a:moveTo>
                  <a:cubicBezTo>
                    <a:pt x="6886" y="0"/>
                    <a:pt x="5987" y="1962"/>
                    <a:pt x="5987" y="1962"/>
                  </a:cubicBezTo>
                  <a:cubicBezTo>
                    <a:pt x="5987" y="1962"/>
                    <a:pt x="5249" y="3127"/>
                    <a:pt x="2981" y="3127"/>
                  </a:cubicBezTo>
                  <a:cubicBezTo>
                    <a:pt x="1825" y="3127"/>
                    <a:pt x="759" y="3713"/>
                    <a:pt x="0" y="4287"/>
                  </a:cubicBezTo>
                  <a:lnTo>
                    <a:pt x="29016" y="4287"/>
                  </a:lnTo>
                  <a:cubicBezTo>
                    <a:pt x="28212" y="3996"/>
                    <a:pt x="27269" y="3467"/>
                    <a:pt x="26494" y="2516"/>
                  </a:cubicBezTo>
                  <a:cubicBezTo>
                    <a:pt x="25397" y="1157"/>
                    <a:pt x="23799" y="626"/>
                    <a:pt x="22167" y="626"/>
                  </a:cubicBezTo>
                  <a:cubicBezTo>
                    <a:pt x="21223" y="626"/>
                    <a:pt x="20268" y="804"/>
                    <a:pt x="19392" y="1101"/>
                  </a:cubicBezTo>
                  <a:cubicBezTo>
                    <a:pt x="18736" y="1322"/>
                    <a:pt x="18078" y="1403"/>
                    <a:pt x="17468" y="1403"/>
                  </a:cubicBezTo>
                  <a:cubicBezTo>
                    <a:pt x="15853" y="1403"/>
                    <a:pt x="14578" y="839"/>
                    <a:pt x="14578" y="839"/>
                  </a:cubicBezTo>
                  <a:cubicBezTo>
                    <a:pt x="12805" y="228"/>
                    <a:pt x="11379" y="0"/>
                    <a:pt x="10237" y="0"/>
                  </a:cubicBezTo>
                  <a:close/>
                </a:path>
              </a:pathLst>
            </a:custGeom>
            <a:solidFill>
              <a:srgbClr val="FFFFFF">
                <a:alpha val="13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1" name="Google Shape;931;p18"/>
          <p:cNvSpPr/>
          <p:nvPr/>
        </p:nvSpPr>
        <p:spPr>
          <a:xfrm rot="-1569231">
            <a:off x="8388965" y="293172"/>
            <a:ext cx="317036" cy="317036"/>
          </a:xfrm>
          <a:custGeom>
            <a:rect b="b" l="l" r="r" t="t"/>
            <a:pathLst>
              <a:path extrusionOk="0" h="19382" w="19382">
                <a:moveTo>
                  <a:pt x="9669" y="0"/>
                </a:moveTo>
                <a:cubicBezTo>
                  <a:pt x="4332" y="0"/>
                  <a:pt x="1" y="4332"/>
                  <a:pt x="1" y="9705"/>
                </a:cubicBezTo>
                <a:cubicBezTo>
                  <a:pt x="1" y="15041"/>
                  <a:pt x="4332" y="19382"/>
                  <a:pt x="9669" y="19382"/>
                </a:cubicBezTo>
                <a:cubicBezTo>
                  <a:pt x="15050" y="19382"/>
                  <a:pt x="19382" y="15041"/>
                  <a:pt x="19382" y="9705"/>
                </a:cubicBezTo>
                <a:cubicBezTo>
                  <a:pt x="19382" y="4332"/>
                  <a:pt x="15050" y="0"/>
                  <a:pt x="9669" y="0"/>
                </a:cubicBezTo>
                <a:close/>
              </a:path>
            </a:pathLst>
          </a:custGeom>
          <a:gradFill>
            <a:gsLst>
              <a:gs pos="0">
                <a:srgbClr val="FFFFFF"/>
              </a:gs>
              <a:gs pos="64000">
                <a:srgbClr val="FFFFFF"/>
              </a:gs>
              <a:gs pos="100000">
                <a:srgbClr val="FFFFFF">
                  <a:alpha val="0"/>
                </a:srgbClr>
              </a:gs>
            </a:gsLst>
            <a:lin ang="5400012" scaled="0"/>
          </a:gradFill>
          <a:ln>
            <a:noFill/>
          </a:ln>
          <a:effectLst>
            <a:outerShdw blurRad="300038" rotWithShape="0" algn="bl" dir="1260000" dist="9525">
              <a:srgbClr val="FFFFFF"/>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18"/>
          <p:cNvSpPr/>
          <p:nvPr/>
        </p:nvSpPr>
        <p:spPr>
          <a:xfrm>
            <a:off x="7989775" y="4072025"/>
            <a:ext cx="769875" cy="750625"/>
          </a:xfrm>
          <a:custGeom>
            <a:rect b="b" l="l" r="r" t="t"/>
            <a:pathLst>
              <a:path extrusionOk="0" h="30025" w="30795">
                <a:moveTo>
                  <a:pt x="30134" y="0"/>
                </a:moveTo>
                <a:cubicBezTo>
                  <a:pt x="28968" y="0"/>
                  <a:pt x="1212" y="26807"/>
                  <a:pt x="588" y="27396"/>
                </a:cubicBezTo>
                <a:cubicBezTo>
                  <a:pt x="1" y="27992"/>
                  <a:pt x="1" y="28989"/>
                  <a:pt x="588" y="29585"/>
                </a:cubicBezTo>
                <a:cubicBezTo>
                  <a:pt x="904" y="29878"/>
                  <a:pt x="1302" y="30025"/>
                  <a:pt x="1695" y="30025"/>
                </a:cubicBezTo>
                <a:cubicBezTo>
                  <a:pt x="2089" y="30025"/>
                  <a:pt x="2478" y="29878"/>
                  <a:pt x="2776" y="29585"/>
                </a:cubicBezTo>
                <a:cubicBezTo>
                  <a:pt x="3372" y="28989"/>
                  <a:pt x="30794" y="597"/>
                  <a:pt x="30163" y="10"/>
                </a:cubicBezTo>
                <a:cubicBezTo>
                  <a:pt x="30156" y="3"/>
                  <a:pt x="30147" y="0"/>
                  <a:pt x="30134" y="0"/>
                </a:cubicBezTo>
                <a:close/>
              </a:path>
            </a:pathLst>
          </a:custGeom>
          <a:gradFill>
            <a:gsLst>
              <a:gs pos="0">
                <a:srgbClr val="FA8CEB"/>
              </a:gs>
              <a:gs pos="100000">
                <a:srgbClr val="FFEA8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18"/>
          <p:cNvSpPr/>
          <p:nvPr/>
        </p:nvSpPr>
        <p:spPr>
          <a:xfrm>
            <a:off x="4932502" y="1461026"/>
            <a:ext cx="295286" cy="288165"/>
          </a:xfrm>
          <a:custGeom>
            <a:rect b="b" l="l" r="r" t="t"/>
            <a:pathLst>
              <a:path extrusionOk="0" h="30025" w="30767">
                <a:moveTo>
                  <a:pt x="30142" y="0"/>
                </a:moveTo>
                <a:cubicBezTo>
                  <a:pt x="28968" y="0"/>
                  <a:pt x="1186" y="26842"/>
                  <a:pt x="596" y="27432"/>
                </a:cubicBezTo>
                <a:cubicBezTo>
                  <a:pt x="0" y="28028"/>
                  <a:pt x="0" y="28989"/>
                  <a:pt x="596" y="29584"/>
                </a:cubicBezTo>
                <a:cubicBezTo>
                  <a:pt x="894" y="29878"/>
                  <a:pt x="1283" y="30025"/>
                  <a:pt x="1672" y="30025"/>
                </a:cubicBezTo>
                <a:cubicBezTo>
                  <a:pt x="2062" y="30025"/>
                  <a:pt x="2451" y="29878"/>
                  <a:pt x="2749" y="29584"/>
                </a:cubicBezTo>
                <a:cubicBezTo>
                  <a:pt x="3336" y="28989"/>
                  <a:pt x="30767" y="597"/>
                  <a:pt x="30171" y="10"/>
                </a:cubicBezTo>
                <a:cubicBezTo>
                  <a:pt x="30165" y="3"/>
                  <a:pt x="30155" y="0"/>
                  <a:pt x="30142" y="0"/>
                </a:cubicBezTo>
                <a:close/>
              </a:path>
            </a:pathLst>
          </a:custGeom>
          <a:gradFill>
            <a:gsLst>
              <a:gs pos="0">
                <a:srgbClr val="FFFFFF">
                  <a:alpha val="0"/>
                </a:srgbClr>
              </a:gs>
              <a:gs pos="100000">
                <a:srgbClr val="F0FFFF"/>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18"/>
          <p:cNvSpPr/>
          <p:nvPr/>
        </p:nvSpPr>
        <p:spPr>
          <a:xfrm rot="8804286">
            <a:off x="2340522" y="843508"/>
            <a:ext cx="440866" cy="440871"/>
          </a:xfrm>
          <a:custGeom>
            <a:rect b="b" l="l" r="r" t="t"/>
            <a:pathLst>
              <a:path extrusionOk="0" h="80534" w="80533">
                <a:moveTo>
                  <a:pt x="40284" y="1"/>
                </a:moveTo>
                <a:cubicBezTo>
                  <a:pt x="18047" y="1"/>
                  <a:pt x="0" y="18013"/>
                  <a:pt x="0" y="40249"/>
                </a:cubicBezTo>
                <a:cubicBezTo>
                  <a:pt x="0" y="62486"/>
                  <a:pt x="18047" y="80533"/>
                  <a:pt x="40284" y="80533"/>
                </a:cubicBezTo>
                <a:cubicBezTo>
                  <a:pt x="62521" y="80533"/>
                  <a:pt x="80532" y="62486"/>
                  <a:pt x="80532" y="40249"/>
                </a:cubicBezTo>
                <a:cubicBezTo>
                  <a:pt x="80532" y="18013"/>
                  <a:pt x="62521" y="1"/>
                  <a:pt x="40284" y="1"/>
                </a:cubicBezTo>
                <a:close/>
              </a:path>
            </a:pathLst>
          </a:custGeom>
          <a:gradFill>
            <a:gsLst>
              <a:gs pos="0">
                <a:srgbClr val="FFFFFF">
                  <a:alpha val="0"/>
                </a:srgbClr>
              </a:gs>
              <a:gs pos="100000">
                <a:srgbClr val="FFFFFF"/>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18"/>
          <p:cNvSpPr/>
          <p:nvPr/>
        </p:nvSpPr>
        <p:spPr>
          <a:xfrm>
            <a:off x="1155275" y="476647"/>
            <a:ext cx="526671" cy="513503"/>
          </a:xfrm>
          <a:custGeom>
            <a:rect b="b" l="l" r="r" t="t"/>
            <a:pathLst>
              <a:path extrusionOk="0" h="30025" w="30795">
                <a:moveTo>
                  <a:pt x="30134" y="0"/>
                </a:moveTo>
                <a:cubicBezTo>
                  <a:pt x="28968" y="0"/>
                  <a:pt x="1212" y="26807"/>
                  <a:pt x="588" y="27396"/>
                </a:cubicBezTo>
                <a:cubicBezTo>
                  <a:pt x="1" y="27992"/>
                  <a:pt x="1" y="28989"/>
                  <a:pt x="588" y="29585"/>
                </a:cubicBezTo>
                <a:cubicBezTo>
                  <a:pt x="904" y="29878"/>
                  <a:pt x="1302" y="30025"/>
                  <a:pt x="1695" y="30025"/>
                </a:cubicBezTo>
                <a:cubicBezTo>
                  <a:pt x="2089" y="30025"/>
                  <a:pt x="2478" y="29878"/>
                  <a:pt x="2776" y="29585"/>
                </a:cubicBezTo>
                <a:cubicBezTo>
                  <a:pt x="3372" y="28989"/>
                  <a:pt x="30794" y="597"/>
                  <a:pt x="30163" y="10"/>
                </a:cubicBezTo>
                <a:cubicBezTo>
                  <a:pt x="30156" y="3"/>
                  <a:pt x="30147" y="0"/>
                  <a:pt x="30134" y="0"/>
                </a:cubicBezTo>
                <a:close/>
              </a:path>
            </a:pathLst>
          </a:custGeom>
          <a:gradFill>
            <a:gsLst>
              <a:gs pos="0">
                <a:srgbClr val="FA8CEB"/>
              </a:gs>
              <a:gs pos="100000">
                <a:srgbClr val="FFEA8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18"/>
          <p:cNvSpPr/>
          <p:nvPr/>
        </p:nvSpPr>
        <p:spPr>
          <a:xfrm>
            <a:off x="5303000" y="1254089"/>
            <a:ext cx="639168" cy="288198"/>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18"/>
          <p:cNvSpPr/>
          <p:nvPr/>
        </p:nvSpPr>
        <p:spPr>
          <a:xfrm>
            <a:off x="7828550" y="4035202"/>
            <a:ext cx="639168" cy="288198"/>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18"/>
          <p:cNvSpPr/>
          <p:nvPr/>
        </p:nvSpPr>
        <p:spPr>
          <a:xfrm>
            <a:off x="1561325" y="470527"/>
            <a:ext cx="639168" cy="288198"/>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18"/>
          <p:cNvSpPr/>
          <p:nvPr/>
        </p:nvSpPr>
        <p:spPr>
          <a:xfrm rot="-2873591">
            <a:off x="8062264" y="3097120"/>
            <a:ext cx="476547" cy="579528"/>
          </a:xfrm>
          <a:custGeom>
            <a:rect b="b" l="l" r="r" t="t"/>
            <a:pathLst>
              <a:path extrusionOk="0" h="5031" w="4137">
                <a:moveTo>
                  <a:pt x="2457" y="0"/>
                </a:moveTo>
                <a:cubicBezTo>
                  <a:pt x="2904" y="304"/>
                  <a:pt x="3208" y="751"/>
                  <a:pt x="3395" y="1198"/>
                </a:cubicBezTo>
                <a:cubicBezTo>
                  <a:pt x="3538" y="1600"/>
                  <a:pt x="3574" y="1975"/>
                  <a:pt x="3538" y="2386"/>
                </a:cubicBezTo>
                <a:cubicBezTo>
                  <a:pt x="3503" y="2716"/>
                  <a:pt x="3395" y="3020"/>
                  <a:pt x="3244" y="3315"/>
                </a:cubicBezTo>
                <a:lnTo>
                  <a:pt x="3244" y="3351"/>
                </a:lnTo>
                <a:cubicBezTo>
                  <a:pt x="3092" y="3655"/>
                  <a:pt x="2868" y="3914"/>
                  <a:pt x="2609" y="4101"/>
                </a:cubicBezTo>
                <a:cubicBezTo>
                  <a:pt x="2314" y="4360"/>
                  <a:pt x="1975" y="4548"/>
                  <a:pt x="1564" y="4619"/>
                </a:cubicBezTo>
                <a:cubicBezTo>
                  <a:pt x="1385" y="4691"/>
                  <a:pt x="1162" y="4727"/>
                  <a:pt x="938" y="4727"/>
                </a:cubicBezTo>
                <a:cubicBezTo>
                  <a:pt x="635" y="4727"/>
                  <a:pt x="304" y="4655"/>
                  <a:pt x="0" y="4548"/>
                </a:cubicBezTo>
                <a:lnTo>
                  <a:pt x="0" y="4548"/>
                </a:lnTo>
                <a:cubicBezTo>
                  <a:pt x="117" y="4619"/>
                  <a:pt x="188" y="4655"/>
                  <a:pt x="304" y="4727"/>
                </a:cubicBezTo>
                <a:cubicBezTo>
                  <a:pt x="670" y="4914"/>
                  <a:pt x="1081" y="5030"/>
                  <a:pt x="1528" y="5030"/>
                </a:cubicBezTo>
                <a:cubicBezTo>
                  <a:pt x="1716" y="5030"/>
                  <a:pt x="1939" y="4995"/>
                  <a:pt x="2162" y="4950"/>
                </a:cubicBezTo>
                <a:cubicBezTo>
                  <a:pt x="2538" y="4843"/>
                  <a:pt x="2904" y="4655"/>
                  <a:pt x="3208" y="4396"/>
                </a:cubicBezTo>
                <a:cubicBezTo>
                  <a:pt x="3431" y="4208"/>
                  <a:pt x="3654" y="3949"/>
                  <a:pt x="3797" y="3655"/>
                </a:cubicBezTo>
                <a:cubicBezTo>
                  <a:pt x="3985" y="3351"/>
                  <a:pt x="4065" y="3020"/>
                  <a:pt x="4101" y="2681"/>
                </a:cubicBezTo>
                <a:cubicBezTo>
                  <a:pt x="4137" y="2314"/>
                  <a:pt x="4101" y="1903"/>
                  <a:pt x="3949" y="1528"/>
                </a:cubicBezTo>
                <a:cubicBezTo>
                  <a:pt x="3762" y="930"/>
                  <a:pt x="3315" y="447"/>
                  <a:pt x="2761" y="152"/>
                </a:cubicBezTo>
                <a:cubicBezTo>
                  <a:pt x="2645" y="81"/>
                  <a:pt x="2573" y="36"/>
                  <a:pt x="2457" y="0"/>
                </a:cubicBezTo>
                <a:close/>
              </a:path>
            </a:pathLst>
          </a:custGeom>
          <a:gradFill>
            <a:gsLst>
              <a:gs pos="0">
                <a:srgbClr val="FFFFFF">
                  <a:alpha val="0"/>
                </a:srgbClr>
              </a:gs>
              <a:gs pos="100000">
                <a:srgbClr val="F0FFFF"/>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0" name="Google Shape;940;p18"/>
          <p:cNvGrpSpPr/>
          <p:nvPr/>
        </p:nvGrpSpPr>
        <p:grpSpPr>
          <a:xfrm rot="1186057">
            <a:off x="1051358" y="2957026"/>
            <a:ext cx="846034" cy="859724"/>
            <a:chOff x="-2803299" y="2304605"/>
            <a:chExt cx="1513937" cy="1524159"/>
          </a:xfrm>
        </p:grpSpPr>
        <p:sp>
          <p:nvSpPr>
            <p:cNvPr id="941" name="Google Shape;941;p18"/>
            <p:cNvSpPr/>
            <p:nvPr/>
          </p:nvSpPr>
          <p:spPr>
            <a:xfrm rot="-3251086">
              <a:off x="-2653825" y="2527465"/>
              <a:ext cx="999923" cy="880172"/>
            </a:xfrm>
            <a:custGeom>
              <a:rect b="b" l="l" r="r" t="t"/>
              <a:pathLst>
                <a:path extrusionOk="0" h="12434" w="14125">
                  <a:moveTo>
                    <a:pt x="7070" y="1"/>
                  </a:moveTo>
                  <a:cubicBezTo>
                    <a:pt x="6244" y="1"/>
                    <a:pt x="5404" y="166"/>
                    <a:pt x="4599" y="517"/>
                  </a:cubicBezTo>
                  <a:cubicBezTo>
                    <a:pt x="1450" y="1896"/>
                    <a:pt x="0" y="5525"/>
                    <a:pt x="1334" y="8673"/>
                  </a:cubicBezTo>
                  <a:cubicBezTo>
                    <a:pt x="2359" y="11029"/>
                    <a:pt x="4672" y="12433"/>
                    <a:pt x="7091" y="12433"/>
                  </a:cubicBezTo>
                  <a:cubicBezTo>
                    <a:pt x="7906" y="12433"/>
                    <a:pt x="8733" y="12274"/>
                    <a:pt x="9526" y="11938"/>
                  </a:cubicBezTo>
                  <a:cubicBezTo>
                    <a:pt x="12675" y="10568"/>
                    <a:pt x="14125" y="6894"/>
                    <a:pt x="12746" y="3746"/>
                  </a:cubicBezTo>
                  <a:cubicBezTo>
                    <a:pt x="11753" y="1403"/>
                    <a:pt x="9470" y="1"/>
                    <a:pt x="7070" y="1"/>
                  </a:cubicBezTo>
                  <a:close/>
                </a:path>
              </a:pathLst>
            </a:custGeom>
            <a:gradFill>
              <a:gsLst>
                <a:gs pos="0">
                  <a:srgbClr val="FFFFFF">
                    <a:alpha val="0"/>
                  </a:srgbClr>
                </a:gs>
                <a:gs pos="42000">
                  <a:srgbClr val="FFFFFF">
                    <a:alpha val="0"/>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2" name="Google Shape;942;p18"/>
            <p:cNvGrpSpPr/>
            <p:nvPr/>
          </p:nvGrpSpPr>
          <p:grpSpPr>
            <a:xfrm>
              <a:off x="-2451424" y="2666703"/>
              <a:ext cx="1162061" cy="1162061"/>
              <a:chOff x="5100894" y="5868788"/>
              <a:chExt cx="1277412" cy="1277412"/>
            </a:xfrm>
          </p:grpSpPr>
          <p:sp>
            <p:nvSpPr>
              <p:cNvPr id="943" name="Google Shape;943;p18"/>
              <p:cNvSpPr/>
              <p:nvPr/>
            </p:nvSpPr>
            <p:spPr>
              <a:xfrm rot="-8100000">
                <a:off x="5287742" y="6056085"/>
                <a:ext cx="903716" cy="902816"/>
              </a:xfrm>
              <a:custGeom>
                <a:rect b="b" l="l" r="r" t="t"/>
                <a:pathLst>
                  <a:path extrusionOk="0" h="36113" w="36149">
                    <a:moveTo>
                      <a:pt x="18092" y="1"/>
                    </a:moveTo>
                    <a:cubicBezTo>
                      <a:pt x="8113" y="1"/>
                      <a:pt x="1" y="8077"/>
                      <a:pt x="1" y="18056"/>
                    </a:cubicBezTo>
                    <a:cubicBezTo>
                      <a:pt x="1" y="28036"/>
                      <a:pt x="8113" y="36112"/>
                      <a:pt x="18092" y="36112"/>
                    </a:cubicBezTo>
                    <a:cubicBezTo>
                      <a:pt x="28036" y="36112"/>
                      <a:pt x="36148" y="28036"/>
                      <a:pt x="36148" y="18056"/>
                    </a:cubicBezTo>
                    <a:cubicBezTo>
                      <a:pt x="36148" y="8077"/>
                      <a:pt x="28036" y="1"/>
                      <a:pt x="18092"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18"/>
              <p:cNvSpPr/>
              <p:nvPr/>
            </p:nvSpPr>
            <p:spPr>
              <a:xfrm>
                <a:off x="6019238" y="6596500"/>
                <a:ext cx="122850" cy="137125"/>
              </a:xfrm>
              <a:custGeom>
                <a:rect b="b" l="l" r="r" t="t"/>
                <a:pathLst>
                  <a:path extrusionOk="0" h="5485" w="4914">
                    <a:moveTo>
                      <a:pt x="3586" y="1"/>
                    </a:moveTo>
                    <a:cubicBezTo>
                      <a:pt x="2823" y="1"/>
                      <a:pt x="1813" y="731"/>
                      <a:pt x="1081" y="1871"/>
                    </a:cubicBezTo>
                    <a:cubicBezTo>
                      <a:pt x="152" y="3292"/>
                      <a:pt x="0" y="4855"/>
                      <a:pt x="786" y="5338"/>
                    </a:cubicBezTo>
                    <a:cubicBezTo>
                      <a:pt x="939" y="5437"/>
                      <a:pt x="1118" y="5485"/>
                      <a:pt x="1316" y="5485"/>
                    </a:cubicBezTo>
                    <a:cubicBezTo>
                      <a:pt x="2075" y="5485"/>
                      <a:pt x="3095" y="4779"/>
                      <a:pt x="3833" y="3622"/>
                    </a:cubicBezTo>
                    <a:cubicBezTo>
                      <a:pt x="4762" y="2211"/>
                      <a:pt x="4914" y="647"/>
                      <a:pt x="4137" y="165"/>
                    </a:cubicBezTo>
                    <a:cubicBezTo>
                      <a:pt x="3978" y="53"/>
                      <a:pt x="3791" y="1"/>
                      <a:pt x="358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18"/>
              <p:cNvSpPr/>
              <p:nvPr/>
            </p:nvSpPr>
            <p:spPr>
              <a:xfrm>
                <a:off x="6030388" y="6600600"/>
                <a:ext cx="110825" cy="133025"/>
              </a:xfrm>
              <a:custGeom>
                <a:rect b="b" l="l" r="r" t="t"/>
                <a:pathLst>
                  <a:path extrusionOk="0" h="5321" w="4433">
                    <a:moveTo>
                      <a:pt x="3726" y="1"/>
                    </a:moveTo>
                    <a:cubicBezTo>
                      <a:pt x="4093" y="707"/>
                      <a:pt x="3869" y="1975"/>
                      <a:pt x="3092" y="3164"/>
                    </a:cubicBezTo>
                    <a:cubicBezTo>
                      <a:pt x="2349" y="4292"/>
                      <a:pt x="1343" y="5021"/>
                      <a:pt x="568" y="5021"/>
                    </a:cubicBezTo>
                    <a:cubicBezTo>
                      <a:pt x="374" y="5021"/>
                      <a:pt x="194" y="4976"/>
                      <a:pt x="36" y="4879"/>
                    </a:cubicBezTo>
                    <a:lnTo>
                      <a:pt x="1" y="4834"/>
                    </a:lnTo>
                    <a:lnTo>
                      <a:pt x="1" y="4834"/>
                    </a:lnTo>
                    <a:cubicBezTo>
                      <a:pt x="72" y="4986"/>
                      <a:pt x="188" y="5102"/>
                      <a:pt x="340" y="5174"/>
                    </a:cubicBezTo>
                    <a:cubicBezTo>
                      <a:pt x="493" y="5273"/>
                      <a:pt x="672" y="5321"/>
                      <a:pt x="870" y="5321"/>
                    </a:cubicBezTo>
                    <a:cubicBezTo>
                      <a:pt x="1629" y="5321"/>
                      <a:pt x="2649" y="4615"/>
                      <a:pt x="3387" y="3458"/>
                    </a:cubicBezTo>
                    <a:cubicBezTo>
                      <a:pt x="4280" y="2047"/>
                      <a:pt x="4432" y="519"/>
                      <a:pt x="372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18"/>
              <p:cNvSpPr/>
              <p:nvPr/>
            </p:nvSpPr>
            <p:spPr>
              <a:xfrm>
                <a:off x="5634838" y="6635025"/>
                <a:ext cx="274525" cy="146975"/>
              </a:xfrm>
              <a:custGeom>
                <a:rect b="b" l="l" r="r" t="t"/>
                <a:pathLst>
                  <a:path extrusionOk="0" h="5879" w="10981">
                    <a:moveTo>
                      <a:pt x="6816" y="1"/>
                    </a:moveTo>
                    <a:cubicBezTo>
                      <a:pt x="6224" y="1"/>
                      <a:pt x="5594" y="61"/>
                      <a:pt x="4950" y="187"/>
                    </a:cubicBezTo>
                    <a:cubicBezTo>
                      <a:pt x="2091" y="777"/>
                      <a:pt x="0" y="2457"/>
                      <a:pt x="304" y="3984"/>
                    </a:cubicBezTo>
                    <a:cubicBezTo>
                      <a:pt x="532" y="5167"/>
                      <a:pt x="2147" y="5878"/>
                      <a:pt x="4191" y="5878"/>
                    </a:cubicBezTo>
                    <a:cubicBezTo>
                      <a:pt x="4788" y="5878"/>
                      <a:pt x="5421" y="5818"/>
                      <a:pt x="6067" y="5691"/>
                    </a:cubicBezTo>
                    <a:cubicBezTo>
                      <a:pt x="8934" y="5101"/>
                      <a:pt x="10980" y="3422"/>
                      <a:pt x="10686" y="1894"/>
                    </a:cubicBezTo>
                    <a:cubicBezTo>
                      <a:pt x="10457" y="716"/>
                      <a:pt x="8859" y="1"/>
                      <a:pt x="681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18"/>
              <p:cNvSpPr/>
              <p:nvPr/>
            </p:nvSpPr>
            <p:spPr>
              <a:xfrm>
                <a:off x="5641313" y="6684375"/>
                <a:ext cx="266250" cy="97625"/>
              </a:xfrm>
              <a:custGeom>
                <a:rect b="b" l="l" r="r" t="t"/>
                <a:pathLst>
                  <a:path extrusionOk="0" h="3905" w="10650">
                    <a:moveTo>
                      <a:pt x="10427" y="0"/>
                    </a:moveTo>
                    <a:lnTo>
                      <a:pt x="10427" y="0"/>
                    </a:lnTo>
                    <a:cubicBezTo>
                      <a:pt x="10051" y="1260"/>
                      <a:pt x="8229" y="2529"/>
                      <a:pt x="5852" y="2975"/>
                    </a:cubicBezTo>
                    <a:cubicBezTo>
                      <a:pt x="5195" y="3112"/>
                      <a:pt x="4553" y="3177"/>
                      <a:pt x="3951" y="3177"/>
                    </a:cubicBezTo>
                    <a:cubicBezTo>
                      <a:pt x="1925" y="3177"/>
                      <a:pt x="344" y="2448"/>
                      <a:pt x="117" y="1305"/>
                    </a:cubicBezTo>
                    <a:lnTo>
                      <a:pt x="117" y="1224"/>
                    </a:lnTo>
                    <a:cubicBezTo>
                      <a:pt x="45" y="1483"/>
                      <a:pt x="0" y="1751"/>
                      <a:pt x="45" y="2010"/>
                    </a:cubicBezTo>
                    <a:cubicBezTo>
                      <a:pt x="273" y="3193"/>
                      <a:pt x="1888" y="3904"/>
                      <a:pt x="3932" y="3904"/>
                    </a:cubicBezTo>
                    <a:cubicBezTo>
                      <a:pt x="4529" y="3904"/>
                      <a:pt x="5162" y="3844"/>
                      <a:pt x="5808" y="3717"/>
                    </a:cubicBezTo>
                    <a:cubicBezTo>
                      <a:pt x="8604" y="3127"/>
                      <a:pt x="10650" y="1483"/>
                      <a:pt x="10427"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18"/>
              <p:cNvSpPr/>
              <p:nvPr/>
            </p:nvSpPr>
            <p:spPr>
              <a:xfrm>
                <a:off x="5584588" y="6245650"/>
                <a:ext cx="156375" cy="263025"/>
              </a:xfrm>
              <a:custGeom>
                <a:rect b="b" l="l" r="r" t="t"/>
                <a:pathLst>
                  <a:path extrusionOk="0" h="10521" w="6255">
                    <a:moveTo>
                      <a:pt x="3579" y="0"/>
                    </a:moveTo>
                    <a:cubicBezTo>
                      <a:pt x="2114" y="0"/>
                      <a:pt x="693" y="2138"/>
                      <a:pt x="375" y="4925"/>
                    </a:cubicBezTo>
                    <a:cubicBezTo>
                      <a:pt x="0" y="7829"/>
                      <a:pt x="974" y="10321"/>
                      <a:pt x="2493" y="10509"/>
                    </a:cubicBezTo>
                    <a:cubicBezTo>
                      <a:pt x="2555" y="10517"/>
                      <a:pt x="2617" y="10520"/>
                      <a:pt x="2680" y="10520"/>
                    </a:cubicBezTo>
                    <a:cubicBezTo>
                      <a:pt x="4176" y="10520"/>
                      <a:pt x="5598" y="8383"/>
                      <a:pt x="5923" y="5595"/>
                    </a:cubicBezTo>
                    <a:cubicBezTo>
                      <a:pt x="6254" y="2692"/>
                      <a:pt x="5325" y="199"/>
                      <a:pt x="3761" y="12"/>
                    </a:cubicBezTo>
                    <a:cubicBezTo>
                      <a:pt x="3700" y="4"/>
                      <a:pt x="3640" y="0"/>
                      <a:pt x="3579"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18"/>
              <p:cNvSpPr/>
              <p:nvPr/>
            </p:nvSpPr>
            <p:spPr>
              <a:xfrm>
                <a:off x="5585463" y="6245650"/>
                <a:ext cx="111700" cy="262750"/>
              </a:xfrm>
              <a:custGeom>
                <a:rect b="b" l="l" r="r" t="t"/>
                <a:pathLst>
                  <a:path extrusionOk="0" h="10510" w="4468">
                    <a:moveTo>
                      <a:pt x="3544" y="0"/>
                    </a:moveTo>
                    <a:cubicBezTo>
                      <a:pt x="2079" y="0"/>
                      <a:pt x="658" y="2138"/>
                      <a:pt x="340" y="4925"/>
                    </a:cubicBezTo>
                    <a:cubicBezTo>
                      <a:pt x="1" y="7793"/>
                      <a:pt x="894" y="10250"/>
                      <a:pt x="2386" y="10509"/>
                    </a:cubicBezTo>
                    <a:cubicBezTo>
                      <a:pt x="1305" y="9732"/>
                      <a:pt x="716" y="7606"/>
                      <a:pt x="1010" y="5184"/>
                    </a:cubicBezTo>
                    <a:cubicBezTo>
                      <a:pt x="1328" y="2392"/>
                      <a:pt x="2754" y="260"/>
                      <a:pt x="4221" y="260"/>
                    </a:cubicBezTo>
                    <a:cubicBezTo>
                      <a:pt x="4280" y="260"/>
                      <a:pt x="4338" y="264"/>
                      <a:pt x="4396" y="271"/>
                    </a:cubicBezTo>
                    <a:cubicBezTo>
                      <a:pt x="4432" y="271"/>
                      <a:pt x="4432" y="315"/>
                      <a:pt x="4468" y="315"/>
                    </a:cubicBezTo>
                    <a:cubicBezTo>
                      <a:pt x="4245" y="128"/>
                      <a:pt x="3986" y="47"/>
                      <a:pt x="3726" y="12"/>
                    </a:cubicBezTo>
                    <a:cubicBezTo>
                      <a:pt x="3665" y="4"/>
                      <a:pt x="3605" y="0"/>
                      <a:pt x="3544"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18"/>
              <p:cNvSpPr/>
              <p:nvPr/>
            </p:nvSpPr>
            <p:spPr>
              <a:xfrm>
                <a:off x="5889913" y="6135825"/>
                <a:ext cx="188975" cy="178800"/>
              </a:xfrm>
              <a:custGeom>
                <a:rect b="b" l="l" r="r" t="t"/>
                <a:pathLst>
                  <a:path extrusionOk="0" h="7152" w="7559">
                    <a:moveTo>
                      <a:pt x="1935" y="0"/>
                    </a:moveTo>
                    <a:cubicBezTo>
                      <a:pt x="1541" y="0"/>
                      <a:pt x="1195" y="112"/>
                      <a:pt x="929" y="348"/>
                    </a:cubicBezTo>
                    <a:cubicBezTo>
                      <a:pt x="0" y="1170"/>
                      <a:pt x="483" y="3288"/>
                      <a:pt x="2046" y="5075"/>
                    </a:cubicBezTo>
                    <a:cubicBezTo>
                      <a:pt x="3189" y="6380"/>
                      <a:pt x="4589" y="7152"/>
                      <a:pt x="5622" y="7152"/>
                    </a:cubicBezTo>
                    <a:cubicBezTo>
                      <a:pt x="6003" y="7152"/>
                      <a:pt x="6334" y="7047"/>
                      <a:pt x="6585" y="6826"/>
                    </a:cubicBezTo>
                    <a:cubicBezTo>
                      <a:pt x="7558" y="5968"/>
                      <a:pt x="7031" y="3886"/>
                      <a:pt x="5468" y="2064"/>
                    </a:cubicBezTo>
                    <a:cubicBezTo>
                      <a:pt x="4335" y="770"/>
                      <a:pt x="2969" y="0"/>
                      <a:pt x="1935"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18"/>
              <p:cNvSpPr/>
              <p:nvPr/>
            </p:nvSpPr>
            <p:spPr>
              <a:xfrm>
                <a:off x="5914913" y="6136000"/>
                <a:ext cx="163975" cy="176950"/>
              </a:xfrm>
              <a:custGeom>
                <a:rect b="b" l="l" r="r" t="t"/>
                <a:pathLst>
                  <a:path extrusionOk="0" h="7078" w="6559">
                    <a:moveTo>
                      <a:pt x="937" y="1"/>
                    </a:moveTo>
                    <a:cubicBezTo>
                      <a:pt x="569" y="1"/>
                      <a:pt x="248" y="99"/>
                      <a:pt x="1" y="306"/>
                    </a:cubicBezTo>
                    <a:cubicBezTo>
                      <a:pt x="134" y="273"/>
                      <a:pt x="276" y="256"/>
                      <a:pt x="426" y="256"/>
                    </a:cubicBezTo>
                    <a:cubicBezTo>
                      <a:pt x="1449" y="256"/>
                      <a:pt x="2812" y="1014"/>
                      <a:pt x="3950" y="2316"/>
                    </a:cubicBezTo>
                    <a:cubicBezTo>
                      <a:pt x="5513" y="4103"/>
                      <a:pt x="6031" y="6220"/>
                      <a:pt x="5066" y="7042"/>
                    </a:cubicBezTo>
                    <a:cubicBezTo>
                      <a:pt x="5066" y="7064"/>
                      <a:pt x="5052" y="7073"/>
                      <a:pt x="5042" y="7076"/>
                    </a:cubicBezTo>
                    <a:lnTo>
                      <a:pt x="5042" y="7076"/>
                    </a:lnTo>
                    <a:cubicBezTo>
                      <a:pt x="5260" y="7038"/>
                      <a:pt x="5444" y="6933"/>
                      <a:pt x="5585" y="6819"/>
                    </a:cubicBezTo>
                    <a:cubicBezTo>
                      <a:pt x="6558" y="5961"/>
                      <a:pt x="6031" y="3879"/>
                      <a:pt x="4468" y="2057"/>
                    </a:cubicBezTo>
                    <a:cubicBezTo>
                      <a:pt x="3349" y="767"/>
                      <a:pt x="1964" y="1"/>
                      <a:pt x="937" y="1"/>
                    </a:cubicBezTo>
                    <a:close/>
                    <a:moveTo>
                      <a:pt x="5042" y="7076"/>
                    </a:moveTo>
                    <a:cubicBezTo>
                      <a:pt x="5038" y="7077"/>
                      <a:pt x="5034" y="7077"/>
                      <a:pt x="5031" y="7078"/>
                    </a:cubicBezTo>
                    <a:cubicBezTo>
                      <a:pt x="5031" y="7078"/>
                      <a:pt x="5036" y="7078"/>
                      <a:pt x="5042" y="7076"/>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18"/>
              <p:cNvSpPr/>
              <p:nvPr/>
            </p:nvSpPr>
            <p:spPr>
              <a:xfrm>
                <a:off x="5444088" y="6123150"/>
                <a:ext cx="140525" cy="114075"/>
              </a:xfrm>
              <a:custGeom>
                <a:rect b="b" l="l" r="r" t="t"/>
                <a:pathLst>
                  <a:path extrusionOk="0" h="4563" w="5621">
                    <a:moveTo>
                      <a:pt x="4199" y="1"/>
                    </a:moveTo>
                    <a:cubicBezTo>
                      <a:pt x="3505" y="1"/>
                      <a:pt x="2599" y="403"/>
                      <a:pt x="1787" y="1115"/>
                    </a:cubicBezTo>
                    <a:cubicBezTo>
                      <a:pt x="563" y="2196"/>
                      <a:pt x="1" y="3571"/>
                      <a:pt x="599" y="4241"/>
                    </a:cubicBezTo>
                    <a:cubicBezTo>
                      <a:pt x="788" y="4458"/>
                      <a:pt x="1083" y="4562"/>
                      <a:pt x="1438" y="4562"/>
                    </a:cubicBezTo>
                    <a:cubicBezTo>
                      <a:pt x="2121" y="4562"/>
                      <a:pt x="3028" y="4176"/>
                      <a:pt x="3833" y="3464"/>
                    </a:cubicBezTo>
                    <a:cubicBezTo>
                      <a:pt x="5066" y="2383"/>
                      <a:pt x="5620" y="972"/>
                      <a:pt x="5066" y="337"/>
                    </a:cubicBezTo>
                    <a:cubicBezTo>
                      <a:pt x="4862" y="109"/>
                      <a:pt x="4559" y="1"/>
                      <a:pt x="4199"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18"/>
              <p:cNvSpPr/>
              <p:nvPr/>
            </p:nvSpPr>
            <p:spPr>
              <a:xfrm>
                <a:off x="5444988" y="6123150"/>
                <a:ext cx="130450" cy="105150"/>
              </a:xfrm>
              <a:custGeom>
                <a:rect b="b" l="l" r="r" t="t"/>
                <a:pathLst>
                  <a:path extrusionOk="0" h="4206" w="5218">
                    <a:moveTo>
                      <a:pt x="4163" y="1"/>
                    </a:moveTo>
                    <a:cubicBezTo>
                      <a:pt x="3469" y="1"/>
                      <a:pt x="2563" y="403"/>
                      <a:pt x="1751" y="1115"/>
                    </a:cubicBezTo>
                    <a:cubicBezTo>
                      <a:pt x="527" y="2160"/>
                      <a:pt x="0" y="3536"/>
                      <a:pt x="527" y="4206"/>
                    </a:cubicBezTo>
                    <a:cubicBezTo>
                      <a:pt x="376" y="3464"/>
                      <a:pt x="894" y="2347"/>
                      <a:pt x="1939" y="1454"/>
                    </a:cubicBezTo>
                    <a:cubicBezTo>
                      <a:pt x="2737" y="749"/>
                      <a:pt x="3634" y="360"/>
                      <a:pt x="4315" y="360"/>
                    </a:cubicBezTo>
                    <a:cubicBezTo>
                      <a:pt x="4678" y="360"/>
                      <a:pt x="4980" y="470"/>
                      <a:pt x="5173" y="704"/>
                    </a:cubicBezTo>
                    <a:lnTo>
                      <a:pt x="5218" y="748"/>
                    </a:lnTo>
                    <a:cubicBezTo>
                      <a:pt x="5173" y="596"/>
                      <a:pt x="5102" y="444"/>
                      <a:pt x="5030" y="337"/>
                    </a:cubicBezTo>
                    <a:cubicBezTo>
                      <a:pt x="4826" y="109"/>
                      <a:pt x="4523" y="1"/>
                      <a:pt x="4163"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18"/>
              <p:cNvSpPr/>
              <p:nvPr/>
            </p:nvSpPr>
            <p:spPr>
              <a:xfrm>
                <a:off x="5623663" y="6086925"/>
                <a:ext cx="60550" cy="32350"/>
              </a:xfrm>
              <a:custGeom>
                <a:rect b="b" l="l" r="r" t="t"/>
                <a:pathLst>
                  <a:path extrusionOk="0" h="1294" w="2422">
                    <a:moveTo>
                      <a:pt x="1488" y="1"/>
                    </a:moveTo>
                    <a:cubicBezTo>
                      <a:pt x="1370" y="1"/>
                      <a:pt x="1245" y="12"/>
                      <a:pt x="1117" y="35"/>
                    </a:cubicBezTo>
                    <a:cubicBezTo>
                      <a:pt x="447" y="142"/>
                      <a:pt x="1" y="518"/>
                      <a:pt x="36" y="857"/>
                    </a:cubicBezTo>
                    <a:cubicBezTo>
                      <a:pt x="101" y="1121"/>
                      <a:pt x="466" y="1294"/>
                      <a:pt x="934" y="1294"/>
                    </a:cubicBezTo>
                    <a:cubicBezTo>
                      <a:pt x="1052" y="1294"/>
                      <a:pt x="1177" y="1283"/>
                      <a:pt x="1305" y="1259"/>
                    </a:cubicBezTo>
                    <a:cubicBezTo>
                      <a:pt x="1975" y="1152"/>
                      <a:pt x="2422" y="777"/>
                      <a:pt x="2386" y="446"/>
                    </a:cubicBezTo>
                    <a:cubicBezTo>
                      <a:pt x="2329" y="175"/>
                      <a:pt x="1958" y="1"/>
                      <a:pt x="1488"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18"/>
              <p:cNvSpPr/>
              <p:nvPr/>
            </p:nvSpPr>
            <p:spPr>
              <a:xfrm>
                <a:off x="5623663" y="6086925"/>
                <a:ext cx="59675" cy="20325"/>
              </a:xfrm>
              <a:custGeom>
                <a:rect b="b" l="l" r="r" t="t"/>
                <a:pathLst>
                  <a:path extrusionOk="0" h="813" w="2387">
                    <a:moveTo>
                      <a:pt x="1488" y="1"/>
                    </a:moveTo>
                    <a:cubicBezTo>
                      <a:pt x="1370" y="1"/>
                      <a:pt x="1245" y="12"/>
                      <a:pt x="1117" y="35"/>
                    </a:cubicBezTo>
                    <a:cubicBezTo>
                      <a:pt x="483" y="142"/>
                      <a:pt x="1" y="482"/>
                      <a:pt x="36" y="812"/>
                    </a:cubicBezTo>
                    <a:cubicBezTo>
                      <a:pt x="153" y="553"/>
                      <a:pt x="563" y="294"/>
                      <a:pt x="1082" y="187"/>
                    </a:cubicBezTo>
                    <a:cubicBezTo>
                      <a:pt x="1210" y="164"/>
                      <a:pt x="1336" y="153"/>
                      <a:pt x="1457" y="153"/>
                    </a:cubicBezTo>
                    <a:cubicBezTo>
                      <a:pt x="1935" y="153"/>
                      <a:pt x="2322" y="325"/>
                      <a:pt x="2350" y="589"/>
                    </a:cubicBezTo>
                    <a:cubicBezTo>
                      <a:pt x="2386" y="553"/>
                      <a:pt x="2386" y="482"/>
                      <a:pt x="2386" y="446"/>
                    </a:cubicBezTo>
                    <a:cubicBezTo>
                      <a:pt x="2329" y="175"/>
                      <a:pt x="1958" y="1"/>
                      <a:pt x="1488"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18"/>
              <p:cNvSpPr/>
              <p:nvPr/>
            </p:nvSpPr>
            <p:spPr>
              <a:xfrm>
                <a:off x="5341788" y="6627825"/>
                <a:ext cx="242825" cy="210725"/>
              </a:xfrm>
              <a:custGeom>
                <a:rect b="b" l="l" r="r" t="t"/>
                <a:pathLst>
                  <a:path extrusionOk="0" h="8429" w="9713">
                    <a:moveTo>
                      <a:pt x="2455" y="0"/>
                    </a:moveTo>
                    <a:cubicBezTo>
                      <a:pt x="1892" y="0"/>
                      <a:pt x="1415" y="164"/>
                      <a:pt x="1082" y="511"/>
                    </a:cubicBezTo>
                    <a:cubicBezTo>
                      <a:pt x="1" y="1628"/>
                      <a:pt x="814" y="4156"/>
                      <a:pt x="2904" y="6202"/>
                    </a:cubicBezTo>
                    <a:cubicBezTo>
                      <a:pt x="4340" y="7619"/>
                      <a:pt x="6009" y="8428"/>
                      <a:pt x="7258" y="8428"/>
                    </a:cubicBezTo>
                    <a:cubicBezTo>
                      <a:pt x="7821" y="8428"/>
                      <a:pt x="8298" y="8264"/>
                      <a:pt x="8631" y="7917"/>
                    </a:cubicBezTo>
                    <a:cubicBezTo>
                      <a:pt x="9712" y="6801"/>
                      <a:pt x="8899" y="4272"/>
                      <a:pt x="6809" y="2226"/>
                    </a:cubicBezTo>
                    <a:cubicBezTo>
                      <a:pt x="5373" y="810"/>
                      <a:pt x="3704" y="0"/>
                      <a:pt x="2455"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18"/>
              <p:cNvSpPr/>
              <p:nvPr/>
            </p:nvSpPr>
            <p:spPr>
              <a:xfrm>
                <a:off x="5341788" y="6630325"/>
                <a:ext cx="214000" cy="207900"/>
              </a:xfrm>
              <a:custGeom>
                <a:rect b="b" l="l" r="r" t="t"/>
                <a:pathLst>
                  <a:path extrusionOk="0" h="8316" w="8560">
                    <a:moveTo>
                      <a:pt x="1752" y="0"/>
                    </a:moveTo>
                    <a:cubicBezTo>
                      <a:pt x="1484" y="72"/>
                      <a:pt x="1260" y="223"/>
                      <a:pt x="1082" y="411"/>
                    </a:cubicBezTo>
                    <a:cubicBezTo>
                      <a:pt x="1" y="1528"/>
                      <a:pt x="814" y="4056"/>
                      <a:pt x="2904" y="6102"/>
                    </a:cubicBezTo>
                    <a:cubicBezTo>
                      <a:pt x="4336" y="7509"/>
                      <a:pt x="6003" y="8316"/>
                      <a:pt x="7246" y="8316"/>
                    </a:cubicBezTo>
                    <a:cubicBezTo>
                      <a:pt x="7780" y="8316"/>
                      <a:pt x="8235" y="8167"/>
                      <a:pt x="8560" y="7853"/>
                    </a:cubicBezTo>
                    <a:lnTo>
                      <a:pt x="8560" y="7853"/>
                    </a:lnTo>
                    <a:cubicBezTo>
                      <a:pt x="8342" y="7924"/>
                      <a:pt x="8102" y="7958"/>
                      <a:pt x="7845" y="7958"/>
                    </a:cubicBezTo>
                    <a:cubicBezTo>
                      <a:pt x="6600" y="7958"/>
                      <a:pt x="4953" y="7156"/>
                      <a:pt x="3539" y="5772"/>
                    </a:cubicBezTo>
                    <a:cubicBezTo>
                      <a:pt x="1412" y="3726"/>
                      <a:pt x="635" y="1153"/>
                      <a:pt x="1707" y="36"/>
                    </a:cubicBezTo>
                    <a:cubicBezTo>
                      <a:pt x="1707" y="36"/>
                      <a:pt x="1752" y="36"/>
                      <a:pt x="1752"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18"/>
              <p:cNvSpPr/>
              <p:nvPr/>
            </p:nvSpPr>
            <p:spPr>
              <a:xfrm>
                <a:off x="5382663" y="6343650"/>
                <a:ext cx="124650" cy="182775"/>
              </a:xfrm>
              <a:custGeom>
                <a:rect b="b" l="l" r="r" t="t"/>
                <a:pathLst>
                  <a:path extrusionOk="0" h="7311" w="4986">
                    <a:moveTo>
                      <a:pt x="3248" y="1"/>
                    </a:moveTo>
                    <a:cubicBezTo>
                      <a:pt x="2262" y="1"/>
                      <a:pt x="1135" y="1301"/>
                      <a:pt x="599" y="3096"/>
                    </a:cubicBezTo>
                    <a:cubicBezTo>
                      <a:pt x="1" y="5106"/>
                      <a:pt x="412" y="6964"/>
                      <a:pt x="1457" y="7259"/>
                    </a:cubicBezTo>
                    <a:cubicBezTo>
                      <a:pt x="1563" y="7294"/>
                      <a:pt x="1672" y="7311"/>
                      <a:pt x="1783" y="7311"/>
                    </a:cubicBezTo>
                    <a:cubicBezTo>
                      <a:pt x="2760" y="7311"/>
                      <a:pt x="3895" y="6017"/>
                      <a:pt x="4432" y="4213"/>
                    </a:cubicBezTo>
                    <a:cubicBezTo>
                      <a:pt x="4986" y="2238"/>
                      <a:pt x="4620" y="371"/>
                      <a:pt x="3539" y="40"/>
                    </a:cubicBezTo>
                    <a:cubicBezTo>
                      <a:pt x="3444" y="14"/>
                      <a:pt x="3346" y="1"/>
                      <a:pt x="3248"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18"/>
              <p:cNvSpPr/>
              <p:nvPr/>
            </p:nvSpPr>
            <p:spPr>
              <a:xfrm>
                <a:off x="5383563" y="6343650"/>
                <a:ext cx="99650" cy="181500"/>
              </a:xfrm>
              <a:custGeom>
                <a:rect b="b" l="l" r="r" t="t"/>
                <a:pathLst>
                  <a:path extrusionOk="0" h="7260" w="3986">
                    <a:moveTo>
                      <a:pt x="3212" y="1"/>
                    </a:moveTo>
                    <a:cubicBezTo>
                      <a:pt x="2226" y="1"/>
                      <a:pt x="1099" y="1301"/>
                      <a:pt x="563" y="3096"/>
                    </a:cubicBezTo>
                    <a:cubicBezTo>
                      <a:pt x="0" y="5061"/>
                      <a:pt x="376" y="6893"/>
                      <a:pt x="1376" y="7259"/>
                    </a:cubicBezTo>
                    <a:cubicBezTo>
                      <a:pt x="706" y="6589"/>
                      <a:pt x="528" y="5026"/>
                      <a:pt x="1010" y="3391"/>
                    </a:cubicBezTo>
                    <a:cubicBezTo>
                      <a:pt x="1508" y="1582"/>
                      <a:pt x="2644" y="286"/>
                      <a:pt x="3628" y="286"/>
                    </a:cubicBezTo>
                    <a:cubicBezTo>
                      <a:pt x="3737" y="286"/>
                      <a:pt x="3845" y="302"/>
                      <a:pt x="3949" y="335"/>
                    </a:cubicBezTo>
                    <a:lnTo>
                      <a:pt x="3985" y="335"/>
                    </a:lnTo>
                    <a:cubicBezTo>
                      <a:pt x="3878" y="192"/>
                      <a:pt x="3690" y="112"/>
                      <a:pt x="3503" y="40"/>
                    </a:cubicBezTo>
                    <a:cubicBezTo>
                      <a:pt x="3408" y="14"/>
                      <a:pt x="3310" y="1"/>
                      <a:pt x="3212"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18"/>
              <p:cNvSpPr/>
              <p:nvPr/>
            </p:nvSpPr>
            <p:spPr>
              <a:xfrm>
                <a:off x="6088013" y="6496025"/>
                <a:ext cx="55875" cy="88000"/>
              </a:xfrm>
              <a:custGeom>
                <a:rect b="b" l="l" r="r" t="t"/>
                <a:pathLst>
                  <a:path extrusionOk="0" h="3520" w="2235">
                    <a:moveTo>
                      <a:pt x="886" y="1"/>
                    </a:moveTo>
                    <a:cubicBezTo>
                      <a:pt x="853" y="1"/>
                      <a:pt x="819" y="4"/>
                      <a:pt x="787" y="12"/>
                    </a:cubicBezTo>
                    <a:cubicBezTo>
                      <a:pt x="269" y="128"/>
                      <a:pt x="1" y="977"/>
                      <a:pt x="224" y="1950"/>
                    </a:cubicBezTo>
                    <a:cubicBezTo>
                      <a:pt x="403" y="2868"/>
                      <a:pt x="920" y="3519"/>
                      <a:pt x="1416" y="3519"/>
                    </a:cubicBezTo>
                    <a:cubicBezTo>
                      <a:pt x="1442" y="3519"/>
                      <a:pt x="1467" y="3517"/>
                      <a:pt x="1493" y="3514"/>
                    </a:cubicBezTo>
                    <a:cubicBezTo>
                      <a:pt x="2011" y="3398"/>
                      <a:pt x="2234" y="2540"/>
                      <a:pt x="2056" y="1575"/>
                    </a:cubicBezTo>
                    <a:cubicBezTo>
                      <a:pt x="1881" y="675"/>
                      <a:pt x="1348" y="1"/>
                      <a:pt x="88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18"/>
              <p:cNvSpPr/>
              <p:nvPr/>
            </p:nvSpPr>
            <p:spPr>
              <a:xfrm>
                <a:off x="6107663" y="6496175"/>
                <a:ext cx="36225" cy="87700"/>
              </a:xfrm>
              <a:custGeom>
                <a:rect b="b" l="l" r="r" t="t"/>
                <a:pathLst>
                  <a:path extrusionOk="0" h="3508" w="1449">
                    <a:moveTo>
                      <a:pt x="77" y="0"/>
                    </a:moveTo>
                    <a:cubicBezTo>
                      <a:pt x="52" y="0"/>
                      <a:pt x="26" y="2"/>
                      <a:pt x="1" y="6"/>
                    </a:cubicBezTo>
                    <a:cubicBezTo>
                      <a:pt x="448" y="158"/>
                      <a:pt x="859" y="747"/>
                      <a:pt x="1046" y="1533"/>
                    </a:cubicBezTo>
                    <a:cubicBezTo>
                      <a:pt x="1225" y="2498"/>
                      <a:pt x="966" y="3356"/>
                      <a:pt x="483" y="3472"/>
                    </a:cubicBezTo>
                    <a:lnTo>
                      <a:pt x="448" y="3472"/>
                    </a:lnTo>
                    <a:cubicBezTo>
                      <a:pt x="519" y="3508"/>
                      <a:pt x="635" y="3508"/>
                      <a:pt x="707" y="3508"/>
                    </a:cubicBezTo>
                    <a:cubicBezTo>
                      <a:pt x="1225" y="3392"/>
                      <a:pt x="1448" y="2534"/>
                      <a:pt x="1270" y="1569"/>
                    </a:cubicBezTo>
                    <a:cubicBezTo>
                      <a:pt x="1091" y="651"/>
                      <a:pt x="573" y="0"/>
                      <a:pt x="77"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18"/>
              <p:cNvSpPr/>
              <p:nvPr/>
            </p:nvSpPr>
            <p:spPr>
              <a:xfrm>
                <a:off x="5853488" y="6371250"/>
                <a:ext cx="106125" cy="108750"/>
              </a:xfrm>
              <a:custGeom>
                <a:rect b="b" l="l" r="r" t="t"/>
                <a:pathLst>
                  <a:path extrusionOk="0" h="4350" w="4245">
                    <a:moveTo>
                      <a:pt x="1647" y="0"/>
                    </a:moveTo>
                    <a:cubicBezTo>
                      <a:pt x="1571" y="0"/>
                      <a:pt x="1496" y="6"/>
                      <a:pt x="1421" y="17"/>
                    </a:cubicBezTo>
                    <a:cubicBezTo>
                      <a:pt x="448" y="125"/>
                      <a:pt x="1" y="1206"/>
                      <a:pt x="376" y="2394"/>
                    </a:cubicBezTo>
                    <a:cubicBezTo>
                      <a:pt x="723" y="3502"/>
                      <a:pt x="1675" y="4349"/>
                      <a:pt x="2580" y="4349"/>
                    </a:cubicBezTo>
                    <a:cubicBezTo>
                      <a:pt x="2653" y="4349"/>
                      <a:pt x="2725" y="4344"/>
                      <a:pt x="2797" y="4333"/>
                    </a:cubicBezTo>
                    <a:cubicBezTo>
                      <a:pt x="3762" y="4225"/>
                      <a:pt x="4245" y="3144"/>
                      <a:pt x="3878" y="1947"/>
                    </a:cubicBezTo>
                    <a:cubicBezTo>
                      <a:pt x="3532" y="818"/>
                      <a:pt x="2554" y="0"/>
                      <a:pt x="1647"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18"/>
              <p:cNvSpPr/>
              <p:nvPr/>
            </p:nvSpPr>
            <p:spPr>
              <a:xfrm>
                <a:off x="5890788" y="6370650"/>
                <a:ext cx="68825" cy="109600"/>
              </a:xfrm>
              <a:custGeom>
                <a:rect b="b" l="l" r="r" t="t"/>
                <a:pathLst>
                  <a:path extrusionOk="0" h="4384" w="2753">
                    <a:moveTo>
                      <a:pt x="123" y="0"/>
                    </a:moveTo>
                    <a:cubicBezTo>
                      <a:pt x="82" y="0"/>
                      <a:pt x="41" y="2"/>
                      <a:pt x="1" y="6"/>
                    </a:cubicBezTo>
                    <a:cubicBezTo>
                      <a:pt x="823" y="184"/>
                      <a:pt x="1600" y="935"/>
                      <a:pt x="1940" y="1935"/>
                    </a:cubicBezTo>
                    <a:cubicBezTo>
                      <a:pt x="2306" y="3133"/>
                      <a:pt x="1823" y="4205"/>
                      <a:pt x="859" y="4357"/>
                    </a:cubicBezTo>
                    <a:lnTo>
                      <a:pt x="823" y="4357"/>
                    </a:lnTo>
                    <a:cubicBezTo>
                      <a:pt x="894" y="4374"/>
                      <a:pt x="977" y="4383"/>
                      <a:pt x="1061" y="4383"/>
                    </a:cubicBezTo>
                    <a:cubicBezTo>
                      <a:pt x="1144" y="4383"/>
                      <a:pt x="1229" y="4374"/>
                      <a:pt x="1305" y="4357"/>
                    </a:cubicBezTo>
                    <a:cubicBezTo>
                      <a:pt x="2270" y="4249"/>
                      <a:pt x="2753" y="3168"/>
                      <a:pt x="2386" y="1971"/>
                    </a:cubicBezTo>
                    <a:cubicBezTo>
                      <a:pt x="2027" y="835"/>
                      <a:pt x="1023" y="0"/>
                      <a:pt x="123"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18"/>
              <p:cNvSpPr/>
              <p:nvPr/>
            </p:nvSpPr>
            <p:spPr>
              <a:xfrm>
                <a:off x="6081538" y="6303450"/>
                <a:ext cx="55875" cy="87125"/>
              </a:xfrm>
              <a:custGeom>
                <a:rect b="b" l="l" r="r" t="t"/>
                <a:pathLst>
                  <a:path extrusionOk="0" h="3485" w="2235">
                    <a:moveTo>
                      <a:pt x="893" y="1"/>
                    </a:moveTo>
                    <a:cubicBezTo>
                      <a:pt x="857" y="1"/>
                      <a:pt x="822" y="5"/>
                      <a:pt x="787" y="13"/>
                    </a:cubicBezTo>
                    <a:cubicBezTo>
                      <a:pt x="260" y="121"/>
                      <a:pt x="1" y="978"/>
                      <a:pt x="224" y="1943"/>
                    </a:cubicBezTo>
                    <a:cubicBezTo>
                      <a:pt x="397" y="2843"/>
                      <a:pt x="891" y="3484"/>
                      <a:pt x="1375" y="3484"/>
                    </a:cubicBezTo>
                    <a:cubicBezTo>
                      <a:pt x="1414" y="3484"/>
                      <a:pt x="1453" y="3480"/>
                      <a:pt x="1493" y="3471"/>
                    </a:cubicBezTo>
                    <a:cubicBezTo>
                      <a:pt x="2011" y="3399"/>
                      <a:pt x="2234" y="2506"/>
                      <a:pt x="2047" y="1577"/>
                    </a:cubicBezTo>
                    <a:cubicBezTo>
                      <a:pt x="1881" y="674"/>
                      <a:pt x="1354" y="1"/>
                      <a:pt x="893"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18"/>
              <p:cNvSpPr/>
              <p:nvPr/>
            </p:nvSpPr>
            <p:spPr>
              <a:xfrm>
                <a:off x="6101188" y="6303600"/>
                <a:ext cx="36225" cy="87300"/>
              </a:xfrm>
              <a:custGeom>
                <a:rect b="b" l="l" r="r" t="t"/>
                <a:pathLst>
                  <a:path extrusionOk="0" h="3492" w="1449">
                    <a:moveTo>
                      <a:pt x="86" y="1"/>
                    </a:moveTo>
                    <a:cubicBezTo>
                      <a:pt x="57" y="1"/>
                      <a:pt x="29" y="3"/>
                      <a:pt x="1" y="7"/>
                    </a:cubicBezTo>
                    <a:cubicBezTo>
                      <a:pt x="448" y="115"/>
                      <a:pt x="859" y="749"/>
                      <a:pt x="1001" y="1526"/>
                    </a:cubicBezTo>
                    <a:cubicBezTo>
                      <a:pt x="1225" y="2500"/>
                      <a:pt x="966" y="3358"/>
                      <a:pt x="448" y="3465"/>
                    </a:cubicBezTo>
                    <a:cubicBezTo>
                      <a:pt x="483" y="3483"/>
                      <a:pt x="530" y="3492"/>
                      <a:pt x="577" y="3492"/>
                    </a:cubicBezTo>
                    <a:cubicBezTo>
                      <a:pt x="624" y="3492"/>
                      <a:pt x="671" y="3483"/>
                      <a:pt x="707" y="3465"/>
                    </a:cubicBezTo>
                    <a:cubicBezTo>
                      <a:pt x="1225" y="3393"/>
                      <a:pt x="1448" y="2500"/>
                      <a:pt x="1261" y="1571"/>
                    </a:cubicBezTo>
                    <a:cubicBezTo>
                      <a:pt x="1092" y="650"/>
                      <a:pt x="579" y="1"/>
                      <a:pt x="8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18"/>
              <p:cNvSpPr/>
              <p:nvPr/>
            </p:nvSpPr>
            <p:spPr>
              <a:xfrm>
                <a:off x="5894588" y="6774000"/>
                <a:ext cx="91150" cy="57075"/>
              </a:xfrm>
              <a:custGeom>
                <a:rect b="b" l="l" r="r" t="t"/>
                <a:pathLst>
                  <a:path extrusionOk="0" h="2283" w="3646">
                    <a:moveTo>
                      <a:pt x="2593" y="1"/>
                    </a:moveTo>
                    <a:cubicBezTo>
                      <a:pt x="2249" y="1"/>
                      <a:pt x="1841" y="95"/>
                      <a:pt x="1448" y="284"/>
                    </a:cubicBezTo>
                    <a:cubicBezTo>
                      <a:pt x="555" y="730"/>
                      <a:pt x="1" y="1436"/>
                      <a:pt x="224" y="1919"/>
                    </a:cubicBezTo>
                    <a:cubicBezTo>
                      <a:pt x="344" y="2158"/>
                      <a:pt x="656" y="2282"/>
                      <a:pt x="1058" y="2282"/>
                    </a:cubicBezTo>
                    <a:cubicBezTo>
                      <a:pt x="1406" y="2282"/>
                      <a:pt x="1820" y="2190"/>
                      <a:pt x="2234" y="1999"/>
                    </a:cubicBezTo>
                    <a:cubicBezTo>
                      <a:pt x="3128" y="1588"/>
                      <a:pt x="3646" y="847"/>
                      <a:pt x="3423" y="400"/>
                    </a:cubicBezTo>
                    <a:cubicBezTo>
                      <a:pt x="3321" y="133"/>
                      <a:pt x="3001" y="1"/>
                      <a:pt x="2593"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18"/>
              <p:cNvSpPr/>
              <p:nvPr/>
            </p:nvSpPr>
            <p:spPr>
              <a:xfrm>
                <a:off x="5899288" y="6783975"/>
                <a:ext cx="86450" cy="47100"/>
              </a:xfrm>
              <a:custGeom>
                <a:rect b="b" l="l" r="r" t="t"/>
                <a:pathLst>
                  <a:path extrusionOk="0" h="1884" w="3458">
                    <a:moveTo>
                      <a:pt x="3270" y="1"/>
                    </a:moveTo>
                    <a:cubicBezTo>
                      <a:pt x="3235" y="448"/>
                      <a:pt x="2752" y="1001"/>
                      <a:pt x="2011" y="1377"/>
                    </a:cubicBezTo>
                    <a:cubicBezTo>
                      <a:pt x="1604" y="1564"/>
                      <a:pt x="1197" y="1656"/>
                      <a:pt x="854" y="1656"/>
                    </a:cubicBezTo>
                    <a:cubicBezTo>
                      <a:pt x="443" y="1656"/>
                      <a:pt x="122" y="1523"/>
                      <a:pt x="0" y="1261"/>
                    </a:cubicBezTo>
                    <a:lnTo>
                      <a:pt x="0" y="1261"/>
                    </a:lnTo>
                    <a:cubicBezTo>
                      <a:pt x="0" y="1341"/>
                      <a:pt x="0" y="1412"/>
                      <a:pt x="36" y="1520"/>
                    </a:cubicBezTo>
                    <a:cubicBezTo>
                      <a:pt x="156" y="1759"/>
                      <a:pt x="468" y="1883"/>
                      <a:pt x="870" y="1883"/>
                    </a:cubicBezTo>
                    <a:cubicBezTo>
                      <a:pt x="1218" y="1883"/>
                      <a:pt x="1632" y="1791"/>
                      <a:pt x="2046" y="1600"/>
                    </a:cubicBezTo>
                    <a:cubicBezTo>
                      <a:pt x="2940" y="1189"/>
                      <a:pt x="3458" y="483"/>
                      <a:pt x="3270"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18"/>
              <p:cNvSpPr/>
              <p:nvPr/>
            </p:nvSpPr>
            <p:spPr>
              <a:xfrm>
                <a:off x="5334188" y="6439225"/>
                <a:ext cx="57875" cy="87125"/>
              </a:xfrm>
              <a:custGeom>
                <a:rect b="b" l="l" r="r" t="t"/>
                <a:pathLst>
                  <a:path extrusionOk="0" h="3485" w="2315">
                    <a:moveTo>
                      <a:pt x="833" y="1"/>
                    </a:moveTo>
                    <a:cubicBezTo>
                      <a:pt x="793" y="1"/>
                      <a:pt x="754" y="5"/>
                      <a:pt x="716" y="14"/>
                    </a:cubicBezTo>
                    <a:cubicBezTo>
                      <a:pt x="189" y="166"/>
                      <a:pt x="1" y="1060"/>
                      <a:pt x="269" y="1989"/>
                    </a:cubicBezTo>
                    <a:cubicBezTo>
                      <a:pt x="508" y="2848"/>
                      <a:pt x="1030" y="3485"/>
                      <a:pt x="1524" y="3485"/>
                    </a:cubicBezTo>
                    <a:cubicBezTo>
                      <a:pt x="1565" y="3485"/>
                      <a:pt x="1605" y="3481"/>
                      <a:pt x="1645" y="3472"/>
                    </a:cubicBezTo>
                    <a:cubicBezTo>
                      <a:pt x="2127" y="3329"/>
                      <a:pt x="2315" y="2436"/>
                      <a:pt x="2056" y="1506"/>
                    </a:cubicBezTo>
                    <a:cubicBezTo>
                      <a:pt x="1850" y="610"/>
                      <a:pt x="1296" y="1"/>
                      <a:pt x="833"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18"/>
              <p:cNvSpPr/>
              <p:nvPr/>
            </p:nvSpPr>
            <p:spPr>
              <a:xfrm>
                <a:off x="5334188" y="6439575"/>
                <a:ext cx="40250" cy="86775"/>
              </a:xfrm>
              <a:custGeom>
                <a:rect b="b" l="l" r="r" t="t"/>
                <a:pathLst>
                  <a:path extrusionOk="0" h="3471" w="1610">
                    <a:moveTo>
                      <a:pt x="716" y="0"/>
                    </a:moveTo>
                    <a:cubicBezTo>
                      <a:pt x="189" y="152"/>
                      <a:pt x="1" y="1046"/>
                      <a:pt x="269" y="1975"/>
                    </a:cubicBezTo>
                    <a:cubicBezTo>
                      <a:pt x="508" y="2834"/>
                      <a:pt x="1030" y="3471"/>
                      <a:pt x="1496" y="3471"/>
                    </a:cubicBezTo>
                    <a:cubicBezTo>
                      <a:pt x="1534" y="3471"/>
                      <a:pt x="1572" y="3467"/>
                      <a:pt x="1609" y="3458"/>
                    </a:cubicBezTo>
                    <a:cubicBezTo>
                      <a:pt x="1162" y="3351"/>
                      <a:pt x="716" y="2752"/>
                      <a:pt x="492" y="1975"/>
                    </a:cubicBezTo>
                    <a:cubicBezTo>
                      <a:pt x="224" y="1046"/>
                      <a:pt x="448" y="152"/>
                      <a:pt x="939"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18"/>
              <p:cNvSpPr/>
              <p:nvPr/>
            </p:nvSpPr>
            <p:spPr>
              <a:xfrm>
                <a:off x="5620988" y="6786525"/>
                <a:ext cx="62350" cy="34400"/>
              </a:xfrm>
              <a:custGeom>
                <a:rect b="b" l="l" r="r" t="t"/>
                <a:pathLst>
                  <a:path extrusionOk="0" h="1376" w="2494">
                    <a:moveTo>
                      <a:pt x="850" y="0"/>
                    </a:moveTo>
                    <a:cubicBezTo>
                      <a:pt x="435" y="0"/>
                      <a:pt x="122" y="142"/>
                      <a:pt x="72" y="381"/>
                    </a:cubicBezTo>
                    <a:cubicBezTo>
                      <a:pt x="0" y="712"/>
                      <a:pt x="447" y="1123"/>
                      <a:pt x="1081" y="1310"/>
                    </a:cubicBezTo>
                    <a:cubicBezTo>
                      <a:pt x="1272" y="1354"/>
                      <a:pt x="1456" y="1375"/>
                      <a:pt x="1624" y="1375"/>
                    </a:cubicBezTo>
                    <a:cubicBezTo>
                      <a:pt x="2046" y="1375"/>
                      <a:pt x="2364" y="1239"/>
                      <a:pt x="2422" y="971"/>
                    </a:cubicBezTo>
                    <a:cubicBezTo>
                      <a:pt x="2493" y="640"/>
                      <a:pt x="2046" y="229"/>
                      <a:pt x="1412" y="77"/>
                    </a:cubicBezTo>
                    <a:cubicBezTo>
                      <a:pt x="1215" y="25"/>
                      <a:pt x="1023" y="0"/>
                      <a:pt x="850"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18"/>
              <p:cNvSpPr/>
              <p:nvPr/>
            </p:nvSpPr>
            <p:spPr>
              <a:xfrm>
                <a:off x="5620988" y="6792250"/>
                <a:ext cx="60550" cy="28700"/>
              </a:xfrm>
              <a:custGeom>
                <a:rect b="b" l="l" r="r" t="t"/>
                <a:pathLst>
                  <a:path extrusionOk="0" h="1148" w="2422">
                    <a:moveTo>
                      <a:pt x="143" y="0"/>
                    </a:moveTo>
                    <a:lnTo>
                      <a:pt x="143" y="0"/>
                    </a:lnTo>
                    <a:cubicBezTo>
                      <a:pt x="108" y="36"/>
                      <a:pt x="72" y="117"/>
                      <a:pt x="72" y="152"/>
                    </a:cubicBezTo>
                    <a:cubicBezTo>
                      <a:pt x="0" y="483"/>
                      <a:pt x="447" y="894"/>
                      <a:pt x="1081" y="1081"/>
                    </a:cubicBezTo>
                    <a:cubicBezTo>
                      <a:pt x="1264" y="1126"/>
                      <a:pt x="1444" y="1147"/>
                      <a:pt x="1611" y="1147"/>
                    </a:cubicBezTo>
                    <a:cubicBezTo>
                      <a:pt x="2015" y="1147"/>
                      <a:pt x="2339" y="1021"/>
                      <a:pt x="2422" y="787"/>
                    </a:cubicBezTo>
                    <a:lnTo>
                      <a:pt x="2422" y="787"/>
                    </a:lnTo>
                    <a:cubicBezTo>
                      <a:pt x="2279" y="929"/>
                      <a:pt x="2027" y="1010"/>
                      <a:pt x="1718" y="1010"/>
                    </a:cubicBezTo>
                    <a:cubicBezTo>
                      <a:pt x="1545" y="1010"/>
                      <a:pt x="1353" y="984"/>
                      <a:pt x="1153" y="930"/>
                    </a:cubicBezTo>
                    <a:cubicBezTo>
                      <a:pt x="519" y="787"/>
                      <a:pt x="72" y="376"/>
                      <a:pt x="143"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18"/>
              <p:cNvSpPr/>
              <p:nvPr/>
            </p:nvSpPr>
            <p:spPr>
              <a:xfrm>
                <a:off x="5633938" y="6834950"/>
                <a:ext cx="129350" cy="68150"/>
              </a:xfrm>
              <a:custGeom>
                <a:rect b="b" l="l" r="r" t="t"/>
                <a:pathLst>
                  <a:path extrusionOk="0" h="2726" w="5174">
                    <a:moveTo>
                      <a:pt x="2354" y="0"/>
                    </a:moveTo>
                    <a:cubicBezTo>
                      <a:pt x="1053" y="0"/>
                      <a:pt x="34" y="571"/>
                      <a:pt x="1" y="1267"/>
                    </a:cubicBezTo>
                    <a:cubicBezTo>
                      <a:pt x="1" y="2018"/>
                      <a:pt x="1117" y="2652"/>
                      <a:pt x="2529" y="2724"/>
                    </a:cubicBezTo>
                    <a:cubicBezTo>
                      <a:pt x="2569" y="2725"/>
                      <a:pt x="2610" y="2725"/>
                      <a:pt x="2650" y="2725"/>
                    </a:cubicBezTo>
                    <a:cubicBezTo>
                      <a:pt x="4016" y="2725"/>
                      <a:pt x="5138" y="2140"/>
                      <a:pt x="5138" y="1419"/>
                    </a:cubicBezTo>
                    <a:cubicBezTo>
                      <a:pt x="5173" y="678"/>
                      <a:pt x="4021" y="43"/>
                      <a:pt x="2609" y="8"/>
                    </a:cubicBezTo>
                    <a:cubicBezTo>
                      <a:pt x="2523" y="3"/>
                      <a:pt x="2438" y="0"/>
                      <a:pt x="2354"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18"/>
              <p:cNvSpPr/>
              <p:nvPr/>
            </p:nvSpPr>
            <p:spPr>
              <a:xfrm>
                <a:off x="5633938" y="6857475"/>
                <a:ext cx="128450" cy="45625"/>
              </a:xfrm>
              <a:custGeom>
                <a:rect b="b" l="l" r="r" t="t"/>
                <a:pathLst>
                  <a:path extrusionOk="0" h="1825" w="5138">
                    <a:moveTo>
                      <a:pt x="117" y="0"/>
                    </a:moveTo>
                    <a:cubicBezTo>
                      <a:pt x="36" y="107"/>
                      <a:pt x="1" y="259"/>
                      <a:pt x="1" y="366"/>
                    </a:cubicBezTo>
                    <a:cubicBezTo>
                      <a:pt x="1" y="1117"/>
                      <a:pt x="1117" y="1751"/>
                      <a:pt x="2529" y="1823"/>
                    </a:cubicBezTo>
                    <a:cubicBezTo>
                      <a:pt x="2572" y="1824"/>
                      <a:pt x="2616" y="1824"/>
                      <a:pt x="2659" y="1824"/>
                    </a:cubicBezTo>
                    <a:cubicBezTo>
                      <a:pt x="4019" y="1824"/>
                      <a:pt x="5103" y="1282"/>
                      <a:pt x="5138" y="554"/>
                    </a:cubicBezTo>
                    <a:lnTo>
                      <a:pt x="5138" y="554"/>
                    </a:lnTo>
                    <a:cubicBezTo>
                      <a:pt x="4843" y="1117"/>
                      <a:pt x="3833" y="1483"/>
                      <a:pt x="2645" y="1483"/>
                    </a:cubicBezTo>
                    <a:cubicBezTo>
                      <a:pt x="1234" y="1447"/>
                      <a:pt x="72" y="777"/>
                      <a:pt x="117" y="36"/>
                    </a:cubicBezTo>
                    <a:lnTo>
                      <a:pt x="117" y="0"/>
                    </a:ln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pic>
        <p:nvPicPr>
          <p:cNvPr id="974" name="Google Shape;974;p18"/>
          <p:cNvPicPr preferRelativeResize="0"/>
          <p:nvPr/>
        </p:nvPicPr>
        <p:blipFill>
          <a:blip r:embed="rId2">
            <a:alphaModFix/>
          </a:blip>
          <a:stretch>
            <a:fillRect/>
          </a:stretch>
        </p:blipFill>
        <p:spPr>
          <a:xfrm>
            <a:off x="86602" y="0"/>
            <a:ext cx="8970797" cy="5143501"/>
          </a:xfrm>
          <a:prstGeom prst="rect">
            <a:avLst/>
          </a:prstGeom>
          <a:noFill/>
          <a:ln>
            <a:noFill/>
          </a:ln>
        </p:spPr>
      </p:pic>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Big title + subtitle">
  <p:cSld name="TITLE_1_1_1_1_1_1_1">
    <p:bg>
      <p:bgPr>
        <a:gradFill>
          <a:gsLst>
            <a:gs pos="0">
              <a:srgbClr val="FF8200"/>
            </a:gs>
            <a:gs pos="100000">
              <a:schemeClr val="accent1"/>
            </a:gs>
          </a:gsLst>
          <a:lin ang="10801400" scaled="0"/>
        </a:gradFill>
      </p:bgPr>
    </p:bg>
    <p:spTree>
      <p:nvGrpSpPr>
        <p:cNvPr id="975" name="Shape 975"/>
        <p:cNvGrpSpPr/>
        <p:nvPr/>
      </p:nvGrpSpPr>
      <p:grpSpPr>
        <a:xfrm>
          <a:off x="0" y="0"/>
          <a:ext cx="0" cy="0"/>
          <a:chOff x="0" y="0"/>
          <a:chExt cx="0" cy="0"/>
        </a:xfrm>
      </p:grpSpPr>
      <p:sp>
        <p:nvSpPr>
          <p:cNvPr id="976" name="Google Shape;976;p19"/>
          <p:cNvSpPr/>
          <p:nvPr/>
        </p:nvSpPr>
        <p:spPr>
          <a:xfrm rot="10800000">
            <a:off x="-3" y="3872798"/>
            <a:ext cx="4210053" cy="1264527"/>
          </a:xfrm>
          <a:custGeom>
            <a:rect b="b" l="l" r="r" t="t"/>
            <a:pathLst>
              <a:path extrusionOk="0" h="4129" w="13747">
                <a:moveTo>
                  <a:pt x="5878" y="2491"/>
                </a:moveTo>
                <a:cubicBezTo>
                  <a:pt x="6042" y="2491"/>
                  <a:pt x="6209" y="2559"/>
                  <a:pt x="6362" y="2608"/>
                </a:cubicBezTo>
                <a:cubicBezTo>
                  <a:pt x="6561" y="2684"/>
                  <a:pt x="6760" y="2769"/>
                  <a:pt x="6911" y="2883"/>
                </a:cubicBezTo>
                <a:cubicBezTo>
                  <a:pt x="6997" y="3006"/>
                  <a:pt x="7111" y="3082"/>
                  <a:pt x="7196" y="3243"/>
                </a:cubicBezTo>
                <a:cubicBezTo>
                  <a:pt x="7272" y="3319"/>
                  <a:pt x="7310" y="3480"/>
                  <a:pt x="7272" y="3594"/>
                </a:cubicBezTo>
                <a:cubicBezTo>
                  <a:pt x="7272" y="3679"/>
                  <a:pt x="7234" y="3755"/>
                  <a:pt x="7111" y="3755"/>
                </a:cubicBezTo>
                <a:cubicBezTo>
                  <a:pt x="7008" y="3780"/>
                  <a:pt x="6900" y="3793"/>
                  <a:pt x="6791" y="3793"/>
                </a:cubicBezTo>
                <a:cubicBezTo>
                  <a:pt x="6570" y="3793"/>
                  <a:pt x="6347" y="3740"/>
                  <a:pt x="6163" y="3632"/>
                </a:cubicBezTo>
                <a:cubicBezTo>
                  <a:pt x="5926" y="3518"/>
                  <a:pt x="5537" y="3205"/>
                  <a:pt x="5452" y="2968"/>
                </a:cubicBezTo>
                <a:cubicBezTo>
                  <a:pt x="5414" y="2807"/>
                  <a:pt x="5489" y="2646"/>
                  <a:pt x="5613" y="2570"/>
                </a:cubicBezTo>
                <a:cubicBezTo>
                  <a:pt x="5698" y="2512"/>
                  <a:pt x="5787" y="2491"/>
                  <a:pt x="5878" y="2491"/>
                </a:cubicBezTo>
                <a:close/>
                <a:moveTo>
                  <a:pt x="0" y="1"/>
                </a:moveTo>
                <a:cubicBezTo>
                  <a:pt x="323" y="200"/>
                  <a:pt x="560" y="399"/>
                  <a:pt x="835" y="636"/>
                </a:cubicBezTo>
                <a:cubicBezTo>
                  <a:pt x="1185" y="949"/>
                  <a:pt x="1546" y="1224"/>
                  <a:pt x="1982" y="1461"/>
                </a:cubicBezTo>
                <a:cubicBezTo>
                  <a:pt x="2607" y="1783"/>
                  <a:pt x="3318" y="2020"/>
                  <a:pt x="3916" y="2409"/>
                </a:cubicBezTo>
                <a:cubicBezTo>
                  <a:pt x="4826" y="2968"/>
                  <a:pt x="5613" y="3831"/>
                  <a:pt x="6674" y="4068"/>
                </a:cubicBezTo>
                <a:cubicBezTo>
                  <a:pt x="6878" y="4111"/>
                  <a:pt x="7083" y="4128"/>
                  <a:pt x="7290" y="4128"/>
                </a:cubicBezTo>
                <a:cubicBezTo>
                  <a:pt x="7855" y="4128"/>
                  <a:pt x="8431" y="3999"/>
                  <a:pt x="9007" y="3916"/>
                </a:cubicBezTo>
                <a:cubicBezTo>
                  <a:pt x="9420" y="3836"/>
                  <a:pt x="9850" y="3792"/>
                  <a:pt x="10286" y="3792"/>
                </a:cubicBezTo>
                <a:cubicBezTo>
                  <a:pt x="10519" y="3792"/>
                  <a:pt x="10753" y="3804"/>
                  <a:pt x="10988" y="3831"/>
                </a:cubicBezTo>
                <a:cubicBezTo>
                  <a:pt x="11404" y="3862"/>
                  <a:pt x="11821" y="3974"/>
                  <a:pt x="12237" y="3974"/>
                </a:cubicBezTo>
                <a:cubicBezTo>
                  <a:pt x="12333" y="3974"/>
                  <a:pt x="12428" y="3968"/>
                  <a:pt x="12524" y="3954"/>
                </a:cubicBezTo>
                <a:cubicBezTo>
                  <a:pt x="12837" y="3954"/>
                  <a:pt x="13074" y="3831"/>
                  <a:pt x="13396" y="3831"/>
                </a:cubicBezTo>
                <a:cubicBezTo>
                  <a:pt x="13453" y="3812"/>
                  <a:pt x="13512" y="3802"/>
                  <a:pt x="13571" y="3802"/>
                </a:cubicBezTo>
                <a:cubicBezTo>
                  <a:pt x="13631" y="3802"/>
                  <a:pt x="13690" y="3812"/>
                  <a:pt x="13747" y="3831"/>
                </a:cubicBezTo>
                <a:lnTo>
                  <a:pt x="13747" y="2883"/>
                </a:lnTo>
                <a:cubicBezTo>
                  <a:pt x="13396" y="2921"/>
                  <a:pt x="13036" y="2968"/>
                  <a:pt x="12647" y="3006"/>
                </a:cubicBezTo>
                <a:cubicBezTo>
                  <a:pt x="12461" y="3028"/>
                  <a:pt x="12278" y="3050"/>
                  <a:pt x="12096" y="3050"/>
                </a:cubicBezTo>
                <a:cubicBezTo>
                  <a:pt x="11963" y="3050"/>
                  <a:pt x="11831" y="3038"/>
                  <a:pt x="11699" y="3006"/>
                </a:cubicBezTo>
                <a:cubicBezTo>
                  <a:pt x="11377" y="2921"/>
                  <a:pt x="11064" y="2731"/>
                  <a:pt x="10704" y="2608"/>
                </a:cubicBezTo>
                <a:cubicBezTo>
                  <a:pt x="9955" y="2333"/>
                  <a:pt x="9044" y="2494"/>
                  <a:pt x="8419" y="2020"/>
                </a:cubicBezTo>
                <a:cubicBezTo>
                  <a:pt x="7784" y="1584"/>
                  <a:pt x="7471" y="750"/>
                  <a:pt x="6959" y="200"/>
                </a:cubicBezTo>
                <a:cubicBezTo>
                  <a:pt x="6874" y="162"/>
                  <a:pt x="6798" y="77"/>
                  <a:pt x="6722" y="1"/>
                </a:cubicBezTo>
                <a:close/>
              </a:path>
            </a:pathLst>
          </a:custGeom>
          <a:gradFill>
            <a:gsLst>
              <a:gs pos="0">
                <a:srgbClr val="FF5E90">
                  <a:alpha val="63529"/>
                </a:srgbClr>
              </a:gs>
              <a:gs pos="100000">
                <a:srgbClr val="ED275A">
                  <a:alpha val="61176"/>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19"/>
          <p:cNvSpPr/>
          <p:nvPr/>
        </p:nvSpPr>
        <p:spPr>
          <a:xfrm rot="10800000">
            <a:off x="-1028" y="-2"/>
            <a:ext cx="3258577" cy="1909501"/>
          </a:xfrm>
          <a:custGeom>
            <a:rect b="b" l="l" r="r" t="t"/>
            <a:pathLst>
              <a:path extrusionOk="0" h="10031" w="13396">
                <a:moveTo>
                  <a:pt x="11613" y="3394"/>
                </a:moveTo>
                <a:cubicBezTo>
                  <a:pt x="11736" y="3432"/>
                  <a:pt x="11850" y="3432"/>
                  <a:pt x="11936" y="3432"/>
                </a:cubicBezTo>
                <a:cubicBezTo>
                  <a:pt x="12286" y="3555"/>
                  <a:pt x="12485" y="4029"/>
                  <a:pt x="12362" y="4380"/>
                </a:cubicBezTo>
                <a:cubicBezTo>
                  <a:pt x="12248" y="4778"/>
                  <a:pt x="11850" y="5015"/>
                  <a:pt x="11499" y="5053"/>
                </a:cubicBezTo>
                <a:cubicBezTo>
                  <a:pt x="11447" y="5062"/>
                  <a:pt x="11394" y="5066"/>
                  <a:pt x="11339" y="5066"/>
                </a:cubicBezTo>
                <a:cubicBezTo>
                  <a:pt x="10615" y="5066"/>
                  <a:pt x="9767" y="4330"/>
                  <a:pt x="10428" y="3669"/>
                </a:cubicBezTo>
                <a:cubicBezTo>
                  <a:pt x="10751" y="3394"/>
                  <a:pt x="11225" y="3394"/>
                  <a:pt x="11613" y="3394"/>
                </a:cubicBezTo>
                <a:close/>
                <a:moveTo>
                  <a:pt x="2470" y="4848"/>
                </a:moveTo>
                <a:cubicBezTo>
                  <a:pt x="2752" y="4848"/>
                  <a:pt x="2844" y="4997"/>
                  <a:pt x="2844" y="5176"/>
                </a:cubicBezTo>
                <a:cubicBezTo>
                  <a:pt x="2806" y="5527"/>
                  <a:pt x="2569" y="5802"/>
                  <a:pt x="2332" y="6039"/>
                </a:cubicBezTo>
                <a:cubicBezTo>
                  <a:pt x="2177" y="6194"/>
                  <a:pt x="1906" y="6303"/>
                  <a:pt x="1660" y="6303"/>
                </a:cubicBezTo>
                <a:cubicBezTo>
                  <a:pt x="1590" y="6303"/>
                  <a:pt x="1523" y="6295"/>
                  <a:pt x="1460" y="6276"/>
                </a:cubicBezTo>
                <a:cubicBezTo>
                  <a:pt x="1185" y="6200"/>
                  <a:pt x="1223" y="5887"/>
                  <a:pt x="1308" y="5688"/>
                </a:cubicBezTo>
                <a:cubicBezTo>
                  <a:pt x="1346" y="5650"/>
                  <a:pt x="1346" y="5650"/>
                  <a:pt x="1346" y="5603"/>
                </a:cubicBezTo>
                <a:cubicBezTo>
                  <a:pt x="1507" y="5366"/>
                  <a:pt x="1744" y="5214"/>
                  <a:pt x="1981" y="5053"/>
                </a:cubicBezTo>
                <a:cubicBezTo>
                  <a:pt x="2095" y="4977"/>
                  <a:pt x="2218" y="4854"/>
                  <a:pt x="2370" y="4854"/>
                </a:cubicBezTo>
                <a:cubicBezTo>
                  <a:pt x="2406" y="4850"/>
                  <a:pt x="2439" y="4848"/>
                  <a:pt x="2470" y="4848"/>
                </a:cubicBezTo>
                <a:close/>
                <a:moveTo>
                  <a:pt x="13395" y="0"/>
                </a:moveTo>
                <a:cubicBezTo>
                  <a:pt x="10751" y="2806"/>
                  <a:pt x="6437" y="1422"/>
                  <a:pt x="2929" y="2882"/>
                </a:cubicBezTo>
                <a:cubicBezTo>
                  <a:pt x="0" y="4067"/>
                  <a:pt x="85" y="7186"/>
                  <a:pt x="474" y="10030"/>
                </a:cubicBezTo>
                <a:lnTo>
                  <a:pt x="1782" y="10030"/>
                </a:lnTo>
                <a:cubicBezTo>
                  <a:pt x="1782" y="9793"/>
                  <a:pt x="1782" y="9594"/>
                  <a:pt x="1820" y="9357"/>
                </a:cubicBezTo>
                <a:cubicBezTo>
                  <a:pt x="1981" y="7783"/>
                  <a:pt x="3081" y="6513"/>
                  <a:pt x="4503" y="6039"/>
                </a:cubicBezTo>
                <a:cubicBezTo>
                  <a:pt x="6911" y="5252"/>
                  <a:pt x="10703" y="5840"/>
                  <a:pt x="13395" y="5091"/>
                </a:cubicBezTo>
                <a:lnTo>
                  <a:pt x="13395" y="0"/>
                </a:lnTo>
                <a:close/>
              </a:path>
            </a:pathLst>
          </a:custGeom>
          <a:gradFill>
            <a:gsLst>
              <a:gs pos="0">
                <a:srgbClr val="FF5E90">
                  <a:alpha val="63529"/>
                </a:srgbClr>
              </a:gs>
              <a:gs pos="100000">
                <a:srgbClr val="ED275A">
                  <a:alpha val="61176"/>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19"/>
          <p:cNvSpPr/>
          <p:nvPr/>
        </p:nvSpPr>
        <p:spPr>
          <a:xfrm flipH="1">
            <a:off x="5511808" y="-9925"/>
            <a:ext cx="3632609" cy="5143519"/>
          </a:xfrm>
          <a:custGeom>
            <a:rect b="b" l="l" r="r" t="t"/>
            <a:pathLst>
              <a:path extrusionOk="0" h="45011" w="31789">
                <a:moveTo>
                  <a:pt x="14894" y="8041"/>
                </a:moveTo>
                <a:cubicBezTo>
                  <a:pt x="15260" y="8041"/>
                  <a:pt x="15519" y="8300"/>
                  <a:pt x="15519" y="8675"/>
                </a:cubicBezTo>
                <a:cubicBezTo>
                  <a:pt x="15519" y="9006"/>
                  <a:pt x="15260" y="9310"/>
                  <a:pt x="14894" y="9310"/>
                </a:cubicBezTo>
                <a:cubicBezTo>
                  <a:pt x="14554" y="9310"/>
                  <a:pt x="14295" y="9006"/>
                  <a:pt x="14295" y="8675"/>
                </a:cubicBezTo>
                <a:cubicBezTo>
                  <a:pt x="14295" y="8300"/>
                  <a:pt x="14554" y="8041"/>
                  <a:pt x="14894" y="8041"/>
                </a:cubicBezTo>
                <a:close/>
                <a:moveTo>
                  <a:pt x="15032" y="9718"/>
                </a:moveTo>
                <a:cubicBezTo>
                  <a:pt x="15110" y="9718"/>
                  <a:pt x="15187" y="9730"/>
                  <a:pt x="15260" y="9756"/>
                </a:cubicBezTo>
                <a:cubicBezTo>
                  <a:pt x="15930" y="10015"/>
                  <a:pt x="16082" y="11132"/>
                  <a:pt x="15671" y="12320"/>
                </a:cubicBezTo>
                <a:cubicBezTo>
                  <a:pt x="15278" y="13374"/>
                  <a:pt x="14566" y="14075"/>
                  <a:pt x="13944" y="14075"/>
                </a:cubicBezTo>
                <a:cubicBezTo>
                  <a:pt x="13860" y="14075"/>
                  <a:pt x="13777" y="14062"/>
                  <a:pt x="13697" y="14036"/>
                </a:cubicBezTo>
                <a:cubicBezTo>
                  <a:pt x="13062" y="13812"/>
                  <a:pt x="12919" y="12660"/>
                  <a:pt x="13330" y="11463"/>
                </a:cubicBezTo>
                <a:cubicBezTo>
                  <a:pt x="13725" y="10444"/>
                  <a:pt x="14435" y="9718"/>
                  <a:pt x="15032" y="9718"/>
                </a:cubicBezTo>
                <a:close/>
                <a:moveTo>
                  <a:pt x="25652" y="19352"/>
                </a:moveTo>
                <a:cubicBezTo>
                  <a:pt x="25751" y="19352"/>
                  <a:pt x="25839" y="19378"/>
                  <a:pt x="25910" y="19432"/>
                </a:cubicBezTo>
                <a:cubicBezTo>
                  <a:pt x="26205" y="19655"/>
                  <a:pt x="26133" y="20325"/>
                  <a:pt x="25722" y="20888"/>
                </a:cubicBezTo>
                <a:cubicBezTo>
                  <a:pt x="25411" y="21308"/>
                  <a:pt x="24997" y="21558"/>
                  <a:pt x="24683" y="21558"/>
                </a:cubicBezTo>
                <a:cubicBezTo>
                  <a:pt x="24582" y="21558"/>
                  <a:pt x="24492" y="21532"/>
                  <a:pt x="24418" y="21478"/>
                </a:cubicBezTo>
                <a:cubicBezTo>
                  <a:pt x="24087" y="21254"/>
                  <a:pt x="24194" y="20620"/>
                  <a:pt x="24605" y="20066"/>
                </a:cubicBezTo>
                <a:cubicBezTo>
                  <a:pt x="24918" y="19611"/>
                  <a:pt x="25338" y="19352"/>
                  <a:pt x="25652" y="19352"/>
                </a:cubicBezTo>
                <a:close/>
                <a:moveTo>
                  <a:pt x="24123" y="22184"/>
                </a:moveTo>
                <a:cubicBezTo>
                  <a:pt x="24418" y="22184"/>
                  <a:pt x="24641" y="22407"/>
                  <a:pt x="24641" y="22675"/>
                </a:cubicBezTo>
                <a:cubicBezTo>
                  <a:pt x="24641" y="22970"/>
                  <a:pt x="24418" y="23193"/>
                  <a:pt x="24123" y="23193"/>
                </a:cubicBezTo>
                <a:cubicBezTo>
                  <a:pt x="23864" y="23193"/>
                  <a:pt x="23640" y="22970"/>
                  <a:pt x="23640" y="22675"/>
                </a:cubicBezTo>
                <a:cubicBezTo>
                  <a:pt x="23640" y="22407"/>
                  <a:pt x="23864" y="22184"/>
                  <a:pt x="24123" y="22184"/>
                </a:cubicBezTo>
                <a:close/>
                <a:moveTo>
                  <a:pt x="5529" y="22612"/>
                </a:moveTo>
                <a:cubicBezTo>
                  <a:pt x="6237" y="22612"/>
                  <a:pt x="6796" y="22852"/>
                  <a:pt x="6960" y="23300"/>
                </a:cubicBezTo>
                <a:cubicBezTo>
                  <a:pt x="7219" y="23970"/>
                  <a:pt x="6362" y="24909"/>
                  <a:pt x="5102" y="25391"/>
                </a:cubicBezTo>
                <a:cubicBezTo>
                  <a:pt x="4640" y="25554"/>
                  <a:pt x="4178" y="25632"/>
                  <a:pt x="3766" y="25632"/>
                </a:cubicBezTo>
                <a:cubicBezTo>
                  <a:pt x="3048" y="25632"/>
                  <a:pt x="2483" y="25393"/>
                  <a:pt x="2341" y="24944"/>
                </a:cubicBezTo>
                <a:cubicBezTo>
                  <a:pt x="2082" y="24274"/>
                  <a:pt x="2904" y="23300"/>
                  <a:pt x="4209" y="22854"/>
                </a:cubicBezTo>
                <a:cubicBezTo>
                  <a:pt x="4668" y="22691"/>
                  <a:pt x="5123" y="22612"/>
                  <a:pt x="5529" y="22612"/>
                </a:cubicBezTo>
                <a:close/>
                <a:moveTo>
                  <a:pt x="25910" y="0"/>
                </a:moveTo>
                <a:cubicBezTo>
                  <a:pt x="24945" y="1305"/>
                  <a:pt x="23864" y="2457"/>
                  <a:pt x="22488" y="3199"/>
                </a:cubicBezTo>
                <a:cubicBezTo>
                  <a:pt x="20031" y="4583"/>
                  <a:pt x="16824" y="4655"/>
                  <a:pt x="14814" y="6629"/>
                </a:cubicBezTo>
                <a:cubicBezTo>
                  <a:pt x="13062" y="8336"/>
                  <a:pt x="12732" y="10980"/>
                  <a:pt x="12437" y="13401"/>
                </a:cubicBezTo>
                <a:cubicBezTo>
                  <a:pt x="12133" y="15823"/>
                  <a:pt x="11615" y="18467"/>
                  <a:pt x="9712" y="19950"/>
                </a:cubicBezTo>
                <a:cubicBezTo>
                  <a:pt x="7747" y="21514"/>
                  <a:pt x="4879" y="21371"/>
                  <a:pt x="2681" y="22595"/>
                </a:cubicBezTo>
                <a:cubicBezTo>
                  <a:pt x="1528" y="23265"/>
                  <a:pt x="635" y="24274"/>
                  <a:pt x="1" y="25427"/>
                </a:cubicBezTo>
                <a:lnTo>
                  <a:pt x="1" y="45010"/>
                </a:lnTo>
                <a:lnTo>
                  <a:pt x="31788" y="45010"/>
                </a:lnTo>
                <a:lnTo>
                  <a:pt x="31788" y="34137"/>
                </a:lnTo>
                <a:cubicBezTo>
                  <a:pt x="31494" y="33726"/>
                  <a:pt x="31234" y="33280"/>
                  <a:pt x="30931" y="32869"/>
                </a:cubicBezTo>
                <a:cubicBezTo>
                  <a:pt x="30369" y="32128"/>
                  <a:pt x="29596" y="31452"/>
                  <a:pt x="28689" y="31452"/>
                </a:cubicBezTo>
                <a:cubicBezTo>
                  <a:pt x="28645" y="31452"/>
                  <a:pt x="28600" y="31454"/>
                  <a:pt x="28554" y="31457"/>
                </a:cubicBezTo>
                <a:cubicBezTo>
                  <a:pt x="28229" y="31481"/>
                  <a:pt x="27899" y="31591"/>
                  <a:pt x="27595" y="31591"/>
                </a:cubicBezTo>
                <a:cubicBezTo>
                  <a:pt x="27449" y="31591"/>
                  <a:pt x="27309" y="31566"/>
                  <a:pt x="27178" y="31493"/>
                </a:cubicBezTo>
                <a:cubicBezTo>
                  <a:pt x="26955" y="31386"/>
                  <a:pt x="26803" y="31118"/>
                  <a:pt x="26687" y="30894"/>
                </a:cubicBezTo>
                <a:cubicBezTo>
                  <a:pt x="26205" y="29778"/>
                  <a:pt x="26169" y="28518"/>
                  <a:pt x="26616" y="27401"/>
                </a:cubicBezTo>
                <a:cubicBezTo>
                  <a:pt x="26839" y="26803"/>
                  <a:pt x="27178" y="26204"/>
                  <a:pt x="27062" y="25614"/>
                </a:cubicBezTo>
                <a:cubicBezTo>
                  <a:pt x="26875" y="24533"/>
                  <a:pt x="25427" y="24051"/>
                  <a:pt x="25311" y="23006"/>
                </a:cubicBezTo>
                <a:cubicBezTo>
                  <a:pt x="25240" y="22335"/>
                  <a:pt x="25722" y="21782"/>
                  <a:pt x="26062" y="21254"/>
                </a:cubicBezTo>
                <a:cubicBezTo>
                  <a:pt x="26910" y="19950"/>
                  <a:pt x="27178" y="18163"/>
                  <a:pt x="26205" y="16975"/>
                </a:cubicBezTo>
                <a:cubicBezTo>
                  <a:pt x="25838" y="16528"/>
                  <a:pt x="25311" y="16198"/>
                  <a:pt x="24864" y="15823"/>
                </a:cubicBezTo>
                <a:cubicBezTo>
                  <a:pt x="23676" y="14813"/>
                  <a:pt x="22935" y="13250"/>
                  <a:pt x="22935" y="11731"/>
                </a:cubicBezTo>
                <a:cubicBezTo>
                  <a:pt x="22890" y="10167"/>
                  <a:pt x="23605" y="8604"/>
                  <a:pt x="24793" y="7594"/>
                </a:cubicBezTo>
                <a:cubicBezTo>
                  <a:pt x="26240" y="6326"/>
                  <a:pt x="28367" y="5807"/>
                  <a:pt x="29296" y="4137"/>
                </a:cubicBezTo>
                <a:cubicBezTo>
                  <a:pt x="29635" y="3502"/>
                  <a:pt x="29778" y="2797"/>
                  <a:pt x="29966" y="2127"/>
                </a:cubicBezTo>
                <a:cubicBezTo>
                  <a:pt x="30189" y="1376"/>
                  <a:pt x="30484" y="670"/>
                  <a:pt x="30895" y="0"/>
                </a:cubicBezTo>
                <a:close/>
              </a:path>
            </a:pathLst>
          </a:custGeom>
          <a:gradFill>
            <a:gsLst>
              <a:gs pos="0">
                <a:srgbClr val="FF5E90">
                  <a:alpha val="63529"/>
                  <a:alpha val="43060"/>
                </a:srgbClr>
              </a:gs>
              <a:gs pos="100000">
                <a:srgbClr val="ED275A">
                  <a:alpha val="61176"/>
                  <a:alpha val="4306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19"/>
          <p:cNvSpPr/>
          <p:nvPr/>
        </p:nvSpPr>
        <p:spPr>
          <a:xfrm>
            <a:off x="-1025" y="1617887"/>
            <a:ext cx="8336379" cy="4666849"/>
          </a:xfrm>
          <a:custGeom>
            <a:rect b="b" l="l" r="r" t="t"/>
            <a:pathLst>
              <a:path extrusionOk="0" h="58469" w="104443">
                <a:moveTo>
                  <a:pt x="77193" y="928"/>
                </a:moveTo>
                <a:cubicBezTo>
                  <a:pt x="75815" y="928"/>
                  <a:pt x="74516" y="1088"/>
                  <a:pt x="73395" y="1422"/>
                </a:cubicBezTo>
                <a:cubicBezTo>
                  <a:pt x="73395" y="1422"/>
                  <a:pt x="75639" y="1034"/>
                  <a:pt x="78744" y="1034"/>
                </a:cubicBezTo>
                <a:cubicBezTo>
                  <a:pt x="78900" y="1034"/>
                  <a:pt x="79059" y="1035"/>
                  <a:pt x="79219" y="1037"/>
                </a:cubicBezTo>
                <a:lnTo>
                  <a:pt x="79219" y="1037"/>
                </a:lnTo>
                <a:cubicBezTo>
                  <a:pt x="78533" y="965"/>
                  <a:pt x="77854" y="928"/>
                  <a:pt x="77193" y="928"/>
                </a:cubicBezTo>
                <a:close/>
                <a:moveTo>
                  <a:pt x="0" y="0"/>
                </a:moveTo>
                <a:lnTo>
                  <a:pt x="0" y="45268"/>
                </a:lnTo>
                <a:cubicBezTo>
                  <a:pt x="0" y="45268"/>
                  <a:pt x="33248" y="58468"/>
                  <a:pt x="57865" y="58468"/>
                </a:cubicBezTo>
                <a:cubicBezTo>
                  <a:pt x="58116" y="58468"/>
                  <a:pt x="58366" y="58467"/>
                  <a:pt x="58616" y="58464"/>
                </a:cubicBezTo>
                <a:cubicBezTo>
                  <a:pt x="97845" y="58028"/>
                  <a:pt x="104443" y="18486"/>
                  <a:pt x="93929" y="6361"/>
                </a:cubicBezTo>
                <a:cubicBezTo>
                  <a:pt x="90208" y="2067"/>
                  <a:pt x="83871" y="1097"/>
                  <a:pt x="79219" y="1037"/>
                </a:cubicBezTo>
                <a:lnTo>
                  <a:pt x="79219" y="1037"/>
                </a:lnTo>
                <a:cubicBezTo>
                  <a:pt x="84001" y="1538"/>
                  <a:pt x="89126" y="3746"/>
                  <a:pt x="90848" y="7110"/>
                </a:cubicBezTo>
                <a:cubicBezTo>
                  <a:pt x="93929" y="13083"/>
                  <a:pt x="91123" y="27853"/>
                  <a:pt x="71651" y="27853"/>
                </a:cubicBezTo>
                <a:cubicBezTo>
                  <a:pt x="41040" y="27853"/>
                  <a:pt x="0" y="0"/>
                  <a:pt x="0" y="0"/>
                </a:cubicBezTo>
                <a:close/>
              </a:path>
            </a:pathLst>
          </a:custGeom>
          <a:gradFill>
            <a:gsLst>
              <a:gs pos="0">
                <a:srgbClr val="FFFFFF">
                  <a:alpha val="13050"/>
                </a:srgbClr>
              </a:gs>
              <a:gs pos="100000">
                <a:srgbClr val="FFFFFF">
                  <a:alpha val="0"/>
                  <a:alpha val="1305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19"/>
          <p:cNvSpPr/>
          <p:nvPr/>
        </p:nvSpPr>
        <p:spPr>
          <a:xfrm>
            <a:off x="2200488" y="4164950"/>
            <a:ext cx="1075758" cy="485054"/>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19"/>
          <p:cNvSpPr/>
          <p:nvPr/>
        </p:nvSpPr>
        <p:spPr>
          <a:xfrm>
            <a:off x="652945" y="3916330"/>
            <a:ext cx="427277" cy="416972"/>
          </a:xfrm>
          <a:custGeom>
            <a:rect b="b" l="l" r="r" t="t"/>
            <a:pathLst>
              <a:path extrusionOk="0" h="30025" w="30767">
                <a:moveTo>
                  <a:pt x="30142" y="0"/>
                </a:moveTo>
                <a:cubicBezTo>
                  <a:pt x="28968" y="0"/>
                  <a:pt x="1186" y="26842"/>
                  <a:pt x="596" y="27432"/>
                </a:cubicBezTo>
                <a:cubicBezTo>
                  <a:pt x="0" y="28028"/>
                  <a:pt x="0" y="28989"/>
                  <a:pt x="596" y="29584"/>
                </a:cubicBezTo>
                <a:cubicBezTo>
                  <a:pt x="894" y="29878"/>
                  <a:pt x="1283" y="30025"/>
                  <a:pt x="1672" y="30025"/>
                </a:cubicBezTo>
                <a:cubicBezTo>
                  <a:pt x="2062" y="30025"/>
                  <a:pt x="2451" y="29878"/>
                  <a:pt x="2749" y="29584"/>
                </a:cubicBezTo>
                <a:cubicBezTo>
                  <a:pt x="3336" y="28989"/>
                  <a:pt x="30767" y="597"/>
                  <a:pt x="30171" y="10"/>
                </a:cubicBezTo>
                <a:cubicBezTo>
                  <a:pt x="30165" y="3"/>
                  <a:pt x="30155" y="0"/>
                  <a:pt x="30142" y="0"/>
                </a:cubicBezTo>
                <a:close/>
              </a:path>
            </a:pathLst>
          </a:custGeom>
          <a:gradFill>
            <a:gsLst>
              <a:gs pos="0">
                <a:srgbClr val="FFFFFF">
                  <a:alpha val="0"/>
                </a:srgbClr>
              </a:gs>
              <a:gs pos="100000">
                <a:srgbClr val="F0FFFF"/>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19"/>
          <p:cNvSpPr/>
          <p:nvPr/>
        </p:nvSpPr>
        <p:spPr>
          <a:xfrm>
            <a:off x="6830250" y="239513"/>
            <a:ext cx="769875" cy="750625"/>
          </a:xfrm>
          <a:custGeom>
            <a:rect b="b" l="l" r="r" t="t"/>
            <a:pathLst>
              <a:path extrusionOk="0" h="30025" w="30795">
                <a:moveTo>
                  <a:pt x="30134" y="0"/>
                </a:moveTo>
                <a:cubicBezTo>
                  <a:pt x="28968" y="0"/>
                  <a:pt x="1212" y="26807"/>
                  <a:pt x="588" y="27396"/>
                </a:cubicBezTo>
                <a:cubicBezTo>
                  <a:pt x="1" y="27992"/>
                  <a:pt x="1" y="28989"/>
                  <a:pt x="588" y="29585"/>
                </a:cubicBezTo>
                <a:cubicBezTo>
                  <a:pt x="904" y="29878"/>
                  <a:pt x="1302" y="30025"/>
                  <a:pt x="1695" y="30025"/>
                </a:cubicBezTo>
                <a:cubicBezTo>
                  <a:pt x="2089" y="30025"/>
                  <a:pt x="2478" y="29878"/>
                  <a:pt x="2776" y="29585"/>
                </a:cubicBezTo>
                <a:cubicBezTo>
                  <a:pt x="3372" y="28989"/>
                  <a:pt x="30794" y="597"/>
                  <a:pt x="30163" y="10"/>
                </a:cubicBezTo>
                <a:cubicBezTo>
                  <a:pt x="30156" y="3"/>
                  <a:pt x="30147" y="0"/>
                  <a:pt x="30134" y="0"/>
                </a:cubicBezTo>
                <a:close/>
              </a:path>
            </a:pathLst>
          </a:custGeom>
          <a:gradFill>
            <a:gsLst>
              <a:gs pos="0">
                <a:srgbClr val="FA8CEB"/>
              </a:gs>
              <a:gs pos="100000">
                <a:srgbClr val="FFEA8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3" name="Google Shape;983;p19"/>
          <p:cNvGrpSpPr/>
          <p:nvPr/>
        </p:nvGrpSpPr>
        <p:grpSpPr>
          <a:xfrm>
            <a:off x="-1025" y="0"/>
            <a:ext cx="9192023" cy="5177169"/>
            <a:chOff x="-1025" y="0"/>
            <a:chExt cx="9192023" cy="5177169"/>
          </a:xfrm>
        </p:grpSpPr>
        <p:sp>
          <p:nvSpPr>
            <p:cNvPr id="984" name="Google Shape;984;p19"/>
            <p:cNvSpPr/>
            <p:nvPr/>
          </p:nvSpPr>
          <p:spPr>
            <a:xfrm>
              <a:off x="-1025" y="1870000"/>
              <a:ext cx="9144059" cy="3055755"/>
            </a:xfrm>
            <a:custGeom>
              <a:rect b="b" l="l" r="r" t="t"/>
              <a:pathLst>
                <a:path extrusionOk="0" h="17447" w="51963">
                  <a:moveTo>
                    <a:pt x="22612" y="0"/>
                  </a:moveTo>
                  <a:cubicBezTo>
                    <a:pt x="21469" y="0"/>
                    <a:pt x="19509" y="149"/>
                    <a:pt x="17875" y="1020"/>
                  </a:cubicBezTo>
                  <a:cubicBezTo>
                    <a:pt x="17286" y="1335"/>
                    <a:pt x="16385" y="1455"/>
                    <a:pt x="15354" y="1455"/>
                  </a:cubicBezTo>
                  <a:cubicBezTo>
                    <a:pt x="12055" y="1455"/>
                    <a:pt x="7427" y="224"/>
                    <a:pt x="7427" y="224"/>
                  </a:cubicBezTo>
                  <a:cubicBezTo>
                    <a:pt x="7427" y="224"/>
                    <a:pt x="6553" y="4"/>
                    <a:pt x="5155" y="4"/>
                  </a:cubicBezTo>
                  <a:cubicBezTo>
                    <a:pt x="3815" y="4"/>
                    <a:pt x="1994" y="206"/>
                    <a:pt x="1" y="999"/>
                  </a:cubicBezTo>
                  <a:lnTo>
                    <a:pt x="1" y="16134"/>
                  </a:lnTo>
                  <a:cubicBezTo>
                    <a:pt x="2379" y="16048"/>
                    <a:pt x="7234" y="15417"/>
                    <a:pt x="11031" y="12042"/>
                  </a:cubicBezTo>
                  <a:cubicBezTo>
                    <a:pt x="14657" y="8811"/>
                    <a:pt x="17051" y="7386"/>
                    <a:pt x="19654" y="7386"/>
                  </a:cubicBezTo>
                  <a:cubicBezTo>
                    <a:pt x="20807" y="7386"/>
                    <a:pt x="22001" y="7665"/>
                    <a:pt x="23362" y="8192"/>
                  </a:cubicBezTo>
                  <a:cubicBezTo>
                    <a:pt x="24699" y="8707"/>
                    <a:pt x="25841" y="8887"/>
                    <a:pt x="26784" y="8887"/>
                  </a:cubicBezTo>
                  <a:cubicBezTo>
                    <a:pt x="28968" y="8887"/>
                    <a:pt x="30082" y="7921"/>
                    <a:pt x="30082" y="7921"/>
                  </a:cubicBezTo>
                  <a:cubicBezTo>
                    <a:pt x="30082" y="7921"/>
                    <a:pt x="31590" y="7145"/>
                    <a:pt x="33097" y="7145"/>
                  </a:cubicBezTo>
                  <a:cubicBezTo>
                    <a:pt x="34164" y="7145"/>
                    <a:pt x="35231" y="7534"/>
                    <a:pt x="35762" y="8864"/>
                  </a:cubicBezTo>
                  <a:cubicBezTo>
                    <a:pt x="37045" y="12067"/>
                    <a:pt x="40334" y="15043"/>
                    <a:pt x="40334" y="15043"/>
                  </a:cubicBezTo>
                  <a:cubicBezTo>
                    <a:pt x="40334" y="15043"/>
                    <a:pt x="42539" y="17446"/>
                    <a:pt x="46691" y="17446"/>
                  </a:cubicBezTo>
                  <a:cubicBezTo>
                    <a:pt x="47363" y="17446"/>
                    <a:pt x="48086" y="17383"/>
                    <a:pt x="48859" y="17237"/>
                  </a:cubicBezTo>
                  <a:cubicBezTo>
                    <a:pt x="49658" y="17086"/>
                    <a:pt x="50323" y="17021"/>
                    <a:pt x="50877" y="17021"/>
                  </a:cubicBezTo>
                  <a:cubicBezTo>
                    <a:pt x="51301" y="17021"/>
                    <a:pt x="51659" y="17059"/>
                    <a:pt x="51963" y="17127"/>
                  </a:cubicBezTo>
                  <a:lnTo>
                    <a:pt x="51963" y="4620"/>
                  </a:lnTo>
                  <a:cubicBezTo>
                    <a:pt x="50723" y="5154"/>
                    <a:pt x="48920" y="5759"/>
                    <a:pt x="47115" y="5759"/>
                  </a:cubicBezTo>
                  <a:cubicBezTo>
                    <a:pt x="46256" y="5759"/>
                    <a:pt x="45398" y="5622"/>
                    <a:pt x="44598" y="5276"/>
                  </a:cubicBezTo>
                  <a:cubicBezTo>
                    <a:pt x="42622" y="4416"/>
                    <a:pt x="41037" y="4209"/>
                    <a:pt x="39969" y="4209"/>
                  </a:cubicBezTo>
                  <a:cubicBezTo>
                    <a:pt x="38980" y="4209"/>
                    <a:pt x="38435" y="4386"/>
                    <a:pt x="38435" y="4386"/>
                  </a:cubicBezTo>
                  <a:cubicBezTo>
                    <a:pt x="38435" y="4386"/>
                    <a:pt x="37163" y="4903"/>
                    <a:pt x="35490" y="4903"/>
                  </a:cubicBezTo>
                  <a:cubicBezTo>
                    <a:pt x="34155" y="4903"/>
                    <a:pt x="32565" y="4574"/>
                    <a:pt x="31161" y="3394"/>
                  </a:cubicBezTo>
                  <a:cubicBezTo>
                    <a:pt x="27991" y="733"/>
                    <a:pt x="23575" y="40"/>
                    <a:pt x="23575" y="40"/>
                  </a:cubicBezTo>
                  <a:cubicBezTo>
                    <a:pt x="23575" y="40"/>
                    <a:pt x="23202" y="0"/>
                    <a:pt x="22612" y="0"/>
                  </a:cubicBezTo>
                  <a:close/>
                </a:path>
              </a:pathLst>
            </a:custGeom>
            <a:solidFill>
              <a:srgbClr val="FFFFFF">
                <a:alpha val="13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19"/>
            <p:cNvSpPr/>
            <p:nvPr/>
          </p:nvSpPr>
          <p:spPr>
            <a:xfrm>
              <a:off x="2777841" y="0"/>
              <a:ext cx="6413157" cy="1810824"/>
            </a:xfrm>
            <a:custGeom>
              <a:rect b="b" l="l" r="r" t="t"/>
              <a:pathLst>
                <a:path extrusionOk="0" h="10339" w="36610">
                  <a:moveTo>
                    <a:pt x="0" y="1"/>
                  </a:moveTo>
                  <a:cubicBezTo>
                    <a:pt x="160" y="193"/>
                    <a:pt x="300" y="403"/>
                    <a:pt x="410" y="628"/>
                  </a:cubicBezTo>
                  <a:cubicBezTo>
                    <a:pt x="1440" y="2670"/>
                    <a:pt x="4954" y="3330"/>
                    <a:pt x="4954" y="3330"/>
                  </a:cubicBezTo>
                  <a:cubicBezTo>
                    <a:pt x="4954" y="3330"/>
                    <a:pt x="6545" y="3691"/>
                    <a:pt x="7078" y="4536"/>
                  </a:cubicBezTo>
                  <a:cubicBezTo>
                    <a:pt x="7515" y="5229"/>
                    <a:pt x="8385" y="6335"/>
                    <a:pt x="10189" y="6335"/>
                  </a:cubicBezTo>
                  <a:cubicBezTo>
                    <a:pt x="10584" y="6335"/>
                    <a:pt x="11024" y="6282"/>
                    <a:pt x="11515" y="6160"/>
                  </a:cubicBezTo>
                  <a:cubicBezTo>
                    <a:pt x="11861" y="6073"/>
                    <a:pt x="12224" y="6036"/>
                    <a:pt x="12595" y="6036"/>
                  </a:cubicBezTo>
                  <a:cubicBezTo>
                    <a:pt x="15146" y="6036"/>
                    <a:pt x="18047" y="7820"/>
                    <a:pt x="18047" y="7820"/>
                  </a:cubicBezTo>
                  <a:cubicBezTo>
                    <a:pt x="18047" y="7820"/>
                    <a:pt x="21835" y="10339"/>
                    <a:pt x="26041" y="10339"/>
                  </a:cubicBezTo>
                  <a:cubicBezTo>
                    <a:pt x="27202" y="10339"/>
                    <a:pt x="28395" y="10147"/>
                    <a:pt x="29549" y="9657"/>
                  </a:cubicBezTo>
                  <a:cubicBezTo>
                    <a:pt x="32735" y="8304"/>
                    <a:pt x="35163" y="6508"/>
                    <a:pt x="36610" y="5282"/>
                  </a:cubicBezTo>
                  <a:lnTo>
                    <a:pt x="36610" y="1"/>
                  </a:lnTo>
                  <a:lnTo>
                    <a:pt x="29340" y="1"/>
                  </a:lnTo>
                  <a:cubicBezTo>
                    <a:pt x="27597" y="526"/>
                    <a:pt x="25690" y="1321"/>
                    <a:pt x="23804" y="2531"/>
                  </a:cubicBezTo>
                  <a:cubicBezTo>
                    <a:pt x="21110" y="4255"/>
                    <a:pt x="18914" y="4743"/>
                    <a:pt x="17290" y="4743"/>
                  </a:cubicBezTo>
                  <a:cubicBezTo>
                    <a:pt x="15178" y="4743"/>
                    <a:pt x="14037" y="3917"/>
                    <a:pt x="14037" y="3917"/>
                  </a:cubicBezTo>
                  <a:cubicBezTo>
                    <a:pt x="14037" y="3917"/>
                    <a:pt x="13491" y="3321"/>
                    <a:pt x="11936" y="3321"/>
                  </a:cubicBezTo>
                  <a:cubicBezTo>
                    <a:pt x="11455" y="3321"/>
                    <a:pt x="10878" y="3378"/>
                    <a:pt x="10190" y="3527"/>
                  </a:cubicBezTo>
                  <a:cubicBezTo>
                    <a:pt x="10027" y="3562"/>
                    <a:pt x="9866" y="3579"/>
                    <a:pt x="9708" y="3579"/>
                  </a:cubicBezTo>
                  <a:cubicBezTo>
                    <a:pt x="7886" y="3579"/>
                    <a:pt x="6432" y="1385"/>
                    <a:pt x="5696" y="1"/>
                  </a:cubicBezTo>
                  <a:close/>
                </a:path>
              </a:pathLst>
            </a:custGeom>
            <a:solidFill>
              <a:srgbClr val="FFFFFF">
                <a:alpha val="13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19"/>
            <p:cNvSpPr/>
            <p:nvPr/>
          </p:nvSpPr>
          <p:spPr>
            <a:xfrm>
              <a:off x="608925" y="4426148"/>
              <a:ext cx="5082878" cy="751022"/>
            </a:xfrm>
            <a:custGeom>
              <a:rect b="b" l="l" r="r" t="t"/>
              <a:pathLst>
                <a:path extrusionOk="0" h="4288" w="29016">
                  <a:moveTo>
                    <a:pt x="10237" y="0"/>
                  </a:moveTo>
                  <a:cubicBezTo>
                    <a:pt x="6886" y="0"/>
                    <a:pt x="5987" y="1962"/>
                    <a:pt x="5987" y="1962"/>
                  </a:cubicBezTo>
                  <a:cubicBezTo>
                    <a:pt x="5987" y="1962"/>
                    <a:pt x="5249" y="3127"/>
                    <a:pt x="2981" y="3127"/>
                  </a:cubicBezTo>
                  <a:cubicBezTo>
                    <a:pt x="1825" y="3127"/>
                    <a:pt x="759" y="3713"/>
                    <a:pt x="0" y="4287"/>
                  </a:cubicBezTo>
                  <a:lnTo>
                    <a:pt x="29016" y="4287"/>
                  </a:lnTo>
                  <a:cubicBezTo>
                    <a:pt x="28212" y="3996"/>
                    <a:pt x="27269" y="3467"/>
                    <a:pt x="26494" y="2516"/>
                  </a:cubicBezTo>
                  <a:cubicBezTo>
                    <a:pt x="25397" y="1157"/>
                    <a:pt x="23799" y="626"/>
                    <a:pt x="22167" y="626"/>
                  </a:cubicBezTo>
                  <a:cubicBezTo>
                    <a:pt x="21223" y="626"/>
                    <a:pt x="20268" y="804"/>
                    <a:pt x="19392" y="1101"/>
                  </a:cubicBezTo>
                  <a:cubicBezTo>
                    <a:pt x="18736" y="1322"/>
                    <a:pt x="18078" y="1403"/>
                    <a:pt x="17468" y="1403"/>
                  </a:cubicBezTo>
                  <a:cubicBezTo>
                    <a:pt x="15853" y="1403"/>
                    <a:pt x="14578" y="839"/>
                    <a:pt x="14578" y="839"/>
                  </a:cubicBezTo>
                  <a:cubicBezTo>
                    <a:pt x="12805" y="228"/>
                    <a:pt x="11379" y="0"/>
                    <a:pt x="10237" y="0"/>
                  </a:cubicBezTo>
                  <a:close/>
                </a:path>
              </a:pathLst>
            </a:custGeom>
            <a:solidFill>
              <a:srgbClr val="FFFFFF">
                <a:alpha val="13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7" name="Google Shape;987;p19"/>
          <p:cNvSpPr/>
          <p:nvPr/>
        </p:nvSpPr>
        <p:spPr>
          <a:xfrm rot="-1569231">
            <a:off x="8388965" y="293172"/>
            <a:ext cx="317036" cy="317036"/>
          </a:xfrm>
          <a:custGeom>
            <a:rect b="b" l="l" r="r" t="t"/>
            <a:pathLst>
              <a:path extrusionOk="0" h="19382" w="19382">
                <a:moveTo>
                  <a:pt x="9669" y="0"/>
                </a:moveTo>
                <a:cubicBezTo>
                  <a:pt x="4332" y="0"/>
                  <a:pt x="1" y="4332"/>
                  <a:pt x="1" y="9705"/>
                </a:cubicBezTo>
                <a:cubicBezTo>
                  <a:pt x="1" y="15041"/>
                  <a:pt x="4332" y="19382"/>
                  <a:pt x="9669" y="19382"/>
                </a:cubicBezTo>
                <a:cubicBezTo>
                  <a:pt x="15050" y="19382"/>
                  <a:pt x="19382" y="15041"/>
                  <a:pt x="19382" y="9705"/>
                </a:cubicBezTo>
                <a:cubicBezTo>
                  <a:pt x="19382" y="4332"/>
                  <a:pt x="15050" y="0"/>
                  <a:pt x="9669" y="0"/>
                </a:cubicBezTo>
                <a:close/>
              </a:path>
            </a:pathLst>
          </a:custGeom>
          <a:gradFill>
            <a:gsLst>
              <a:gs pos="0">
                <a:srgbClr val="FFFFFF"/>
              </a:gs>
              <a:gs pos="64000">
                <a:srgbClr val="FFFFFF"/>
              </a:gs>
              <a:gs pos="100000">
                <a:srgbClr val="FFFFFF">
                  <a:alpha val="0"/>
                </a:srgbClr>
              </a:gs>
            </a:gsLst>
            <a:lin ang="5400012" scaled="0"/>
          </a:gradFill>
          <a:ln>
            <a:noFill/>
          </a:ln>
          <a:effectLst>
            <a:outerShdw blurRad="300038" rotWithShape="0" algn="bl" dir="1260000" dist="9525">
              <a:srgbClr val="FFFFFF"/>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19"/>
          <p:cNvSpPr/>
          <p:nvPr/>
        </p:nvSpPr>
        <p:spPr>
          <a:xfrm>
            <a:off x="7989775" y="4072025"/>
            <a:ext cx="769875" cy="750625"/>
          </a:xfrm>
          <a:custGeom>
            <a:rect b="b" l="l" r="r" t="t"/>
            <a:pathLst>
              <a:path extrusionOk="0" h="30025" w="30795">
                <a:moveTo>
                  <a:pt x="30134" y="0"/>
                </a:moveTo>
                <a:cubicBezTo>
                  <a:pt x="28968" y="0"/>
                  <a:pt x="1212" y="26807"/>
                  <a:pt x="588" y="27396"/>
                </a:cubicBezTo>
                <a:cubicBezTo>
                  <a:pt x="1" y="27992"/>
                  <a:pt x="1" y="28989"/>
                  <a:pt x="588" y="29585"/>
                </a:cubicBezTo>
                <a:cubicBezTo>
                  <a:pt x="904" y="29878"/>
                  <a:pt x="1302" y="30025"/>
                  <a:pt x="1695" y="30025"/>
                </a:cubicBezTo>
                <a:cubicBezTo>
                  <a:pt x="2089" y="30025"/>
                  <a:pt x="2478" y="29878"/>
                  <a:pt x="2776" y="29585"/>
                </a:cubicBezTo>
                <a:cubicBezTo>
                  <a:pt x="3372" y="28989"/>
                  <a:pt x="30794" y="597"/>
                  <a:pt x="30163" y="10"/>
                </a:cubicBezTo>
                <a:cubicBezTo>
                  <a:pt x="30156" y="3"/>
                  <a:pt x="30147" y="0"/>
                  <a:pt x="30134" y="0"/>
                </a:cubicBezTo>
                <a:close/>
              </a:path>
            </a:pathLst>
          </a:custGeom>
          <a:gradFill>
            <a:gsLst>
              <a:gs pos="0">
                <a:srgbClr val="FA8CEB"/>
              </a:gs>
              <a:gs pos="100000">
                <a:srgbClr val="FFEA8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19"/>
          <p:cNvSpPr/>
          <p:nvPr/>
        </p:nvSpPr>
        <p:spPr>
          <a:xfrm>
            <a:off x="4932502" y="1461026"/>
            <a:ext cx="295286" cy="288165"/>
          </a:xfrm>
          <a:custGeom>
            <a:rect b="b" l="l" r="r" t="t"/>
            <a:pathLst>
              <a:path extrusionOk="0" h="30025" w="30767">
                <a:moveTo>
                  <a:pt x="30142" y="0"/>
                </a:moveTo>
                <a:cubicBezTo>
                  <a:pt x="28968" y="0"/>
                  <a:pt x="1186" y="26842"/>
                  <a:pt x="596" y="27432"/>
                </a:cubicBezTo>
                <a:cubicBezTo>
                  <a:pt x="0" y="28028"/>
                  <a:pt x="0" y="28989"/>
                  <a:pt x="596" y="29584"/>
                </a:cubicBezTo>
                <a:cubicBezTo>
                  <a:pt x="894" y="29878"/>
                  <a:pt x="1283" y="30025"/>
                  <a:pt x="1672" y="30025"/>
                </a:cubicBezTo>
                <a:cubicBezTo>
                  <a:pt x="2062" y="30025"/>
                  <a:pt x="2451" y="29878"/>
                  <a:pt x="2749" y="29584"/>
                </a:cubicBezTo>
                <a:cubicBezTo>
                  <a:pt x="3336" y="28989"/>
                  <a:pt x="30767" y="597"/>
                  <a:pt x="30171" y="10"/>
                </a:cubicBezTo>
                <a:cubicBezTo>
                  <a:pt x="30165" y="3"/>
                  <a:pt x="30155" y="0"/>
                  <a:pt x="30142" y="0"/>
                </a:cubicBezTo>
                <a:close/>
              </a:path>
            </a:pathLst>
          </a:custGeom>
          <a:gradFill>
            <a:gsLst>
              <a:gs pos="0">
                <a:srgbClr val="FFFFFF">
                  <a:alpha val="0"/>
                </a:srgbClr>
              </a:gs>
              <a:gs pos="100000">
                <a:srgbClr val="F0FFFF"/>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19"/>
          <p:cNvSpPr/>
          <p:nvPr/>
        </p:nvSpPr>
        <p:spPr>
          <a:xfrm rot="8804286">
            <a:off x="8074572" y="2953183"/>
            <a:ext cx="440866" cy="440871"/>
          </a:xfrm>
          <a:custGeom>
            <a:rect b="b" l="l" r="r" t="t"/>
            <a:pathLst>
              <a:path extrusionOk="0" h="80534" w="80533">
                <a:moveTo>
                  <a:pt x="40284" y="1"/>
                </a:moveTo>
                <a:cubicBezTo>
                  <a:pt x="18047" y="1"/>
                  <a:pt x="0" y="18013"/>
                  <a:pt x="0" y="40249"/>
                </a:cubicBezTo>
                <a:cubicBezTo>
                  <a:pt x="0" y="62486"/>
                  <a:pt x="18047" y="80533"/>
                  <a:pt x="40284" y="80533"/>
                </a:cubicBezTo>
                <a:cubicBezTo>
                  <a:pt x="62521" y="80533"/>
                  <a:pt x="80532" y="62486"/>
                  <a:pt x="80532" y="40249"/>
                </a:cubicBezTo>
                <a:cubicBezTo>
                  <a:pt x="80532" y="18013"/>
                  <a:pt x="62521" y="1"/>
                  <a:pt x="40284" y="1"/>
                </a:cubicBezTo>
                <a:close/>
              </a:path>
            </a:pathLst>
          </a:custGeom>
          <a:gradFill>
            <a:gsLst>
              <a:gs pos="0">
                <a:srgbClr val="FFFFFF">
                  <a:alpha val="0"/>
                </a:srgbClr>
              </a:gs>
              <a:gs pos="100000">
                <a:srgbClr val="FFFFFF"/>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19"/>
          <p:cNvSpPr/>
          <p:nvPr/>
        </p:nvSpPr>
        <p:spPr>
          <a:xfrm>
            <a:off x="1155275" y="476647"/>
            <a:ext cx="526671" cy="513503"/>
          </a:xfrm>
          <a:custGeom>
            <a:rect b="b" l="l" r="r" t="t"/>
            <a:pathLst>
              <a:path extrusionOk="0" h="30025" w="30795">
                <a:moveTo>
                  <a:pt x="30134" y="0"/>
                </a:moveTo>
                <a:cubicBezTo>
                  <a:pt x="28968" y="0"/>
                  <a:pt x="1212" y="26807"/>
                  <a:pt x="588" y="27396"/>
                </a:cubicBezTo>
                <a:cubicBezTo>
                  <a:pt x="1" y="27992"/>
                  <a:pt x="1" y="28989"/>
                  <a:pt x="588" y="29585"/>
                </a:cubicBezTo>
                <a:cubicBezTo>
                  <a:pt x="904" y="29878"/>
                  <a:pt x="1302" y="30025"/>
                  <a:pt x="1695" y="30025"/>
                </a:cubicBezTo>
                <a:cubicBezTo>
                  <a:pt x="2089" y="30025"/>
                  <a:pt x="2478" y="29878"/>
                  <a:pt x="2776" y="29585"/>
                </a:cubicBezTo>
                <a:cubicBezTo>
                  <a:pt x="3372" y="28989"/>
                  <a:pt x="30794" y="597"/>
                  <a:pt x="30163" y="10"/>
                </a:cubicBezTo>
                <a:cubicBezTo>
                  <a:pt x="30156" y="3"/>
                  <a:pt x="30147" y="0"/>
                  <a:pt x="30134" y="0"/>
                </a:cubicBezTo>
                <a:close/>
              </a:path>
            </a:pathLst>
          </a:custGeom>
          <a:gradFill>
            <a:gsLst>
              <a:gs pos="0">
                <a:srgbClr val="FA8CEB"/>
              </a:gs>
              <a:gs pos="100000">
                <a:srgbClr val="FFEA8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19"/>
          <p:cNvSpPr/>
          <p:nvPr/>
        </p:nvSpPr>
        <p:spPr>
          <a:xfrm>
            <a:off x="5303000" y="1254089"/>
            <a:ext cx="639168" cy="288198"/>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19"/>
          <p:cNvSpPr/>
          <p:nvPr/>
        </p:nvSpPr>
        <p:spPr>
          <a:xfrm>
            <a:off x="7828550" y="4035202"/>
            <a:ext cx="639168" cy="288198"/>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19"/>
          <p:cNvSpPr/>
          <p:nvPr/>
        </p:nvSpPr>
        <p:spPr>
          <a:xfrm>
            <a:off x="1561325" y="470527"/>
            <a:ext cx="639168" cy="288198"/>
          </a:xfrm>
          <a:custGeom>
            <a:rect b="b" l="l" r="r" t="t"/>
            <a:pathLst>
              <a:path extrusionOk="0" h="3526" w="7820">
                <a:moveTo>
                  <a:pt x="4008" y="1"/>
                </a:moveTo>
                <a:cubicBezTo>
                  <a:pt x="3959" y="1"/>
                  <a:pt x="3910" y="1"/>
                  <a:pt x="3861" y="2"/>
                </a:cubicBezTo>
                <a:cubicBezTo>
                  <a:pt x="1709" y="47"/>
                  <a:pt x="1" y="856"/>
                  <a:pt x="1" y="1826"/>
                </a:cubicBezTo>
                <a:cubicBezTo>
                  <a:pt x="36" y="2765"/>
                  <a:pt x="1703" y="3526"/>
                  <a:pt x="3790" y="3526"/>
                </a:cubicBezTo>
                <a:cubicBezTo>
                  <a:pt x="3837" y="3526"/>
                  <a:pt x="3885" y="3525"/>
                  <a:pt x="3932" y="3524"/>
                </a:cubicBezTo>
                <a:cubicBezTo>
                  <a:pt x="6085" y="3489"/>
                  <a:pt x="7819" y="2635"/>
                  <a:pt x="7784" y="1674"/>
                </a:cubicBezTo>
                <a:cubicBezTo>
                  <a:pt x="7784" y="736"/>
                  <a:pt x="6085" y="1"/>
                  <a:pt x="4008" y="1"/>
                </a:cubicBezTo>
                <a:close/>
              </a:path>
            </a:pathLst>
          </a:custGeom>
          <a:gradFill>
            <a:gsLst>
              <a:gs pos="0">
                <a:srgbClr val="F0FFFF">
                  <a:alpha val="38080"/>
                </a:srgbClr>
              </a:gs>
              <a:gs pos="32000">
                <a:srgbClr val="FFFFFF">
                  <a:alpha val="0"/>
                  <a:alpha val="38080"/>
                </a:srgbClr>
              </a:gs>
              <a:gs pos="100000">
                <a:srgbClr val="FFFFFF">
                  <a:alpha val="0"/>
                  <a:alpha val="3808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19"/>
          <p:cNvSpPr/>
          <p:nvPr/>
        </p:nvSpPr>
        <p:spPr>
          <a:xfrm rot="-2873591">
            <a:off x="7909864" y="1375520"/>
            <a:ext cx="476547" cy="579528"/>
          </a:xfrm>
          <a:custGeom>
            <a:rect b="b" l="l" r="r" t="t"/>
            <a:pathLst>
              <a:path extrusionOk="0" h="5031" w="4137">
                <a:moveTo>
                  <a:pt x="2457" y="0"/>
                </a:moveTo>
                <a:cubicBezTo>
                  <a:pt x="2904" y="304"/>
                  <a:pt x="3208" y="751"/>
                  <a:pt x="3395" y="1198"/>
                </a:cubicBezTo>
                <a:cubicBezTo>
                  <a:pt x="3538" y="1600"/>
                  <a:pt x="3574" y="1975"/>
                  <a:pt x="3538" y="2386"/>
                </a:cubicBezTo>
                <a:cubicBezTo>
                  <a:pt x="3503" y="2716"/>
                  <a:pt x="3395" y="3020"/>
                  <a:pt x="3244" y="3315"/>
                </a:cubicBezTo>
                <a:lnTo>
                  <a:pt x="3244" y="3351"/>
                </a:lnTo>
                <a:cubicBezTo>
                  <a:pt x="3092" y="3655"/>
                  <a:pt x="2868" y="3914"/>
                  <a:pt x="2609" y="4101"/>
                </a:cubicBezTo>
                <a:cubicBezTo>
                  <a:pt x="2314" y="4360"/>
                  <a:pt x="1975" y="4548"/>
                  <a:pt x="1564" y="4619"/>
                </a:cubicBezTo>
                <a:cubicBezTo>
                  <a:pt x="1385" y="4691"/>
                  <a:pt x="1162" y="4727"/>
                  <a:pt x="938" y="4727"/>
                </a:cubicBezTo>
                <a:cubicBezTo>
                  <a:pt x="635" y="4727"/>
                  <a:pt x="304" y="4655"/>
                  <a:pt x="0" y="4548"/>
                </a:cubicBezTo>
                <a:lnTo>
                  <a:pt x="0" y="4548"/>
                </a:lnTo>
                <a:cubicBezTo>
                  <a:pt x="117" y="4619"/>
                  <a:pt x="188" y="4655"/>
                  <a:pt x="304" y="4727"/>
                </a:cubicBezTo>
                <a:cubicBezTo>
                  <a:pt x="670" y="4914"/>
                  <a:pt x="1081" y="5030"/>
                  <a:pt x="1528" y="5030"/>
                </a:cubicBezTo>
                <a:cubicBezTo>
                  <a:pt x="1716" y="5030"/>
                  <a:pt x="1939" y="4995"/>
                  <a:pt x="2162" y="4950"/>
                </a:cubicBezTo>
                <a:cubicBezTo>
                  <a:pt x="2538" y="4843"/>
                  <a:pt x="2904" y="4655"/>
                  <a:pt x="3208" y="4396"/>
                </a:cubicBezTo>
                <a:cubicBezTo>
                  <a:pt x="3431" y="4208"/>
                  <a:pt x="3654" y="3949"/>
                  <a:pt x="3797" y="3655"/>
                </a:cubicBezTo>
                <a:cubicBezTo>
                  <a:pt x="3985" y="3351"/>
                  <a:pt x="4065" y="3020"/>
                  <a:pt x="4101" y="2681"/>
                </a:cubicBezTo>
                <a:cubicBezTo>
                  <a:pt x="4137" y="2314"/>
                  <a:pt x="4101" y="1903"/>
                  <a:pt x="3949" y="1528"/>
                </a:cubicBezTo>
                <a:cubicBezTo>
                  <a:pt x="3762" y="930"/>
                  <a:pt x="3315" y="447"/>
                  <a:pt x="2761" y="152"/>
                </a:cubicBezTo>
                <a:cubicBezTo>
                  <a:pt x="2645" y="81"/>
                  <a:pt x="2573" y="36"/>
                  <a:pt x="2457" y="0"/>
                </a:cubicBezTo>
                <a:close/>
              </a:path>
            </a:pathLst>
          </a:custGeom>
          <a:gradFill>
            <a:gsLst>
              <a:gs pos="0">
                <a:srgbClr val="FFFFFF">
                  <a:alpha val="0"/>
                </a:srgbClr>
              </a:gs>
              <a:gs pos="100000">
                <a:srgbClr val="F0FFFF"/>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6" name="Google Shape;996;p19"/>
          <p:cNvGrpSpPr/>
          <p:nvPr/>
        </p:nvGrpSpPr>
        <p:grpSpPr>
          <a:xfrm rot="-28463">
            <a:off x="2972985" y="-287585"/>
            <a:ext cx="2889144" cy="2925776"/>
            <a:chOff x="-2803299" y="2304605"/>
            <a:chExt cx="1513937" cy="1524159"/>
          </a:xfrm>
        </p:grpSpPr>
        <p:sp>
          <p:nvSpPr>
            <p:cNvPr id="997" name="Google Shape;997;p19"/>
            <p:cNvSpPr/>
            <p:nvPr/>
          </p:nvSpPr>
          <p:spPr>
            <a:xfrm rot="-3251086">
              <a:off x="-2653825" y="2527465"/>
              <a:ext cx="999923" cy="880172"/>
            </a:xfrm>
            <a:custGeom>
              <a:rect b="b" l="l" r="r" t="t"/>
              <a:pathLst>
                <a:path extrusionOk="0" h="12434" w="14125">
                  <a:moveTo>
                    <a:pt x="7070" y="1"/>
                  </a:moveTo>
                  <a:cubicBezTo>
                    <a:pt x="6244" y="1"/>
                    <a:pt x="5404" y="166"/>
                    <a:pt x="4599" y="517"/>
                  </a:cubicBezTo>
                  <a:cubicBezTo>
                    <a:pt x="1450" y="1896"/>
                    <a:pt x="0" y="5525"/>
                    <a:pt x="1334" y="8673"/>
                  </a:cubicBezTo>
                  <a:cubicBezTo>
                    <a:pt x="2359" y="11029"/>
                    <a:pt x="4672" y="12433"/>
                    <a:pt x="7091" y="12433"/>
                  </a:cubicBezTo>
                  <a:cubicBezTo>
                    <a:pt x="7906" y="12433"/>
                    <a:pt x="8733" y="12274"/>
                    <a:pt x="9526" y="11938"/>
                  </a:cubicBezTo>
                  <a:cubicBezTo>
                    <a:pt x="12675" y="10568"/>
                    <a:pt x="14125" y="6894"/>
                    <a:pt x="12746" y="3746"/>
                  </a:cubicBezTo>
                  <a:cubicBezTo>
                    <a:pt x="11753" y="1403"/>
                    <a:pt x="9470" y="1"/>
                    <a:pt x="7070" y="1"/>
                  </a:cubicBezTo>
                  <a:close/>
                </a:path>
              </a:pathLst>
            </a:custGeom>
            <a:gradFill>
              <a:gsLst>
                <a:gs pos="0">
                  <a:srgbClr val="FFFFFF">
                    <a:alpha val="0"/>
                  </a:srgbClr>
                </a:gs>
                <a:gs pos="42000">
                  <a:srgbClr val="FFFFFF">
                    <a:alpha val="0"/>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8" name="Google Shape;998;p19"/>
            <p:cNvGrpSpPr/>
            <p:nvPr/>
          </p:nvGrpSpPr>
          <p:grpSpPr>
            <a:xfrm>
              <a:off x="-2451424" y="2666703"/>
              <a:ext cx="1162061" cy="1162061"/>
              <a:chOff x="5100894" y="5868788"/>
              <a:chExt cx="1277412" cy="1277412"/>
            </a:xfrm>
          </p:grpSpPr>
          <p:sp>
            <p:nvSpPr>
              <p:cNvPr id="999" name="Google Shape;999;p19"/>
              <p:cNvSpPr/>
              <p:nvPr/>
            </p:nvSpPr>
            <p:spPr>
              <a:xfrm rot="-8100000">
                <a:off x="5287742" y="6056085"/>
                <a:ext cx="903716" cy="902816"/>
              </a:xfrm>
              <a:custGeom>
                <a:rect b="b" l="l" r="r" t="t"/>
                <a:pathLst>
                  <a:path extrusionOk="0" h="36113" w="36149">
                    <a:moveTo>
                      <a:pt x="18092" y="1"/>
                    </a:moveTo>
                    <a:cubicBezTo>
                      <a:pt x="8113" y="1"/>
                      <a:pt x="1" y="8077"/>
                      <a:pt x="1" y="18056"/>
                    </a:cubicBezTo>
                    <a:cubicBezTo>
                      <a:pt x="1" y="28036"/>
                      <a:pt x="8113" y="36112"/>
                      <a:pt x="18092" y="36112"/>
                    </a:cubicBezTo>
                    <a:cubicBezTo>
                      <a:pt x="28036" y="36112"/>
                      <a:pt x="36148" y="28036"/>
                      <a:pt x="36148" y="18056"/>
                    </a:cubicBezTo>
                    <a:cubicBezTo>
                      <a:pt x="36148" y="8077"/>
                      <a:pt x="28036" y="1"/>
                      <a:pt x="18092"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19"/>
              <p:cNvSpPr/>
              <p:nvPr/>
            </p:nvSpPr>
            <p:spPr>
              <a:xfrm>
                <a:off x="6019238" y="6596500"/>
                <a:ext cx="122850" cy="137125"/>
              </a:xfrm>
              <a:custGeom>
                <a:rect b="b" l="l" r="r" t="t"/>
                <a:pathLst>
                  <a:path extrusionOk="0" h="5485" w="4914">
                    <a:moveTo>
                      <a:pt x="3586" y="1"/>
                    </a:moveTo>
                    <a:cubicBezTo>
                      <a:pt x="2823" y="1"/>
                      <a:pt x="1813" y="731"/>
                      <a:pt x="1081" y="1871"/>
                    </a:cubicBezTo>
                    <a:cubicBezTo>
                      <a:pt x="152" y="3292"/>
                      <a:pt x="0" y="4855"/>
                      <a:pt x="786" y="5338"/>
                    </a:cubicBezTo>
                    <a:cubicBezTo>
                      <a:pt x="939" y="5437"/>
                      <a:pt x="1118" y="5485"/>
                      <a:pt x="1316" y="5485"/>
                    </a:cubicBezTo>
                    <a:cubicBezTo>
                      <a:pt x="2075" y="5485"/>
                      <a:pt x="3095" y="4779"/>
                      <a:pt x="3833" y="3622"/>
                    </a:cubicBezTo>
                    <a:cubicBezTo>
                      <a:pt x="4762" y="2211"/>
                      <a:pt x="4914" y="647"/>
                      <a:pt x="4137" y="165"/>
                    </a:cubicBezTo>
                    <a:cubicBezTo>
                      <a:pt x="3978" y="53"/>
                      <a:pt x="3791" y="1"/>
                      <a:pt x="358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19"/>
              <p:cNvSpPr/>
              <p:nvPr/>
            </p:nvSpPr>
            <p:spPr>
              <a:xfrm>
                <a:off x="6030388" y="6600600"/>
                <a:ext cx="110825" cy="133025"/>
              </a:xfrm>
              <a:custGeom>
                <a:rect b="b" l="l" r="r" t="t"/>
                <a:pathLst>
                  <a:path extrusionOk="0" h="5321" w="4433">
                    <a:moveTo>
                      <a:pt x="3726" y="1"/>
                    </a:moveTo>
                    <a:cubicBezTo>
                      <a:pt x="4093" y="707"/>
                      <a:pt x="3869" y="1975"/>
                      <a:pt x="3092" y="3164"/>
                    </a:cubicBezTo>
                    <a:cubicBezTo>
                      <a:pt x="2349" y="4292"/>
                      <a:pt x="1343" y="5021"/>
                      <a:pt x="568" y="5021"/>
                    </a:cubicBezTo>
                    <a:cubicBezTo>
                      <a:pt x="374" y="5021"/>
                      <a:pt x="194" y="4976"/>
                      <a:pt x="36" y="4879"/>
                    </a:cubicBezTo>
                    <a:lnTo>
                      <a:pt x="1" y="4834"/>
                    </a:lnTo>
                    <a:lnTo>
                      <a:pt x="1" y="4834"/>
                    </a:lnTo>
                    <a:cubicBezTo>
                      <a:pt x="72" y="4986"/>
                      <a:pt x="188" y="5102"/>
                      <a:pt x="340" y="5174"/>
                    </a:cubicBezTo>
                    <a:cubicBezTo>
                      <a:pt x="493" y="5273"/>
                      <a:pt x="672" y="5321"/>
                      <a:pt x="870" y="5321"/>
                    </a:cubicBezTo>
                    <a:cubicBezTo>
                      <a:pt x="1629" y="5321"/>
                      <a:pt x="2649" y="4615"/>
                      <a:pt x="3387" y="3458"/>
                    </a:cubicBezTo>
                    <a:cubicBezTo>
                      <a:pt x="4280" y="2047"/>
                      <a:pt x="4432" y="519"/>
                      <a:pt x="372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19"/>
              <p:cNvSpPr/>
              <p:nvPr/>
            </p:nvSpPr>
            <p:spPr>
              <a:xfrm>
                <a:off x="5634838" y="6635025"/>
                <a:ext cx="274525" cy="146975"/>
              </a:xfrm>
              <a:custGeom>
                <a:rect b="b" l="l" r="r" t="t"/>
                <a:pathLst>
                  <a:path extrusionOk="0" h="5879" w="10981">
                    <a:moveTo>
                      <a:pt x="6816" y="1"/>
                    </a:moveTo>
                    <a:cubicBezTo>
                      <a:pt x="6224" y="1"/>
                      <a:pt x="5594" y="61"/>
                      <a:pt x="4950" y="187"/>
                    </a:cubicBezTo>
                    <a:cubicBezTo>
                      <a:pt x="2091" y="777"/>
                      <a:pt x="0" y="2457"/>
                      <a:pt x="304" y="3984"/>
                    </a:cubicBezTo>
                    <a:cubicBezTo>
                      <a:pt x="532" y="5167"/>
                      <a:pt x="2147" y="5878"/>
                      <a:pt x="4191" y="5878"/>
                    </a:cubicBezTo>
                    <a:cubicBezTo>
                      <a:pt x="4788" y="5878"/>
                      <a:pt x="5421" y="5818"/>
                      <a:pt x="6067" y="5691"/>
                    </a:cubicBezTo>
                    <a:cubicBezTo>
                      <a:pt x="8934" y="5101"/>
                      <a:pt x="10980" y="3422"/>
                      <a:pt x="10686" y="1894"/>
                    </a:cubicBezTo>
                    <a:cubicBezTo>
                      <a:pt x="10457" y="716"/>
                      <a:pt x="8859" y="1"/>
                      <a:pt x="681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19"/>
              <p:cNvSpPr/>
              <p:nvPr/>
            </p:nvSpPr>
            <p:spPr>
              <a:xfrm>
                <a:off x="5641313" y="6684375"/>
                <a:ext cx="266250" cy="97625"/>
              </a:xfrm>
              <a:custGeom>
                <a:rect b="b" l="l" r="r" t="t"/>
                <a:pathLst>
                  <a:path extrusionOk="0" h="3905" w="10650">
                    <a:moveTo>
                      <a:pt x="10427" y="0"/>
                    </a:moveTo>
                    <a:lnTo>
                      <a:pt x="10427" y="0"/>
                    </a:lnTo>
                    <a:cubicBezTo>
                      <a:pt x="10051" y="1260"/>
                      <a:pt x="8229" y="2529"/>
                      <a:pt x="5852" y="2975"/>
                    </a:cubicBezTo>
                    <a:cubicBezTo>
                      <a:pt x="5195" y="3112"/>
                      <a:pt x="4553" y="3177"/>
                      <a:pt x="3951" y="3177"/>
                    </a:cubicBezTo>
                    <a:cubicBezTo>
                      <a:pt x="1925" y="3177"/>
                      <a:pt x="344" y="2448"/>
                      <a:pt x="117" y="1305"/>
                    </a:cubicBezTo>
                    <a:lnTo>
                      <a:pt x="117" y="1224"/>
                    </a:lnTo>
                    <a:cubicBezTo>
                      <a:pt x="45" y="1483"/>
                      <a:pt x="0" y="1751"/>
                      <a:pt x="45" y="2010"/>
                    </a:cubicBezTo>
                    <a:cubicBezTo>
                      <a:pt x="273" y="3193"/>
                      <a:pt x="1888" y="3904"/>
                      <a:pt x="3932" y="3904"/>
                    </a:cubicBezTo>
                    <a:cubicBezTo>
                      <a:pt x="4529" y="3904"/>
                      <a:pt x="5162" y="3844"/>
                      <a:pt x="5808" y="3717"/>
                    </a:cubicBezTo>
                    <a:cubicBezTo>
                      <a:pt x="8604" y="3127"/>
                      <a:pt x="10650" y="1483"/>
                      <a:pt x="10427"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19"/>
              <p:cNvSpPr/>
              <p:nvPr/>
            </p:nvSpPr>
            <p:spPr>
              <a:xfrm>
                <a:off x="5584588" y="6245650"/>
                <a:ext cx="156375" cy="263025"/>
              </a:xfrm>
              <a:custGeom>
                <a:rect b="b" l="l" r="r" t="t"/>
                <a:pathLst>
                  <a:path extrusionOk="0" h="10521" w="6255">
                    <a:moveTo>
                      <a:pt x="3579" y="0"/>
                    </a:moveTo>
                    <a:cubicBezTo>
                      <a:pt x="2114" y="0"/>
                      <a:pt x="693" y="2138"/>
                      <a:pt x="375" y="4925"/>
                    </a:cubicBezTo>
                    <a:cubicBezTo>
                      <a:pt x="0" y="7829"/>
                      <a:pt x="974" y="10321"/>
                      <a:pt x="2493" y="10509"/>
                    </a:cubicBezTo>
                    <a:cubicBezTo>
                      <a:pt x="2555" y="10517"/>
                      <a:pt x="2617" y="10520"/>
                      <a:pt x="2680" y="10520"/>
                    </a:cubicBezTo>
                    <a:cubicBezTo>
                      <a:pt x="4176" y="10520"/>
                      <a:pt x="5598" y="8383"/>
                      <a:pt x="5923" y="5595"/>
                    </a:cubicBezTo>
                    <a:cubicBezTo>
                      <a:pt x="6254" y="2692"/>
                      <a:pt x="5325" y="199"/>
                      <a:pt x="3761" y="12"/>
                    </a:cubicBezTo>
                    <a:cubicBezTo>
                      <a:pt x="3700" y="4"/>
                      <a:pt x="3640" y="0"/>
                      <a:pt x="3579"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19"/>
              <p:cNvSpPr/>
              <p:nvPr/>
            </p:nvSpPr>
            <p:spPr>
              <a:xfrm>
                <a:off x="5585463" y="6245650"/>
                <a:ext cx="111700" cy="262750"/>
              </a:xfrm>
              <a:custGeom>
                <a:rect b="b" l="l" r="r" t="t"/>
                <a:pathLst>
                  <a:path extrusionOk="0" h="10510" w="4468">
                    <a:moveTo>
                      <a:pt x="3544" y="0"/>
                    </a:moveTo>
                    <a:cubicBezTo>
                      <a:pt x="2079" y="0"/>
                      <a:pt x="658" y="2138"/>
                      <a:pt x="340" y="4925"/>
                    </a:cubicBezTo>
                    <a:cubicBezTo>
                      <a:pt x="1" y="7793"/>
                      <a:pt x="894" y="10250"/>
                      <a:pt x="2386" y="10509"/>
                    </a:cubicBezTo>
                    <a:cubicBezTo>
                      <a:pt x="1305" y="9732"/>
                      <a:pt x="716" y="7606"/>
                      <a:pt x="1010" y="5184"/>
                    </a:cubicBezTo>
                    <a:cubicBezTo>
                      <a:pt x="1328" y="2392"/>
                      <a:pt x="2754" y="260"/>
                      <a:pt x="4221" y="260"/>
                    </a:cubicBezTo>
                    <a:cubicBezTo>
                      <a:pt x="4280" y="260"/>
                      <a:pt x="4338" y="264"/>
                      <a:pt x="4396" y="271"/>
                    </a:cubicBezTo>
                    <a:cubicBezTo>
                      <a:pt x="4432" y="271"/>
                      <a:pt x="4432" y="315"/>
                      <a:pt x="4468" y="315"/>
                    </a:cubicBezTo>
                    <a:cubicBezTo>
                      <a:pt x="4245" y="128"/>
                      <a:pt x="3986" y="47"/>
                      <a:pt x="3726" y="12"/>
                    </a:cubicBezTo>
                    <a:cubicBezTo>
                      <a:pt x="3665" y="4"/>
                      <a:pt x="3605" y="0"/>
                      <a:pt x="3544"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19"/>
              <p:cNvSpPr/>
              <p:nvPr/>
            </p:nvSpPr>
            <p:spPr>
              <a:xfrm>
                <a:off x="5889913" y="6135825"/>
                <a:ext cx="188975" cy="178800"/>
              </a:xfrm>
              <a:custGeom>
                <a:rect b="b" l="l" r="r" t="t"/>
                <a:pathLst>
                  <a:path extrusionOk="0" h="7152" w="7559">
                    <a:moveTo>
                      <a:pt x="1935" y="0"/>
                    </a:moveTo>
                    <a:cubicBezTo>
                      <a:pt x="1541" y="0"/>
                      <a:pt x="1195" y="112"/>
                      <a:pt x="929" y="348"/>
                    </a:cubicBezTo>
                    <a:cubicBezTo>
                      <a:pt x="0" y="1170"/>
                      <a:pt x="483" y="3288"/>
                      <a:pt x="2046" y="5075"/>
                    </a:cubicBezTo>
                    <a:cubicBezTo>
                      <a:pt x="3189" y="6380"/>
                      <a:pt x="4589" y="7152"/>
                      <a:pt x="5622" y="7152"/>
                    </a:cubicBezTo>
                    <a:cubicBezTo>
                      <a:pt x="6003" y="7152"/>
                      <a:pt x="6334" y="7047"/>
                      <a:pt x="6585" y="6826"/>
                    </a:cubicBezTo>
                    <a:cubicBezTo>
                      <a:pt x="7558" y="5968"/>
                      <a:pt x="7031" y="3886"/>
                      <a:pt x="5468" y="2064"/>
                    </a:cubicBezTo>
                    <a:cubicBezTo>
                      <a:pt x="4335" y="770"/>
                      <a:pt x="2969" y="0"/>
                      <a:pt x="1935"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19"/>
              <p:cNvSpPr/>
              <p:nvPr/>
            </p:nvSpPr>
            <p:spPr>
              <a:xfrm>
                <a:off x="5914913" y="6136000"/>
                <a:ext cx="163975" cy="176950"/>
              </a:xfrm>
              <a:custGeom>
                <a:rect b="b" l="l" r="r" t="t"/>
                <a:pathLst>
                  <a:path extrusionOk="0" h="7078" w="6559">
                    <a:moveTo>
                      <a:pt x="937" y="1"/>
                    </a:moveTo>
                    <a:cubicBezTo>
                      <a:pt x="569" y="1"/>
                      <a:pt x="248" y="99"/>
                      <a:pt x="1" y="306"/>
                    </a:cubicBezTo>
                    <a:cubicBezTo>
                      <a:pt x="134" y="273"/>
                      <a:pt x="276" y="256"/>
                      <a:pt x="426" y="256"/>
                    </a:cubicBezTo>
                    <a:cubicBezTo>
                      <a:pt x="1449" y="256"/>
                      <a:pt x="2812" y="1014"/>
                      <a:pt x="3950" y="2316"/>
                    </a:cubicBezTo>
                    <a:cubicBezTo>
                      <a:pt x="5513" y="4103"/>
                      <a:pt x="6031" y="6220"/>
                      <a:pt x="5066" y="7042"/>
                    </a:cubicBezTo>
                    <a:cubicBezTo>
                      <a:pt x="5066" y="7064"/>
                      <a:pt x="5052" y="7073"/>
                      <a:pt x="5042" y="7076"/>
                    </a:cubicBezTo>
                    <a:lnTo>
                      <a:pt x="5042" y="7076"/>
                    </a:lnTo>
                    <a:cubicBezTo>
                      <a:pt x="5260" y="7038"/>
                      <a:pt x="5444" y="6933"/>
                      <a:pt x="5585" y="6819"/>
                    </a:cubicBezTo>
                    <a:cubicBezTo>
                      <a:pt x="6558" y="5961"/>
                      <a:pt x="6031" y="3879"/>
                      <a:pt x="4468" y="2057"/>
                    </a:cubicBezTo>
                    <a:cubicBezTo>
                      <a:pt x="3349" y="767"/>
                      <a:pt x="1964" y="1"/>
                      <a:pt x="937" y="1"/>
                    </a:cubicBezTo>
                    <a:close/>
                    <a:moveTo>
                      <a:pt x="5042" y="7076"/>
                    </a:moveTo>
                    <a:cubicBezTo>
                      <a:pt x="5038" y="7077"/>
                      <a:pt x="5034" y="7077"/>
                      <a:pt x="5031" y="7078"/>
                    </a:cubicBezTo>
                    <a:cubicBezTo>
                      <a:pt x="5031" y="7078"/>
                      <a:pt x="5036" y="7078"/>
                      <a:pt x="5042" y="7076"/>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19"/>
              <p:cNvSpPr/>
              <p:nvPr/>
            </p:nvSpPr>
            <p:spPr>
              <a:xfrm>
                <a:off x="5444088" y="6123150"/>
                <a:ext cx="140525" cy="114075"/>
              </a:xfrm>
              <a:custGeom>
                <a:rect b="b" l="l" r="r" t="t"/>
                <a:pathLst>
                  <a:path extrusionOk="0" h="4563" w="5621">
                    <a:moveTo>
                      <a:pt x="4199" y="1"/>
                    </a:moveTo>
                    <a:cubicBezTo>
                      <a:pt x="3505" y="1"/>
                      <a:pt x="2599" y="403"/>
                      <a:pt x="1787" y="1115"/>
                    </a:cubicBezTo>
                    <a:cubicBezTo>
                      <a:pt x="563" y="2196"/>
                      <a:pt x="1" y="3571"/>
                      <a:pt x="599" y="4241"/>
                    </a:cubicBezTo>
                    <a:cubicBezTo>
                      <a:pt x="788" y="4458"/>
                      <a:pt x="1083" y="4562"/>
                      <a:pt x="1438" y="4562"/>
                    </a:cubicBezTo>
                    <a:cubicBezTo>
                      <a:pt x="2121" y="4562"/>
                      <a:pt x="3028" y="4176"/>
                      <a:pt x="3833" y="3464"/>
                    </a:cubicBezTo>
                    <a:cubicBezTo>
                      <a:pt x="5066" y="2383"/>
                      <a:pt x="5620" y="972"/>
                      <a:pt x="5066" y="337"/>
                    </a:cubicBezTo>
                    <a:cubicBezTo>
                      <a:pt x="4862" y="109"/>
                      <a:pt x="4559" y="1"/>
                      <a:pt x="4199"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19"/>
              <p:cNvSpPr/>
              <p:nvPr/>
            </p:nvSpPr>
            <p:spPr>
              <a:xfrm>
                <a:off x="5444988" y="6123150"/>
                <a:ext cx="130450" cy="105150"/>
              </a:xfrm>
              <a:custGeom>
                <a:rect b="b" l="l" r="r" t="t"/>
                <a:pathLst>
                  <a:path extrusionOk="0" h="4206" w="5218">
                    <a:moveTo>
                      <a:pt x="4163" y="1"/>
                    </a:moveTo>
                    <a:cubicBezTo>
                      <a:pt x="3469" y="1"/>
                      <a:pt x="2563" y="403"/>
                      <a:pt x="1751" y="1115"/>
                    </a:cubicBezTo>
                    <a:cubicBezTo>
                      <a:pt x="527" y="2160"/>
                      <a:pt x="0" y="3536"/>
                      <a:pt x="527" y="4206"/>
                    </a:cubicBezTo>
                    <a:cubicBezTo>
                      <a:pt x="376" y="3464"/>
                      <a:pt x="894" y="2347"/>
                      <a:pt x="1939" y="1454"/>
                    </a:cubicBezTo>
                    <a:cubicBezTo>
                      <a:pt x="2737" y="749"/>
                      <a:pt x="3634" y="360"/>
                      <a:pt x="4315" y="360"/>
                    </a:cubicBezTo>
                    <a:cubicBezTo>
                      <a:pt x="4678" y="360"/>
                      <a:pt x="4980" y="470"/>
                      <a:pt x="5173" y="704"/>
                    </a:cubicBezTo>
                    <a:lnTo>
                      <a:pt x="5218" y="748"/>
                    </a:lnTo>
                    <a:cubicBezTo>
                      <a:pt x="5173" y="596"/>
                      <a:pt x="5102" y="444"/>
                      <a:pt x="5030" y="337"/>
                    </a:cubicBezTo>
                    <a:cubicBezTo>
                      <a:pt x="4826" y="109"/>
                      <a:pt x="4523" y="1"/>
                      <a:pt x="4163"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19"/>
              <p:cNvSpPr/>
              <p:nvPr/>
            </p:nvSpPr>
            <p:spPr>
              <a:xfrm>
                <a:off x="5623663" y="6086925"/>
                <a:ext cx="60550" cy="32350"/>
              </a:xfrm>
              <a:custGeom>
                <a:rect b="b" l="l" r="r" t="t"/>
                <a:pathLst>
                  <a:path extrusionOk="0" h="1294" w="2422">
                    <a:moveTo>
                      <a:pt x="1488" y="1"/>
                    </a:moveTo>
                    <a:cubicBezTo>
                      <a:pt x="1370" y="1"/>
                      <a:pt x="1245" y="12"/>
                      <a:pt x="1117" y="35"/>
                    </a:cubicBezTo>
                    <a:cubicBezTo>
                      <a:pt x="447" y="142"/>
                      <a:pt x="1" y="518"/>
                      <a:pt x="36" y="857"/>
                    </a:cubicBezTo>
                    <a:cubicBezTo>
                      <a:pt x="101" y="1121"/>
                      <a:pt x="466" y="1294"/>
                      <a:pt x="934" y="1294"/>
                    </a:cubicBezTo>
                    <a:cubicBezTo>
                      <a:pt x="1052" y="1294"/>
                      <a:pt x="1177" y="1283"/>
                      <a:pt x="1305" y="1259"/>
                    </a:cubicBezTo>
                    <a:cubicBezTo>
                      <a:pt x="1975" y="1152"/>
                      <a:pt x="2422" y="777"/>
                      <a:pt x="2386" y="446"/>
                    </a:cubicBezTo>
                    <a:cubicBezTo>
                      <a:pt x="2329" y="175"/>
                      <a:pt x="1958" y="1"/>
                      <a:pt x="1488"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19"/>
              <p:cNvSpPr/>
              <p:nvPr/>
            </p:nvSpPr>
            <p:spPr>
              <a:xfrm>
                <a:off x="5623663" y="6086925"/>
                <a:ext cx="59675" cy="20325"/>
              </a:xfrm>
              <a:custGeom>
                <a:rect b="b" l="l" r="r" t="t"/>
                <a:pathLst>
                  <a:path extrusionOk="0" h="813" w="2387">
                    <a:moveTo>
                      <a:pt x="1488" y="1"/>
                    </a:moveTo>
                    <a:cubicBezTo>
                      <a:pt x="1370" y="1"/>
                      <a:pt x="1245" y="12"/>
                      <a:pt x="1117" y="35"/>
                    </a:cubicBezTo>
                    <a:cubicBezTo>
                      <a:pt x="483" y="142"/>
                      <a:pt x="1" y="482"/>
                      <a:pt x="36" y="812"/>
                    </a:cubicBezTo>
                    <a:cubicBezTo>
                      <a:pt x="153" y="553"/>
                      <a:pt x="563" y="294"/>
                      <a:pt x="1082" y="187"/>
                    </a:cubicBezTo>
                    <a:cubicBezTo>
                      <a:pt x="1210" y="164"/>
                      <a:pt x="1336" y="153"/>
                      <a:pt x="1457" y="153"/>
                    </a:cubicBezTo>
                    <a:cubicBezTo>
                      <a:pt x="1935" y="153"/>
                      <a:pt x="2322" y="325"/>
                      <a:pt x="2350" y="589"/>
                    </a:cubicBezTo>
                    <a:cubicBezTo>
                      <a:pt x="2386" y="553"/>
                      <a:pt x="2386" y="482"/>
                      <a:pt x="2386" y="446"/>
                    </a:cubicBezTo>
                    <a:cubicBezTo>
                      <a:pt x="2329" y="175"/>
                      <a:pt x="1958" y="1"/>
                      <a:pt x="1488"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19"/>
              <p:cNvSpPr/>
              <p:nvPr/>
            </p:nvSpPr>
            <p:spPr>
              <a:xfrm>
                <a:off x="5341788" y="6627825"/>
                <a:ext cx="242825" cy="210725"/>
              </a:xfrm>
              <a:custGeom>
                <a:rect b="b" l="l" r="r" t="t"/>
                <a:pathLst>
                  <a:path extrusionOk="0" h="8429" w="9713">
                    <a:moveTo>
                      <a:pt x="2455" y="0"/>
                    </a:moveTo>
                    <a:cubicBezTo>
                      <a:pt x="1892" y="0"/>
                      <a:pt x="1415" y="164"/>
                      <a:pt x="1082" y="511"/>
                    </a:cubicBezTo>
                    <a:cubicBezTo>
                      <a:pt x="1" y="1628"/>
                      <a:pt x="814" y="4156"/>
                      <a:pt x="2904" y="6202"/>
                    </a:cubicBezTo>
                    <a:cubicBezTo>
                      <a:pt x="4340" y="7619"/>
                      <a:pt x="6009" y="8428"/>
                      <a:pt x="7258" y="8428"/>
                    </a:cubicBezTo>
                    <a:cubicBezTo>
                      <a:pt x="7821" y="8428"/>
                      <a:pt x="8298" y="8264"/>
                      <a:pt x="8631" y="7917"/>
                    </a:cubicBezTo>
                    <a:cubicBezTo>
                      <a:pt x="9712" y="6801"/>
                      <a:pt x="8899" y="4272"/>
                      <a:pt x="6809" y="2226"/>
                    </a:cubicBezTo>
                    <a:cubicBezTo>
                      <a:pt x="5373" y="810"/>
                      <a:pt x="3704" y="0"/>
                      <a:pt x="2455"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19"/>
              <p:cNvSpPr/>
              <p:nvPr/>
            </p:nvSpPr>
            <p:spPr>
              <a:xfrm>
                <a:off x="5341788" y="6630325"/>
                <a:ext cx="214000" cy="207900"/>
              </a:xfrm>
              <a:custGeom>
                <a:rect b="b" l="l" r="r" t="t"/>
                <a:pathLst>
                  <a:path extrusionOk="0" h="8316" w="8560">
                    <a:moveTo>
                      <a:pt x="1752" y="0"/>
                    </a:moveTo>
                    <a:cubicBezTo>
                      <a:pt x="1484" y="72"/>
                      <a:pt x="1260" y="223"/>
                      <a:pt x="1082" y="411"/>
                    </a:cubicBezTo>
                    <a:cubicBezTo>
                      <a:pt x="1" y="1528"/>
                      <a:pt x="814" y="4056"/>
                      <a:pt x="2904" y="6102"/>
                    </a:cubicBezTo>
                    <a:cubicBezTo>
                      <a:pt x="4336" y="7509"/>
                      <a:pt x="6003" y="8316"/>
                      <a:pt x="7246" y="8316"/>
                    </a:cubicBezTo>
                    <a:cubicBezTo>
                      <a:pt x="7780" y="8316"/>
                      <a:pt x="8235" y="8167"/>
                      <a:pt x="8560" y="7853"/>
                    </a:cubicBezTo>
                    <a:lnTo>
                      <a:pt x="8560" y="7853"/>
                    </a:lnTo>
                    <a:cubicBezTo>
                      <a:pt x="8342" y="7924"/>
                      <a:pt x="8102" y="7958"/>
                      <a:pt x="7845" y="7958"/>
                    </a:cubicBezTo>
                    <a:cubicBezTo>
                      <a:pt x="6600" y="7958"/>
                      <a:pt x="4953" y="7156"/>
                      <a:pt x="3539" y="5772"/>
                    </a:cubicBezTo>
                    <a:cubicBezTo>
                      <a:pt x="1412" y="3726"/>
                      <a:pt x="635" y="1153"/>
                      <a:pt x="1707" y="36"/>
                    </a:cubicBezTo>
                    <a:cubicBezTo>
                      <a:pt x="1707" y="36"/>
                      <a:pt x="1752" y="36"/>
                      <a:pt x="1752"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19"/>
              <p:cNvSpPr/>
              <p:nvPr/>
            </p:nvSpPr>
            <p:spPr>
              <a:xfrm>
                <a:off x="5382663" y="6343650"/>
                <a:ext cx="124650" cy="182775"/>
              </a:xfrm>
              <a:custGeom>
                <a:rect b="b" l="l" r="r" t="t"/>
                <a:pathLst>
                  <a:path extrusionOk="0" h="7311" w="4986">
                    <a:moveTo>
                      <a:pt x="3248" y="1"/>
                    </a:moveTo>
                    <a:cubicBezTo>
                      <a:pt x="2262" y="1"/>
                      <a:pt x="1135" y="1301"/>
                      <a:pt x="599" y="3096"/>
                    </a:cubicBezTo>
                    <a:cubicBezTo>
                      <a:pt x="1" y="5106"/>
                      <a:pt x="412" y="6964"/>
                      <a:pt x="1457" y="7259"/>
                    </a:cubicBezTo>
                    <a:cubicBezTo>
                      <a:pt x="1563" y="7294"/>
                      <a:pt x="1672" y="7311"/>
                      <a:pt x="1783" y="7311"/>
                    </a:cubicBezTo>
                    <a:cubicBezTo>
                      <a:pt x="2760" y="7311"/>
                      <a:pt x="3895" y="6017"/>
                      <a:pt x="4432" y="4213"/>
                    </a:cubicBezTo>
                    <a:cubicBezTo>
                      <a:pt x="4986" y="2238"/>
                      <a:pt x="4620" y="371"/>
                      <a:pt x="3539" y="40"/>
                    </a:cubicBezTo>
                    <a:cubicBezTo>
                      <a:pt x="3444" y="14"/>
                      <a:pt x="3346" y="1"/>
                      <a:pt x="3248"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19"/>
              <p:cNvSpPr/>
              <p:nvPr/>
            </p:nvSpPr>
            <p:spPr>
              <a:xfrm>
                <a:off x="5383563" y="6343650"/>
                <a:ext cx="99650" cy="181500"/>
              </a:xfrm>
              <a:custGeom>
                <a:rect b="b" l="l" r="r" t="t"/>
                <a:pathLst>
                  <a:path extrusionOk="0" h="7260" w="3986">
                    <a:moveTo>
                      <a:pt x="3212" y="1"/>
                    </a:moveTo>
                    <a:cubicBezTo>
                      <a:pt x="2226" y="1"/>
                      <a:pt x="1099" y="1301"/>
                      <a:pt x="563" y="3096"/>
                    </a:cubicBezTo>
                    <a:cubicBezTo>
                      <a:pt x="0" y="5061"/>
                      <a:pt x="376" y="6893"/>
                      <a:pt x="1376" y="7259"/>
                    </a:cubicBezTo>
                    <a:cubicBezTo>
                      <a:pt x="706" y="6589"/>
                      <a:pt x="528" y="5026"/>
                      <a:pt x="1010" y="3391"/>
                    </a:cubicBezTo>
                    <a:cubicBezTo>
                      <a:pt x="1508" y="1582"/>
                      <a:pt x="2644" y="286"/>
                      <a:pt x="3628" y="286"/>
                    </a:cubicBezTo>
                    <a:cubicBezTo>
                      <a:pt x="3737" y="286"/>
                      <a:pt x="3845" y="302"/>
                      <a:pt x="3949" y="335"/>
                    </a:cubicBezTo>
                    <a:lnTo>
                      <a:pt x="3985" y="335"/>
                    </a:lnTo>
                    <a:cubicBezTo>
                      <a:pt x="3878" y="192"/>
                      <a:pt x="3690" y="112"/>
                      <a:pt x="3503" y="40"/>
                    </a:cubicBezTo>
                    <a:cubicBezTo>
                      <a:pt x="3408" y="14"/>
                      <a:pt x="3310" y="1"/>
                      <a:pt x="3212"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19"/>
              <p:cNvSpPr/>
              <p:nvPr/>
            </p:nvSpPr>
            <p:spPr>
              <a:xfrm>
                <a:off x="6088013" y="6496025"/>
                <a:ext cx="55875" cy="88000"/>
              </a:xfrm>
              <a:custGeom>
                <a:rect b="b" l="l" r="r" t="t"/>
                <a:pathLst>
                  <a:path extrusionOk="0" h="3520" w="2235">
                    <a:moveTo>
                      <a:pt x="886" y="1"/>
                    </a:moveTo>
                    <a:cubicBezTo>
                      <a:pt x="853" y="1"/>
                      <a:pt x="819" y="4"/>
                      <a:pt x="787" y="12"/>
                    </a:cubicBezTo>
                    <a:cubicBezTo>
                      <a:pt x="269" y="128"/>
                      <a:pt x="1" y="977"/>
                      <a:pt x="224" y="1950"/>
                    </a:cubicBezTo>
                    <a:cubicBezTo>
                      <a:pt x="403" y="2868"/>
                      <a:pt x="920" y="3519"/>
                      <a:pt x="1416" y="3519"/>
                    </a:cubicBezTo>
                    <a:cubicBezTo>
                      <a:pt x="1442" y="3519"/>
                      <a:pt x="1467" y="3517"/>
                      <a:pt x="1493" y="3514"/>
                    </a:cubicBezTo>
                    <a:cubicBezTo>
                      <a:pt x="2011" y="3398"/>
                      <a:pt x="2234" y="2540"/>
                      <a:pt x="2056" y="1575"/>
                    </a:cubicBezTo>
                    <a:cubicBezTo>
                      <a:pt x="1881" y="675"/>
                      <a:pt x="1348" y="1"/>
                      <a:pt x="88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19"/>
              <p:cNvSpPr/>
              <p:nvPr/>
            </p:nvSpPr>
            <p:spPr>
              <a:xfrm>
                <a:off x="6107663" y="6496175"/>
                <a:ext cx="36225" cy="87700"/>
              </a:xfrm>
              <a:custGeom>
                <a:rect b="b" l="l" r="r" t="t"/>
                <a:pathLst>
                  <a:path extrusionOk="0" h="3508" w="1449">
                    <a:moveTo>
                      <a:pt x="77" y="0"/>
                    </a:moveTo>
                    <a:cubicBezTo>
                      <a:pt x="52" y="0"/>
                      <a:pt x="26" y="2"/>
                      <a:pt x="1" y="6"/>
                    </a:cubicBezTo>
                    <a:cubicBezTo>
                      <a:pt x="448" y="158"/>
                      <a:pt x="859" y="747"/>
                      <a:pt x="1046" y="1533"/>
                    </a:cubicBezTo>
                    <a:cubicBezTo>
                      <a:pt x="1225" y="2498"/>
                      <a:pt x="966" y="3356"/>
                      <a:pt x="483" y="3472"/>
                    </a:cubicBezTo>
                    <a:lnTo>
                      <a:pt x="448" y="3472"/>
                    </a:lnTo>
                    <a:cubicBezTo>
                      <a:pt x="519" y="3508"/>
                      <a:pt x="635" y="3508"/>
                      <a:pt x="707" y="3508"/>
                    </a:cubicBezTo>
                    <a:cubicBezTo>
                      <a:pt x="1225" y="3392"/>
                      <a:pt x="1448" y="2534"/>
                      <a:pt x="1270" y="1569"/>
                    </a:cubicBezTo>
                    <a:cubicBezTo>
                      <a:pt x="1091" y="651"/>
                      <a:pt x="573" y="0"/>
                      <a:pt x="77"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19"/>
              <p:cNvSpPr/>
              <p:nvPr/>
            </p:nvSpPr>
            <p:spPr>
              <a:xfrm>
                <a:off x="5853488" y="6371250"/>
                <a:ext cx="106125" cy="108750"/>
              </a:xfrm>
              <a:custGeom>
                <a:rect b="b" l="l" r="r" t="t"/>
                <a:pathLst>
                  <a:path extrusionOk="0" h="4350" w="4245">
                    <a:moveTo>
                      <a:pt x="1647" y="0"/>
                    </a:moveTo>
                    <a:cubicBezTo>
                      <a:pt x="1571" y="0"/>
                      <a:pt x="1496" y="6"/>
                      <a:pt x="1421" y="17"/>
                    </a:cubicBezTo>
                    <a:cubicBezTo>
                      <a:pt x="448" y="125"/>
                      <a:pt x="1" y="1206"/>
                      <a:pt x="376" y="2394"/>
                    </a:cubicBezTo>
                    <a:cubicBezTo>
                      <a:pt x="723" y="3502"/>
                      <a:pt x="1675" y="4349"/>
                      <a:pt x="2580" y="4349"/>
                    </a:cubicBezTo>
                    <a:cubicBezTo>
                      <a:pt x="2653" y="4349"/>
                      <a:pt x="2725" y="4344"/>
                      <a:pt x="2797" y="4333"/>
                    </a:cubicBezTo>
                    <a:cubicBezTo>
                      <a:pt x="3762" y="4225"/>
                      <a:pt x="4245" y="3144"/>
                      <a:pt x="3878" y="1947"/>
                    </a:cubicBezTo>
                    <a:cubicBezTo>
                      <a:pt x="3532" y="818"/>
                      <a:pt x="2554" y="0"/>
                      <a:pt x="1647"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19"/>
              <p:cNvSpPr/>
              <p:nvPr/>
            </p:nvSpPr>
            <p:spPr>
              <a:xfrm>
                <a:off x="5890788" y="6370650"/>
                <a:ext cx="68825" cy="109600"/>
              </a:xfrm>
              <a:custGeom>
                <a:rect b="b" l="l" r="r" t="t"/>
                <a:pathLst>
                  <a:path extrusionOk="0" h="4384" w="2753">
                    <a:moveTo>
                      <a:pt x="123" y="0"/>
                    </a:moveTo>
                    <a:cubicBezTo>
                      <a:pt x="82" y="0"/>
                      <a:pt x="41" y="2"/>
                      <a:pt x="1" y="6"/>
                    </a:cubicBezTo>
                    <a:cubicBezTo>
                      <a:pt x="823" y="184"/>
                      <a:pt x="1600" y="935"/>
                      <a:pt x="1940" y="1935"/>
                    </a:cubicBezTo>
                    <a:cubicBezTo>
                      <a:pt x="2306" y="3133"/>
                      <a:pt x="1823" y="4205"/>
                      <a:pt x="859" y="4357"/>
                    </a:cubicBezTo>
                    <a:lnTo>
                      <a:pt x="823" y="4357"/>
                    </a:lnTo>
                    <a:cubicBezTo>
                      <a:pt x="894" y="4374"/>
                      <a:pt x="977" y="4383"/>
                      <a:pt x="1061" y="4383"/>
                    </a:cubicBezTo>
                    <a:cubicBezTo>
                      <a:pt x="1144" y="4383"/>
                      <a:pt x="1229" y="4374"/>
                      <a:pt x="1305" y="4357"/>
                    </a:cubicBezTo>
                    <a:cubicBezTo>
                      <a:pt x="2270" y="4249"/>
                      <a:pt x="2753" y="3168"/>
                      <a:pt x="2386" y="1971"/>
                    </a:cubicBezTo>
                    <a:cubicBezTo>
                      <a:pt x="2027" y="835"/>
                      <a:pt x="1023" y="0"/>
                      <a:pt x="123"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19"/>
              <p:cNvSpPr/>
              <p:nvPr/>
            </p:nvSpPr>
            <p:spPr>
              <a:xfrm>
                <a:off x="6081538" y="6303450"/>
                <a:ext cx="55875" cy="87125"/>
              </a:xfrm>
              <a:custGeom>
                <a:rect b="b" l="l" r="r" t="t"/>
                <a:pathLst>
                  <a:path extrusionOk="0" h="3485" w="2235">
                    <a:moveTo>
                      <a:pt x="893" y="1"/>
                    </a:moveTo>
                    <a:cubicBezTo>
                      <a:pt x="857" y="1"/>
                      <a:pt x="822" y="5"/>
                      <a:pt x="787" y="13"/>
                    </a:cubicBezTo>
                    <a:cubicBezTo>
                      <a:pt x="260" y="121"/>
                      <a:pt x="1" y="978"/>
                      <a:pt x="224" y="1943"/>
                    </a:cubicBezTo>
                    <a:cubicBezTo>
                      <a:pt x="397" y="2843"/>
                      <a:pt x="891" y="3484"/>
                      <a:pt x="1375" y="3484"/>
                    </a:cubicBezTo>
                    <a:cubicBezTo>
                      <a:pt x="1414" y="3484"/>
                      <a:pt x="1453" y="3480"/>
                      <a:pt x="1493" y="3471"/>
                    </a:cubicBezTo>
                    <a:cubicBezTo>
                      <a:pt x="2011" y="3399"/>
                      <a:pt x="2234" y="2506"/>
                      <a:pt x="2047" y="1577"/>
                    </a:cubicBezTo>
                    <a:cubicBezTo>
                      <a:pt x="1881" y="674"/>
                      <a:pt x="1354" y="1"/>
                      <a:pt x="893"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19"/>
              <p:cNvSpPr/>
              <p:nvPr/>
            </p:nvSpPr>
            <p:spPr>
              <a:xfrm>
                <a:off x="6101188" y="6303600"/>
                <a:ext cx="36225" cy="87300"/>
              </a:xfrm>
              <a:custGeom>
                <a:rect b="b" l="l" r="r" t="t"/>
                <a:pathLst>
                  <a:path extrusionOk="0" h="3492" w="1449">
                    <a:moveTo>
                      <a:pt x="86" y="1"/>
                    </a:moveTo>
                    <a:cubicBezTo>
                      <a:pt x="57" y="1"/>
                      <a:pt x="29" y="3"/>
                      <a:pt x="1" y="7"/>
                    </a:cubicBezTo>
                    <a:cubicBezTo>
                      <a:pt x="448" y="115"/>
                      <a:pt x="859" y="749"/>
                      <a:pt x="1001" y="1526"/>
                    </a:cubicBezTo>
                    <a:cubicBezTo>
                      <a:pt x="1225" y="2500"/>
                      <a:pt x="966" y="3358"/>
                      <a:pt x="448" y="3465"/>
                    </a:cubicBezTo>
                    <a:cubicBezTo>
                      <a:pt x="483" y="3483"/>
                      <a:pt x="530" y="3492"/>
                      <a:pt x="577" y="3492"/>
                    </a:cubicBezTo>
                    <a:cubicBezTo>
                      <a:pt x="624" y="3492"/>
                      <a:pt x="671" y="3483"/>
                      <a:pt x="707" y="3465"/>
                    </a:cubicBezTo>
                    <a:cubicBezTo>
                      <a:pt x="1225" y="3393"/>
                      <a:pt x="1448" y="2500"/>
                      <a:pt x="1261" y="1571"/>
                    </a:cubicBezTo>
                    <a:cubicBezTo>
                      <a:pt x="1092" y="650"/>
                      <a:pt x="579" y="1"/>
                      <a:pt x="86"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19"/>
              <p:cNvSpPr/>
              <p:nvPr/>
            </p:nvSpPr>
            <p:spPr>
              <a:xfrm>
                <a:off x="5894588" y="6774000"/>
                <a:ext cx="91150" cy="57075"/>
              </a:xfrm>
              <a:custGeom>
                <a:rect b="b" l="l" r="r" t="t"/>
                <a:pathLst>
                  <a:path extrusionOk="0" h="2283" w="3646">
                    <a:moveTo>
                      <a:pt x="2593" y="1"/>
                    </a:moveTo>
                    <a:cubicBezTo>
                      <a:pt x="2249" y="1"/>
                      <a:pt x="1841" y="95"/>
                      <a:pt x="1448" y="284"/>
                    </a:cubicBezTo>
                    <a:cubicBezTo>
                      <a:pt x="555" y="730"/>
                      <a:pt x="1" y="1436"/>
                      <a:pt x="224" y="1919"/>
                    </a:cubicBezTo>
                    <a:cubicBezTo>
                      <a:pt x="344" y="2158"/>
                      <a:pt x="656" y="2282"/>
                      <a:pt x="1058" y="2282"/>
                    </a:cubicBezTo>
                    <a:cubicBezTo>
                      <a:pt x="1406" y="2282"/>
                      <a:pt x="1820" y="2190"/>
                      <a:pt x="2234" y="1999"/>
                    </a:cubicBezTo>
                    <a:cubicBezTo>
                      <a:pt x="3128" y="1588"/>
                      <a:pt x="3646" y="847"/>
                      <a:pt x="3423" y="400"/>
                    </a:cubicBezTo>
                    <a:cubicBezTo>
                      <a:pt x="3321" y="133"/>
                      <a:pt x="3001" y="1"/>
                      <a:pt x="2593"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19"/>
              <p:cNvSpPr/>
              <p:nvPr/>
            </p:nvSpPr>
            <p:spPr>
              <a:xfrm>
                <a:off x="5899288" y="6783975"/>
                <a:ext cx="86450" cy="47100"/>
              </a:xfrm>
              <a:custGeom>
                <a:rect b="b" l="l" r="r" t="t"/>
                <a:pathLst>
                  <a:path extrusionOk="0" h="1884" w="3458">
                    <a:moveTo>
                      <a:pt x="3270" y="1"/>
                    </a:moveTo>
                    <a:cubicBezTo>
                      <a:pt x="3235" y="448"/>
                      <a:pt x="2752" y="1001"/>
                      <a:pt x="2011" y="1377"/>
                    </a:cubicBezTo>
                    <a:cubicBezTo>
                      <a:pt x="1604" y="1564"/>
                      <a:pt x="1197" y="1656"/>
                      <a:pt x="854" y="1656"/>
                    </a:cubicBezTo>
                    <a:cubicBezTo>
                      <a:pt x="443" y="1656"/>
                      <a:pt x="122" y="1523"/>
                      <a:pt x="0" y="1261"/>
                    </a:cubicBezTo>
                    <a:lnTo>
                      <a:pt x="0" y="1261"/>
                    </a:lnTo>
                    <a:cubicBezTo>
                      <a:pt x="0" y="1341"/>
                      <a:pt x="0" y="1412"/>
                      <a:pt x="36" y="1520"/>
                    </a:cubicBezTo>
                    <a:cubicBezTo>
                      <a:pt x="156" y="1759"/>
                      <a:pt x="468" y="1883"/>
                      <a:pt x="870" y="1883"/>
                    </a:cubicBezTo>
                    <a:cubicBezTo>
                      <a:pt x="1218" y="1883"/>
                      <a:pt x="1632" y="1791"/>
                      <a:pt x="2046" y="1600"/>
                    </a:cubicBezTo>
                    <a:cubicBezTo>
                      <a:pt x="2940" y="1189"/>
                      <a:pt x="3458" y="483"/>
                      <a:pt x="3270"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19"/>
              <p:cNvSpPr/>
              <p:nvPr/>
            </p:nvSpPr>
            <p:spPr>
              <a:xfrm>
                <a:off x="5334188" y="6439225"/>
                <a:ext cx="57875" cy="87125"/>
              </a:xfrm>
              <a:custGeom>
                <a:rect b="b" l="l" r="r" t="t"/>
                <a:pathLst>
                  <a:path extrusionOk="0" h="3485" w="2315">
                    <a:moveTo>
                      <a:pt x="833" y="1"/>
                    </a:moveTo>
                    <a:cubicBezTo>
                      <a:pt x="793" y="1"/>
                      <a:pt x="754" y="5"/>
                      <a:pt x="716" y="14"/>
                    </a:cubicBezTo>
                    <a:cubicBezTo>
                      <a:pt x="189" y="166"/>
                      <a:pt x="1" y="1060"/>
                      <a:pt x="269" y="1989"/>
                    </a:cubicBezTo>
                    <a:cubicBezTo>
                      <a:pt x="508" y="2848"/>
                      <a:pt x="1030" y="3485"/>
                      <a:pt x="1524" y="3485"/>
                    </a:cubicBezTo>
                    <a:cubicBezTo>
                      <a:pt x="1565" y="3485"/>
                      <a:pt x="1605" y="3481"/>
                      <a:pt x="1645" y="3472"/>
                    </a:cubicBezTo>
                    <a:cubicBezTo>
                      <a:pt x="2127" y="3329"/>
                      <a:pt x="2315" y="2436"/>
                      <a:pt x="2056" y="1506"/>
                    </a:cubicBezTo>
                    <a:cubicBezTo>
                      <a:pt x="1850" y="610"/>
                      <a:pt x="1296" y="1"/>
                      <a:pt x="833" y="1"/>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19"/>
              <p:cNvSpPr/>
              <p:nvPr/>
            </p:nvSpPr>
            <p:spPr>
              <a:xfrm>
                <a:off x="5334188" y="6439575"/>
                <a:ext cx="40250" cy="86775"/>
              </a:xfrm>
              <a:custGeom>
                <a:rect b="b" l="l" r="r" t="t"/>
                <a:pathLst>
                  <a:path extrusionOk="0" h="3471" w="1610">
                    <a:moveTo>
                      <a:pt x="716" y="0"/>
                    </a:moveTo>
                    <a:cubicBezTo>
                      <a:pt x="189" y="152"/>
                      <a:pt x="1" y="1046"/>
                      <a:pt x="269" y="1975"/>
                    </a:cubicBezTo>
                    <a:cubicBezTo>
                      <a:pt x="508" y="2834"/>
                      <a:pt x="1030" y="3471"/>
                      <a:pt x="1496" y="3471"/>
                    </a:cubicBezTo>
                    <a:cubicBezTo>
                      <a:pt x="1534" y="3471"/>
                      <a:pt x="1572" y="3467"/>
                      <a:pt x="1609" y="3458"/>
                    </a:cubicBezTo>
                    <a:cubicBezTo>
                      <a:pt x="1162" y="3351"/>
                      <a:pt x="716" y="2752"/>
                      <a:pt x="492" y="1975"/>
                    </a:cubicBezTo>
                    <a:cubicBezTo>
                      <a:pt x="224" y="1046"/>
                      <a:pt x="448" y="152"/>
                      <a:pt x="939"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19"/>
              <p:cNvSpPr/>
              <p:nvPr/>
            </p:nvSpPr>
            <p:spPr>
              <a:xfrm>
                <a:off x="5620988" y="6786525"/>
                <a:ext cx="62350" cy="34400"/>
              </a:xfrm>
              <a:custGeom>
                <a:rect b="b" l="l" r="r" t="t"/>
                <a:pathLst>
                  <a:path extrusionOk="0" h="1376" w="2494">
                    <a:moveTo>
                      <a:pt x="850" y="0"/>
                    </a:moveTo>
                    <a:cubicBezTo>
                      <a:pt x="435" y="0"/>
                      <a:pt x="122" y="142"/>
                      <a:pt x="72" y="381"/>
                    </a:cubicBezTo>
                    <a:cubicBezTo>
                      <a:pt x="0" y="712"/>
                      <a:pt x="447" y="1123"/>
                      <a:pt x="1081" y="1310"/>
                    </a:cubicBezTo>
                    <a:cubicBezTo>
                      <a:pt x="1272" y="1354"/>
                      <a:pt x="1456" y="1375"/>
                      <a:pt x="1624" y="1375"/>
                    </a:cubicBezTo>
                    <a:cubicBezTo>
                      <a:pt x="2046" y="1375"/>
                      <a:pt x="2364" y="1239"/>
                      <a:pt x="2422" y="971"/>
                    </a:cubicBezTo>
                    <a:cubicBezTo>
                      <a:pt x="2493" y="640"/>
                      <a:pt x="2046" y="229"/>
                      <a:pt x="1412" y="77"/>
                    </a:cubicBezTo>
                    <a:cubicBezTo>
                      <a:pt x="1215" y="25"/>
                      <a:pt x="1023" y="0"/>
                      <a:pt x="850"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19"/>
              <p:cNvSpPr/>
              <p:nvPr/>
            </p:nvSpPr>
            <p:spPr>
              <a:xfrm>
                <a:off x="5620988" y="6792250"/>
                <a:ext cx="60550" cy="28700"/>
              </a:xfrm>
              <a:custGeom>
                <a:rect b="b" l="l" r="r" t="t"/>
                <a:pathLst>
                  <a:path extrusionOk="0" h="1148" w="2422">
                    <a:moveTo>
                      <a:pt x="143" y="0"/>
                    </a:moveTo>
                    <a:lnTo>
                      <a:pt x="143" y="0"/>
                    </a:lnTo>
                    <a:cubicBezTo>
                      <a:pt x="108" y="36"/>
                      <a:pt x="72" y="117"/>
                      <a:pt x="72" y="152"/>
                    </a:cubicBezTo>
                    <a:cubicBezTo>
                      <a:pt x="0" y="483"/>
                      <a:pt x="447" y="894"/>
                      <a:pt x="1081" y="1081"/>
                    </a:cubicBezTo>
                    <a:cubicBezTo>
                      <a:pt x="1264" y="1126"/>
                      <a:pt x="1444" y="1147"/>
                      <a:pt x="1611" y="1147"/>
                    </a:cubicBezTo>
                    <a:cubicBezTo>
                      <a:pt x="2015" y="1147"/>
                      <a:pt x="2339" y="1021"/>
                      <a:pt x="2422" y="787"/>
                    </a:cubicBezTo>
                    <a:lnTo>
                      <a:pt x="2422" y="787"/>
                    </a:lnTo>
                    <a:cubicBezTo>
                      <a:pt x="2279" y="929"/>
                      <a:pt x="2027" y="1010"/>
                      <a:pt x="1718" y="1010"/>
                    </a:cubicBezTo>
                    <a:cubicBezTo>
                      <a:pt x="1545" y="1010"/>
                      <a:pt x="1353" y="984"/>
                      <a:pt x="1153" y="930"/>
                    </a:cubicBezTo>
                    <a:cubicBezTo>
                      <a:pt x="519" y="787"/>
                      <a:pt x="72" y="376"/>
                      <a:pt x="143"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19"/>
              <p:cNvSpPr/>
              <p:nvPr/>
            </p:nvSpPr>
            <p:spPr>
              <a:xfrm>
                <a:off x="5633938" y="6834950"/>
                <a:ext cx="129350" cy="68150"/>
              </a:xfrm>
              <a:custGeom>
                <a:rect b="b" l="l" r="r" t="t"/>
                <a:pathLst>
                  <a:path extrusionOk="0" h="2726" w="5174">
                    <a:moveTo>
                      <a:pt x="2354" y="0"/>
                    </a:moveTo>
                    <a:cubicBezTo>
                      <a:pt x="1053" y="0"/>
                      <a:pt x="34" y="571"/>
                      <a:pt x="1" y="1267"/>
                    </a:cubicBezTo>
                    <a:cubicBezTo>
                      <a:pt x="1" y="2018"/>
                      <a:pt x="1117" y="2652"/>
                      <a:pt x="2529" y="2724"/>
                    </a:cubicBezTo>
                    <a:cubicBezTo>
                      <a:pt x="2569" y="2725"/>
                      <a:pt x="2610" y="2725"/>
                      <a:pt x="2650" y="2725"/>
                    </a:cubicBezTo>
                    <a:cubicBezTo>
                      <a:pt x="4016" y="2725"/>
                      <a:pt x="5138" y="2140"/>
                      <a:pt x="5138" y="1419"/>
                    </a:cubicBezTo>
                    <a:cubicBezTo>
                      <a:pt x="5173" y="678"/>
                      <a:pt x="4021" y="43"/>
                      <a:pt x="2609" y="8"/>
                    </a:cubicBezTo>
                    <a:cubicBezTo>
                      <a:pt x="2523" y="3"/>
                      <a:pt x="2438" y="0"/>
                      <a:pt x="2354" y="0"/>
                    </a:cubicBez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19"/>
              <p:cNvSpPr/>
              <p:nvPr/>
            </p:nvSpPr>
            <p:spPr>
              <a:xfrm>
                <a:off x="5633938" y="6857475"/>
                <a:ext cx="128450" cy="45625"/>
              </a:xfrm>
              <a:custGeom>
                <a:rect b="b" l="l" r="r" t="t"/>
                <a:pathLst>
                  <a:path extrusionOk="0" h="1825" w="5138">
                    <a:moveTo>
                      <a:pt x="117" y="0"/>
                    </a:moveTo>
                    <a:cubicBezTo>
                      <a:pt x="36" y="107"/>
                      <a:pt x="1" y="259"/>
                      <a:pt x="1" y="366"/>
                    </a:cubicBezTo>
                    <a:cubicBezTo>
                      <a:pt x="1" y="1117"/>
                      <a:pt x="1117" y="1751"/>
                      <a:pt x="2529" y="1823"/>
                    </a:cubicBezTo>
                    <a:cubicBezTo>
                      <a:pt x="2572" y="1824"/>
                      <a:pt x="2616" y="1824"/>
                      <a:pt x="2659" y="1824"/>
                    </a:cubicBezTo>
                    <a:cubicBezTo>
                      <a:pt x="4019" y="1824"/>
                      <a:pt x="5103" y="1282"/>
                      <a:pt x="5138" y="554"/>
                    </a:cubicBezTo>
                    <a:lnTo>
                      <a:pt x="5138" y="554"/>
                    </a:lnTo>
                    <a:cubicBezTo>
                      <a:pt x="4843" y="1117"/>
                      <a:pt x="3833" y="1483"/>
                      <a:pt x="2645" y="1483"/>
                    </a:cubicBezTo>
                    <a:cubicBezTo>
                      <a:pt x="1234" y="1447"/>
                      <a:pt x="72" y="777"/>
                      <a:pt x="117" y="36"/>
                    </a:cubicBezTo>
                    <a:lnTo>
                      <a:pt x="117" y="0"/>
                    </a:lnTo>
                    <a:close/>
                  </a:path>
                </a:pathLst>
              </a:custGeom>
              <a:gradFill>
                <a:gsLst>
                  <a:gs pos="0">
                    <a:srgbClr val="FFFFFF">
                      <a:alpha val="0"/>
                      <a:alpha val="43060"/>
                    </a:srgbClr>
                  </a:gs>
                  <a:gs pos="100000">
                    <a:srgbClr val="F0FFFF">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pic>
        <p:nvPicPr>
          <p:cNvPr id="1030" name="Google Shape;1030;p19"/>
          <p:cNvPicPr preferRelativeResize="0"/>
          <p:nvPr/>
        </p:nvPicPr>
        <p:blipFill>
          <a:blip r:embed="rId2">
            <a:alphaModFix/>
          </a:blip>
          <a:stretch>
            <a:fillRect/>
          </a:stretch>
        </p:blipFill>
        <p:spPr>
          <a:xfrm>
            <a:off x="86602" y="0"/>
            <a:ext cx="8970797" cy="5143501"/>
          </a:xfrm>
          <a:prstGeom prst="rect">
            <a:avLst/>
          </a:prstGeom>
          <a:noFill/>
          <a:ln>
            <a:noFill/>
          </a:ln>
        </p:spPr>
      </p:pic>
      <p:sp>
        <p:nvSpPr>
          <p:cNvPr id="1031" name="Google Shape;1031;p19"/>
          <p:cNvSpPr txBox="1"/>
          <p:nvPr>
            <p:ph type="ctrTitle"/>
          </p:nvPr>
        </p:nvSpPr>
        <p:spPr>
          <a:xfrm>
            <a:off x="1315450" y="2510350"/>
            <a:ext cx="65130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9E005D"/>
              </a:buClr>
              <a:buSzPts val="4800"/>
              <a:buNone/>
              <a:defRPr sz="4800">
                <a:solidFill>
                  <a:srgbClr val="9E005D"/>
                </a:solidFill>
              </a:defRPr>
            </a:lvl1pPr>
            <a:lvl2pPr lvl="1" rtl="0">
              <a:spcBef>
                <a:spcPts val="0"/>
              </a:spcBef>
              <a:spcAft>
                <a:spcPts val="0"/>
              </a:spcAft>
              <a:buClr>
                <a:srgbClr val="9E005D"/>
              </a:buClr>
              <a:buSzPts val="1400"/>
              <a:buNone/>
              <a:defRPr sz="1400">
                <a:solidFill>
                  <a:srgbClr val="9E005D"/>
                </a:solidFill>
              </a:defRPr>
            </a:lvl2pPr>
            <a:lvl3pPr lvl="2" rtl="0">
              <a:spcBef>
                <a:spcPts val="0"/>
              </a:spcBef>
              <a:spcAft>
                <a:spcPts val="0"/>
              </a:spcAft>
              <a:buClr>
                <a:srgbClr val="9E005D"/>
              </a:buClr>
              <a:buSzPts val="1400"/>
              <a:buNone/>
              <a:defRPr sz="1400">
                <a:solidFill>
                  <a:srgbClr val="9E005D"/>
                </a:solidFill>
              </a:defRPr>
            </a:lvl3pPr>
            <a:lvl4pPr lvl="3" rtl="0">
              <a:spcBef>
                <a:spcPts val="0"/>
              </a:spcBef>
              <a:spcAft>
                <a:spcPts val="0"/>
              </a:spcAft>
              <a:buClr>
                <a:srgbClr val="9E005D"/>
              </a:buClr>
              <a:buSzPts val="1400"/>
              <a:buNone/>
              <a:defRPr sz="1400">
                <a:solidFill>
                  <a:srgbClr val="9E005D"/>
                </a:solidFill>
              </a:defRPr>
            </a:lvl4pPr>
            <a:lvl5pPr lvl="4" rtl="0">
              <a:spcBef>
                <a:spcPts val="0"/>
              </a:spcBef>
              <a:spcAft>
                <a:spcPts val="0"/>
              </a:spcAft>
              <a:buClr>
                <a:srgbClr val="9E005D"/>
              </a:buClr>
              <a:buSzPts val="1400"/>
              <a:buNone/>
              <a:defRPr sz="1400">
                <a:solidFill>
                  <a:srgbClr val="9E005D"/>
                </a:solidFill>
              </a:defRPr>
            </a:lvl5pPr>
            <a:lvl6pPr lvl="5" rtl="0">
              <a:spcBef>
                <a:spcPts val="0"/>
              </a:spcBef>
              <a:spcAft>
                <a:spcPts val="0"/>
              </a:spcAft>
              <a:buClr>
                <a:srgbClr val="9E005D"/>
              </a:buClr>
              <a:buSzPts val="1400"/>
              <a:buNone/>
              <a:defRPr sz="1400">
                <a:solidFill>
                  <a:srgbClr val="9E005D"/>
                </a:solidFill>
              </a:defRPr>
            </a:lvl6pPr>
            <a:lvl7pPr lvl="6" rtl="0">
              <a:spcBef>
                <a:spcPts val="0"/>
              </a:spcBef>
              <a:spcAft>
                <a:spcPts val="0"/>
              </a:spcAft>
              <a:buClr>
                <a:srgbClr val="9E005D"/>
              </a:buClr>
              <a:buSzPts val="1400"/>
              <a:buNone/>
              <a:defRPr sz="1400">
                <a:solidFill>
                  <a:srgbClr val="9E005D"/>
                </a:solidFill>
              </a:defRPr>
            </a:lvl7pPr>
            <a:lvl8pPr lvl="7" rtl="0">
              <a:spcBef>
                <a:spcPts val="0"/>
              </a:spcBef>
              <a:spcAft>
                <a:spcPts val="0"/>
              </a:spcAft>
              <a:buClr>
                <a:srgbClr val="9E005D"/>
              </a:buClr>
              <a:buSzPts val="1400"/>
              <a:buNone/>
              <a:defRPr sz="1400">
                <a:solidFill>
                  <a:srgbClr val="9E005D"/>
                </a:solidFill>
              </a:defRPr>
            </a:lvl8pPr>
            <a:lvl9pPr lvl="8" rtl="0">
              <a:spcBef>
                <a:spcPts val="0"/>
              </a:spcBef>
              <a:spcAft>
                <a:spcPts val="0"/>
              </a:spcAft>
              <a:buClr>
                <a:srgbClr val="9E005D"/>
              </a:buClr>
              <a:buSzPts val="1400"/>
              <a:buNone/>
              <a:defRPr sz="1400">
                <a:solidFill>
                  <a:srgbClr val="9E005D"/>
                </a:solidFill>
              </a:defRPr>
            </a:lvl9pPr>
          </a:lstStyle>
          <a:p/>
        </p:txBody>
      </p:sp>
      <p:sp>
        <p:nvSpPr>
          <p:cNvPr id="1032" name="Google Shape;1032;p19"/>
          <p:cNvSpPr/>
          <p:nvPr/>
        </p:nvSpPr>
        <p:spPr>
          <a:xfrm>
            <a:off x="6273313" y="1658115"/>
            <a:ext cx="1305335" cy="398688"/>
          </a:xfrm>
          <a:custGeom>
            <a:rect b="b" l="l" r="r" t="t"/>
            <a:pathLst>
              <a:path extrusionOk="0" h="4995" w="16354">
                <a:moveTo>
                  <a:pt x="2633" y="1"/>
                </a:moveTo>
                <a:cubicBezTo>
                  <a:pt x="1039" y="1"/>
                  <a:pt x="0" y="131"/>
                  <a:pt x="0" y="131"/>
                </a:cubicBezTo>
                <a:cubicBezTo>
                  <a:pt x="696" y="65"/>
                  <a:pt x="1377" y="34"/>
                  <a:pt x="2042" y="34"/>
                </a:cubicBezTo>
                <a:cubicBezTo>
                  <a:pt x="10481" y="34"/>
                  <a:pt x="16354" y="4995"/>
                  <a:pt x="16354" y="4995"/>
                </a:cubicBezTo>
                <a:cubicBezTo>
                  <a:pt x="12655" y="666"/>
                  <a:pt x="6230" y="1"/>
                  <a:pt x="2633" y="1"/>
                </a:cubicBezTo>
                <a:close/>
              </a:path>
            </a:pathLst>
          </a:custGeom>
          <a:gradFill>
            <a:gsLst>
              <a:gs pos="0">
                <a:srgbClr val="FFFFFF">
                  <a:alpha val="0"/>
                  <a:alpha val="13050"/>
                </a:srgbClr>
              </a:gs>
              <a:gs pos="100000">
                <a:srgbClr val="F0FFFF">
                  <a:alpha val="1305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19"/>
          <p:cNvSpPr/>
          <p:nvPr/>
        </p:nvSpPr>
        <p:spPr>
          <a:xfrm rot="-10383049">
            <a:off x="5424705" y="1495035"/>
            <a:ext cx="589561" cy="450498"/>
          </a:xfrm>
          <a:custGeom>
            <a:rect b="b" l="l" r="r" t="t"/>
            <a:pathLst>
              <a:path extrusionOk="0" h="5644" w="7386">
                <a:moveTo>
                  <a:pt x="3904" y="1825"/>
                </a:moveTo>
                <a:cubicBezTo>
                  <a:pt x="4271" y="1825"/>
                  <a:pt x="4583" y="2090"/>
                  <a:pt x="4627" y="2464"/>
                </a:cubicBezTo>
                <a:cubicBezTo>
                  <a:pt x="4665" y="2852"/>
                  <a:pt x="4390" y="3213"/>
                  <a:pt x="3992" y="3250"/>
                </a:cubicBezTo>
                <a:cubicBezTo>
                  <a:pt x="3965" y="3253"/>
                  <a:pt x="3939" y="3254"/>
                  <a:pt x="3913" y="3254"/>
                </a:cubicBezTo>
                <a:cubicBezTo>
                  <a:pt x="3518" y="3254"/>
                  <a:pt x="3241" y="2989"/>
                  <a:pt x="3205" y="2615"/>
                </a:cubicBezTo>
                <a:cubicBezTo>
                  <a:pt x="3158" y="2227"/>
                  <a:pt x="3442" y="1866"/>
                  <a:pt x="3831" y="1828"/>
                </a:cubicBezTo>
                <a:cubicBezTo>
                  <a:pt x="3855" y="1826"/>
                  <a:pt x="3880" y="1825"/>
                  <a:pt x="3904" y="1825"/>
                </a:cubicBezTo>
                <a:close/>
                <a:moveTo>
                  <a:pt x="1062" y="0"/>
                </a:moveTo>
                <a:cubicBezTo>
                  <a:pt x="701" y="0"/>
                  <a:pt x="338" y="93"/>
                  <a:pt x="1" y="293"/>
                </a:cubicBezTo>
                <a:cubicBezTo>
                  <a:pt x="475" y="444"/>
                  <a:pt x="911" y="767"/>
                  <a:pt x="1224" y="1193"/>
                </a:cubicBezTo>
                <a:cubicBezTo>
                  <a:pt x="1025" y="1279"/>
                  <a:pt x="835" y="1354"/>
                  <a:pt x="674" y="1430"/>
                </a:cubicBezTo>
                <a:cubicBezTo>
                  <a:pt x="598" y="1478"/>
                  <a:pt x="551" y="1554"/>
                  <a:pt x="551" y="1629"/>
                </a:cubicBezTo>
                <a:lnTo>
                  <a:pt x="835" y="4161"/>
                </a:lnTo>
                <a:cubicBezTo>
                  <a:pt x="835" y="4198"/>
                  <a:pt x="873" y="4274"/>
                  <a:pt x="949" y="4274"/>
                </a:cubicBezTo>
                <a:cubicBezTo>
                  <a:pt x="1148" y="4322"/>
                  <a:pt x="1347" y="4360"/>
                  <a:pt x="1546" y="4360"/>
                </a:cubicBezTo>
                <a:cubicBezTo>
                  <a:pt x="1309" y="4872"/>
                  <a:pt x="949" y="5270"/>
                  <a:pt x="513" y="5545"/>
                </a:cubicBezTo>
                <a:cubicBezTo>
                  <a:pt x="740" y="5611"/>
                  <a:pt x="968" y="5644"/>
                  <a:pt x="1190" y="5644"/>
                </a:cubicBezTo>
                <a:cubicBezTo>
                  <a:pt x="2013" y="5644"/>
                  <a:pt x="2765" y="5196"/>
                  <a:pt x="3205" y="4360"/>
                </a:cubicBezTo>
                <a:cubicBezTo>
                  <a:pt x="4779" y="4198"/>
                  <a:pt x="6324" y="3487"/>
                  <a:pt x="7348" y="2302"/>
                </a:cubicBezTo>
                <a:cubicBezTo>
                  <a:pt x="7386" y="2227"/>
                  <a:pt x="7386" y="2103"/>
                  <a:pt x="7310" y="2065"/>
                </a:cubicBezTo>
                <a:cubicBezTo>
                  <a:pt x="6231" y="1229"/>
                  <a:pt x="4783" y="821"/>
                  <a:pt x="3396" y="821"/>
                </a:cubicBezTo>
                <a:cubicBezTo>
                  <a:pt x="3211" y="821"/>
                  <a:pt x="3027" y="828"/>
                  <a:pt x="2845" y="843"/>
                </a:cubicBezTo>
                <a:cubicBezTo>
                  <a:pt x="2363" y="305"/>
                  <a:pt x="1715" y="0"/>
                  <a:pt x="10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19"/>
          <p:cNvSpPr txBox="1"/>
          <p:nvPr>
            <p:ph idx="1" type="subTitle"/>
          </p:nvPr>
        </p:nvSpPr>
        <p:spPr>
          <a:xfrm>
            <a:off x="2665213" y="3088150"/>
            <a:ext cx="38709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solidFill>
                  <a:srgbClr val="9E005D"/>
                </a:solidFill>
              </a:defRPr>
            </a:lvl1pPr>
            <a:lvl2pPr lvl="1" rtl="0" algn="ctr">
              <a:lnSpc>
                <a:spcPct val="100000"/>
              </a:lnSpc>
              <a:spcBef>
                <a:spcPts val="1600"/>
              </a:spcBef>
              <a:spcAft>
                <a:spcPts val="0"/>
              </a:spcAft>
              <a:buNone/>
              <a:defRPr sz="1400">
                <a:solidFill>
                  <a:srgbClr val="9E005D"/>
                </a:solidFill>
              </a:defRPr>
            </a:lvl2pPr>
            <a:lvl3pPr lvl="2" rtl="0" algn="ctr">
              <a:lnSpc>
                <a:spcPct val="100000"/>
              </a:lnSpc>
              <a:spcBef>
                <a:spcPts val="1600"/>
              </a:spcBef>
              <a:spcAft>
                <a:spcPts val="0"/>
              </a:spcAft>
              <a:buNone/>
              <a:defRPr sz="1400">
                <a:solidFill>
                  <a:srgbClr val="9E005D"/>
                </a:solidFill>
              </a:defRPr>
            </a:lvl3pPr>
            <a:lvl4pPr lvl="3" rtl="0" algn="ctr">
              <a:lnSpc>
                <a:spcPct val="100000"/>
              </a:lnSpc>
              <a:spcBef>
                <a:spcPts val="1600"/>
              </a:spcBef>
              <a:spcAft>
                <a:spcPts val="0"/>
              </a:spcAft>
              <a:buNone/>
              <a:defRPr sz="1400">
                <a:solidFill>
                  <a:srgbClr val="9E005D"/>
                </a:solidFill>
              </a:defRPr>
            </a:lvl4pPr>
            <a:lvl5pPr lvl="4" rtl="0" algn="ctr">
              <a:lnSpc>
                <a:spcPct val="100000"/>
              </a:lnSpc>
              <a:spcBef>
                <a:spcPts val="1600"/>
              </a:spcBef>
              <a:spcAft>
                <a:spcPts val="0"/>
              </a:spcAft>
              <a:buNone/>
              <a:defRPr sz="1400">
                <a:solidFill>
                  <a:srgbClr val="9E005D"/>
                </a:solidFill>
              </a:defRPr>
            </a:lvl5pPr>
            <a:lvl6pPr lvl="5" rtl="0" algn="ctr">
              <a:lnSpc>
                <a:spcPct val="100000"/>
              </a:lnSpc>
              <a:spcBef>
                <a:spcPts val="1600"/>
              </a:spcBef>
              <a:spcAft>
                <a:spcPts val="0"/>
              </a:spcAft>
              <a:buNone/>
              <a:defRPr sz="1400">
                <a:solidFill>
                  <a:srgbClr val="9E005D"/>
                </a:solidFill>
              </a:defRPr>
            </a:lvl6pPr>
            <a:lvl7pPr lvl="6" rtl="0" algn="ctr">
              <a:lnSpc>
                <a:spcPct val="100000"/>
              </a:lnSpc>
              <a:spcBef>
                <a:spcPts val="1600"/>
              </a:spcBef>
              <a:spcAft>
                <a:spcPts val="0"/>
              </a:spcAft>
              <a:buNone/>
              <a:defRPr sz="1400">
                <a:solidFill>
                  <a:srgbClr val="9E005D"/>
                </a:solidFill>
              </a:defRPr>
            </a:lvl7pPr>
            <a:lvl8pPr lvl="7" rtl="0" algn="ctr">
              <a:lnSpc>
                <a:spcPct val="100000"/>
              </a:lnSpc>
              <a:spcBef>
                <a:spcPts val="1600"/>
              </a:spcBef>
              <a:spcAft>
                <a:spcPts val="0"/>
              </a:spcAft>
              <a:buNone/>
              <a:defRPr sz="1400">
                <a:solidFill>
                  <a:srgbClr val="9E005D"/>
                </a:solidFill>
              </a:defRPr>
            </a:lvl8pPr>
            <a:lvl9pPr lvl="8" rtl="0" algn="ctr">
              <a:lnSpc>
                <a:spcPct val="100000"/>
              </a:lnSpc>
              <a:spcBef>
                <a:spcPts val="1600"/>
              </a:spcBef>
              <a:spcAft>
                <a:spcPts val="1600"/>
              </a:spcAft>
              <a:buNone/>
              <a:defRPr sz="1400">
                <a:solidFill>
                  <a:srgbClr val="9E005D"/>
                </a:solidFill>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BLANK SLIDE">
  <p:cSld name="CUSTOM">
    <p:spTree>
      <p:nvGrpSpPr>
        <p:cNvPr id="1035" name="Shape 1035"/>
        <p:cNvGrpSpPr/>
        <p:nvPr/>
      </p:nvGrpSpPr>
      <p:grpSpPr>
        <a:xfrm>
          <a:off x="0" y="0"/>
          <a:ext cx="0" cy="0"/>
          <a:chOff x="0" y="0"/>
          <a:chExt cx="0" cy="0"/>
        </a:xfrm>
      </p:grpSpPr>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Blank slide" type="blank">
  <p:cSld name="BLANK">
    <p:spTree>
      <p:nvGrpSpPr>
        <p:cNvPr id="1040" name="Shape 1040"/>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theme" Target="../theme/theme1.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rgbClr val="9E005D"/>
              </a:buClr>
              <a:buSzPts val="2800"/>
              <a:buFont typeface="Unica One"/>
              <a:buNone/>
              <a:defRPr sz="2800">
                <a:solidFill>
                  <a:srgbClr val="9E005D"/>
                </a:solidFill>
                <a:latin typeface="Unica One"/>
                <a:ea typeface="Unica One"/>
                <a:cs typeface="Unica One"/>
                <a:sym typeface="Unica One"/>
              </a:defRPr>
            </a:lvl1pPr>
            <a:lvl2pPr lvl="1">
              <a:spcBef>
                <a:spcPts val="0"/>
              </a:spcBef>
              <a:spcAft>
                <a:spcPts val="0"/>
              </a:spcAft>
              <a:buClr>
                <a:srgbClr val="9E005D"/>
              </a:buClr>
              <a:buSzPts val="2800"/>
              <a:buNone/>
              <a:defRPr sz="2800">
                <a:solidFill>
                  <a:srgbClr val="9E005D"/>
                </a:solidFill>
              </a:defRPr>
            </a:lvl2pPr>
            <a:lvl3pPr lvl="2">
              <a:spcBef>
                <a:spcPts val="0"/>
              </a:spcBef>
              <a:spcAft>
                <a:spcPts val="0"/>
              </a:spcAft>
              <a:buClr>
                <a:srgbClr val="9E005D"/>
              </a:buClr>
              <a:buSzPts val="2800"/>
              <a:buNone/>
              <a:defRPr sz="2800">
                <a:solidFill>
                  <a:srgbClr val="9E005D"/>
                </a:solidFill>
              </a:defRPr>
            </a:lvl3pPr>
            <a:lvl4pPr lvl="3">
              <a:spcBef>
                <a:spcPts val="0"/>
              </a:spcBef>
              <a:spcAft>
                <a:spcPts val="0"/>
              </a:spcAft>
              <a:buClr>
                <a:srgbClr val="9E005D"/>
              </a:buClr>
              <a:buSzPts val="2800"/>
              <a:buNone/>
              <a:defRPr sz="2800">
                <a:solidFill>
                  <a:srgbClr val="9E005D"/>
                </a:solidFill>
              </a:defRPr>
            </a:lvl4pPr>
            <a:lvl5pPr lvl="4">
              <a:spcBef>
                <a:spcPts val="0"/>
              </a:spcBef>
              <a:spcAft>
                <a:spcPts val="0"/>
              </a:spcAft>
              <a:buClr>
                <a:srgbClr val="9E005D"/>
              </a:buClr>
              <a:buSzPts val="2800"/>
              <a:buNone/>
              <a:defRPr sz="2800">
                <a:solidFill>
                  <a:srgbClr val="9E005D"/>
                </a:solidFill>
              </a:defRPr>
            </a:lvl5pPr>
            <a:lvl6pPr lvl="5">
              <a:spcBef>
                <a:spcPts val="0"/>
              </a:spcBef>
              <a:spcAft>
                <a:spcPts val="0"/>
              </a:spcAft>
              <a:buClr>
                <a:srgbClr val="9E005D"/>
              </a:buClr>
              <a:buSzPts val="2800"/>
              <a:buNone/>
              <a:defRPr sz="2800">
                <a:solidFill>
                  <a:srgbClr val="9E005D"/>
                </a:solidFill>
              </a:defRPr>
            </a:lvl6pPr>
            <a:lvl7pPr lvl="6">
              <a:spcBef>
                <a:spcPts val="0"/>
              </a:spcBef>
              <a:spcAft>
                <a:spcPts val="0"/>
              </a:spcAft>
              <a:buClr>
                <a:srgbClr val="9E005D"/>
              </a:buClr>
              <a:buSzPts val="2800"/>
              <a:buNone/>
              <a:defRPr sz="2800">
                <a:solidFill>
                  <a:srgbClr val="9E005D"/>
                </a:solidFill>
              </a:defRPr>
            </a:lvl7pPr>
            <a:lvl8pPr lvl="7">
              <a:spcBef>
                <a:spcPts val="0"/>
              </a:spcBef>
              <a:spcAft>
                <a:spcPts val="0"/>
              </a:spcAft>
              <a:buClr>
                <a:srgbClr val="9E005D"/>
              </a:buClr>
              <a:buSzPts val="2800"/>
              <a:buNone/>
              <a:defRPr sz="2800">
                <a:solidFill>
                  <a:srgbClr val="9E005D"/>
                </a:solidFill>
              </a:defRPr>
            </a:lvl8pPr>
            <a:lvl9pPr lvl="8">
              <a:spcBef>
                <a:spcPts val="0"/>
              </a:spcBef>
              <a:spcAft>
                <a:spcPts val="0"/>
              </a:spcAft>
              <a:buClr>
                <a:srgbClr val="9E005D"/>
              </a:buClr>
              <a:buSzPts val="2800"/>
              <a:buNone/>
              <a:defRPr sz="2800">
                <a:solidFill>
                  <a:srgbClr val="9E005D"/>
                </a:solidFill>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04800" lvl="0" marL="457200">
              <a:lnSpc>
                <a:spcPct val="115000"/>
              </a:lnSpc>
              <a:spcBef>
                <a:spcPts val="0"/>
              </a:spcBef>
              <a:spcAft>
                <a:spcPts val="0"/>
              </a:spcAft>
              <a:buClr>
                <a:srgbClr val="9E005D"/>
              </a:buClr>
              <a:buSzPts val="1200"/>
              <a:buFont typeface="Didact Gothic"/>
              <a:buChar char="●"/>
              <a:defRPr sz="1200">
                <a:solidFill>
                  <a:srgbClr val="9E005D"/>
                </a:solidFill>
                <a:latin typeface="Didact Gothic"/>
                <a:ea typeface="Didact Gothic"/>
                <a:cs typeface="Didact Gothic"/>
                <a:sym typeface="Didact Gothic"/>
              </a:defRPr>
            </a:lvl1pPr>
            <a:lvl2pPr indent="-304800" lvl="1" marL="914400">
              <a:lnSpc>
                <a:spcPct val="115000"/>
              </a:lnSpc>
              <a:spcBef>
                <a:spcPts val="1600"/>
              </a:spcBef>
              <a:spcAft>
                <a:spcPts val="0"/>
              </a:spcAft>
              <a:buClr>
                <a:srgbClr val="9E005D"/>
              </a:buClr>
              <a:buSzPts val="1200"/>
              <a:buFont typeface="Didact Gothic"/>
              <a:buChar char="○"/>
              <a:defRPr sz="1200">
                <a:solidFill>
                  <a:srgbClr val="9E005D"/>
                </a:solidFill>
                <a:latin typeface="Didact Gothic"/>
                <a:ea typeface="Didact Gothic"/>
                <a:cs typeface="Didact Gothic"/>
                <a:sym typeface="Didact Gothic"/>
              </a:defRPr>
            </a:lvl2pPr>
            <a:lvl3pPr indent="-304800" lvl="2" marL="1371600">
              <a:lnSpc>
                <a:spcPct val="115000"/>
              </a:lnSpc>
              <a:spcBef>
                <a:spcPts val="1600"/>
              </a:spcBef>
              <a:spcAft>
                <a:spcPts val="0"/>
              </a:spcAft>
              <a:buClr>
                <a:srgbClr val="9E005D"/>
              </a:buClr>
              <a:buSzPts val="1200"/>
              <a:buFont typeface="Didact Gothic"/>
              <a:buChar char="■"/>
              <a:defRPr sz="1200">
                <a:solidFill>
                  <a:srgbClr val="9E005D"/>
                </a:solidFill>
                <a:latin typeface="Didact Gothic"/>
                <a:ea typeface="Didact Gothic"/>
                <a:cs typeface="Didact Gothic"/>
                <a:sym typeface="Didact Gothic"/>
              </a:defRPr>
            </a:lvl3pPr>
            <a:lvl4pPr indent="-304800" lvl="3" marL="1828800">
              <a:lnSpc>
                <a:spcPct val="115000"/>
              </a:lnSpc>
              <a:spcBef>
                <a:spcPts val="1600"/>
              </a:spcBef>
              <a:spcAft>
                <a:spcPts val="0"/>
              </a:spcAft>
              <a:buClr>
                <a:srgbClr val="9E005D"/>
              </a:buClr>
              <a:buSzPts val="1200"/>
              <a:buFont typeface="Didact Gothic"/>
              <a:buChar char="●"/>
              <a:defRPr sz="1200">
                <a:solidFill>
                  <a:srgbClr val="9E005D"/>
                </a:solidFill>
                <a:latin typeface="Didact Gothic"/>
                <a:ea typeface="Didact Gothic"/>
                <a:cs typeface="Didact Gothic"/>
                <a:sym typeface="Didact Gothic"/>
              </a:defRPr>
            </a:lvl4pPr>
            <a:lvl5pPr indent="-304800" lvl="4" marL="2286000">
              <a:lnSpc>
                <a:spcPct val="115000"/>
              </a:lnSpc>
              <a:spcBef>
                <a:spcPts val="1600"/>
              </a:spcBef>
              <a:spcAft>
                <a:spcPts val="0"/>
              </a:spcAft>
              <a:buClr>
                <a:srgbClr val="9E005D"/>
              </a:buClr>
              <a:buSzPts val="1200"/>
              <a:buFont typeface="Didact Gothic"/>
              <a:buChar char="○"/>
              <a:defRPr sz="1200">
                <a:solidFill>
                  <a:srgbClr val="9E005D"/>
                </a:solidFill>
                <a:latin typeface="Didact Gothic"/>
                <a:ea typeface="Didact Gothic"/>
                <a:cs typeface="Didact Gothic"/>
                <a:sym typeface="Didact Gothic"/>
              </a:defRPr>
            </a:lvl5pPr>
            <a:lvl6pPr indent="-304800" lvl="5" marL="2743200">
              <a:lnSpc>
                <a:spcPct val="115000"/>
              </a:lnSpc>
              <a:spcBef>
                <a:spcPts val="1600"/>
              </a:spcBef>
              <a:spcAft>
                <a:spcPts val="0"/>
              </a:spcAft>
              <a:buClr>
                <a:srgbClr val="9E005D"/>
              </a:buClr>
              <a:buSzPts val="1200"/>
              <a:buFont typeface="Didact Gothic"/>
              <a:buChar char="■"/>
              <a:defRPr sz="1200">
                <a:solidFill>
                  <a:srgbClr val="9E005D"/>
                </a:solidFill>
                <a:latin typeface="Didact Gothic"/>
                <a:ea typeface="Didact Gothic"/>
                <a:cs typeface="Didact Gothic"/>
                <a:sym typeface="Didact Gothic"/>
              </a:defRPr>
            </a:lvl6pPr>
            <a:lvl7pPr indent="-304800" lvl="6" marL="3200400">
              <a:lnSpc>
                <a:spcPct val="115000"/>
              </a:lnSpc>
              <a:spcBef>
                <a:spcPts val="1600"/>
              </a:spcBef>
              <a:spcAft>
                <a:spcPts val="0"/>
              </a:spcAft>
              <a:buClr>
                <a:srgbClr val="9E005D"/>
              </a:buClr>
              <a:buSzPts val="1200"/>
              <a:buFont typeface="Didact Gothic"/>
              <a:buChar char="●"/>
              <a:defRPr sz="1200">
                <a:solidFill>
                  <a:srgbClr val="9E005D"/>
                </a:solidFill>
                <a:latin typeface="Didact Gothic"/>
                <a:ea typeface="Didact Gothic"/>
                <a:cs typeface="Didact Gothic"/>
                <a:sym typeface="Didact Gothic"/>
              </a:defRPr>
            </a:lvl7pPr>
            <a:lvl8pPr indent="-304800" lvl="7" marL="3657600">
              <a:lnSpc>
                <a:spcPct val="115000"/>
              </a:lnSpc>
              <a:spcBef>
                <a:spcPts val="1600"/>
              </a:spcBef>
              <a:spcAft>
                <a:spcPts val="0"/>
              </a:spcAft>
              <a:buClr>
                <a:srgbClr val="9E005D"/>
              </a:buClr>
              <a:buSzPts val="1200"/>
              <a:buFont typeface="Didact Gothic"/>
              <a:buChar char="○"/>
              <a:defRPr sz="1200">
                <a:solidFill>
                  <a:srgbClr val="9E005D"/>
                </a:solidFill>
                <a:latin typeface="Didact Gothic"/>
                <a:ea typeface="Didact Gothic"/>
                <a:cs typeface="Didact Gothic"/>
                <a:sym typeface="Didact Gothic"/>
              </a:defRPr>
            </a:lvl8pPr>
            <a:lvl9pPr indent="-304800" lvl="8" marL="4114800">
              <a:lnSpc>
                <a:spcPct val="115000"/>
              </a:lnSpc>
              <a:spcBef>
                <a:spcPts val="1600"/>
              </a:spcBef>
              <a:spcAft>
                <a:spcPts val="1600"/>
              </a:spcAft>
              <a:buClr>
                <a:srgbClr val="9E005D"/>
              </a:buClr>
              <a:buSzPts val="1200"/>
              <a:buFont typeface="Didact Gothic"/>
              <a:buChar char="■"/>
              <a:defRPr sz="1200">
                <a:solidFill>
                  <a:srgbClr val="9E005D"/>
                </a:solidFill>
                <a:latin typeface="Didact Gothic"/>
                <a:ea typeface="Didact Gothic"/>
                <a:cs typeface="Didact Gothic"/>
                <a:sym typeface="Didact Gothic"/>
              </a:defRPr>
            </a:lvl9pPr>
          </a:lstStyle>
          <a:p/>
        </p:txBody>
      </p:sp>
      <p:sp>
        <p:nvSpPr>
          <p:cNvPr id="8" name="Google Shape;8;p1"/>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algn="r">
              <a:buNone/>
              <a:defRPr sz="1000">
                <a:solidFill>
                  <a:schemeClr val="dk2"/>
                </a:solidFill>
              </a:defRPr>
            </a:lvl1pPr>
            <a:lvl2pPr lvl="1" algn="r">
              <a:buNone/>
              <a:defRPr sz="1000">
                <a:solidFill>
                  <a:schemeClr val="dk2"/>
                </a:solidFill>
              </a:defRPr>
            </a:lvl2pPr>
            <a:lvl3pPr lvl="2" algn="r">
              <a:buNone/>
              <a:defRPr sz="1000">
                <a:solidFill>
                  <a:schemeClr val="dk2"/>
                </a:solidFill>
              </a:defRPr>
            </a:lvl3pPr>
            <a:lvl4pPr lvl="3" algn="r">
              <a:buNone/>
              <a:defRPr sz="1000">
                <a:solidFill>
                  <a:schemeClr val="dk2"/>
                </a:solidFill>
              </a:defRPr>
            </a:lvl4pPr>
            <a:lvl5pPr lvl="4" algn="r">
              <a:buNone/>
              <a:defRPr sz="1000">
                <a:solidFill>
                  <a:schemeClr val="dk2"/>
                </a:solidFill>
              </a:defRPr>
            </a:lvl5pPr>
            <a:lvl6pPr lvl="5" algn="r">
              <a:buNone/>
              <a:defRPr sz="1000">
                <a:solidFill>
                  <a:schemeClr val="dk2"/>
                </a:solidFill>
              </a:defRPr>
            </a:lvl6pPr>
            <a:lvl7pPr lvl="6" algn="r">
              <a:buNone/>
              <a:defRPr sz="1000">
                <a:solidFill>
                  <a:schemeClr val="dk2"/>
                </a:solidFill>
              </a:defRPr>
            </a:lvl7pPr>
            <a:lvl8pPr lvl="7" algn="r">
              <a:buNone/>
              <a:defRPr sz="1000">
                <a:solidFill>
                  <a:schemeClr val="dk2"/>
                </a:solidFill>
              </a:defRPr>
            </a:lvl8pPr>
            <a:lvl9pPr lvl="8" algn="r">
              <a:buNone/>
              <a:defRPr sz="1000">
                <a:solidFill>
                  <a:schemeClr val="dk2"/>
                </a:solidFill>
              </a:defRPr>
            </a:lvl9pPr>
          </a:lstStyle>
          <a:p>
            <a:pPr indent="0" lvl="0" marL="0" rtl="0" algn="r">
              <a:spcBef>
                <a:spcPts val="0"/>
              </a:spcBef>
              <a:spcAft>
                <a:spcPts val="0"/>
              </a:spcAft>
              <a:buNone/>
            </a:pPr>
            <a:fld id="{00000000-1234-1234-1234-123412341234}" type="slidenum">
              <a:rPr lang="es"/>
              <a:t>‹#›</a:t>
            </a:fld>
            <a:endParaRPr/>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name="simple-light-2">
    <p:bg>
      <p:bgPr>
        <a:noFill/>
      </p:bgPr>
    </p:bg>
    <p:spTree>
      <p:nvGrpSpPr>
        <p:cNvPr id="1036" name="Shape 1036"/>
        <p:cNvGrpSpPr/>
        <p:nvPr/>
      </p:nvGrpSpPr>
      <p:grpSpPr>
        <a:xfrm>
          <a:off x="0" y="0"/>
          <a:ext cx="0" cy="0"/>
          <a:chOff x="0" y="0"/>
          <a:chExt cx="0" cy="0"/>
        </a:xfrm>
      </p:grpSpPr>
      <p:sp>
        <p:nvSpPr>
          <p:cNvPr id="1037" name="Google Shape;1037;p21"/>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038" name="Google Shape;1038;p21"/>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304800" lvl="0" marL="4572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1pPr>
            <a:lvl2pPr indent="-304800" lvl="1" marL="9144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2pPr>
            <a:lvl3pPr indent="-304800" lvl="2" marL="13716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3pPr>
            <a:lvl4pPr indent="-304800" lvl="3" marL="18288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4pPr>
            <a:lvl5pPr indent="-304800" lvl="4" marL="22860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5pPr>
            <a:lvl6pPr indent="-304800" lvl="5" marL="27432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6pPr>
            <a:lvl7pPr indent="-304800" lvl="6" marL="32004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7pPr>
            <a:lvl8pPr indent="-304800" lvl="7" marL="36576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8pPr>
            <a:lvl9pPr indent="-304800" lvl="8" marL="41148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9pPr>
          </a:lstStyle>
          <a:p/>
        </p:txBody>
      </p:sp>
      <p:sp>
        <p:nvSpPr>
          <p:cNvPr id="1039" name="Google Shape;1039;p21"/>
          <p:cNvSpPr txBox="1"/>
          <p:nvPr>
            <p:ph idx="12" type="sldNum"/>
          </p:nvPr>
        </p:nvSpPr>
        <p:spPr>
          <a:xfrm>
            <a:off x="8548658" y="4663217"/>
            <a:ext cx="548700" cy="393600"/>
          </a:xfrm>
          <a:prstGeom prst="rect">
            <a:avLst/>
          </a:prstGeom>
          <a:noFill/>
          <a:ln>
            <a:noFill/>
          </a:ln>
        </p:spPr>
        <p:txBody>
          <a:bodyPr anchorCtr="0" anchor="ctr" bIns="91425" lIns="91425" spcFirstLastPara="1" rIns="91425" wrap="square" tIns="91425">
            <a:noAutofit/>
          </a:bodyPr>
          <a:lstStyle>
            <a:lvl1pPr lvl="0" rtl="0">
              <a:buNone/>
              <a:defRPr sz="1200">
                <a:latin typeface="Arvo"/>
                <a:ea typeface="Arvo"/>
                <a:cs typeface="Arvo"/>
                <a:sym typeface="Arvo"/>
              </a:defRPr>
            </a:lvl1pPr>
            <a:lvl2pPr lvl="1" rtl="0">
              <a:buNone/>
              <a:defRPr sz="1200">
                <a:latin typeface="Arvo"/>
                <a:ea typeface="Arvo"/>
                <a:cs typeface="Arvo"/>
                <a:sym typeface="Arvo"/>
              </a:defRPr>
            </a:lvl2pPr>
            <a:lvl3pPr lvl="2" rtl="0">
              <a:buNone/>
              <a:defRPr sz="1200">
                <a:latin typeface="Arvo"/>
                <a:ea typeface="Arvo"/>
                <a:cs typeface="Arvo"/>
                <a:sym typeface="Arvo"/>
              </a:defRPr>
            </a:lvl3pPr>
            <a:lvl4pPr lvl="3" rtl="0">
              <a:buNone/>
              <a:defRPr sz="1200">
                <a:latin typeface="Arvo"/>
                <a:ea typeface="Arvo"/>
                <a:cs typeface="Arvo"/>
                <a:sym typeface="Arvo"/>
              </a:defRPr>
            </a:lvl4pPr>
            <a:lvl5pPr lvl="4" rtl="0">
              <a:buNone/>
              <a:defRPr sz="1200">
                <a:latin typeface="Arvo"/>
                <a:ea typeface="Arvo"/>
                <a:cs typeface="Arvo"/>
                <a:sym typeface="Arvo"/>
              </a:defRPr>
            </a:lvl5pPr>
            <a:lvl6pPr lvl="5" rtl="0">
              <a:buNone/>
              <a:defRPr sz="1200">
                <a:latin typeface="Arvo"/>
                <a:ea typeface="Arvo"/>
                <a:cs typeface="Arvo"/>
                <a:sym typeface="Arvo"/>
              </a:defRPr>
            </a:lvl6pPr>
            <a:lvl7pPr lvl="6" rtl="0">
              <a:buNone/>
              <a:defRPr sz="1200">
                <a:latin typeface="Arvo"/>
                <a:ea typeface="Arvo"/>
                <a:cs typeface="Arvo"/>
                <a:sym typeface="Arvo"/>
              </a:defRPr>
            </a:lvl7pPr>
            <a:lvl8pPr lvl="7" rtl="0">
              <a:buNone/>
              <a:defRPr sz="1200">
                <a:latin typeface="Arvo"/>
                <a:ea typeface="Arvo"/>
                <a:cs typeface="Arvo"/>
                <a:sym typeface="Arvo"/>
              </a:defRPr>
            </a:lvl8pPr>
            <a:lvl9pPr lvl="8" rtl="0">
              <a:buNone/>
              <a:defRPr sz="1200">
                <a:latin typeface="Arvo"/>
                <a:ea typeface="Arvo"/>
                <a:cs typeface="Arvo"/>
                <a:sym typeface="Arvo"/>
              </a:defRPr>
            </a:lvl9pPr>
          </a:lstStyle>
          <a:p>
            <a:pPr indent="0" lvl="0" marL="0" rtl="0" algn="l">
              <a:spcBef>
                <a:spcPts val="0"/>
              </a:spcBef>
              <a:spcAft>
                <a:spcPts val="0"/>
              </a:spcAft>
              <a:buNone/>
            </a:pPr>
            <a:fld id="{00000000-1234-1234-1234-123412341234}" type="slidenum">
              <a:rPr lang="es"/>
              <a:t>‹#›</a:t>
            </a:fld>
            <a:endParaRPr/>
          </a:p>
        </p:txBody>
      </p:sp>
    </p:spTree>
  </p:cSld>
  <p:clrMap accent1="accent1" accent2="accent2" accent3="accent3" accent4="accent4" accent5="accent5" accent6="accent6" bg1="lt1" bg2="dk2" tx1="dk1" tx2="lt2" folHlink="folHlink" hlink="hlink"/>
  <p:sldLayoutIdLst>
    <p:sldLayoutId id="2147483667"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0.xml"/><Relationship Id="rId3" Type="http://schemas.openxmlformats.org/officeDocument/2006/relationships/image" Target="../media/image2.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8.xml"/><Relationship Id="rId3" Type="http://schemas.openxmlformats.org/officeDocument/2006/relationships/hyperlink" Target="http://slidesgo.com/" TargetMode="External"/><Relationship Id="rId4" Type="http://schemas.openxmlformats.org/officeDocument/2006/relationships/hyperlink" Target="http://slidesgo.com/" TargetMode="External"/><Relationship Id="rId5" Type="http://schemas.openxmlformats.org/officeDocument/2006/relationships/hyperlink" Target="http://slidesgo.com/" TargetMode="External"/><Relationship Id="rId6" Type="http://schemas.openxmlformats.org/officeDocument/2006/relationships/hyperlink" Target="https://www.flaticon.com/" TargetMode="External"/><Relationship Id="rId7" Type="http://schemas.openxmlformats.org/officeDocument/2006/relationships/hyperlink" Target="https://www.freepik.com/" TargetMode="Externa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9.xml"/><Relationship Id="rId3" Type="http://schemas.openxmlformats.org/officeDocument/2006/relationships/hyperlink" Target="http://bit.ly/2X9RQ9U" TargetMode="External"/><Relationship Id="rId4" Type="http://schemas.openxmlformats.org/officeDocument/2006/relationships/hyperlink" Target="https://slidesgo.com/faqs" TargetMode="Externa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0.xml"/><Relationship Id="rId3" Type="http://schemas.openxmlformats.org/officeDocument/2006/relationships/hyperlink" Target="https://fonts.google.com/specimen/Unica+One" TargetMode="External"/><Relationship Id="rId4" Type="http://schemas.openxmlformats.org/officeDocument/2006/relationships/hyperlink" Target="https://fonts.google.com/specimen/Didact+Gothic" TargetMode="Externa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4.xml"/><Relationship Id="rId3" Type="http://schemas.openxmlformats.org/officeDocument/2006/relationships/hyperlink" Target="http://bit.ly/2X9RQ9U" TargetMode="External"/><Relationship Id="rId4" Type="http://schemas.openxmlformats.org/officeDocument/2006/relationships/image" Target="../media/image3.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044" name="Shape 1044"/>
        <p:cNvGrpSpPr/>
        <p:nvPr/>
      </p:nvGrpSpPr>
      <p:grpSpPr>
        <a:xfrm>
          <a:off x="0" y="0"/>
          <a:ext cx="0" cy="0"/>
          <a:chOff x="0" y="0"/>
          <a:chExt cx="0" cy="0"/>
        </a:xfrm>
      </p:grpSpPr>
      <p:sp>
        <p:nvSpPr>
          <p:cNvPr id="1045" name="Google Shape;1045;p23"/>
          <p:cNvSpPr txBox="1"/>
          <p:nvPr>
            <p:ph type="ctrTitle"/>
          </p:nvPr>
        </p:nvSpPr>
        <p:spPr>
          <a:xfrm>
            <a:off x="1652999" y="1461025"/>
            <a:ext cx="5895300" cy="2052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solidFill>
                  <a:srgbClr val="9E005D"/>
                </a:solidFill>
              </a:rPr>
              <a:t>Science </a:t>
            </a:r>
            <a:r>
              <a:rPr lang="es"/>
              <a:t>L</a:t>
            </a:r>
            <a:r>
              <a:rPr lang="es">
                <a:solidFill>
                  <a:srgbClr val="9E005D"/>
                </a:solidFill>
              </a:rPr>
              <a:t>esson</a:t>
            </a:r>
            <a:endParaRPr sz="4800">
              <a:solidFill>
                <a:srgbClr val="9E005D"/>
              </a:solidFill>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049" name="Shape 1049"/>
        <p:cNvGrpSpPr/>
        <p:nvPr/>
      </p:nvGrpSpPr>
      <p:grpSpPr>
        <a:xfrm>
          <a:off x="0" y="0"/>
          <a:ext cx="0" cy="0"/>
          <a:chOff x="0" y="0"/>
          <a:chExt cx="0" cy="0"/>
        </a:xfrm>
      </p:grpSpPr>
      <p:sp>
        <p:nvSpPr>
          <p:cNvPr id="1050" name="Google Shape;1050;p24"/>
          <p:cNvSpPr txBox="1"/>
          <p:nvPr>
            <p:ph type="ctrTitle"/>
          </p:nvPr>
        </p:nvSpPr>
        <p:spPr>
          <a:xfrm>
            <a:off x="2504225" y="2022725"/>
            <a:ext cx="23727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About the topic </a:t>
            </a:r>
            <a:endParaRPr/>
          </a:p>
        </p:txBody>
      </p:sp>
      <p:sp>
        <p:nvSpPr>
          <p:cNvPr id="1051" name="Google Shape;1051;p24"/>
          <p:cNvSpPr txBox="1"/>
          <p:nvPr>
            <p:ph idx="5" type="title"/>
          </p:nvPr>
        </p:nvSpPr>
        <p:spPr>
          <a:xfrm>
            <a:off x="790576" y="1943925"/>
            <a:ext cx="1176600" cy="577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s"/>
              <a:t>01</a:t>
            </a:r>
            <a:endParaRPr/>
          </a:p>
        </p:txBody>
      </p:sp>
      <p:sp>
        <p:nvSpPr>
          <p:cNvPr id="1052" name="Google Shape;1052;p24"/>
          <p:cNvSpPr txBox="1"/>
          <p:nvPr>
            <p:ph idx="2" type="ctrTitle"/>
          </p:nvPr>
        </p:nvSpPr>
        <p:spPr>
          <a:xfrm>
            <a:off x="6235975" y="2022725"/>
            <a:ext cx="18900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overview</a:t>
            </a:r>
            <a:endParaRPr/>
          </a:p>
        </p:txBody>
      </p:sp>
      <p:sp>
        <p:nvSpPr>
          <p:cNvPr id="1053" name="Google Shape;1053;p24"/>
          <p:cNvSpPr txBox="1"/>
          <p:nvPr>
            <p:ph idx="6" type="title"/>
          </p:nvPr>
        </p:nvSpPr>
        <p:spPr>
          <a:xfrm>
            <a:off x="4522451" y="1943925"/>
            <a:ext cx="1176600" cy="577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s"/>
              <a:t>03</a:t>
            </a:r>
            <a:endParaRPr/>
          </a:p>
        </p:txBody>
      </p:sp>
      <p:sp>
        <p:nvSpPr>
          <p:cNvPr id="1054" name="Google Shape;1054;p24"/>
          <p:cNvSpPr txBox="1"/>
          <p:nvPr>
            <p:ph idx="4" type="ctrTitle"/>
          </p:nvPr>
        </p:nvSpPr>
        <p:spPr>
          <a:xfrm>
            <a:off x="2504225" y="2723328"/>
            <a:ext cx="20220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Features of the topic</a:t>
            </a:r>
            <a:endParaRPr/>
          </a:p>
        </p:txBody>
      </p:sp>
      <p:sp>
        <p:nvSpPr>
          <p:cNvPr id="1055" name="Google Shape;1055;p24"/>
          <p:cNvSpPr txBox="1"/>
          <p:nvPr>
            <p:ph idx="7" type="title"/>
          </p:nvPr>
        </p:nvSpPr>
        <p:spPr>
          <a:xfrm>
            <a:off x="790576" y="2613244"/>
            <a:ext cx="1176600" cy="577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s"/>
              <a:t>02</a:t>
            </a:r>
            <a:endParaRPr/>
          </a:p>
        </p:txBody>
      </p:sp>
      <p:sp>
        <p:nvSpPr>
          <p:cNvPr id="1056" name="Google Shape;1056;p24"/>
          <p:cNvSpPr txBox="1"/>
          <p:nvPr>
            <p:ph idx="3" type="ctrTitle"/>
          </p:nvPr>
        </p:nvSpPr>
        <p:spPr>
          <a:xfrm>
            <a:off x="6235975" y="2723328"/>
            <a:ext cx="18900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Assignment </a:t>
            </a:r>
            <a:endParaRPr/>
          </a:p>
        </p:txBody>
      </p:sp>
      <p:sp>
        <p:nvSpPr>
          <p:cNvPr id="1057" name="Google Shape;1057;p24"/>
          <p:cNvSpPr txBox="1"/>
          <p:nvPr>
            <p:ph idx="8" type="title"/>
          </p:nvPr>
        </p:nvSpPr>
        <p:spPr>
          <a:xfrm>
            <a:off x="4522451" y="2613244"/>
            <a:ext cx="1176600" cy="577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s"/>
              <a:t>04</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061" name="Shape 1061"/>
        <p:cNvGrpSpPr/>
        <p:nvPr/>
      </p:nvGrpSpPr>
      <p:grpSpPr>
        <a:xfrm>
          <a:off x="0" y="0"/>
          <a:ext cx="0" cy="0"/>
          <a:chOff x="0" y="0"/>
          <a:chExt cx="0" cy="0"/>
        </a:xfrm>
      </p:grpSpPr>
      <p:sp>
        <p:nvSpPr>
          <p:cNvPr id="1062" name="Google Shape;1062;p25"/>
          <p:cNvSpPr txBox="1"/>
          <p:nvPr>
            <p:ph type="ctrTitle"/>
          </p:nvPr>
        </p:nvSpPr>
        <p:spPr>
          <a:xfrm>
            <a:off x="2504225" y="1680375"/>
            <a:ext cx="26808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Introduction</a:t>
            </a:r>
            <a:endParaRPr/>
          </a:p>
        </p:txBody>
      </p:sp>
      <p:sp>
        <p:nvSpPr>
          <p:cNvPr id="1063" name="Google Shape;1063;p25"/>
          <p:cNvSpPr txBox="1"/>
          <p:nvPr>
            <p:ph idx="1" type="subTitle"/>
          </p:nvPr>
        </p:nvSpPr>
        <p:spPr>
          <a:xfrm>
            <a:off x="2504225" y="2336675"/>
            <a:ext cx="4132500" cy="9312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a:t>Venus has a beautiful name and is the second planet from the Sun. It’s terribly hot—even hotter than Mercury—and its atmosphere is extremely poisonous. It’s the second-brightest natural object in the night sky after the Moon</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067" name="Shape 1067"/>
        <p:cNvGrpSpPr/>
        <p:nvPr/>
      </p:nvGrpSpPr>
      <p:grpSpPr>
        <a:xfrm>
          <a:off x="0" y="0"/>
          <a:ext cx="0" cy="0"/>
          <a:chOff x="0" y="0"/>
          <a:chExt cx="0" cy="0"/>
        </a:xfrm>
      </p:grpSpPr>
      <p:sp>
        <p:nvSpPr>
          <p:cNvPr id="1068" name="Google Shape;1068;p26"/>
          <p:cNvSpPr txBox="1"/>
          <p:nvPr>
            <p:ph type="ctrTitle"/>
          </p:nvPr>
        </p:nvSpPr>
        <p:spPr>
          <a:xfrm>
            <a:off x="4092275" y="3186775"/>
            <a:ext cx="29163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t>—Someone famous</a:t>
            </a:r>
            <a:endParaRPr/>
          </a:p>
        </p:txBody>
      </p:sp>
      <p:sp>
        <p:nvSpPr>
          <p:cNvPr id="1069" name="Google Shape;1069;p26"/>
          <p:cNvSpPr txBox="1"/>
          <p:nvPr>
            <p:ph idx="1" type="subTitle"/>
          </p:nvPr>
        </p:nvSpPr>
        <p:spPr>
          <a:xfrm>
            <a:off x="2636550" y="2731500"/>
            <a:ext cx="38709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1600"/>
              </a:spcAft>
              <a:buNone/>
            </a:pPr>
            <a:r>
              <a:rPr lang="es"/>
              <a:t>“This is a quote. Words full of wisdom that someone important said and can make the reader get inspired.”</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073" name="Shape 1073"/>
        <p:cNvGrpSpPr/>
        <p:nvPr/>
      </p:nvGrpSpPr>
      <p:grpSpPr>
        <a:xfrm>
          <a:off x="0" y="0"/>
          <a:ext cx="0" cy="0"/>
          <a:chOff x="0" y="0"/>
          <a:chExt cx="0" cy="0"/>
        </a:xfrm>
      </p:grpSpPr>
      <p:sp>
        <p:nvSpPr>
          <p:cNvPr id="1074" name="Google Shape;1074;p27"/>
          <p:cNvSpPr txBox="1"/>
          <p:nvPr>
            <p:ph type="ctrTitle"/>
          </p:nvPr>
        </p:nvSpPr>
        <p:spPr>
          <a:xfrm>
            <a:off x="2639538" y="1882838"/>
            <a:ext cx="38628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What is this topic about?</a:t>
            </a:r>
            <a:endParaRPr/>
          </a:p>
        </p:txBody>
      </p:sp>
      <p:sp>
        <p:nvSpPr>
          <p:cNvPr id="1075" name="Google Shape;1075;p27"/>
          <p:cNvSpPr txBox="1"/>
          <p:nvPr>
            <p:ph idx="1" type="subTitle"/>
          </p:nvPr>
        </p:nvSpPr>
        <p:spPr>
          <a:xfrm>
            <a:off x="2180388" y="2539123"/>
            <a:ext cx="47811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a:t>Here you could give a brief description of the matter you want to talk about. For example, if you want to talk about Mercury, you could say that it’s the closest planet to the Sun and the smallest one in the Solar System. It’s only a bit larger than our Moon, and its name has nothing to do with the liquid metal, since it was named after the Roman messenger god, Mercury</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079" name="Shape 1079"/>
        <p:cNvGrpSpPr/>
        <p:nvPr/>
      </p:nvGrpSpPr>
      <p:grpSpPr>
        <a:xfrm>
          <a:off x="0" y="0"/>
          <a:ext cx="0" cy="0"/>
          <a:chOff x="0" y="0"/>
          <a:chExt cx="0" cy="0"/>
        </a:xfrm>
      </p:grpSpPr>
      <p:sp>
        <p:nvSpPr>
          <p:cNvPr id="1080" name="Google Shape;1080;p28"/>
          <p:cNvSpPr txBox="1"/>
          <p:nvPr>
            <p:ph type="ctrTitle"/>
          </p:nvPr>
        </p:nvSpPr>
        <p:spPr>
          <a:xfrm>
            <a:off x="2071663" y="1734100"/>
            <a:ext cx="2445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Mercury</a:t>
            </a:r>
            <a:endParaRPr/>
          </a:p>
        </p:txBody>
      </p:sp>
      <p:sp>
        <p:nvSpPr>
          <p:cNvPr id="1081" name="Google Shape;1081;p28"/>
          <p:cNvSpPr txBox="1"/>
          <p:nvPr>
            <p:ph idx="1" type="subTitle"/>
          </p:nvPr>
        </p:nvSpPr>
        <p:spPr>
          <a:xfrm>
            <a:off x="2419300" y="2155325"/>
            <a:ext cx="1750200" cy="961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sz="1100"/>
              <a:t>Mercury is the closest planet to the Sun and the smallest one in the Solar System—it’s only a bit larger than our Moon</a:t>
            </a:r>
            <a:endParaRPr sz="1100"/>
          </a:p>
        </p:txBody>
      </p:sp>
      <p:sp>
        <p:nvSpPr>
          <p:cNvPr id="1082" name="Google Shape;1082;p28"/>
          <p:cNvSpPr txBox="1"/>
          <p:nvPr>
            <p:ph idx="2" type="ctrTitle"/>
          </p:nvPr>
        </p:nvSpPr>
        <p:spPr>
          <a:xfrm>
            <a:off x="4502864" y="1734100"/>
            <a:ext cx="26268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Mars</a:t>
            </a:r>
            <a:endParaRPr/>
          </a:p>
        </p:txBody>
      </p:sp>
      <p:sp>
        <p:nvSpPr>
          <p:cNvPr id="1083" name="Google Shape;1083;p28"/>
          <p:cNvSpPr txBox="1"/>
          <p:nvPr>
            <p:ph idx="3" type="subTitle"/>
          </p:nvPr>
        </p:nvSpPr>
        <p:spPr>
          <a:xfrm>
            <a:off x="4959750" y="2155325"/>
            <a:ext cx="1713000" cy="961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sz="1100"/>
              <a:t>Despite being red, Mars is a cold place, not hot. It’s full of iron oxide, which gives the planet its reddish cast</a:t>
            </a:r>
            <a:endParaRPr sz="1100"/>
          </a:p>
        </p:txBody>
      </p:sp>
      <p:sp>
        <p:nvSpPr>
          <p:cNvPr id="1084" name="Google Shape;1084;p28"/>
          <p:cNvSpPr txBox="1"/>
          <p:nvPr>
            <p:ph idx="4" type="ctrTitle"/>
          </p:nvPr>
        </p:nvSpPr>
        <p:spPr>
          <a:xfrm>
            <a:off x="2071663" y="3185900"/>
            <a:ext cx="2445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Saturn</a:t>
            </a:r>
            <a:endParaRPr/>
          </a:p>
        </p:txBody>
      </p:sp>
      <p:sp>
        <p:nvSpPr>
          <p:cNvPr id="1085" name="Google Shape;1085;p28"/>
          <p:cNvSpPr txBox="1"/>
          <p:nvPr>
            <p:ph idx="5" type="subTitle"/>
          </p:nvPr>
        </p:nvSpPr>
        <p:spPr>
          <a:xfrm>
            <a:off x="2455375" y="3607125"/>
            <a:ext cx="16782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sz="1100"/>
              <a:t>Yes, this is the ringed one. It’s a gas giant, composed mostly of hydrogen and helium</a:t>
            </a:r>
            <a:endParaRPr sz="1100"/>
          </a:p>
        </p:txBody>
      </p:sp>
      <p:sp>
        <p:nvSpPr>
          <p:cNvPr id="1086" name="Google Shape;1086;p28"/>
          <p:cNvSpPr txBox="1"/>
          <p:nvPr>
            <p:ph idx="6" type="ctrTitle"/>
          </p:nvPr>
        </p:nvSpPr>
        <p:spPr>
          <a:xfrm>
            <a:off x="4502864" y="3185900"/>
            <a:ext cx="26268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Venus</a:t>
            </a:r>
            <a:endParaRPr/>
          </a:p>
        </p:txBody>
      </p:sp>
      <p:sp>
        <p:nvSpPr>
          <p:cNvPr id="1087" name="Google Shape;1087;p28"/>
          <p:cNvSpPr txBox="1"/>
          <p:nvPr>
            <p:ph idx="7" type="subTitle"/>
          </p:nvPr>
        </p:nvSpPr>
        <p:spPr>
          <a:xfrm>
            <a:off x="4923600" y="3607125"/>
            <a:ext cx="17853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sz="1100"/>
              <a:t>Venus has a beautiful name and is the second planet from the Sun. It’s terribly hot</a:t>
            </a:r>
            <a:endParaRPr sz="1100"/>
          </a:p>
        </p:txBody>
      </p:sp>
      <p:sp>
        <p:nvSpPr>
          <p:cNvPr id="1088" name="Google Shape;1088;p28"/>
          <p:cNvSpPr txBox="1"/>
          <p:nvPr>
            <p:ph idx="8" type="ctrTitle"/>
          </p:nvPr>
        </p:nvSpPr>
        <p:spPr>
          <a:xfrm>
            <a:off x="1007650" y="790500"/>
            <a:ext cx="71268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Definition of concepts</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092" name="Shape 1092"/>
        <p:cNvGrpSpPr/>
        <p:nvPr/>
      </p:nvGrpSpPr>
      <p:grpSpPr>
        <a:xfrm>
          <a:off x="0" y="0"/>
          <a:ext cx="0" cy="0"/>
          <a:chOff x="0" y="0"/>
          <a:chExt cx="0" cy="0"/>
        </a:xfrm>
      </p:grpSpPr>
      <p:sp>
        <p:nvSpPr>
          <p:cNvPr id="1093" name="Google Shape;1093;p29"/>
          <p:cNvSpPr txBox="1"/>
          <p:nvPr>
            <p:ph idx="4" type="ctrTitle"/>
          </p:nvPr>
        </p:nvSpPr>
        <p:spPr>
          <a:xfrm>
            <a:off x="5699439" y="2323263"/>
            <a:ext cx="26268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SUN</a:t>
            </a:r>
            <a:endParaRPr/>
          </a:p>
        </p:txBody>
      </p:sp>
      <p:sp>
        <p:nvSpPr>
          <p:cNvPr id="1094" name="Google Shape;1094;p29"/>
          <p:cNvSpPr txBox="1"/>
          <p:nvPr>
            <p:ph type="ctrTitle"/>
          </p:nvPr>
        </p:nvSpPr>
        <p:spPr>
          <a:xfrm>
            <a:off x="863726" y="2323263"/>
            <a:ext cx="2445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Mercury</a:t>
            </a:r>
            <a:endParaRPr/>
          </a:p>
        </p:txBody>
      </p:sp>
      <p:sp>
        <p:nvSpPr>
          <p:cNvPr id="1095" name="Google Shape;1095;p29"/>
          <p:cNvSpPr txBox="1"/>
          <p:nvPr>
            <p:ph idx="1" type="subTitle"/>
          </p:nvPr>
        </p:nvSpPr>
        <p:spPr>
          <a:xfrm>
            <a:off x="1106723" y="2744488"/>
            <a:ext cx="19596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a:t>Mercury is the closest planet to the Sun</a:t>
            </a:r>
            <a:endParaRPr/>
          </a:p>
        </p:txBody>
      </p:sp>
      <p:sp>
        <p:nvSpPr>
          <p:cNvPr id="1096" name="Google Shape;1096;p29"/>
          <p:cNvSpPr txBox="1"/>
          <p:nvPr>
            <p:ph idx="2" type="ctrTitle"/>
          </p:nvPr>
        </p:nvSpPr>
        <p:spPr>
          <a:xfrm>
            <a:off x="3258602" y="2323263"/>
            <a:ext cx="26268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Venus</a:t>
            </a:r>
            <a:endParaRPr/>
          </a:p>
        </p:txBody>
      </p:sp>
      <p:sp>
        <p:nvSpPr>
          <p:cNvPr id="1097" name="Google Shape;1097;p29"/>
          <p:cNvSpPr txBox="1"/>
          <p:nvPr>
            <p:ph idx="3" type="subTitle"/>
          </p:nvPr>
        </p:nvSpPr>
        <p:spPr>
          <a:xfrm>
            <a:off x="3592198" y="2744488"/>
            <a:ext cx="19596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a:t>Venus has a beautiful name, but it’s terribly hot</a:t>
            </a:r>
            <a:endParaRPr/>
          </a:p>
        </p:txBody>
      </p:sp>
      <p:sp>
        <p:nvSpPr>
          <p:cNvPr id="1098" name="Google Shape;1098;p29"/>
          <p:cNvSpPr txBox="1"/>
          <p:nvPr>
            <p:ph idx="5" type="subTitle"/>
          </p:nvPr>
        </p:nvSpPr>
        <p:spPr>
          <a:xfrm>
            <a:off x="6033036" y="2744488"/>
            <a:ext cx="19596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a:t>It’s the star at the center of the Solar System</a:t>
            </a:r>
            <a:endParaRPr/>
          </a:p>
        </p:txBody>
      </p:sp>
      <p:grpSp>
        <p:nvGrpSpPr>
          <p:cNvPr id="1099" name="Google Shape;1099;p29"/>
          <p:cNvGrpSpPr/>
          <p:nvPr/>
        </p:nvGrpSpPr>
        <p:grpSpPr>
          <a:xfrm>
            <a:off x="1932099" y="2087705"/>
            <a:ext cx="5252225" cy="344133"/>
            <a:chOff x="1932099" y="1935305"/>
            <a:chExt cx="5252225" cy="344133"/>
          </a:xfrm>
        </p:grpSpPr>
        <p:sp>
          <p:nvSpPr>
            <p:cNvPr id="1100" name="Google Shape;1100;p29"/>
            <p:cNvSpPr/>
            <p:nvPr/>
          </p:nvSpPr>
          <p:spPr>
            <a:xfrm>
              <a:off x="6841328" y="1935305"/>
              <a:ext cx="342995" cy="344133"/>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rgbClr val="9E00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1" name="Google Shape;1101;p29"/>
            <p:cNvGrpSpPr/>
            <p:nvPr/>
          </p:nvGrpSpPr>
          <p:grpSpPr>
            <a:xfrm>
              <a:off x="1932099" y="1939801"/>
              <a:ext cx="308847" cy="335115"/>
              <a:chOff x="-42778750" y="2320125"/>
              <a:chExt cx="285125" cy="309375"/>
            </a:xfrm>
          </p:grpSpPr>
          <p:sp>
            <p:nvSpPr>
              <p:cNvPr id="1102" name="Google Shape;1102;p29"/>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rgbClr val="9E00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29"/>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rgbClr val="9E00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4" name="Google Shape;1104;p29"/>
            <p:cNvSpPr/>
            <p:nvPr/>
          </p:nvSpPr>
          <p:spPr>
            <a:xfrm>
              <a:off x="4370063" y="1935673"/>
              <a:ext cx="342156" cy="343401"/>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rgbClr val="9E00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5" name="Google Shape;1105;p29"/>
          <p:cNvSpPr txBox="1"/>
          <p:nvPr>
            <p:ph idx="6" type="ctrTitle"/>
          </p:nvPr>
        </p:nvSpPr>
        <p:spPr>
          <a:xfrm>
            <a:off x="1007650" y="790500"/>
            <a:ext cx="71268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Features of the topic</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109" name="Shape 1109"/>
        <p:cNvGrpSpPr/>
        <p:nvPr/>
      </p:nvGrpSpPr>
      <p:grpSpPr>
        <a:xfrm>
          <a:off x="0" y="0"/>
          <a:ext cx="0" cy="0"/>
          <a:chOff x="0" y="0"/>
          <a:chExt cx="0" cy="0"/>
        </a:xfrm>
      </p:grpSpPr>
      <p:sp>
        <p:nvSpPr>
          <p:cNvPr id="1110" name="Google Shape;1110;p30"/>
          <p:cNvSpPr txBox="1"/>
          <p:nvPr>
            <p:ph idx="2" type="title"/>
          </p:nvPr>
        </p:nvSpPr>
        <p:spPr>
          <a:xfrm>
            <a:off x="314550" y="1831814"/>
            <a:ext cx="8520600" cy="964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24h 37m 23s</a:t>
            </a:r>
            <a:endParaRPr/>
          </a:p>
        </p:txBody>
      </p:sp>
      <p:sp>
        <p:nvSpPr>
          <p:cNvPr id="1111" name="Google Shape;1111;p30"/>
          <p:cNvSpPr txBox="1"/>
          <p:nvPr>
            <p:ph idx="1" type="subTitle"/>
          </p:nvPr>
        </p:nvSpPr>
        <p:spPr>
          <a:xfrm>
            <a:off x="2033650" y="1647457"/>
            <a:ext cx="5098500" cy="294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earths is the Sun’s mass</a:t>
            </a:r>
            <a:endParaRPr/>
          </a:p>
        </p:txBody>
      </p:sp>
      <p:sp>
        <p:nvSpPr>
          <p:cNvPr id="1112" name="Google Shape;1112;p30"/>
          <p:cNvSpPr txBox="1"/>
          <p:nvPr>
            <p:ph idx="4" type="title"/>
          </p:nvPr>
        </p:nvSpPr>
        <p:spPr>
          <a:xfrm>
            <a:off x="314550" y="2750214"/>
            <a:ext cx="8520600" cy="964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386,000 km</a:t>
            </a:r>
            <a:endParaRPr/>
          </a:p>
        </p:txBody>
      </p:sp>
      <p:sp>
        <p:nvSpPr>
          <p:cNvPr id="1113" name="Google Shape;1113;p30"/>
          <p:cNvSpPr txBox="1"/>
          <p:nvPr>
            <p:ph idx="5" type="subTitle"/>
          </p:nvPr>
        </p:nvSpPr>
        <p:spPr>
          <a:xfrm>
            <a:off x="2033650" y="3484257"/>
            <a:ext cx="5098500" cy="294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is the distance between the Earth and the Moon</a:t>
            </a:r>
            <a:endParaRPr/>
          </a:p>
        </p:txBody>
      </p:sp>
      <p:sp>
        <p:nvSpPr>
          <p:cNvPr id="1114" name="Google Shape;1114;p30"/>
          <p:cNvSpPr txBox="1"/>
          <p:nvPr>
            <p:ph type="title"/>
          </p:nvPr>
        </p:nvSpPr>
        <p:spPr>
          <a:xfrm>
            <a:off x="314550" y="913414"/>
            <a:ext cx="8520600" cy="964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333,000.00</a:t>
            </a:r>
            <a:endParaRPr/>
          </a:p>
        </p:txBody>
      </p:sp>
      <p:sp>
        <p:nvSpPr>
          <p:cNvPr id="1115" name="Google Shape;1115;p30"/>
          <p:cNvSpPr txBox="1"/>
          <p:nvPr>
            <p:ph idx="3" type="subTitle"/>
          </p:nvPr>
        </p:nvSpPr>
        <p:spPr>
          <a:xfrm>
            <a:off x="2033650" y="2565857"/>
            <a:ext cx="5098500" cy="294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s"/>
              <a:t>is Jupiter’s rotation period</a:t>
            </a:r>
            <a:endParaRPr/>
          </a:p>
          <a:p>
            <a:pPr indent="0" lvl="0" marL="0" rtl="0" algn="ctr">
              <a:spcBef>
                <a:spcPts val="0"/>
              </a:spcBef>
              <a:spcAft>
                <a:spcPts val="0"/>
              </a:spcAft>
              <a:buClr>
                <a:schemeClr val="dk1"/>
              </a:buClr>
              <a:buSzPts val="1100"/>
              <a:buFont typeface="Arial"/>
              <a:buNone/>
            </a:pPr>
            <a:r>
              <a:t/>
            </a:r>
            <a:endParaRPr/>
          </a:p>
          <a:p>
            <a:pPr indent="0" lvl="0" marL="0" rtl="0" algn="ctr">
              <a:spcBef>
                <a:spcPts val="0"/>
              </a:spcBef>
              <a:spcAft>
                <a:spcPts val="0"/>
              </a:spcAft>
              <a:buNone/>
            </a:pPr>
            <a:r>
              <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119" name="Shape 1119"/>
        <p:cNvGrpSpPr/>
        <p:nvPr/>
      </p:nvGrpSpPr>
      <p:grpSpPr>
        <a:xfrm>
          <a:off x="0" y="0"/>
          <a:ext cx="0" cy="0"/>
          <a:chOff x="0" y="0"/>
          <a:chExt cx="0" cy="0"/>
        </a:xfrm>
      </p:grpSpPr>
      <p:sp>
        <p:nvSpPr>
          <p:cNvPr id="1120" name="Google Shape;1120;p31"/>
          <p:cNvSpPr txBox="1"/>
          <p:nvPr>
            <p:ph idx="4" type="ctrTitle"/>
          </p:nvPr>
        </p:nvSpPr>
        <p:spPr>
          <a:xfrm>
            <a:off x="5826677" y="2323263"/>
            <a:ext cx="26268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Venus</a:t>
            </a:r>
            <a:endParaRPr/>
          </a:p>
        </p:txBody>
      </p:sp>
      <p:sp>
        <p:nvSpPr>
          <p:cNvPr id="1121" name="Google Shape;1121;p31"/>
          <p:cNvSpPr txBox="1"/>
          <p:nvPr>
            <p:ph idx="1" type="subTitle"/>
          </p:nvPr>
        </p:nvSpPr>
        <p:spPr>
          <a:xfrm>
            <a:off x="979475" y="2744500"/>
            <a:ext cx="19596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a:t>Mercury is the closest planet to the Sun and the smallest one in the Solar System. It’s only a bit larger than our Moon</a:t>
            </a:r>
            <a:endParaRPr/>
          </a:p>
        </p:txBody>
      </p:sp>
      <p:sp>
        <p:nvSpPr>
          <p:cNvPr id="1122" name="Google Shape;1122;p31"/>
          <p:cNvSpPr txBox="1"/>
          <p:nvPr>
            <p:ph type="ctrTitle"/>
          </p:nvPr>
        </p:nvSpPr>
        <p:spPr>
          <a:xfrm>
            <a:off x="736475" y="2323263"/>
            <a:ext cx="2445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Mercury</a:t>
            </a:r>
            <a:endParaRPr/>
          </a:p>
        </p:txBody>
      </p:sp>
      <p:sp>
        <p:nvSpPr>
          <p:cNvPr id="1123" name="Google Shape;1123;p31"/>
          <p:cNvSpPr txBox="1"/>
          <p:nvPr>
            <p:ph idx="5" type="subTitle"/>
          </p:nvPr>
        </p:nvSpPr>
        <p:spPr>
          <a:xfrm>
            <a:off x="6160277" y="2744488"/>
            <a:ext cx="19596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a:t>Venus has a beautiful name and is the second planet from the Sun. It’s terribly hot, even hotter than Mercury</a:t>
            </a:r>
            <a:endParaRPr/>
          </a:p>
        </p:txBody>
      </p:sp>
      <p:sp>
        <p:nvSpPr>
          <p:cNvPr id="1124" name="Google Shape;1124;p31"/>
          <p:cNvSpPr txBox="1"/>
          <p:nvPr>
            <p:ph idx="2" type="ctrTitle"/>
          </p:nvPr>
        </p:nvSpPr>
        <p:spPr>
          <a:xfrm>
            <a:off x="3247389" y="2323263"/>
            <a:ext cx="26268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Jupiter</a:t>
            </a:r>
            <a:endParaRPr/>
          </a:p>
        </p:txBody>
      </p:sp>
      <p:sp>
        <p:nvSpPr>
          <p:cNvPr id="1125" name="Google Shape;1125;p31"/>
          <p:cNvSpPr txBox="1"/>
          <p:nvPr>
            <p:ph idx="3" type="subTitle"/>
          </p:nvPr>
        </p:nvSpPr>
        <p:spPr>
          <a:xfrm>
            <a:off x="3580989" y="2744488"/>
            <a:ext cx="19596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a:t>It’s a gas giant and the biggest planet in our Solar System. Jupiter is the fourth-brightest object in the sky</a:t>
            </a:r>
            <a:endParaRPr/>
          </a:p>
        </p:txBody>
      </p:sp>
      <p:sp>
        <p:nvSpPr>
          <p:cNvPr id="1126" name="Google Shape;1126;p31"/>
          <p:cNvSpPr txBox="1"/>
          <p:nvPr>
            <p:ph idx="6" type="ctrTitle"/>
          </p:nvPr>
        </p:nvSpPr>
        <p:spPr>
          <a:xfrm>
            <a:off x="1007650" y="790500"/>
            <a:ext cx="71268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Practical uses of this subject</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130" name="Shape 1130"/>
        <p:cNvGrpSpPr/>
        <p:nvPr/>
      </p:nvGrpSpPr>
      <p:grpSpPr>
        <a:xfrm>
          <a:off x="0" y="0"/>
          <a:ext cx="0" cy="0"/>
          <a:chOff x="0" y="0"/>
          <a:chExt cx="0" cy="0"/>
        </a:xfrm>
      </p:grpSpPr>
      <p:sp>
        <p:nvSpPr>
          <p:cNvPr id="1131" name="Google Shape;1131;p32"/>
          <p:cNvSpPr txBox="1"/>
          <p:nvPr>
            <p:ph type="ctrTitle"/>
          </p:nvPr>
        </p:nvSpPr>
        <p:spPr>
          <a:xfrm>
            <a:off x="1007650" y="790500"/>
            <a:ext cx="71268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Case Study</a:t>
            </a:r>
            <a:endParaRPr/>
          </a:p>
        </p:txBody>
      </p:sp>
      <p:sp>
        <p:nvSpPr>
          <p:cNvPr id="1132" name="Google Shape;1132;p32"/>
          <p:cNvSpPr txBox="1"/>
          <p:nvPr>
            <p:ph idx="1" type="subTitle"/>
          </p:nvPr>
        </p:nvSpPr>
        <p:spPr>
          <a:xfrm>
            <a:off x="1225326" y="2798325"/>
            <a:ext cx="2073600" cy="7506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lang="es"/>
              <a:t>Despite being red, Mars is a cold place, not hot. It’s full of iron oxide dust, which gives the planet its reddish cast</a:t>
            </a:r>
            <a:endParaRPr/>
          </a:p>
        </p:txBody>
      </p:sp>
      <p:pic>
        <p:nvPicPr>
          <p:cNvPr id="1133" name="Google Shape;1133;p32"/>
          <p:cNvPicPr preferRelativeResize="0"/>
          <p:nvPr/>
        </p:nvPicPr>
        <p:blipFill rotWithShape="1">
          <a:blip r:embed="rId3">
            <a:alphaModFix/>
          </a:blip>
          <a:srcRect b="28274" l="0" r="13119" t="0"/>
          <a:stretch/>
        </p:blipFill>
        <p:spPr>
          <a:xfrm>
            <a:off x="4184000" y="1846925"/>
            <a:ext cx="3614200" cy="2524700"/>
          </a:xfrm>
          <a:prstGeom prst="rect">
            <a:avLst/>
          </a:prstGeom>
          <a:noFill/>
          <a:ln>
            <a:noFill/>
          </a:ln>
        </p:spPr>
      </p:pic>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137" name="Shape 1137"/>
        <p:cNvGrpSpPr/>
        <p:nvPr/>
      </p:nvGrpSpPr>
      <p:grpSpPr>
        <a:xfrm>
          <a:off x="0" y="0"/>
          <a:ext cx="0" cy="0"/>
          <a:chOff x="0" y="0"/>
          <a:chExt cx="0" cy="0"/>
        </a:xfrm>
      </p:grpSpPr>
      <p:sp>
        <p:nvSpPr>
          <p:cNvPr id="1138" name="Google Shape;1138;p33"/>
          <p:cNvSpPr txBox="1"/>
          <p:nvPr>
            <p:ph type="ctrTitle"/>
          </p:nvPr>
        </p:nvSpPr>
        <p:spPr>
          <a:xfrm>
            <a:off x="2582388" y="1542263"/>
            <a:ext cx="38628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Did you know this?</a:t>
            </a:r>
            <a:endParaRPr/>
          </a:p>
        </p:txBody>
      </p:sp>
      <p:sp>
        <p:nvSpPr>
          <p:cNvPr id="1139" name="Google Shape;1139;p33"/>
          <p:cNvSpPr txBox="1"/>
          <p:nvPr>
            <p:ph idx="1" type="subTitle"/>
          </p:nvPr>
        </p:nvSpPr>
        <p:spPr>
          <a:xfrm>
            <a:off x="2181438" y="2608123"/>
            <a:ext cx="47811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lang="es"/>
              <a:t>Enter a fun fact here</a:t>
            </a:r>
            <a:r>
              <a:rPr lang="es"/>
              <a:t>. Surprise your audience by telling a brief anecdote. Make it entertaining to catch their attention</a:t>
            </a:r>
            <a:endParaRPr/>
          </a:p>
        </p:txBody>
      </p:sp>
      <p:grpSp>
        <p:nvGrpSpPr>
          <p:cNvPr id="1140" name="Google Shape;1140;p33"/>
          <p:cNvGrpSpPr/>
          <p:nvPr/>
        </p:nvGrpSpPr>
        <p:grpSpPr>
          <a:xfrm>
            <a:off x="1879264" y="3497910"/>
            <a:ext cx="1916972" cy="977624"/>
            <a:chOff x="-1608875" y="3845675"/>
            <a:chExt cx="1178225" cy="600875"/>
          </a:xfrm>
        </p:grpSpPr>
        <p:sp>
          <p:nvSpPr>
            <p:cNvPr id="1141" name="Google Shape;1141;p33"/>
            <p:cNvSpPr/>
            <p:nvPr/>
          </p:nvSpPr>
          <p:spPr>
            <a:xfrm>
              <a:off x="-1368750" y="3845675"/>
              <a:ext cx="685925" cy="600875"/>
            </a:xfrm>
            <a:custGeom>
              <a:rect b="b" l="l" r="r" t="t"/>
              <a:pathLst>
                <a:path extrusionOk="0" h="24035" w="27437">
                  <a:moveTo>
                    <a:pt x="13701" y="0"/>
                  </a:moveTo>
                  <a:cubicBezTo>
                    <a:pt x="11667" y="0"/>
                    <a:pt x="9604" y="519"/>
                    <a:pt x="7710" y="1608"/>
                  </a:cubicBezTo>
                  <a:cubicBezTo>
                    <a:pt x="1975" y="4922"/>
                    <a:pt x="0" y="12248"/>
                    <a:pt x="3315" y="18020"/>
                  </a:cubicBezTo>
                  <a:cubicBezTo>
                    <a:pt x="5545" y="21878"/>
                    <a:pt x="9594" y="24034"/>
                    <a:pt x="13749" y="24034"/>
                  </a:cubicBezTo>
                  <a:cubicBezTo>
                    <a:pt x="15770" y="24034"/>
                    <a:pt x="17817" y="23524"/>
                    <a:pt x="19691" y="22451"/>
                  </a:cubicBezTo>
                  <a:cubicBezTo>
                    <a:pt x="25463" y="19136"/>
                    <a:pt x="27437" y="11766"/>
                    <a:pt x="24122" y="6039"/>
                  </a:cubicBezTo>
                  <a:cubicBezTo>
                    <a:pt x="21897" y="2164"/>
                    <a:pt x="17859" y="0"/>
                    <a:pt x="13701" y="0"/>
                  </a:cubicBezTo>
                  <a:close/>
                </a:path>
              </a:pathLst>
            </a:custGeom>
            <a:gradFill>
              <a:gsLst>
                <a:gs pos="0">
                  <a:srgbClr val="FF5E90"/>
                </a:gs>
                <a:gs pos="100000">
                  <a:srgbClr val="ED275A"/>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33"/>
            <p:cNvSpPr/>
            <p:nvPr/>
          </p:nvSpPr>
          <p:spPr>
            <a:xfrm>
              <a:off x="-1324975" y="3886750"/>
              <a:ext cx="599275" cy="371225"/>
            </a:xfrm>
            <a:custGeom>
              <a:rect b="b" l="l" r="r" t="t"/>
              <a:pathLst>
                <a:path extrusionOk="0" h="14849" w="23971">
                  <a:moveTo>
                    <a:pt x="18020" y="0"/>
                  </a:moveTo>
                  <a:cubicBezTo>
                    <a:pt x="14929" y="1153"/>
                    <a:pt x="14894" y="3056"/>
                    <a:pt x="14179" y="4878"/>
                  </a:cubicBezTo>
                  <a:cubicBezTo>
                    <a:pt x="13482" y="6659"/>
                    <a:pt x="12682" y="8810"/>
                    <a:pt x="7648" y="8810"/>
                  </a:cubicBezTo>
                  <a:cubicBezTo>
                    <a:pt x="7326" y="8810"/>
                    <a:pt x="6987" y="8801"/>
                    <a:pt x="6629" y="8783"/>
                  </a:cubicBezTo>
                  <a:cubicBezTo>
                    <a:pt x="6411" y="8773"/>
                    <a:pt x="6199" y="8768"/>
                    <a:pt x="5994" y="8768"/>
                  </a:cubicBezTo>
                  <a:cubicBezTo>
                    <a:pt x="2246" y="8768"/>
                    <a:pt x="669" y="10336"/>
                    <a:pt x="0" y="11463"/>
                  </a:cubicBezTo>
                  <a:cubicBezTo>
                    <a:pt x="108" y="12615"/>
                    <a:pt x="376" y="13732"/>
                    <a:pt x="822" y="14849"/>
                  </a:cubicBezTo>
                  <a:cubicBezTo>
                    <a:pt x="1635" y="13250"/>
                    <a:pt x="3726" y="10239"/>
                    <a:pt x="8148" y="10051"/>
                  </a:cubicBezTo>
                  <a:cubicBezTo>
                    <a:pt x="11518" y="9886"/>
                    <a:pt x="13411" y="9043"/>
                    <a:pt x="15485" y="9043"/>
                  </a:cubicBezTo>
                  <a:cubicBezTo>
                    <a:pt x="16210" y="9043"/>
                    <a:pt x="16957" y="9146"/>
                    <a:pt x="17797" y="9417"/>
                  </a:cubicBezTo>
                  <a:cubicBezTo>
                    <a:pt x="19615" y="9990"/>
                    <a:pt x="21353" y="10203"/>
                    <a:pt x="22680" y="10203"/>
                  </a:cubicBezTo>
                  <a:cubicBezTo>
                    <a:pt x="23172" y="10203"/>
                    <a:pt x="23608" y="10173"/>
                    <a:pt x="23971" y="10123"/>
                  </a:cubicBezTo>
                  <a:cubicBezTo>
                    <a:pt x="23935" y="8970"/>
                    <a:pt x="23747" y="7818"/>
                    <a:pt x="23381" y="6701"/>
                  </a:cubicBezTo>
                  <a:cubicBezTo>
                    <a:pt x="22336" y="7112"/>
                    <a:pt x="21326" y="7853"/>
                    <a:pt x="19691" y="8193"/>
                  </a:cubicBezTo>
                  <a:cubicBezTo>
                    <a:pt x="19411" y="8251"/>
                    <a:pt x="19134" y="8279"/>
                    <a:pt x="18866" y="8279"/>
                  </a:cubicBezTo>
                  <a:cubicBezTo>
                    <a:pt x="16892" y="8279"/>
                    <a:pt x="15389" y="6768"/>
                    <a:pt x="16600" y="4503"/>
                  </a:cubicBezTo>
                  <a:cubicBezTo>
                    <a:pt x="17574" y="2752"/>
                    <a:pt x="19361" y="2118"/>
                    <a:pt x="20477" y="1939"/>
                  </a:cubicBezTo>
                  <a:cubicBezTo>
                    <a:pt x="19727" y="1189"/>
                    <a:pt x="18914" y="519"/>
                    <a:pt x="18020" y="0"/>
                  </a:cubicBezTo>
                  <a:close/>
                </a:path>
              </a:pathLst>
            </a:custGeom>
            <a:gradFill>
              <a:gsLst>
                <a:gs pos="0">
                  <a:srgbClr val="FFBC62">
                    <a:alpha val="43060"/>
                  </a:srgbClr>
                </a:gs>
                <a:gs pos="14000">
                  <a:srgbClr val="FFBC62">
                    <a:alpha val="43060"/>
                  </a:srgbClr>
                </a:gs>
                <a:gs pos="100000">
                  <a:srgbClr val="FF79AD">
                    <a:alpha val="43060"/>
                  </a:srgbClr>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33"/>
            <p:cNvSpPr/>
            <p:nvPr/>
          </p:nvSpPr>
          <p:spPr>
            <a:xfrm>
              <a:off x="-1285900" y="4181700"/>
              <a:ext cx="384150" cy="176800"/>
            </a:xfrm>
            <a:custGeom>
              <a:rect b="b" l="l" r="r" t="t"/>
              <a:pathLst>
                <a:path extrusionOk="0" h="7072" w="15366">
                  <a:moveTo>
                    <a:pt x="14438" y="0"/>
                  </a:moveTo>
                  <a:cubicBezTo>
                    <a:pt x="14416" y="0"/>
                    <a:pt x="14392" y="2"/>
                    <a:pt x="14367" y="4"/>
                  </a:cubicBezTo>
                  <a:cubicBezTo>
                    <a:pt x="13331" y="76"/>
                    <a:pt x="12473" y="1344"/>
                    <a:pt x="7407" y="1452"/>
                  </a:cubicBezTo>
                  <a:cubicBezTo>
                    <a:pt x="3315" y="1532"/>
                    <a:pt x="966" y="3542"/>
                    <a:pt x="224" y="4284"/>
                  </a:cubicBezTo>
                  <a:cubicBezTo>
                    <a:pt x="72" y="4471"/>
                    <a:pt x="1" y="4579"/>
                    <a:pt x="1" y="4579"/>
                  </a:cubicBezTo>
                  <a:cubicBezTo>
                    <a:pt x="519" y="5508"/>
                    <a:pt x="1189" y="6365"/>
                    <a:pt x="1939" y="7071"/>
                  </a:cubicBezTo>
                  <a:cubicBezTo>
                    <a:pt x="4575" y="4391"/>
                    <a:pt x="8783" y="3274"/>
                    <a:pt x="11168" y="2792"/>
                  </a:cubicBezTo>
                  <a:cubicBezTo>
                    <a:pt x="13638" y="2321"/>
                    <a:pt x="15366" y="0"/>
                    <a:pt x="14438" y="0"/>
                  </a:cubicBezTo>
                  <a:close/>
                </a:path>
              </a:pathLst>
            </a:custGeom>
            <a:gradFill>
              <a:gsLst>
                <a:gs pos="0">
                  <a:srgbClr val="FFBC62">
                    <a:alpha val="43060"/>
                  </a:srgbClr>
                </a:gs>
                <a:gs pos="14000">
                  <a:srgbClr val="FFBC62">
                    <a:alpha val="43060"/>
                  </a:srgbClr>
                </a:gs>
                <a:gs pos="100000">
                  <a:srgbClr val="FF79AD">
                    <a:alpha val="43060"/>
                  </a:srgbClr>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33"/>
            <p:cNvSpPr/>
            <p:nvPr/>
          </p:nvSpPr>
          <p:spPr>
            <a:xfrm>
              <a:off x="-1314700" y="3845875"/>
              <a:ext cx="359175" cy="217800"/>
            </a:xfrm>
            <a:custGeom>
              <a:rect b="b" l="l" r="r" t="t"/>
              <a:pathLst>
                <a:path extrusionOk="0" h="8712" w="14367">
                  <a:moveTo>
                    <a:pt x="11204" y="0"/>
                  </a:moveTo>
                  <a:cubicBezTo>
                    <a:pt x="11052" y="742"/>
                    <a:pt x="10534" y="1635"/>
                    <a:pt x="9194" y="2270"/>
                  </a:cubicBezTo>
                  <a:cubicBezTo>
                    <a:pt x="6326" y="3574"/>
                    <a:pt x="7702" y="5173"/>
                    <a:pt x="4834" y="5173"/>
                  </a:cubicBezTo>
                  <a:cubicBezTo>
                    <a:pt x="3645" y="5173"/>
                    <a:pt x="2645" y="5057"/>
                    <a:pt x="1787" y="5021"/>
                  </a:cubicBezTo>
                  <a:cubicBezTo>
                    <a:pt x="965" y="6138"/>
                    <a:pt x="367" y="7407"/>
                    <a:pt x="0" y="8711"/>
                  </a:cubicBezTo>
                  <a:cubicBezTo>
                    <a:pt x="813" y="8184"/>
                    <a:pt x="2118" y="7594"/>
                    <a:pt x="4244" y="7291"/>
                  </a:cubicBezTo>
                  <a:cubicBezTo>
                    <a:pt x="8631" y="6621"/>
                    <a:pt x="9569" y="6808"/>
                    <a:pt x="10686" y="4798"/>
                  </a:cubicBezTo>
                  <a:cubicBezTo>
                    <a:pt x="11686" y="3011"/>
                    <a:pt x="14215" y="2011"/>
                    <a:pt x="14366" y="331"/>
                  </a:cubicBezTo>
                  <a:cubicBezTo>
                    <a:pt x="13955" y="260"/>
                    <a:pt x="13509" y="179"/>
                    <a:pt x="13098" y="108"/>
                  </a:cubicBezTo>
                  <a:cubicBezTo>
                    <a:pt x="12955" y="108"/>
                    <a:pt x="12803" y="72"/>
                    <a:pt x="12651" y="72"/>
                  </a:cubicBezTo>
                  <a:cubicBezTo>
                    <a:pt x="12508" y="36"/>
                    <a:pt x="12356" y="36"/>
                    <a:pt x="12204" y="36"/>
                  </a:cubicBezTo>
                  <a:cubicBezTo>
                    <a:pt x="11910" y="0"/>
                    <a:pt x="11650" y="0"/>
                    <a:pt x="11356" y="0"/>
                  </a:cubicBezTo>
                  <a:close/>
                </a:path>
              </a:pathLst>
            </a:custGeom>
            <a:gradFill>
              <a:gsLst>
                <a:gs pos="0">
                  <a:srgbClr val="FFBC62">
                    <a:alpha val="43060"/>
                  </a:srgbClr>
                </a:gs>
                <a:gs pos="14000">
                  <a:srgbClr val="FFBC62">
                    <a:alpha val="43060"/>
                  </a:srgbClr>
                </a:gs>
                <a:gs pos="100000">
                  <a:srgbClr val="FF79AD">
                    <a:alpha val="43060"/>
                  </a:srgbClr>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33"/>
            <p:cNvSpPr/>
            <p:nvPr/>
          </p:nvSpPr>
          <p:spPr>
            <a:xfrm>
              <a:off x="-1608875" y="3892725"/>
              <a:ext cx="1178225" cy="514750"/>
            </a:xfrm>
            <a:custGeom>
              <a:rect b="b" l="l" r="r" t="t"/>
              <a:pathLst>
                <a:path extrusionOk="0" h="20590" w="47129">
                  <a:moveTo>
                    <a:pt x="37223" y="1"/>
                  </a:moveTo>
                  <a:cubicBezTo>
                    <a:pt x="35234" y="1"/>
                    <a:pt x="32985" y="194"/>
                    <a:pt x="30565" y="583"/>
                  </a:cubicBezTo>
                  <a:cubicBezTo>
                    <a:pt x="30860" y="762"/>
                    <a:pt x="31119" y="1030"/>
                    <a:pt x="31387" y="1253"/>
                  </a:cubicBezTo>
                  <a:cubicBezTo>
                    <a:pt x="32640" y="1118"/>
                    <a:pt x="33823" y="1051"/>
                    <a:pt x="34915" y="1051"/>
                  </a:cubicBezTo>
                  <a:cubicBezTo>
                    <a:pt x="38942" y="1051"/>
                    <a:pt x="41731" y="1968"/>
                    <a:pt x="42286" y="3782"/>
                  </a:cubicBezTo>
                  <a:cubicBezTo>
                    <a:pt x="43448" y="7320"/>
                    <a:pt x="35702" y="12939"/>
                    <a:pt x="25017" y="16325"/>
                  </a:cubicBezTo>
                  <a:cubicBezTo>
                    <a:pt x="19860" y="17965"/>
                    <a:pt x="14959" y="18777"/>
                    <a:pt x="11149" y="18777"/>
                  </a:cubicBezTo>
                  <a:cubicBezTo>
                    <a:pt x="7089" y="18777"/>
                    <a:pt x="4267" y="17855"/>
                    <a:pt x="3691" y="16030"/>
                  </a:cubicBezTo>
                  <a:cubicBezTo>
                    <a:pt x="2940" y="13645"/>
                    <a:pt x="6183" y="10330"/>
                    <a:pt x="11651" y="7391"/>
                  </a:cubicBezTo>
                  <a:cubicBezTo>
                    <a:pt x="11732" y="7096"/>
                    <a:pt x="11767" y="6793"/>
                    <a:pt x="11874" y="6498"/>
                  </a:cubicBezTo>
                  <a:lnTo>
                    <a:pt x="11874" y="6498"/>
                  </a:lnTo>
                  <a:cubicBezTo>
                    <a:pt x="4540" y="10107"/>
                    <a:pt x="1" y="14387"/>
                    <a:pt x="966" y="17406"/>
                  </a:cubicBezTo>
                  <a:cubicBezTo>
                    <a:pt x="1639" y="19518"/>
                    <a:pt x="4920" y="20590"/>
                    <a:pt x="9637" y="20590"/>
                  </a:cubicBezTo>
                  <a:cubicBezTo>
                    <a:pt x="14059" y="20590"/>
                    <a:pt x="19743" y="19648"/>
                    <a:pt x="25722" y="17737"/>
                  </a:cubicBezTo>
                  <a:cubicBezTo>
                    <a:pt x="38123" y="13833"/>
                    <a:pt x="47129" y="7320"/>
                    <a:pt x="45824" y="3183"/>
                  </a:cubicBezTo>
                  <a:cubicBezTo>
                    <a:pt x="45147" y="1071"/>
                    <a:pt x="41902" y="1"/>
                    <a:pt x="37223" y="1"/>
                  </a:cubicBezTo>
                  <a:close/>
                </a:path>
              </a:pathLst>
            </a:custGeom>
            <a:gradFill>
              <a:gsLst>
                <a:gs pos="0">
                  <a:srgbClr val="FFFFFF">
                    <a:alpha val="43060"/>
                  </a:srgbClr>
                </a:gs>
                <a:gs pos="64000">
                  <a:srgbClr val="FFFFFF">
                    <a:alpha val="43060"/>
                  </a:srgbClr>
                </a:gs>
                <a:gs pos="100000">
                  <a:srgbClr val="FFFFFF">
                    <a:alpha val="0"/>
                    <a:alpha val="4306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33"/>
            <p:cNvSpPr/>
            <p:nvPr/>
          </p:nvSpPr>
          <p:spPr>
            <a:xfrm>
              <a:off x="-1461900" y="3938475"/>
              <a:ext cx="874900" cy="382475"/>
            </a:xfrm>
            <a:custGeom>
              <a:rect b="b" l="l" r="r" t="t"/>
              <a:pathLst>
                <a:path extrusionOk="0" h="15299" w="34996">
                  <a:moveTo>
                    <a:pt x="27672" y="1"/>
                  </a:moveTo>
                  <a:cubicBezTo>
                    <a:pt x="27180" y="1"/>
                    <a:pt x="26666" y="17"/>
                    <a:pt x="26133" y="49"/>
                  </a:cubicBezTo>
                  <a:cubicBezTo>
                    <a:pt x="26356" y="236"/>
                    <a:pt x="26544" y="460"/>
                    <a:pt x="26732" y="719"/>
                  </a:cubicBezTo>
                  <a:cubicBezTo>
                    <a:pt x="29376" y="799"/>
                    <a:pt x="31199" y="1469"/>
                    <a:pt x="31574" y="2693"/>
                  </a:cubicBezTo>
                  <a:cubicBezTo>
                    <a:pt x="32432" y="5338"/>
                    <a:pt x="26696" y="9474"/>
                    <a:pt x="18807" y="11967"/>
                  </a:cubicBezTo>
                  <a:cubicBezTo>
                    <a:pt x="14977" y="13158"/>
                    <a:pt x="11342" y="13753"/>
                    <a:pt x="8516" y="13753"/>
                  </a:cubicBezTo>
                  <a:cubicBezTo>
                    <a:pt x="5515" y="13753"/>
                    <a:pt x="3426" y="13082"/>
                    <a:pt x="2985" y="11743"/>
                  </a:cubicBezTo>
                  <a:cubicBezTo>
                    <a:pt x="2609" y="10546"/>
                    <a:pt x="3574" y="9063"/>
                    <a:pt x="5477" y="7571"/>
                  </a:cubicBezTo>
                  <a:cubicBezTo>
                    <a:pt x="5477" y="7241"/>
                    <a:pt x="5513" y="6901"/>
                    <a:pt x="5585" y="6571"/>
                  </a:cubicBezTo>
                  <a:lnTo>
                    <a:pt x="5585" y="6571"/>
                  </a:lnTo>
                  <a:cubicBezTo>
                    <a:pt x="2011" y="8804"/>
                    <a:pt x="1" y="11145"/>
                    <a:pt x="564" y="12932"/>
                  </a:cubicBezTo>
                  <a:cubicBezTo>
                    <a:pt x="1061" y="14506"/>
                    <a:pt x="3497" y="15298"/>
                    <a:pt x="7010" y="15298"/>
                  </a:cubicBezTo>
                  <a:cubicBezTo>
                    <a:pt x="10315" y="15298"/>
                    <a:pt x="14572" y="14598"/>
                    <a:pt x="19066" y="13191"/>
                  </a:cubicBezTo>
                  <a:cubicBezTo>
                    <a:pt x="28295" y="10252"/>
                    <a:pt x="34996" y="5409"/>
                    <a:pt x="34031" y="2363"/>
                  </a:cubicBezTo>
                  <a:cubicBezTo>
                    <a:pt x="33538" y="798"/>
                    <a:pt x="31140" y="1"/>
                    <a:pt x="27672" y="1"/>
                  </a:cubicBezTo>
                  <a:close/>
                </a:path>
              </a:pathLst>
            </a:custGeom>
            <a:gradFill>
              <a:gsLst>
                <a:gs pos="0">
                  <a:srgbClr val="FFFFFF">
                    <a:alpha val="50370"/>
                  </a:srgbClr>
                </a:gs>
                <a:gs pos="64000">
                  <a:srgbClr val="FFFFFF">
                    <a:alpha val="50370"/>
                  </a:srgbClr>
                </a:gs>
                <a:gs pos="100000">
                  <a:srgbClr val="FFFFFF">
                    <a:alpha val="0"/>
                    <a:alpha val="503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150" name="Shape 1150"/>
        <p:cNvGrpSpPr/>
        <p:nvPr/>
      </p:nvGrpSpPr>
      <p:grpSpPr>
        <a:xfrm>
          <a:off x="0" y="0"/>
          <a:ext cx="0" cy="0"/>
          <a:chOff x="0" y="0"/>
          <a:chExt cx="0" cy="0"/>
        </a:xfrm>
      </p:grpSpPr>
      <p:sp>
        <p:nvSpPr>
          <p:cNvPr id="1151" name="Google Shape;1151;p34"/>
          <p:cNvSpPr txBox="1"/>
          <p:nvPr>
            <p:ph idx="3" type="subTitle"/>
          </p:nvPr>
        </p:nvSpPr>
        <p:spPr>
          <a:xfrm>
            <a:off x="4969223" y="3095338"/>
            <a:ext cx="19596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a:t>Despite being red, Mars is a cold place, not hot. It’s full of iron oxide dust, which gives the planet its reddish cast</a:t>
            </a:r>
            <a:endParaRPr/>
          </a:p>
        </p:txBody>
      </p:sp>
      <p:sp>
        <p:nvSpPr>
          <p:cNvPr id="1152" name="Google Shape;1152;p34"/>
          <p:cNvSpPr txBox="1"/>
          <p:nvPr>
            <p:ph idx="2" type="ctrTitle"/>
          </p:nvPr>
        </p:nvSpPr>
        <p:spPr>
          <a:xfrm>
            <a:off x="4635627" y="2597913"/>
            <a:ext cx="26268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solution</a:t>
            </a:r>
            <a:endParaRPr/>
          </a:p>
        </p:txBody>
      </p:sp>
      <p:sp>
        <p:nvSpPr>
          <p:cNvPr id="1153" name="Google Shape;1153;p34"/>
          <p:cNvSpPr txBox="1"/>
          <p:nvPr>
            <p:ph idx="4" type="ctrTitle"/>
          </p:nvPr>
        </p:nvSpPr>
        <p:spPr>
          <a:xfrm>
            <a:off x="1007650" y="790500"/>
            <a:ext cx="71268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Problem vs. solution</a:t>
            </a:r>
            <a:endParaRPr/>
          </a:p>
        </p:txBody>
      </p:sp>
      <p:sp>
        <p:nvSpPr>
          <p:cNvPr id="1154" name="Google Shape;1154;p34"/>
          <p:cNvSpPr txBox="1"/>
          <p:nvPr>
            <p:ph type="ctrTitle"/>
          </p:nvPr>
        </p:nvSpPr>
        <p:spPr>
          <a:xfrm>
            <a:off x="1927526" y="2597913"/>
            <a:ext cx="2445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Problem</a:t>
            </a:r>
            <a:endParaRPr/>
          </a:p>
        </p:txBody>
      </p:sp>
      <p:sp>
        <p:nvSpPr>
          <p:cNvPr id="1155" name="Google Shape;1155;p34"/>
          <p:cNvSpPr txBox="1"/>
          <p:nvPr>
            <p:ph idx="1" type="subTitle"/>
          </p:nvPr>
        </p:nvSpPr>
        <p:spPr>
          <a:xfrm>
            <a:off x="2170523" y="3095338"/>
            <a:ext cx="19596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a:t>Venus has a beautiful name and is the second planet from the Sun. It’s terribly hot, even hotter than Mercury</a:t>
            </a:r>
            <a:endParaRPr/>
          </a:p>
        </p:txBody>
      </p:sp>
      <p:grpSp>
        <p:nvGrpSpPr>
          <p:cNvPr id="1156" name="Google Shape;1156;p34"/>
          <p:cNvGrpSpPr/>
          <p:nvPr/>
        </p:nvGrpSpPr>
        <p:grpSpPr>
          <a:xfrm>
            <a:off x="2693885" y="1252863"/>
            <a:ext cx="3629150" cy="1569113"/>
            <a:chOff x="2693885" y="1252863"/>
            <a:chExt cx="3629150" cy="1569113"/>
          </a:xfrm>
        </p:grpSpPr>
        <p:grpSp>
          <p:nvGrpSpPr>
            <p:cNvPr id="1157" name="Google Shape;1157;p34"/>
            <p:cNvGrpSpPr/>
            <p:nvPr/>
          </p:nvGrpSpPr>
          <p:grpSpPr>
            <a:xfrm>
              <a:off x="3738255" y="1252863"/>
              <a:ext cx="1665605" cy="1392491"/>
              <a:chOff x="3595930" y="1291176"/>
              <a:chExt cx="1665605" cy="1392491"/>
            </a:xfrm>
          </p:grpSpPr>
          <p:sp>
            <p:nvSpPr>
              <p:cNvPr id="1158" name="Google Shape;1158;p34"/>
              <p:cNvSpPr/>
              <p:nvPr/>
            </p:nvSpPr>
            <p:spPr>
              <a:xfrm rot="2486263">
                <a:off x="3866330" y="1422823"/>
                <a:ext cx="824955" cy="1129196"/>
              </a:xfrm>
              <a:custGeom>
                <a:rect b="b" l="l" r="r" t="t"/>
                <a:pathLst>
                  <a:path extrusionOk="0" h="20933" w="15293">
                    <a:moveTo>
                      <a:pt x="14543" y="0"/>
                    </a:moveTo>
                    <a:cubicBezTo>
                      <a:pt x="10391" y="1934"/>
                      <a:pt x="6874" y="4940"/>
                      <a:pt x="4305" y="8570"/>
                    </a:cubicBezTo>
                    <a:cubicBezTo>
                      <a:pt x="3044" y="10391"/>
                      <a:pt x="2020" y="12362"/>
                      <a:pt x="1271" y="14458"/>
                    </a:cubicBezTo>
                    <a:cubicBezTo>
                      <a:pt x="512" y="16553"/>
                      <a:pt x="86" y="18724"/>
                      <a:pt x="1" y="20895"/>
                    </a:cubicBezTo>
                    <a:lnTo>
                      <a:pt x="162" y="20932"/>
                    </a:lnTo>
                    <a:cubicBezTo>
                      <a:pt x="399" y="18762"/>
                      <a:pt x="987" y="16666"/>
                      <a:pt x="1821" y="14695"/>
                    </a:cubicBezTo>
                    <a:cubicBezTo>
                      <a:pt x="2693" y="12723"/>
                      <a:pt x="3831" y="10865"/>
                      <a:pt x="5177" y="9206"/>
                    </a:cubicBezTo>
                    <a:cubicBezTo>
                      <a:pt x="7860" y="5888"/>
                      <a:pt x="11377" y="3318"/>
                      <a:pt x="15292" y="1821"/>
                    </a:cubicBezTo>
                    <a:lnTo>
                      <a:pt x="14543" y="0"/>
                    </a:lnTo>
                    <a:close/>
                  </a:path>
                </a:pathLst>
              </a:custGeom>
              <a:solidFill>
                <a:srgbClr val="F2F9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34"/>
              <p:cNvSpPr/>
              <p:nvPr/>
            </p:nvSpPr>
            <p:spPr>
              <a:xfrm rot="2486263">
                <a:off x="4812232" y="1800333"/>
                <a:ext cx="398425" cy="304456"/>
              </a:xfrm>
              <a:custGeom>
                <a:rect b="b" l="l" r="r" t="t"/>
                <a:pathLst>
                  <a:path extrusionOk="0" h="5644" w="7386">
                    <a:moveTo>
                      <a:pt x="3904" y="1825"/>
                    </a:moveTo>
                    <a:cubicBezTo>
                      <a:pt x="4271" y="1825"/>
                      <a:pt x="4583" y="2090"/>
                      <a:pt x="4627" y="2464"/>
                    </a:cubicBezTo>
                    <a:cubicBezTo>
                      <a:pt x="4665" y="2852"/>
                      <a:pt x="4390" y="3213"/>
                      <a:pt x="3992" y="3250"/>
                    </a:cubicBezTo>
                    <a:cubicBezTo>
                      <a:pt x="3965" y="3253"/>
                      <a:pt x="3939" y="3254"/>
                      <a:pt x="3913" y="3254"/>
                    </a:cubicBezTo>
                    <a:cubicBezTo>
                      <a:pt x="3518" y="3254"/>
                      <a:pt x="3241" y="2989"/>
                      <a:pt x="3205" y="2615"/>
                    </a:cubicBezTo>
                    <a:cubicBezTo>
                      <a:pt x="3158" y="2227"/>
                      <a:pt x="3442" y="1866"/>
                      <a:pt x="3831" y="1828"/>
                    </a:cubicBezTo>
                    <a:cubicBezTo>
                      <a:pt x="3855" y="1826"/>
                      <a:pt x="3880" y="1825"/>
                      <a:pt x="3904" y="1825"/>
                    </a:cubicBezTo>
                    <a:close/>
                    <a:moveTo>
                      <a:pt x="1062" y="0"/>
                    </a:moveTo>
                    <a:cubicBezTo>
                      <a:pt x="701" y="0"/>
                      <a:pt x="338" y="93"/>
                      <a:pt x="1" y="293"/>
                    </a:cubicBezTo>
                    <a:cubicBezTo>
                      <a:pt x="475" y="444"/>
                      <a:pt x="911" y="767"/>
                      <a:pt x="1224" y="1193"/>
                    </a:cubicBezTo>
                    <a:cubicBezTo>
                      <a:pt x="1025" y="1279"/>
                      <a:pt x="835" y="1354"/>
                      <a:pt x="674" y="1430"/>
                    </a:cubicBezTo>
                    <a:cubicBezTo>
                      <a:pt x="598" y="1478"/>
                      <a:pt x="551" y="1554"/>
                      <a:pt x="551" y="1629"/>
                    </a:cubicBezTo>
                    <a:lnTo>
                      <a:pt x="835" y="4161"/>
                    </a:lnTo>
                    <a:cubicBezTo>
                      <a:pt x="835" y="4198"/>
                      <a:pt x="873" y="4274"/>
                      <a:pt x="949" y="4274"/>
                    </a:cubicBezTo>
                    <a:cubicBezTo>
                      <a:pt x="1148" y="4322"/>
                      <a:pt x="1347" y="4360"/>
                      <a:pt x="1546" y="4360"/>
                    </a:cubicBezTo>
                    <a:cubicBezTo>
                      <a:pt x="1309" y="4872"/>
                      <a:pt x="949" y="5270"/>
                      <a:pt x="513" y="5545"/>
                    </a:cubicBezTo>
                    <a:cubicBezTo>
                      <a:pt x="740" y="5611"/>
                      <a:pt x="968" y="5644"/>
                      <a:pt x="1190" y="5644"/>
                    </a:cubicBezTo>
                    <a:cubicBezTo>
                      <a:pt x="2013" y="5644"/>
                      <a:pt x="2765" y="5196"/>
                      <a:pt x="3205" y="4360"/>
                    </a:cubicBezTo>
                    <a:cubicBezTo>
                      <a:pt x="4779" y="4198"/>
                      <a:pt x="6324" y="3487"/>
                      <a:pt x="7348" y="2302"/>
                    </a:cubicBezTo>
                    <a:cubicBezTo>
                      <a:pt x="7386" y="2227"/>
                      <a:pt x="7386" y="2103"/>
                      <a:pt x="7310" y="2065"/>
                    </a:cubicBezTo>
                    <a:cubicBezTo>
                      <a:pt x="6231" y="1229"/>
                      <a:pt x="4783" y="821"/>
                      <a:pt x="3396" y="821"/>
                    </a:cubicBezTo>
                    <a:cubicBezTo>
                      <a:pt x="3211" y="821"/>
                      <a:pt x="3027" y="828"/>
                      <a:pt x="2845" y="843"/>
                    </a:cubicBezTo>
                    <a:cubicBezTo>
                      <a:pt x="2363" y="305"/>
                      <a:pt x="1715" y="0"/>
                      <a:pt x="1062" y="0"/>
                    </a:cubicBezTo>
                    <a:close/>
                  </a:path>
                </a:pathLst>
              </a:custGeom>
              <a:solidFill>
                <a:srgbClr val="D634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34"/>
              <p:cNvSpPr/>
              <p:nvPr/>
            </p:nvSpPr>
            <p:spPr>
              <a:xfrm>
                <a:off x="4958158" y="1874972"/>
                <a:ext cx="148200" cy="148200"/>
              </a:xfrm>
              <a:prstGeom prst="ellipse">
                <a:avLst/>
              </a:prstGeom>
              <a:solidFill>
                <a:srgbClr val="F0FFFF">
                  <a:alpha val="380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 name="Google Shape;1161;p34"/>
            <p:cNvGrpSpPr/>
            <p:nvPr/>
          </p:nvGrpSpPr>
          <p:grpSpPr>
            <a:xfrm rot="4490742">
              <a:off x="5596649" y="2035638"/>
              <a:ext cx="649409" cy="655485"/>
              <a:chOff x="5100894" y="5868788"/>
              <a:chExt cx="1277412" cy="1277412"/>
            </a:xfrm>
          </p:grpSpPr>
          <p:sp>
            <p:nvSpPr>
              <p:cNvPr id="1162" name="Google Shape;1162;p34"/>
              <p:cNvSpPr/>
              <p:nvPr/>
            </p:nvSpPr>
            <p:spPr>
              <a:xfrm rot="-8100000">
                <a:off x="5287742" y="6056085"/>
                <a:ext cx="903716" cy="902816"/>
              </a:xfrm>
              <a:custGeom>
                <a:rect b="b" l="l" r="r" t="t"/>
                <a:pathLst>
                  <a:path extrusionOk="0" h="36113" w="36149">
                    <a:moveTo>
                      <a:pt x="18092" y="1"/>
                    </a:moveTo>
                    <a:cubicBezTo>
                      <a:pt x="8113" y="1"/>
                      <a:pt x="1" y="8077"/>
                      <a:pt x="1" y="18056"/>
                    </a:cubicBezTo>
                    <a:cubicBezTo>
                      <a:pt x="1" y="28036"/>
                      <a:pt x="8113" y="36112"/>
                      <a:pt x="18092" y="36112"/>
                    </a:cubicBezTo>
                    <a:cubicBezTo>
                      <a:pt x="28036" y="36112"/>
                      <a:pt x="36148" y="28036"/>
                      <a:pt x="36148" y="18056"/>
                    </a:cubicBezTo>
                    <a:cubicBezTo>
                      <a:pt x="36148" y="8077"/>
                      <a:pt x="28036" y="1"/>
                      <a:pt x="18092" y="1"/>
                    </a:cubicBezTo>
                    <a:close/>
                  </a:path>
                </a:pathLst>
              </a:custGeom>
              <a:gradFill>
                <a:gsLst>
                  <a:gs pos="0">
                    <a:srgbClr val="FF5E90">
                      <a:alpha val="63529"/>
                      <a:alpha val="43060"/>
                    </a:srgbClr>
                  </a:gs>
                  <a:gs pos="100000">
                    <a:srgbClr val="ED275A">
                      <a:alpha val="61176"/>
                      <a:alpha val="4306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34"/>
              <p:cNvSpPr/>
              <p:nvPr/>
            </p:nvSpPr>
            <p:spPr>
              <a:xfrm>
                <a:off x="6019238" y="6596500"/>
                <a:ext cx="122850" cy="137125"/>
              </a:xfrm>
              <a:custGeom>
                <a:rect b="b" l="l" r="r" t="t"/>
                <a:pathLst>
                  <a:path extrusionOk="0" h="5485" w="4914">
                    <a:moveTo>
                      <a:pt x="3586" y="1"/>
                    </a:moveTo>
                    <a:cubicBezTo>
                      <a:pt x="2823" y="1"/>
                      <a:pt x="1813" y="731"/>
                      <a:pt x="1081" y="1871"/>
                    </a:cubicBezTo>
                    <a:cubicBezTo>
                      <a:pt x="152" y="3292"/>
                      <a:pt x="0" y="4855"/>
                      <a:pt x="786" y="5338"/>
                    </a:cubicBezTo>
                    <a:cubicBezTo>
                      <a:pt x="939" y="5437"/>
                      <a:pt x="1118" y="5485"/>
                      <a:pt x="1316" y="5485"/>
                    </a:cubicBezTo>
                    <a:cubicBezTo>
                      <a:pt x="2075" y="5485"/>
                      <a:pt x="3095" y="4779"/>
                      <a:pt x="3833" y="3622"/>
                    </a:cubicBezTo>
                    <a:cubicBezTo>
                      <a:pt x="4762" y="2211"/>
                      <a:pt x="4914" y="647"/>
                      <a:pt x="4137" y="165"/>
                    </a:cubicBezTo>
                    <a:cubicBezTo>
                      <a:pt x="3978" y="53"/>
                      <a:pt x="3791" y="1"/>
                      <a:pt x="3586" y="1"/>
                    </a:cubicBezTo>
                    <a:close/>
                  </a:path>
                </a:pathLst>
              </a:custGeom>
              <a:gradFill>
                <a:gsLst>
                  <a:gs pos="0">
                    <a:srgbClr val="FF5E90">
                      <a:alpha val="63529"/>
                      <a:alpha val="43060"/>
                    </a:srgbClr>
                  </a:gs>
                  <a:gs pos="100000">
                    <a:srgbClr val="ED275A">
                      <a:alpha val="61176"/>
                      <a:alpha val="4306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34"/>
              <p:cNvSpPr/>
              <p:nvPr/>
            </p:nvSpPr>
            <p:spPr>
              <a:xfrm>
                <a:off x="6030388" y="6600600"/>
                <a:ext cx="110825" cy="133025"/>
              </a:xfrm>
              <a:custGeom>
                <a:rect b="b" l="l" r="r" t="t"/>
                <a:pathLst>
                  <a:path extrusionOk="0" h="5321" w="4433">
                    <a:moveTo>
                      <a:pt x="3726" y="1"/>
                    </a:moveTo>
                    <a:cubicBezTo>
                      <a:pt x="4093" y="707"/>
                      <a:pt x="3869" y="1975"/>
                      <a:pt x="3092" y="3164"/>
                    </a:cubicBezTo>
                    <a:cubicBezTo>
                      <a:pt x="2349" y="4292"/>
                      <a:pt x="1343" y="5021"/>
                      <a:pt x="568" y="5021"/>
                    </a:cubicBezTo>
                    <a:cubicBezTo>
                      <a:pt x="374" y="5021"/>
                      <a:pt x="194" y="4976"/>
                      <a:pt x="36" y="4879"/>
                    </a:cubicBezTo>
                    <a:lnTo>
                      <a:pt x="1" y="4834"/>
                    </a:lnTo>
                    <a:lnTo>
                      <a:pt x="1" y="4834"/>
                    </a:lnTo>
                    <a:cubicBezTo>
                      <a:pt x="72" y="4986"/>
                      <a:pt x="188" y="5102"/>
                      <a:pt x="340" y="5174"/>
                    </a:cubicBezTo>
                    <a:cubicBezTo>
                      <a:pt x="493" y="5273"/>
                      <a:pt x="672" y="5321"/>
                      <a:pt x="870" y="5321"/>
                    </a:cubicBezTo>
                    <a:cubicBezTo>
                      <a:pt x="1629" y="5321"/>
                      <a:pt x="2649" y="4615"/>
                      <a:pt x="3387" y="3458"/>
                    </a:cubicBezTo>
                    <a:cubicBezTo>
                      <a:pt x="4280" y="2047"/>
                      <a:pt x="4432" y="519"/>
                      <a:pt x="3726" y="1"/>
                    </a:cubicBezTo>
                    <a:close/>
                  </a:path>
                </a:pathLst>
              </a:custGeom>
              <a:gradFill>
                <a:gsLst>
                  <a:gs pos="0">
                    <a:srgbClr val="FF5E90">
                      <a:alpha val="63529"/>
                      <a:alpha val="43060"/>
                    </a:srgbClr>
                  </a:gs>
                  <a:gs pos="100000">
                    <a:srgbClr val="ED275A">
                      <a:alpha val="61176"/>
                      <a:alpha val="4306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34"/>
              <p:cNvSpPr/>
              <p:nvPr/>
            </p:nvSpPr>
            <p:spPr>
              <a:xfrm>
                <a:off x="5634838" y="6635025"/>
                <a:ext cx="274525" cy="146975"/>
              </a:xfrm>
              <a:custGeom>
                <a:rect b="b" l="l" r="r" t="t"/>
                <a:pathLst>
                  <a:path extrusionOk="0" h="5879" w="10981">
                    <a:moveTo>
                      <a:pt x="6816" y="1"/>
                    </a:moveTo>
                    <a:cubicBezTo>
                      <a:pt x="6224" y="1"/>
                      <a:pt x="5594" y="61"/>
                      <a:pt x="4950" y="187"/>
                    </a:cubicBezTo>
                    <a:cubicBezTo>
                      <a:pt x="2091" y="777"/>
                      <a:pt x="0" y="2457"/>
                      <a:pt x="304" y="3984"/>
                    </a:cubicBezTo>
                    <a:cubicBezTo>
                      <a:pt x="532" y="5167"/>
                      <a:pt x="2147" y="5878"/>
                      <a:pt x="4191" y="5878"/>
                    </a:cubicBezTo>
                    <a:cubicBezTo>
                      <a:pt x="4788" y="5878"/>
                      <a:pt x="5421" y="5818"/>
                      <a:pt x="6067" y="5691"/>
                    </a:cubicBezTo>
                    <a:cubicBezTo>
                      <a:pt x="8934" y="5101"/>
                      <a:pt x="10980" y="3422"/>
                      <a:pt x="10686" y="1894"/>
                    </a:cubicBezTo>
                    <a:cubicBezTo>
                      <a:pt x="10457" y="716"/>
                      <a:pt x="8859" y="1"/>
                      <a:pt x="6816" y="1"/>
                    </a:cubicBezTo>
                    <a:close/>
                  </a:path>
                </a:pathLst>
              </a:custGeom>
              <a:gradFill>
                <a:gsLst>
                  <a:gs pos="0">
                    <a:srgbClr val="FF5E90">
                      <a:alpha val="63529"/>
                      <a:alpha val="43060"/>
                    </a:srgbClr>
                  </a:gs>
                  <a:gs pos="100000">
                    <a:srgbClr val="ED275A">
                      <a:alpha val="61176"/>
                      <a:alpha val="4306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34"/>
              <p:cNvSpPr/>
              <p:nvPr/>
            </p:nvSpPr>
            <p:spPr>
              <a:xfrm>
                <a:off x="5641313" y="6684375"/>
                <a:ext cx="266250" cy="97625"/>
              </a:xfrm>
              <a:custGeom>
                <a:rect b="b" l="l" r="r" t="t"/>
                <a:pathLst>
                  <a:path extrusionOk="0" h="3905" w="10650">
                    <a:moveTo>
                      <a:pt x="10427" y="0"/>
                    </a:moveTo>
                    <a:lnTo>
                      <a:pt x="10427" y="0"/>
                    </a:lnTo>
                    <a:cubicBezTo>
                      <a:pt x="10051" y="1260"/>
                      <a:pt x="8229" y="2529"/>
                      <a:pt x="5852" y="2975"/>
                    </a:cubicBezTo>
                    <a:cubicBezTo>
                      <a:pt x="5195" y="3112"/>
                      <a:pt x="4553" y="3177"/>
                      <a:pt x="3951" y="3177"/>
                    </a:cubicBezTo>
                    <a:cubicBezTo>
                      <a:pt x="1925" y="3177"/>
                      <a:pt x="344" y="2448"/>
                      <a:pt x="117" y="1305"/>
                    </a:cubicBezTo>
                    <a:lnTo>
                      <a:pt x="117" y="1224"/>
                    </a:lnTo>
                    <a:cubicBezTo>
                      <a:pt x="45" y="1483"/>
                      <a:pt x="0" y="1751"/>
                      <a:pt x="45" y="2010"/>
                    </a:cubicBezTo>
                    <a:cubicBezTo>
                      <a:pt x="273" y="3193"/>
                      <a:pt x="1888" y="3904"/>
                      <a:pt x="3932" y="3904"/>
                    </a:cubicBezTo>
                    <a:cubicBezTo>
                      <a:pt x="4529" y="3904"/>
                      <a:pt x="5162" y="3844"/>
                      <a:pt x="5808" y="3717"/>
                    </a:cubicBezTo>
                    <a:cubicBezTo>
                      <a:pt x="8604" y="3127"/>
                      <a:pt x="10650" y="1483"/>
                      <a:pt x="10427" y="0"/>
                    </a:cubicBezTo>
                    <a:close/>
                  </a:path>
                </a:pathLst>
              </a:custGeom>
              <a:gradFill>
                <a:gsLst>
                  <a:gs pos="0">
                    <a:srgbClr val="FF5E90">
                      <a:alpha val="63529"/>
                      <a:alpha val="43060"/>
                    </a:srgbClr>
                  </a:gs>
                  <a:gs pos="100000">
                    <a:srgbClr val="ED275A">
                      <a:alpha val="61176"/>
                      <a:alpha val="4306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34"/>
              <p:cNvSpPr/>
              <p:nvPr/>
            </p:nvSpPr>
            <p:spPr>
              <a:xfrm>
                <a:off x="5584588" y="6245650"/>
                <a:ext cx="156375" cy="263025"/>
              </a:xfrm>
              <a:custGeom>
                <a:rect b="b" l="l" r="r" t="t"/>
                <a:pathLst>
                  <a:path extrusionOk="0" h="10521" w="6255">
                    <a:moveTo>
                      <a:pt x="3579" y="0"/>
                    </a:moveTo>
                    <a:cubicBezTo>
                      <a:pt x="2114" y="0"/>
                      <a:pt x="693" y="2138"/>
                      <a:pt x="375" y="4925"/>
                    </a:cubicBezTo>
                    <a:cubicBezTo>
                      <a:pt x="0" y="7829"/>
                      <a:pt x="974" y="10321"/>
                      <a:pt x="2493" y="10509"/>
                    </a:cubicBezTo>
                    <a:cubicBezTo>
                      <a:pt x="2555" y="10517"/>
                      <a:pt x="2617" y="10520"/>
                      <a:pt x="2680" y="10520"/>
                    </a:cubicBezTo>
                    <a:cubicBezTo>
                      <a:pt x="4176" y="10520"/>
                      <a:pt x="5598" y="8383"/>
                      <a:pt x="5923" y="5595"/>
                    </a:cubicBezTo>
                    <a:cubicBezTo>
                      <a:pt x="6254" y="2692"/>
                      <a:pt x="5325" y="199"/>
                      <a:pt x="3761" y="12"/>
                    </a:cubicBezTo>
                    <a:cubicBezTo>
                      <a:pt x="3700" y="4"/>
                      <a:pt x="3640" y="0"/>
                      <a:pt x="3579" y="0"/>
                    </a:cubicBezTo>
                    <a:close/>
                  </a:path>
                </a:pathLst>
              </a:custGeom>
              <a:gradFill>
                <a:gsLst>
                  <a:gs pos="0">
                    <a:srgbClr val="FF5E90">
                      <a:alpha val="63529"/>
                      <a:alpha val="43060"/>
                    </a:srgbClr>
                  </a:gs>
                  <a:gs pos="100000">
                    <a:srgbClr val="ED275A">
                      <a:alpha val="61176"/>
                      <a:alpha val="4306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34"/>
              <p:cNvSpPr/>
              <p:nvPr/>
            </p:nvSpPr>
            <p:spPr>
              <a:xfrm>
                <a:off x="5585463" y="6245650"/>
                <a:ext cx="111700" cy="262750"/>
              </a:xfrm>
              <a:custGeom>
                <a:rect b="b" l="l" r="r" t="t"/>
                <a:pathLst>
                  <a:path extrusionOk="0" h="10510" w="4468">
                    <a:moveTo>
                      <a:pt x="3544" y="0"/>
                    </a:moveTo>
                    <a:cubicBezTo>
                      <a:pt x="2079" y="0"/>
                      <a:pt x="658" y="2138"/>
                      <a:pt x="340" y="4925"/>
                    </a:cubicBezTo>
                    <a:cubicBezTo>
                      <a:pt x="1" y="7793"/>
                      <a:pt x="894" y="10250"/>
                      <a:pt x="2386" y="10509"/>
                    </a:cubicBezTo>
                    <a:cubicBezTo>
                      <a:pt x="1305" y="9732"/>
                      <a:pt x="716" y="7606"/>
                      <a:pt x="1010" y="5184"/>
                    </a:cubicBezTo>
                    <a:cubicBezTo>
                      <a:pt x="1328" y="2392"/>
                      <a:pt x="2754" y="260"/>
                      <a:pt x="4221" y="260"/>
                    </a:cubicBezTo>
                    <a:cubicBezTo>
                      <a:pt x="4280" y="260"/>
                      <a:pt x="4338" y="264"/>
                      <a:pt x="4396" y="271"/>
                    </a:cubicBezTo>
                    <a:cubicBezTo>
                      <a:pt x="4432" y="271"/>
                      <a:pt x="4432" y="315"/>
                      <a:pt x="4468" y="315"/>
                    </a:cubicBezTo>
                    <a:cubicBezTo>
                      <a:pt x="4245" y="128"/>
                      <a:pt x="3986" y="47"/>
                      <a:pt x="3726" y="12"/>
                    </a:cubicBezTo>
                    <a:cubicBezTo>
                      <a:pt x="3665" y="4"/>
                      <a:pt x="3605" y="0"/>
                      <a:pt x="3544" y="0"/>
                    </a:cubicBezTo>
                    <a:close/>
                  </a:path>
                </a:pathLst>
              </a:custGeom>
              <a:gradFill>
                <a:gsLst>
                  <a:gs pos="0">
                    <a:srgbClr val="FF5E90">
                      <a:alpha val="63529"/>
                      <a:alpha val="43060"/>
                    </a:srgbClr>
                  </a:gs>
                  <a:gs pos="100000">
                    <a:srgbClr val="ED275A">
                      <a:alpha val="61176"/>
                      <a:alpha val="4306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34"/>
              <p:cNvSpPr/>
              <p:nvPr/>
            </p:nvSpPr>
            <p:spPr>
              <a:xfrm>
                <a:off x="5889913" y="6135825"/>
                <a:ext cx="188975" cy="178800"/>
              </a:xfrm>
              <a:custGeom>
                <a:rect b="b" l="l" r="r" t="t"/>
                <a:pathLst>
                  <a:path extrusionOk="0" h="7152" w="7559">
                    <a:moveTo>
                      <a:pt x="1935" y="0"/>
                    </a:moveTo>
                    <a:cubicBezTo>
                      <a:pt x="1541" y="0"/>
                      <a:pt x="1195" y="112"/>
                      <a:pt x="929" y="348"/>
                    </a:cubicBezTo>
                    <a:cubicBezTo>
                      <a:pt x="0" y="1170"/>
                      <a:pt x="483" y="3288"/>
                      <a:pt x="2046" y="5075"/>
                    </a:cubicBezTo>
                    <a:cubicBezTo>
                      <a:pt x="3189" y="6380"/>
                      <a:pt x="4589" y="7152"/>
                      <a:pt x="5622" y="7152"/>
                    </a:cubicBezTo>
                    <a:cubicBezTo>
                      <a:pt x="6003" y="7152"/>
                      <a:pt x="6334" y="7047"/>
                      <a:pt x="6585" y="6826"/>
                    </a:cubicBezTo>
                    <a:cubicBezTo>
                      <a:pt x="7558" y="5968"/>
                      <a:pt x="7031" y="3886"/>
                      <a:pt x="5468" y="2064"/>
                    </a:cubicBezTo>
                    <a:cubicBezTo>
                      <a:pt x="4335" y="770"/>
                      <a:pt x="2969" y="0"/>
                      <a:pt x="1935" y="0"/>
                    </a:cubicBezTo>
                    <a:close/>
                  </a:path>
                </a:pathLst>
              </a:custGeom>
              <a:gradFill>
                <a:gsLst>
                  <a:gs pos="0">
                    <a:srgbClr val="FF5E90">
                      <a:alpha val="63529"/>
                      <a:alpha val="43060"/>
                    </a:srgbClr>
                  </a:gs>
                  <a:gs pos="100000">
                    <a:srgbClr val="ED275A">
                      <a:alpha val="61176"/>
                      <a:alpha val="4306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34"/>
              <p:cNvSpPr/>
              <p:nvPr/>
            </p:nvSpPr>
            <p:spPr>
              <a:xfrm>
                <a:off x="5914913" y="6136000"/>
                <a:ext cx="163975" cy="176950"/>
              </a:xfrm>
              <a:custGeom>
                <a:rect b="b" l="l" r="r" t="t"/>
                <a:pathLst>
                  <a:path extrusionOk="0" h="7078" w="6559">
                    <a:moveTo>
                      <a:pt x="937" y="1"/>
                    </a:moveTo>
                    <a:cubicBezTo>
                      <a:pt x="569" y="1"/>
                      <a:pt x="248" y="99"/>
                      <a:pt x="1" y="306"/>
                    </a:cubicBezTo>
                    <a:cubicBezTo>
                      <a:pt x="134" y="273"/>
                      <a:pt x="276" y="256"/>
                      <a:pt x="426" y="256"/>
                    </a:cubicBezTo>
                    <a:cubicBezTo>
                      <a:pt x="1449" y="256"/>
                      <a:pt x="2812" y="1014"/>
                      <a:pt x="3950" y="2316"/>
                    </a:cubicBezTo>
                    <a:cubicBezTo>
                      <a:pt x="5513" y="4103"/>
                      <a:pt x="6031" y="6220"/>
                      <a:pt x="5066" y="7042"/>
                    </a:cubicBezTo>
                    <a:cubicBezTo>
                      <a:pt x="5066" y="7064"/>
                      <a:pt x="5052" y="7073"/>
                      <a:pt x="5042" y="7076"/>
                    </a:cubicBezTo>
                    <a:lnTo>
                      <a:pt x="5042" y="7076"/>
                    </a:lnTo>
                    <a:cubicBezTo>
                      <a:pt x="5260" y="7038"/>
                      <a:pt x="5444" y="6933"/>
                      <a:pt x="5585" y="6819"/>
                    </a:cubicBezTo>
                    <a:cubicBezTo>
                      <a:pt x="6558" y="5961"/>
                      <a:pt x="6031" y="3879"/>
                      <a:pt x="4468" y="2057"/>
                    </a:cubicBezTo>
                    <a:cubicBezTo>
                      <a:pt x="3349" y="767"/>
                      <a:pt x="1964" y="1"/>
                      <a:pt x="937" y="1"/>
                    </a:cubicBezTo>
                    <a:close/>
                    <a:moveTo>
                      <a:pt x="5042" y="7076"/>
                    </a:moveTo>
                    <a:cubicBezTo>
                      <a:pt x="5038" y="7077"/>
                      <a:pt x="5034" y="7077"/>
                      <a:pt x="5031" y="7078"/>
                    </a:cubicBezTo>
                    <a:cubicBezTo>
                      <a:pt x="5031" y="7078"/>
                      <a:pt x="5036" y="7078"/>
                      <a:pt x="5042" y="7076"/>
                    </a:cubicBezTo>
                    <a:close/>
                  </a:path>
                </a:pathLst>
              </a:custGeom>
              <a:gradFill>
                <a:gsLst>
                  <a:gs pos="0">
                    <a:srgbClr val="FF5E90">
                      <a:alpha val="63529"/>
                      <a:alpha val="43060"/>
                    </a:srgbClr>
                  </a:gs>
                  <a:gs pos="100000">
                    <a:srgbClr val="ED275A">
                      <a:alpha val="61176"/>
                      <a:alpha val="4306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34"/>
              <p:cNvSpPr/>
              <p:nvPr/>
            </p:nvSpPr>
            <p:spPr>
              <a:xfrm>
                <a:off x="5444088" y="6123150"/>
                <a:ext cx="140525" cy="114075"/>
              </a:xfrm>
              <a:custGeom>
                <a:rect b="b" l="l" r="r" t="t"/>
                <a:pathLst>
                  <a:path extrusionOk="0" h="4563" w="5621">
                    <a:moveTo>
                      <a:pt x="4199" y="1"/>
                    </a:moveTo>
                    <a:cubicBezTo>
                      <a:pt x="3505" y="1"/>
                      <a:pt x="2599" y="403"/>
                      <a:pt x="1787" y="1115"/>
                    </a:cubicBezTo>
                    <a:cubicBezTo>
                      <a:pt x="563" y="2196"/>
                      <a:pt x="1" y="3571"/>
                      <a:pt x="599" y="4241"/>
                    </a:cubicBezTo>
                    <a:cubicBezTo>
                      <a:pt x="788" y="4458"/>
                      <a:pt x="1083" y="4562"/>
                      <a:pt x="1438" y="4562"/>
                    </a:cubicBezTo>
                    <a:cubicBezTo>
                      <a:pt x="2121" y="4562"/>
                      <a:pt x="3028" y="4176"/>
                      <a:pt x="3833" y="3464"/>
                    </a:cubicBezTo>
                    <a:cubicBezTo>
                      <a:pt x="5066" y="2383"/>
                      <a:pt x="5620" y="972"/>
                      <a:pt x="5066" y="337"/>
                    </a:cubicBezTo>
                    <a:cubicBezTo>
                      <a:pt x="4862" y="109"/>
                      <a:pt x="4559" y="1"/>
                      <a:pt x="4199" y="1"/>
                    </a:cubicBezTo>
                    <a:close/>
                  </a:path>
                </a:pathLst>
              </a:custGeom>
              <a:gradFill>
                <a:gsLst>
                  <a:gs pos="0">
                    <a:srgbClr val="FF5E90">
                      <a:alpha val="63529"/>
                      <a:alpha val="43060"/>
                    </a:srgbClr>
                  </a:gs>
                  <a:gs pos="100000">
                    <a:srgbClr val="ED275A">
                      <a:alpha val="61176"/>
                      <a:alpha val="4306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34"/>
              <p:cNvSpPr/>
              <p:nvPr/>
            </p:nvSpPr>
            <p:spPr>
              <a:xfrm>
                <a:off x="5444988" y="6123150"/>
                <a:ext cx="130450" cy="105150"/>
              </a:xfrm>
              <a:custGeom>
                <a:rect b="b" l="l" r="r" t="t"/>
                <a:pathLst>
                  <a:path extrusionOk="0" h="4206" w="5218">
                    <a:moveTo>
                      <a:pt x="4163" y="1"/>
                    </a:moveTo>
                    <a:cubicBezTo>
                      <a:pt x="3469" y="1"/>
                      <a:pt x="2563" y="403"/>
                      <a:pt x="1751" y="1115"/>
                    </a:cubicBezTo>
                    <a:cubicBezTo>
                      <a:pt x="527" y="2160"/>
                      <a:pt x="0" y="3536"/>
                      <a:pt x="527" y="4206"/>
                    </a:cubicBezTo>
                    <a:cubicBezTo>
                      <a:pt x="376" y="3464"/>
                      <a:pt x="894" y="2347"/>
                      <a:pt x="1939" y="1454"/>
                    </a:cubicBezTo>
                    <a:cubicBezTo>
                      <a:pt x="2737" y="749"/>
                      <a:pt x="3634" y="360"/>
                      <a:pt x="4315" y="360"/>
                    </a:cubicBezTo>
                    <a:cubicBezTo>
                      <a:pt x="4678" y="360"/>
                      <a:pt x="4980" y="470"/>
                      <a:pt x="5173" y="704"/>
                    </a:cubicBezTo>
                    <a:lnTo>
                      <a:pt x="5218" y="748"/>
                    </a:lnTo>
                    <a:cubicBezTo>
                      <a:pt x="5173" y="596"/>
                      <a:pt x="5102" y="444"/>
                      <a:pt x="5030" y="337"/>
                    </a:cubicBezTo>
                    <a:cubicBezTo>
                      <a:pt x="4826" y="109"/>
                      <a:pt x="4523" y="1"/>
                      <a:pt x="4163" y="1"/>
                    </a:cubicBezTo>
                    <a:close/>
                  </a:path>
                </a:pathLst>
              </a:custGeom>
              <a:gradFill>
                <a:gsLst>
                  <a:gs pos="0">
                    <a:srgbClr val="FF5E90">
                      <a:alpha val="63529"/>
                      <a:alpha val="43060"/>
                    </a:srgbClr>
                  </a:gs>
                  <a:gs pos="100000">
                    <a:srgbClr val="ED275A">
                      <a:alpha val="61176"/>
                      <a:alpha val="4306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34"/>
              <p:cNvSpPr/>
              <p:nvPr/>
            </p:nvSpPr>
            <p:spPr>
              <a:xfrm>
                <a:off x="5623663" y="6086925"/>
                <a:ext cx="60550" cy="32350"/>
              </a:xfrm>
              <a:custGeom>
                <a:rect b="b" l="l" r="r" t="t"/>
                <a:pathLst>
                  <a:path extrusionOk="0" h="1294" w="2422">
                    <a:moveTo>
                      <a:pt x="1488" y="1"/>
                    </a:moveTo>
                    <a:cubicBezTo>
                      <a:pt x="1370" y="1"/>
                      <a:pt x="1245" y="12"/>
                      <a:pt x="1117" y="35"/>
                    </a:cubicBezTo>
                    <a:cubicBezTo>
                      <a:pt x="447" y="142"/>
                      <a:pt x="1" y="518"/>
                      <a:pt x="36" y="857"/>
                    </a:cubicBezTo>
                    <a:cubicBezTo>
                      <a:pt x="101" y="1121"/>
                      <a:pt x="466" y="1294"/>
                      <a:pt x="934" y="1294"/>
                    </a:cubicBezTo>
                    <a:cubicBezTo>
                      <a:pt x="1052" y="1294"/>
                      <a:pt x="1177" y="1283"/>
                      <a:pt x="1305" y="1259"/>
                    </a:cubicBezTo>
                    <a:cubicBezTo>
                      <a:pt x="1975" y="1152"/>
                      <a:pt x="2422" y="777"/>
                      <a:pt x="2386" y="446"/>
                    </a:cubicBezTo>
                    <a:cubicBezTo>
                      <a:pt x="2329" y="175"/>
                      <a:pt x="1958" y="1"/>
                      <a:pt x="1488" y="1"/>
                    </a:cubicBezTo>
                    <a:close/>
                  </a:path>
                </a:pathLst>
              </a:custGeom>
              <a:gradFill>
                <a:gsLst>
                  <a:gs pos="0">
                    <a:srgbClr val="FF5E90">
                      <a:alpha val="63529"/>
                      <a:alpha val="43060"/>
                    </a:srgbClr>
                  </a:gs>
                  <a:gs pos="100000">
                    <a:srgbClr val="ED275A">
                      <a:alpha val="61176"/>
                      <a:alpha val="4306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34"/>
              <p:cNvSpPr/>
              <p:nvPr/>
            </p:nvSpPr>
            <p:spPr>
              <a:xfrm>
                <a:off x="5623663" y="6086925"/>
                <a:ext cx="59675" cy="20325"/>
              </a:xfrm>
              <a:custGeom>
                <a:rect b="b" l="l" r="r" t="t"/>
                <a:pathLst>
                  <a:path extrusionOk="0" h="813" w="2387">
                    <a:moveTo>
                      <a:pt x="1488" y="1"/>
                    </a:moveTo>
                    <a:cubicBezTo>
                      <a:pt x="1370" y="1"/>
                      <a:pt x="1245" y="12"/>
                      <a:pt x="1117" y="35"/>
                    </a:cubicBezTo>
                    <a:cubicBezTo>
                      <a:pt x="483" y="142"/>
                      <a:pt x="1" y="482"/>
                      <a:pt x="36" y="812"/>
                    </a:cubicBezTo>
                    <a:cubicBezTo>
                      <a:pt x="153" y="553"/>
                      <a:pt x="563" y="294"/>
                      <a:pt x="1082" y="187"/>
                    </a:cubicBezTo>
                    <a:cubicBezTo>
                      <a:pt x="1210" y="164"/>
                      <a:pt x="1336" y="153"/>
                      <a:pt x="1457" y="153"/>
                    </a:cubicBezTo>
                    <a:cubicBezTo>
                      <a:pt x="1935" y="153"/>
                      <a:pt x="2322" y="325"/>
                      <a:pt x="2350" y="589"/>
                    </a:cubicBezTo>
                    <a:cubicBezTo>
                      <a:pt x="2386" y="553"/>
                      <a:pt x="2386" y="482"/>
                      <a:pt x="2386" y="446"/>
                    </a:cubicBezTo>
                    <a:cubicBezTo>
                      <a:pt x="2329" y="175"/>
                      <a:pt x="1958" y="1"/>
                      <a:pt x="1488" y="1"/>
                    </a:cubicBezTo>
                    <a:close/>
                  </a:path>
                </a:pathLst>
              </a:custGeom>
              <a:gradFill>
                <a:gsLst>
                  <a:gs pos="0">
                    <a:srgbClr val="FF5E90">
                      <a:alpha val="63529"/>
                      <a:alpha val="43060"/>
                    </a:srgbClr>
                  </a:gs>
                  <a:gs pos="100000">
                    <a:srgbClr val="ED275A">
                      <a:alpha val="61176"/>
                      <a:alpha val="4306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34"/>
              <p:cNvSpPr/>
              <p:nvPr/>
            </p:nvSpPr>
            <p:spPr>
              <a:xfrm>
                <a:off x="5341788" y="6627825"/>
                <a:ext cx="242825" cy="210725"/>
              </a:xfrm>
              <a:custGeom>
                <a:rect b="b" l="l" r="r" t="t"/>
                <a:pathLst>
                  <a:path extrusionOk="0" h="8429" w="9713">
                    <a:moveTo>
                      <a:pt x="2455" y="0"/>
                    </a:moveTo>
                    <a:cubicBezTo>
                      <a:pt x="1892" y="0"/>
                      <a:pt x="1415" y="164"/>
                      <a:pt x="1082" y="511"/>
                    </a:cubicBezTo>
                    <a:cubicBezTo>
                      <a:pt x="1" y="1628"/>
                      <a:pt x="814" y="4156"/>
                      <a:pt x="2904" y="6202"/>
                    </a:cubicBezTo>
                    <a:cubicBezTo>
                      <a:pt x="4340" y="7619"/>
                      <a:pt x="6009" y="8428"/>
                      <a:pt x="7258" y="8428"/>
                    </a:cubicBezTo>
                    <a:cubicBezTo>
                      <a:pt x="7821" y="8428"/>
                      <a:pt x="8298" y="8264"/>
                      <a:pt x="8631" y="7917"/>
                    </a:cubicBezTo>
                    <a:cubicBezTo>
                      <a:pt x="9712" y="6801"/>
                      <a:pt x="8899" y="4272"/>
                      <a:pt x="6809" y="2226"/>
                    </a:cubicBezTo>
                    <a:cubicBezTo>
                      <a:pt x="5373" y="810"/>
                      <a:pt x="3704" y="0"/>
                      <a:pt x="2455" y="0"/>
                    </a:cubicBezTo>
                    <a:close/>
                  </a:path>
                </a:pathLst>
              </a:custGeom>
              <a:gradFill>
                <a:gsLst>
                  <a:gs pos="0">
                    <a:srgbClr val="FF5E90">
                      <a:alpha val="63529"/>
                      <a:alpha val="43060"/>
                    </a:srgbClr>
                  </a:gs>
                  <a:gs pos="100000">
                    <a:srgbClr val="ED275A">
                      <a:alpha val="61176"/>
                      <a:alpha val="4306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34"/>
              <p:cNvSpPr/>
              <p:nvPr/>
            </p:nvSpPr>
            <p:spPr>
              <a:xfrm>
                <a:off x="5341788" y="6630325"/>
                <a:ext cx="214000" cy="207900"/>
              </a:xfrm>
              <a:custGeom>
                <a:rect b="b" l="l" r="r" t="t"/>
                <a:pathLst>
                  <a:path extrusionOk="0" h="8316" w="8560">
                    <a:moveTo>
                      <a:pt x="1752" y="0"/>
                    </a:moveTo>
                    <a:cubicBezTo>
                      <a:pt x="1484" y="72"/>
                      <a:pt x="1260" y="223"/>
                      <a:pt x="1082" y="411"/>
                    </a:cubicBezTo>
                    <a:cubicBezTo>
                      <a:pt x="1" y="1528"/>
                      <a:pt x="814" y="4056"/>
                      <a:pt x="2904" y="6102"/>
                    </a:cubicBezTo>
                    <a:cubicBezTo>
                      <a:pt x="4336" y="7509"/>
                      <a:pt x="6003" y="8316"/>
                      <a:pt x="7246" y="8316"/>
                    </a:cubicBezTo>
                    <a:cubicBezTo>
                      <a:pt x="7780" y="8316"/>
                      <a:pt x="8235" y="8167"/>
                      <a:pt x="8560" y="7853"/>
                    </a:cubicBezTo>
                    <a:lnTo>
                      <a:pt x="8560" y="7853"/>
                    </a:lnTo>
                    <a:cubicBezTo>
                      <a:pt x="8342" y="7924"/>
                      <a:pt x="8102" y="7958"/>
                      <a:pt x="7845" y="7958"/>
                    </a:cubicBezTo>
                    <a:cubicBezTo>
                      <a:pt x="6600" y="7958"/>
                      <a:pt x="4953" y="7156"/>
                      <a:pt x="3539" y="5772"/>
                    </a:cubicBezTo>
                    <a:cubicBezTo>
                      <a:pt x="1412" y="3726"/>
                      <a:pt x="635" y="1153"/>
                      <a:pt x="1707" y="36"/>
                    </a:cubicBezTo>
                    <a:cubicBezTo>
                      <a:pt x="1707" y="36"/>
                      <a:pt x="1752" y="36"/>
                      <a:pt x="1752" y="0"/>
                    </a:cubicBezTo>
                    <a:close/>
                  </a:path>
                </a:pathLst>
              </a:custGeom>
              <a:gradFill>
                <a:gsLst>
                  <a:gs pos="0">
                    <a:srgbClr val="FF5E90">
                      <a:alpha val="63529"/>
                      <a:alpha val="43060"/>
                    </a:srgbClr>
                  </a:gs>
                  <a:gs pos="100000">
                    <a:srgbClr val="ED275A">
                      <a:alpha val="61176"/>
                      <a:alpha val="4306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34"/>
              <p:cNvSpPr/>
              <p:nvPr/>
            </p:nvSpPr>
            <p:spPr>
              <a:xfrm>
                <a:off x="5382663" y="6343650"/>
                <a:ext cx="124650" cy="182775"/>
              </a:xfrm>
              <a:custGeom>
                <a:rect b="b" l="l" r="r" t="t"/>
                <a:pathLst>
                  <a:path extrusionOk="0" h="7311" w="4986">
                    <a:moveTo>
                      <a:pt x="3248" y="1"/>
                    </a:moveTo>
                    <a:cubicBezTo>
                      <a:pt x="2262" y="1"/>
                      <a:pt x="1135" y="1301"/>
                      <a:pt x="599" y="3096"/>
                    </a:cubicBezTo>
                    <a:cubicBezTo>
                      <a:pt x="1" y="5106"/>
                      <a:pt x="412" y="6964"/>
                      <a:pt x="1457" y="7259"/>
                    </a:cubicBezTo>
                    <a:cubicBezTo>
                      <a:pt x="1563" y="7294"/>
                      <a:pt x="1672" y="7311"/>
                      <a:pt x="1783" y="7311"/>
                    </a:cubicBezTo>
                    <a:cubicBezTo>
                      <a:pt x="2760" y="7311"/>
                      <a:pt x="3895" y="6017"/>
                      <a:pt x="4432" y="4213"/>
                    </a:cubicBezTo>
                    <a:cubicBezTo>
                      <a:pt x="4986" y="2238"/>
                      <a:pt x="4620" y="371"/>
                      <a:pt x="3539" y="40"/>
                    </a:cubicBezTo>
                    <a:cubicBezTo>
                      <a:pt x="3444" y="14"/>
                      <a:pt x="3346" y="1"/>
                      <a:pt x="3248" y="1"/>
                    </a:cubicBezTo>
                    <a:close/>
                  </a:path>
                </a:pathLst>
              </a:custGeom>
              <a:gradFill>
                <a:gsLst>
                  <a:gs pos="0">
                    <a:srgbClr val="FF5E90">
                      <a:alpha val="63529"/>
                      <a:alpha val="43060"/>
                    </a:srgbClr>
                  </a:gs>
                  <a:gs pos="100000">
                    <a:srgbClr val="ED275A">
                      <a:alpha val="61176"/>
                      <a:alpha val="4306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34"/>
              <p:cNvSpPr/>
              <p:nvPr/>
            </p:nvSpPr>
            <p:spPr>
              <a:xfrm>
                <a:off x="5383563" y="6343650"/>
                <a:ext cx="99650" cy="181500"/>
              </a:xfrm>
              <a:custGeom>
                <a:rect b="b" l="l" r="r" t="t"/>
                <a:pathLst>
                  <a:path extrusionOk="0" h="7260" w="3986">
                    <a:moveTo>
                      <a:pt x="3212" y="1"/>
                    </a:moveTo>
                    <a:cubicBezTo>
                      <a:pt x="2226" y="1"/>
                      <a:pt x="1099" y="1301"/>
                      <a:pt x="563" y="3096"/>
                    </a:cubicBezTo>
                    <a:cubicBezTo>
                      <a:pt x="0" y="5061"/>
                      <a:pt x="376" y="6893"/>
                      <a:pt x="1376" y="7259"/>
                    </a:cubicBezTo>
                    <a:cubicBezTo>
                      <a:pt x="706" y="6589"/>
                      <a:pt x="528" y="5026"/>
                      <a:pt x="1010" y="3391"/>
                    </a:cubicBezTo>
                    <a:cubicBezTo>
                      <a:pt x="1508" y="1582"/>
                      <a:pt x="2644" y="286"/>
                      <a:pt x="3628" y="286"/>
                    </a:cubicBezTo>
                    <a:cubicBezTo>
                      <a:pt x="3737" y="286"/>
                      <a:pt x="3845" y="302"/>
                      <a:pt x="3949" y="335"/>
                    </a:cubicBezTo>
                    <a:lnTo>
                      <a:pt x="3985" y="335"/>
                    </a:lnTo>
                    <a:cubicBezTo>
                      <a:pt x="3878" y="192"/>
                      <a:pt x="3690" y="112"/>
                      <a:pt x="3503" y="40"/>
                    </a:cubicBezTo>
                    <a:cubicBezTo>
                      <a:pt x="3408" y="14"/>
                      <a:pt x="3310" y="1"/>
                      <a:pt x="3212" y="1"/>
                    </a:cubicBezTo>
                    <a:close/>
                  </a:path>
                </a:pathLst>
              </a:custGeom>
              <a:gradFill>
                <a:gsLst>
                  <a:gs pos="0">
                    <a:srgbClr val="FF5E90">
                      <a:alpha val="63529"/>
                      <a:alpha val="43060"/>
                    </a:srgbClr>
                  </a:gs>
                  <a:gs pos="100000">
                    <a:srgbClr val="ED275A">
                      <a:alpha val="61176"/>
                      <a:alpha val="4306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34"/>
              <p:cNvSpPr/>
              <p:nvPr/>
            </p:nvSpPr>
            <p:spPr>
              <a:xfrm>
                <a:off x="6088013" y="6496025"/>
                <a:ext cx="55875" cy="88000"/>
              </a:xfrm>
              <a:custGeom>
                <a:rect b="b" l="l" r="r" t="t"/>
                <a:pathLst>
                  <a:path extrusionOk="0" h="3520" w="2235">
                    <a:moveTo>
                      <a:pt x="886" y="1"/>
                    </a:moveTo>
                    <a:cubicBezTo>
                      <a:pt x="853" y="1"/>
                      <a:pt x="819" y="4"/>
                      <a:pt x="787" y="12"/>
                    </a:cubicBezTo>
                    <a:cubicBezTo>
                      <a:pt x="269" y="128"/>
                      <a:pt x="1" y="977"/>
                      <a:pt x="224" y="1950"/>
                    </a:cubicBezTo>
                    <a:cubicBezTo>
                      <a:pt x="403" y="2868"/>
                      <a:pt x="920" y="3519"/>
                      <a:pt x="1416" y="3519"/>
                    </a:cubicBezTo>
                    <a:cubicBezTo>
                      <a:pt x="1442" y="3519"/>
                      <a:pt x="1467" y="3517"/>
                      <a:pt x="1493" y="3514"/>
                    </a:cubicBezTo>
                    <a:cubicBezTo>
                      <a:pt x="2011" y="3398"/>
                      <a:pt x="2234" y="2540"/>
                      <a:pt x="2056" y="1575"/>
                    </a:cubicBezTo>
                    <a:cubicBezTo>
                      <a:pt x="1881" y="675"/>
                      <a:pt x="1348" y="1"/>
                      <a:pt x="886" y="1"/>
                    </a:cubicBezTo>
                    <a:close/>
                  </a:path>
                </a:pathLst>
              </a:custGeom>
              <a:gradFill>
                <a:gsLst>
                  <a:gs pos="0">
                    <a:srgbClr val="FF5E90">
                      <a:alpha val="63529"/>
                      <a:alpha val="43060"/>
                    </a:srgbClr>
                  </a:gs>
                  <a:gs pos="100000">
                    <a:srgbClr val="ED275A">
                      <a:alpha val="61176"/>
                      <a:alpha val="4306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34"/>
              <p:cNvSpPr/>
              <p:nvPr/>
            </p:nvSpPr>
            <p:spPr>
              <a:xfrm>
                <a:off x="6107663" y="6496175"/>
                <a:ext cx="36225" cy="87700"/>
              </a:xfrm>
              <a:custGeom>
                <a:rect b="b" l="l" r="r" t="t"/>
                <a:pathLst>
                  <a:path extrusionOk="0" h="3508" w="1449">
                    <a:moveTo>
                      <a:pt x="77" y="0"/>
                    </a:moveTo>
                    <a:cubicBezTo>
                      <a:pt x="52" y="0"/>
                      <a:pt x="26" y="2"/>
                      <a:pt x="1" y="6"/>
                    </a:cubicBezTo>
                    <a:cubicBezTo>
                      <a:pt x="448" y="158"/>
                      <a:pt x="859" y="747"/>
                      <a:pt x="1046" y="1533"/>
                    </a:cubicBezTo>
                    <a:cubicBezTo>
                      <a:pt x="1225" y="2498"/>
                      <a:pt x="966" y="3356"/>
                      <a:pt x="483" y="3472"/>
                    </a:cubicBezTo>
                    <a:lnTo>
                      <a:pt x="448" y="3472"/>
                    </a:lnTo>
                    <a:cubicBezTo>
                      <a:pt x="519" y="3508"/>
                      <a:pt x="635" y="3508"/>
                      <a:pt x="707" y="3508"/>
                    </a:cubicBezTo>
                    <a:cubicBezTo>
                      <a:pt x="1225" y="3392"/>
                      <a:pt x="1448" y="2534"/>
                      <a:pt x="1270" y="1569"/>
                    </a:cubicBezTo>
                    <a:cubicBezTo>
                      <a:pt x="1091" y="651"/>
                      <a:pt x="573" y="0"/>
                      <a:pt x="77" y="0"/>
                    </a:cubicBezTo>
                    <a:close/>
                  </a:path>
                </a:pathLst>
              </a:custGeom>
              <a:gradFill>
                <a:gsLst>
                  <a:gs pos="0">
                    <a:srgbClr val="FF5E90">
                      <a:alpha val="63529"/>
                      <a:alpha val="43060"/>
                    </a:srgbClr>
                  </a:gs>
                  <a:gs pos="100000">
                    <a:srgbClr val="ED275A">
                      <a:alpha val="61176"/>
                      <a:alpha val="4306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34"/>
              <p:cNvSpPr/>
              <p:nvPr/>
            </p:nvSpPr>
            <p:spPr>
              <a:xfrm>
                <a:off x="5853488" y="6371250"/>
                <a:ext cx="106125" cy="108750"/>
              </a:xfrm>
              <a:custGeom>
                <a:rect b="b" l="l" r="r" t="t"/>
                <a:pathLst>
                  <a:path extrusionOk="0" h="4350" w="4245">
                    <a:moveTo>
                      <a:pt x="1647" y="0"/>
                    </a:moveTo>
                    <a:cubicBezTo>
                      <a:pt x="1571" y="0"/>
                      <a:pt x="1496" y="6"/>
                      <a:pt x="1421" y="17"/>
                    </a:cubicBezTo>
                    <a:cubicBezTo>
                      <a:pt x="448" y="125"/>
                      <a:pt x="1" y="1206"/>
                      <a:pt x="376" y="2394"/>
                    </a:cubicBezTo>
                    <a:cubicBezTo>
                      <a:pt x="723" y="3502"/>
                      <a:pt x="1675" y="4349"/>
                      <a:pt x="2580" y="4349"/>
                    </a:cubicBezTo>
                    <a:cubicBezTo>
                      <a:pt x="2653" y="4349"/>
                      <a:pt x="2725" y="4344"/>
                      <a:pt x="2797" y="4333"/>
                    </a:cubicBezTo>
                    <a:cubicBezTo>
                      <a:pt x="3762" y="4225"/>
                      <a:pt x="4245" y="3144"/>
                      <a:pt x="3878" y="1947"/>
                    </a:cubicBezTo>
                    <a:cubicBezTo>
                      <a:pt x="3532" y="818"/>
                      <a:pt x="2554" y="0"/>
                      <a:pt x="1647" y="0"/>
                    </a:cubicBezTo>
                    <a:close/>
                  </a:path>
                </a:pathLst>
              </a:custGeom>
              <a:gradFill>
                <a:gsLst>
                  <a:gs pos="0">
                    <a:srgbClr val="FF5E90">
                      <a:alpha val="63529"/>
                      <a:alpha val="43060"/>
                    </a:srgbClr>
                  </a:gs>
                  <a:gs pos="100000">
                    <a:srgbClr val="ED275A">
                      <a:alpha val="61176"/>
                      <a:alpha val="4306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34"/>
              <p:cNvSpPr/>
              <p:nvPr/>
            </p:nvSpPr>
            <p:spPr>
              <a:xfrm>
                <a:off x="5890788" y="6370650"/>
                <a:ext cx="68825" cy="109600"/>
              </a:xfrm>
              <a:custGeom>
                <a:rect b="b" l="l" r="r" t="t"/>
                <a:pathLst>
                  <a:path extrusionOk="0" h="4384" w="2753">
                    <a:moveTo>
                      <a:pt x="123" y="0"/>
                    </a:moveTo>
                    <a:cubicBezTo>
                      <a:pt x="82" y="0"/>
                      <a:pt x="41" y="2"/>
                      <a:pt x="1" y="6"/>
                    </a:cubicBezTo>
                    <a:cubicBezTo>
                      <a:pt x="823" y="184"/>
                      <a:pt x="1600" y="935"/>
                      <a:pt x="1940" y="1935"/>
                    </a:cubicBezTo>
                    <a:cubicBezTo>
                      <a:pt x="2306" y="3133"/>
                      <a:pt x="1823" y="4205"/>
                      <a:pt x="859" y="4357"/>
                    </a:cubicBezTo>
                    <a:lnTo>
                      <a:pt x="823" y="4357"/>
                    </a:lnTo>
                    <a:cubicBezTo>
                      <a:pt x="894" y="4374"/>
                      <a:pt x="977" y="4383"/>
                      <a:pt x="1061" y="4383"/>
                    </a:cubicBezTo>
                    <a:cubicBezTo>
                      <a:pt x="1144" y="4383"/>
                      <a:pt x="1229" y="4374"/>
                      <a:pt x="1305" y="4357"/>
                    </a:cubicBezTo>
                    <a:cubicBezTo>
                      <a:pt x="2270" y="4249"/>
                      <a:pt x="2753" y="3168"/>
                      <a:pt x="2386" y="1971"/>
                    </a:cubicBezTo>
                    <a:cubicBezTo>
                      <a:pt x="2027" y="835"/>
                      <a:pt x="1023" y="0"/>
                      <a:pt x="123" y="0"/>
                    </a:cubicBezTo>
                    <a:close/>
                  </a:path>
                </a:pathLst>
              </a:custGeom>
              <a:gradFill>
                <a:gsLst>
                  <a:gs pos="0">
                    <a:srgbClr val="FF5E90">
                      <a:alpha val="63529"/>
                      <a:alpha val="43060"/>
                    </a:srgbClr>
                  </a:gs>
                  <a:gs pos="100000">
                    <a:srgbClr val="ED275A">
                      <a:alpha val="61176"/>
                      <a:alpha val="4306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34"/>
              <p:cNvSpPr/>
              <p:nvPr/>
            </p:nvSpPr>
            <p:spPr>
              <a:xfrm>
                <a:off x="6081538" y="6303450"/>
                <a:ext cx="55875" cy="87125"/>
              </a:xfrm>
              <a:custGeom>
                <a:rect b="b" l="l" r="r" t="t"/>
                <a:pathLst>
                  <a:path extrusionOk="0" h="3485" w="2235">
                    <a:moveTo>
                      <a:pt x="893" y="1"/>
                    </a:moveTo>
                    <a:cubicBezTo>
                      <a:pt x="857" y="1"/>
                      <a:pt x="822" y="5"/>
                      <a:pt x="787" y="13"/>
                    </a:cubicBezTo>
                    <a:cubicBezTo>
                      <a:pt x="260" y="121"/>
                      <a:pt x="1" y="978"/>
                      <a:pt x="224" y="1943"/>
                    </a:cubicBezTo>
                    <a:cubicBezTo>
                      <a:pt x="397" y="2843"/>
                      <a:pt x="891" y="3484"/>
                      <a:pt x="1375" y="3484"/>
                    </a:cubicBezTo>
                    <a:cubicBezTo>
                      <a:pt x="1414" y="3484"/>
                      <a:pt x="1453" y="3480"/>
                      <a:pt x="1493" y="3471"/>
                    </a:cubicBezTo>
                    <a:cubicBezTo>
                      <a:pt x="2011" y="3399"/>
                      <a:pt x="2234" y="2506"/>
                      <a:pt x="2047" y="1577"/>
                    </a:cubicBezTo>
                    <a:cubicBezTo>
                      <a:pt x="1881" y="674"/>
                      <a:pt x="1354" y="1"/>
                      <a:pt x="893" y="1"/>
                    </a:cubicBezTo>
                    <a:close/>
                  </a:path>
                </a:pathLst>
              </a:custGeom>
              <a:gradFill>
                <a:gsLst>
                  <a:gs pos="0">
                    <a:srgbClr val="FF5E90">
                      <a:alpha val="63529"/>
                      <a:alpha val="43060"/>
                    </a:srgbClr>
                  </a:gs>
                  <a:gs pos="100000">
                    <a:srgbClr val="ED275A">
                      <a:alpha val="61176"/>
                      <a:alpha val="4306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34"/>
              <p:cNvSpPr/>
              <p:nvPr/>
            </p:nvSpPr>
            <p:spPr>
              <a:xfrm>
                <a:off x="6101188" y="6303600"/>
                <a:ext cx="36225" cy="87300"/>
              </a:xfrm>
              <a:custGeom>
                <a:rect b="b" l="l" r="r" t="t"/>
                <a:pathLst>
                  <a:path extrusionOk="0" h="3492" w="1449">
                    <a:moveTo>
                      <a:pt x="86" y="1"/>
                    </a:moveTo>
                    <a:cubicBezTo>
                      <a:pt x="57" y="1"/>
                      <a:pt x="29" y="3"/>
                      <a:pt x="1" y="7"/>
                    </a:cubicBezTo>
                    <a:cubicBezTo>
                      <a:pt x="448" y="115"/>
                      <a:pt x="859" y="749"/>
                      <a:pt x="1001" y="1526"/>
                    </a:cubicBezTo>
                    <a:cubicBezTo>
                      <a:pt x="1225" y="2500"/>
                      <a:pt x="966" y="3358"/>
                      <a:pt x="448" y="3465"/>
                    </a:cubicBezTo>
                    <a:cubicBezTo>
                      <a:pt x="483" y="3483"/>
                      <a:pt x="530" y="3492"/>
                      <a:pt x="577" y="3492"/>
                    </a:cubicBezTo>
                    <a:cubicBezTo>
                      <a:pt x="624" y="3492"/>
                      <a:pt x="671" y="3483"/>
                      <a:pt x="707" y="3465"/>
                    </a:cubicBezTo>
                    <a:cubicBezTo>
                      <a:pt x="1225" y="3393"/>
                      <a:pt x="1448" y="2500"/>
                      <a:pt x="1261" y="1571"/>
                    </a:cubicBezTo>
                    <a:cubicBezTo>
                      <a:pt x="1092" y="650"/>
                      <a:pt x="579" y="1"/>
                      <a:pt x="86" y="1"/>
                    </a:cubicBezTo>
                    <a:close/>
                  </a:path>
                </a:pathLst>
              </a:custGeom>
              <a:gradFill>
                <a:gsLst>
                  <a:gs pos="0">
                    <a:srgbClr val="FF5E90">
                      <a:alpha val="63529"/>
                      <a:alpha val="43060"/>
                    </a:srgbClr>
                  </a:gs>
                  <a:gs pos="100000">
                    <a:srgbClr val="ED275A">
                      <a:alpha val="61176"/>
                      <a:alpha val="4306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34"/>
              <p:cNvSpPr/>
              <p:nvPr/>
            </p:nvSpPr>
            <p:spPr>
              <a:xfrm>
                <a:off x="5894588" y="6774000"/>
                <a:ext cx="91150" cy="57075"/>
              </a:xfrm>
              <a:custGeom>
                <a:rect b="b" l="l" r="r" t="t"/>
                <a:pathLst>
                  <a:path extrusionOk="0" h="2283" w="3646">
                    <a:moveTo>
                      <a:pt x="2593" y="1"/>
                    </a:moveTo>
                    <a:cubicBezTo>
                      <a:pt x="2249" y="1"/>
                      <a:pt x="1841" y="95"/>
                      <a:pt x="1448" y="284"/>
                    </a:cubicBezTo>
                    <a:cubicBezTo>
                      <a:pt x="555" y="730"/>
                      <a:pt x="1" y="1436"/>
                      <a:pt x="224" y="1919"/>
                    </a:cubicBezTo>
                    <a:cubicBezTo>
                      <a:pt x="344" y="2158"/>
                      <a:pt x="656" y="2282"/>
                      <a:pt x="1058" y="2282"/>
                    </a:cubicBezTo>
                    <a:cubicBezTo>
                      <a:pt x="1406" y="2282"/>
                      <a:pt x="1820" y="2190"/>
                      <a:pt x="2234" y="1999"/>
                    </a:cubicBezTo>
                    <a:cubicBezTo>
                      <a:pt x="3128" y="1588"/>
                      <a:pt x="3646" y="847"/>
                      <a:pt x="3423" y="400"/>
                    </a:cubicBezTo>
                    <a:cubicBezTo>
                      <a:pt x="3321" y="133"/>
                      <a:pt x="3001" y="1"/>
                      <a:pt x="2593" y="1"/>
                    </a:cubicBezTo>
                    <a:close/>
                  </a:path>
                </a:pathLst>
              </a:custGeom>
              <a:gradFill>
                <a:gsLst>
                  <a:gs pos="0">
                    <a:srgbClr val="FF5E90">
                      <a:alpha val="63529"/>
                      <a:alpha val="43060"/>
                    </a:srgbClr>
                  </a:gs>
                  <a:gs pos="100000">
                    <a:srgbClr val="ED275A">
                      <a:alpha val="61176"/>
                      <a:alpha val="4306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34"/>
              <p:cNvSpPr/>
              <p:nvPr/>
            </p:nvSpPr>
            <p:spPr>
              <a:xfrm>
                <a:off x="5899288" y="6783975"/>
                <a:ext cx="86450" cy="47100"/>
              </a:xfrm>
              <a:custGeom>
                <a:rect b="b" l="l" r="r" t="t"/>
                <a:pathLst>
                  <a:path extrusionOk="0" h="1884" w="3458">
                    <a:moveTo>
                      <a:pt x="3270" y="1"/>
                    </a:moveTo>
                    <a:cubicBezTo>
                      <a:pt x="3235" y="448"/>
                      <a:pt x="2752" y="1001"/>
                      <a:pt x="2011" y="1377"/>
                    </a:cubicBezTo>
                    <a:cubicBezTo>
                      <a:pt x="1604" y="1564"/>
                      <a:pt x="1197" y="1656"/>
                      <a:pt x="854" y="1656"/>
                    </a:cubicBezTo>
                    <a:cubicBezTo>
                      <a:pt x="443" y="1656"/>
                      <a:pt x="122" y="1523"/>
                      <a:pt x="0" y="1261"/>
                    </a:cubicBezTo>
                    <a:lnTo>
                      <a:pt x="0" y="1261"/>
                    </a:lnTo>
                    <a:cubicBezTo>
                      <a:pt x="0" y="1341"/>
                      <a:pt x="0" y="1412"/>
                      <a:pt x="36" y="1520"/>
                    </a:cubicBezTo>
                    <a:cubicBezTo>
                      <a:pt x="156" y="1759"/>
                      <a:pt x="468" y="1883"/>
                      <a:pt x="870" y="1883"/>
                    </a:cubicBezTo>
                    <a:cubicBezTo>
                      <a:pt x="1218" y="1883"/>
                      <a:pt x="1632" y="1791"/>
                      <a:pt x="2046" y="1600"/>
                    </a:cubicBezTo>
                    <a:cubicBezTo>
                      <a:pt x="2940" y="1189"/>
                      <a:pt x="3458" y="483"/>
                      <a:pt x="3270" y="1"/>
                    </a:cubicBezTo>
                    <a:close/>
                  </a:path>
                </a:pathLst>
              </a:custGeom>
              <a:gradFill>
                <a:gsLst>
                  <a:gs pos="0">
                    <a:srgbClr val="FF5E90">
                      <a:alpha val="63529"/>
                      <a:alpha val="43060"/>
                    </a:srgbClr>
                  </a:gs>
                  <a:gs pos="100000">
                    <a:srgbClr val="ED275A">
                      <a:alpha val="61176"/>
                      <a:alpha val="4306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34"/>
              <p:cNvSpPr/>
              <p:nvPr/>
            </p:nvSpPr>
            <p:spPr>
              <a:xfrm>
                <a:off x="5334188" y="6439225"/>
                <a:ext cx="57875" cy="87125"/>
              </a:xfrm>
              <a:custGeom>
                <a:rect b="b" l="l" r="r" t="t"/>
                <a:pathLst>
                  <a:path extrusionOk="0" h="3485" w="2315">
                    <a:moveTo>
                      <a:pt x="833" y="1"/>
                    </a:moveTo>
                    <a:cubicBezTo>
                      <a:pt x="793" y="1"/>
                      <a:pt x="754" y="5"/>
                      <a:pt x="716" y="14"/>
                    </a:cubicBezTo>
                    <a:cubicBezTo>
                      <a:pt x="189" y="166"/>
                      <a:pt x="1" y="1060"/>
                      <a:pt x="269" y="1989"/>
                    </a:cubicBezTo>
                    <a:cubicBezTo>
                      <a:pt x="508" y="2848"/>
                      <a:pt x="1030" y="3485"/>
                      <a:pt x="1524" y="3485"/>
                    </a:cubicBezTo>
                    <a:cubicBezTo>
                      <a:pt x="1565" y="3485"/>
                      <a:pt x="1605" y="3481"/>
                      <a:pt x="1645" y="3472"/>
                    </a:cubicBezTo>
                    <a:cubicBezTo>
                      <a:pt x="2127" y="3329"/>
                      <a:pt x="2315" y="2436"/>
                      <a:pt x="2056" y="1506"/>
                    </a:cubicBezTo>
                    <a:cubicBezTo>
                      <a:pt x="1850" y="610"/>
                      <a:pt x="1296" y="1"/>
                      <a:pt x="833" y="1"/>
                    </a:cubicBezTo>
                    <a:close/>
                  </a:path>
                </a:pathLst>
              </a:custGeom>
              <a:gradFill>
                <a:gsLst>
                  <a:gs pos="0">
                    <a:srgbClr val="FF5E90">
                      <a:alpha val="63529"/>
                      <a:alpha val="43060"/>
                    </a:srgbClr>
                  </a:gs>
                  <a:gs pos="100000">
                    <a:srgbClr val="ED275A">
                      <a:alpha val="61176"/>
                      <a:alpha val="4306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34"/>
              <p:cNvSpPr/>
              <p:nvPr/>
            </p:nvSpPr>
            <p:spPr>
              <a:xfrm>
                <a:off x="5334188" y="6439575"/>
                <a:ext cx="40250" cy="86775"/>
              </a:xfrm>
              <a:custGeom>
                <a:rect b="b" l="l" r="r" t="t"/>
                <a:pathLst>
                  <a:path extrusionOk="0" h="3471" w="1610">
                    <a:moveTo>
                      <a:pt x="716" y="0"/>
                    </a:moveTo>
                    <a:cubicBezTo>
                      <a:pt x="189" y="152"/>
                      <a:pt x="1" y="1046"/>
                      <a:pt x="269" y="1975"/>
                    </a:cubicBezTo>
                    <a:cubicBezTo>
                      <a:pt x="508" y="2834"/>
                      <a:pt x="1030" y="3471"/>
                      <a:pt x="1496" y="3471"/>
                    </a:cubicBezTo>
                    <a:cubicBezTo>
                      <a:pt x="1534" y="3471"/>
                      <a:pt x="1572" y="3467"/>
                      <a:pt x="1609" y="3458"/>
                    </a:cubicBezTo>
                    <a:cubicBezTo>
                      <a:pt x="1162" y="3351"/>
                      <a:pt x="716" y="2752"/>
                      <a:pt x="492" y="1975"/>
                    </a:cubicBezTo>
                    <a:cubicBezTo>
                      <a:pt x="224" y="1046"/>
                      <a:pt x="448" y="152"/>
                      <a:pt x="939" y="0"/>
                    </a:cubicBezTo>
                    <a:close/>
                  </a:path>
                </a:pathLst>
              </a:custGeom>
              <a:gradFill>
                <a:gsLst>
                  <a:gs pos="0">
                    <a:srgbClr val="FF5E90">
                      <a:alpha val="63529"/>
                      <a:alpha val="43060"/>
                    </a:srgbClr>
                  </a:gs>
                  <a:gs pos="100000">
                    <a:srgbClr val="ED275A">
                      <a:alpha val="61176"/>
                      <a:alpha val="4306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34"/>
              <p:cNvSpPr/>
              <p:nvPr/>
            </p:nvSpPr>
            <p:spPr>
              <a:xfrm>
                <a:off x="5620988" y="6786525"/>
                <a:ext cx="62350" cy="34400"/>
              </a:xfrm>
              <a:custGeom>
                <a:rect b="b" l="l" r="r" t="t"/>
                <a:pathLst>
                  <a:path extrusionOk="0" h="1376" w="2494">
                    <a:moveTo>
                      <a:pt x="850" y="0"/>
                    </a:moveTo>
                    <a:cubicBezTo>
                      <a:pt x="435" y="0"/>
                      <a:pt x="122" y="142"/>
                      <a:pt x="72" y="381"/>
                    </a:cubicBezTo>
                    <a:cubicBezTo>
                      <a:pt x="0" y="712"/>
                      <a:pt x="447" y="1123"/>
                      <a:pt x="1081" y="1310"/>
                    </a:cubicBezTo>
                    <a:cubicBezTo>
                      <a:pt x="1272" y="1354"/>
                      <a:pt x="1456" y="1375"/>
                      <a:pt x="1624" y="1375"/>
                    </a:cubicBezTo>
                    <a:cubicBezTo>
                      <a:pt x="2046" y="1375"/>
                      <a:pt x="2364" y="1239"/>
                      <a:pt x="2422" y="971"/>
                    </a:cubicBezTo>
                    <a:cubicBezTo>
                      <a:pt x="2493" y="640"/>
                      <a:pt x="2046" y="229"/>
                      <a:pt x="1412" y="77"/>
                    </a:cubicBezTo>
                    <a:cubicBezTo>
                      <a:pt x="1215" y="25"/>
                      <a:pt x="1023" y="0"/>
                      <a:pt x="850" y="0"/>
                    </a:cubicBezTo>
                    <a:close/>
                  </a:path>
                </a:pathLst>
              </a:custGeom>
              <a:gradFill>
                <a:gsLst>
                  <a:gs pos="0">
                    <a:srgbClr val="FF5E90">
                      <a:alpha val="63529"/>
                      <a:alpha val="43060"/>
                    </a:srgbClr>
                  </a:gs>
                  <a:gs pos="100000">
                    <a:srgbClr val="ED275A">
                      <a:alpha val="61176"/>
                      <a:alpha val="4306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34"/>
              <p:cNvSpPr/>
              <p:nvPr/>
            </p:nvSpPr>
            <p:spPr>
              <a:xfrm>
                <a:off x="5620988" y="6792250"/>
                <a:ext cx="60550" cy="28700"/>
              </a:xfrm>
              <a:custGeom>
                <a:rect b="b" l="l" r="r" t="t"/>
                <a:pathLst>
                  <a:path extrusionOk="0" h="1148" w="2422">
                    <a:moveTo>
                      <a:pt x="143" y="0"/>
                    </a:moveTo>
                    <a:lnTo>
                      <a:pt x="143" y="0"/>
                    </a:lnTo>
                    <a:cubicBezTo>
                      <a:pt x="108" y="36"/>
                      <a:pt x="72" y="117"/>
                      <a:pt x="72" y="152"/>
                    </a:cubicBezTo>
                    <a:cubicBezTo>
                      <a:pt x="0" y="483"/>
                      <a:pt x="447" y="894"/>
                      <a:pt x="1081" y="1081"/>
                    </a:cubicBezTo>
                    <a:cubicBezTo>
                      <a:pt x="1264" y="1126"/>
                      <a:pt x="1444" y="1147"/>
                      <a:pt x="1611" y="1147"/>
                    </a:cubicBezTo>
                    <a:cubicBezTo>
                      <a:pt x="2015" y="1147"/>
                      <a:pt x="2339" y="1021"/>
                      <a:pt x="2422" y="787"/>
                    </a:cubicBezTo>
                    <a:lnTo>
                      <a:pt x="2422" y="787"/>
                    </a:lnTo>
                    <a:cubicBezTo>
                      <a:pt x="2279" y="929"/>
                      <a:pt x="2027" y="1010"/>
                      <a:pt x="1718" y="1010"/>
                    </a:cubicBezTo>
                    <a:cubicBezTo>
                      <a:pt x="1545" y="1010"/>
                      <a:pt x="1353" y="984"/>
                      <a:pt x="1153" y="930"/>
                    </a:cubicBezTo>
                    <a:cubicBezTo>
                      <a:pt x="519" y="787"/>
                      <a:pt x="72" y="376"/>
                      <a:pt x="143" y="0"/>
                    </a:cubicBezTo>
                    <a:close/>
                  </a:path>
                </a:pathLst>
              </a:custGeom>
              <a:gradFill>
                <a:gsLst>
                  <a:gs pos="0">
                    <a:srgbClr val="FF5E90">
                      <a:alpha val="63529"/>
                      <a:alpha val="43060"/>
                    </a:srgbClr>
                  </a:gs>
                  <a:gs pos="100000">
                    <a:srgbClr val="ED275A">
                      <a:alpha val="61176"/>
                      <a:alpha val="4306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34"/>
              <p:cNvSpPr/>
              <p:nvPr/>
            </p:nvSpPr>
            <p:spPr>
              <a:xfrm>
                <a:off x="5633938" y="6834950"/>
                <a:ext cx="129350" cy="68150"/>
              </a:xfrm>
              <a:custGeom>
                <a:rect b="b" l="l" r="r" t="t"/>
                <a:pathLst>
                  <a:path extrusionOk="0" h="2726" w="5174">
                    <a:moveTo>
                      <a:pt x="2354" y="0"/>
                    </a:moveTo>
                    <a:cubicBezTo>
                      <a:pt x="1053" y="0"/>
                      <a:pt x="34" y="571"/>
                      <a:pt x="1" y="1267"/>
                    </a:cubicBezTo>
                    <a:cubicBezTo>
                      <a:pt x="1" y="2018"/>
                      <a:pt x="1117" y="2652"/>
                      <a:pt x="2529" y="2724"/>
                    </a:cubicBezTo>
                    <a:cubicBezTo>
                      <a:pt x="2569" y="2725"/>
                      <a:pt x="2610" y="2725"/>
                      <a:pt x="2650" y="2725"/>
                    </a:cubicBezTo>
                    <a:cubicBezTo>
                      <a:pt x="4016" y="2725"/>
                      <a:pt x="5138" y="2140"/>
                      <a:pt x="5138" y="1419"/>
                    </a:cubicBezTo>
                    <a:cubicBezTo>
                      <a:pt x="5173" y="678"/>
                      <a:pt x="4021" y="43"/>
                      <a:pt x="2609" y="8"/>
                    </a:cubicBezTo>
                    <a:cubicBezTo>
                      <a:pt x="2523" y="3"/>
                      <a:pt x="2438" y="0"/>
                      <a:pt x="2354" y="0"/>
                    </a:cubicBezTo>
                    <a:close/>
                  </a:path>
                </a:pathLst>
              </a:custGeom>
              <a:gradFill>
                <a:gsLst>
                  <a:gs pos="0">
                    <a:srgbClr val="FF5E90">
                      <a:alpha val="63529"/>
                      <a:alpha val="43060"/>
                    </a:srgbClr>
                  </a:gs>
                  <a:gs pos="100000">
                    <a:srgbClr val="ED275A">
                      <a:alpha val="61176"/>
                      <a:alpha val="4306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34"/>
              <p:cNvSpPr/>
              <p:nvPr/>
            </p:nvSpPr>
            <p:spPr>
              <a:xfrm>
                <a:off x="5633938" y="6857475"/>
                <a:ext cx="128450" cy="45625"/>
              </a:xfrm>
              <a:custGeom>
                <a:rect b="b" l="l" r="r" t="t"/>
                <a:pathLst>
                  <a:path extrusionOk="0" h="1825" w="5138">
                    <a:moveTo>
                      <a:pt x="117" y="0"/>
                    </a:moveTo>
                    <a:cubicBezTo>
                      <a:pt x="36" y="107"/>
                      <a:pt x="1" y="259"/>
                      <a:pt x="1" y="366"/>
                    </a:cubicBezTo>
                    <a:cubicBezTo>
                      <a:pt x="1" y="1117"/>
                      <a:pt x="1117" y="1751"/>
                      <a:pt x="2529" y="1823"/>
                    </a:cubicBezTo>
                    <a:cubicBezTo>
                      <a:pt x="2572" y="1824"/>
                      <a:pt x="2616" y="1824"/>
                      <a:pt x="2659" y="1824"/>
                    </a:cubicBezTo>
                    <a:cubicBezTo>
                      <a:pt x="4019" y="1824"/>
                      <a:pt x="5103" y="1282"/>
                      <a:pt x="5138" y="554"/>
                    </a:cubicBezTo>
                    <a:lnTo>
                      <a:pt x="5138" y="554"/>
                    </a:lnTo>
                    <a:cubicBezTo>
                      <a:pt x="4843" y="1117"/>
                      <a:pt x="3833" y="1483"/>
                      <a:pt x="2645" y="1483"/>
                    </a:cubicBezTo>
                    <a:cubicBezTo>
                      <a:pt x="1234" y="1447"/>
                      <a:pt x="72" y="777"/>
                      <a:pt x="117" y="36"/>
                    </a:cubicBezTo>
                    <a:lnTo>
                      <a:pt x="117" y="0"/>
                    </a:lnTo>
                    <a:close/>
                  </a:path>
                </a:pathLst>
              </a:custGeom>
              <a:gradFill>
                <a:gsLst>
                  <a:gs pos="0">
                    <a:srgbClr val="FF5E90">
                      <a:alpha val="63529"/>
                      <a:alpha val="43060"/>
                    </a:srgbClr>
                  </a:gs>
                  <a:gs pos="100000">
                    <a:srgbClr val="ED275A">
                      <a:alpha val="61176"/>
                      <a:alpha val="4306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 name="Google Shape;1193;p34"/>
            <p:cNvGrpSpPr/>
            <p:nvPr/>
          </p:nvGrpSpPr>
          <p:grpSpPr>
            <a:xfrm rot="-3158049">
              <a:off x="2825702" y="2035877"/>
              <a:ext cx="649333" cy="655529"/>
              <a:chOff x="5100894" y="5868788"/>
              <a:chExt cx="1277412" cy="1277412"/>
            </a:xfrm>
          </p:grpSpPr>
          <p:sp>
            <p:nvSpPr>
              <p:cNvPr id="1194" name="Google Shape;1194;p34"/>
              <p:cNvSpPr/>
              <p:nvPr/>
            </p:nvSpPr>
            <p:spPr>
              <a:xfrm rot="-8100000">
                <a:off x="5287742" y="6056085"/>
                <a:ext cx="903716" cy="902816"/>
              </a:xfrm>
              <a:custGeom>
                <a:rect b="b" l="l" r="r" t="t"/>
                <a:pathLst>
                  <a:path extrusionOk="0" h="36113" w="36149">
                    <a:moveTo>
                      <a:pt x="18092" y="1"/>
                    </a:moveTo>
                    <a:cubicBezTo>
                      <a:pt x="8113" y="1"/>
                      <a:pt x="1" y="8077"/>
                      <a:pt x="1" y="18056"/>
                    </a:cubicBezTo>
                    <a:cubicBezTo>
                      <a:pt x="1" y="28036"/>
                      <a:pt x="8113" y="36112"/>
                      <a:pt x="18092" y="36112"/>
                    </a:cubicBezTo>
                    <a:cubicBezTo>
                      <a:pt x="28036" y="36112"/>
                      <a:pt x="36148" y="28036"/>
                      <a:pt x="36148" y="18056"/>
                    </a:cubicBezTo>
                    <a:cubicBezTo>
                      <a:pt x="36148" y="8077"/>
                      <a:pt x="28036" y="1"/>
                      <a:pt x="18092" y="1"/>
                    </a:cubicBezTo>
                    <a:close/>
                  </a:path>
                </a:pathLst>
              </a:custGeom>
              <a:gradFill>
                <a:gsLst>
                  <a:gs pos="0">
                    <a:srgbClr val="FF8200">
                      <a:alpha val="43060"/>
                    </a:srgbClr>
                  </a:gs>
                  <a:gs pos="100000">
                    <a:schemeClr val="accent1">
                      <a:alpha val="43060"/>
                    </a:scheme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34"/>
              <p:cNvSpPr/>
              <p:nvPr/>
            </p:nvSpPr>
            <p:spPr>
              <a:xfrm>
                <a:off x="6019238" y="6596500"/>
                <a:ext cx="122850" cy="137125"/>
              </a:xfrm>
              <a:custGeom>
                <a:rect b="b" l="l" r="r" t="t"/>
                <a:pathLst>
                  <a:path extrusionOk="0" h="5485" w="4914">
                    <a:moveTo>
                      <a:pt x="3586" y="1"/>
                    </a:moveTo>
                    <a:cubicBezTo>
                      <a:pt x="2823" y="1"/>
                      <a:pt x="1813" y="731"/>
                      <a:pt x="1081" y="1871"/>
                    </a:cubicBezTo>
                    <a:cubicBezTo>
                      <a:pt x="152" y="3292"/>
                      <a:pt x="0" y="4855"/>
                      <a:pt x="786" y="5338"/>
                    </a:cubicBezTo>
                    <a:cubicBezTo>
                      <a:pt x="939" y="5437"/>
                      <a:pt x="1118" y="5485"/>
                      <a:pt x="1316" y="5485"/>
                    </a:cubicBezTo>
                    <a:cubicBezTo>
                      <a:pt x="2075" y="5485"/>
                      <a:pt x="3095" y="4779"/>
                      <a:pt x="3833" y="3622"/>
                    </a:cubicBezTo>
                    <a:cubicBezTo>
                      <a:pt x="4762" y="2211"/>
                      <a:pt x="4914" y="647"/>
                      <a:pt x="4137" y="165"/>
                    </a:cubicBezTo>
                    <a:cubicBezTo>
                      <a:pt x="3978" y="53"/>
                      <a:pt x="3791" y="1"/>
                      <a:pt x="3586" y="1"/>
                    </a:cubicBezTo>
                    <a:close/>
                  </a:path>
                </a:pathLst>
              </a:custGeom>
              <a:gradFill>
                <a:gsLst>
                  <a:gs pos="0">
                    <a:srgbClr val="FF8200">
                      <a:alpha val="43060"/>
                    </a:srgbClr>
                  </a:gs>
                  <a:gs pos="100000">
                    <a:schemeClr val="accent1">
                      <a:alpha val="43060"/>
                    </a:scheme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34"/>
              <p:cNvSpPr/>
              <p:nvPr/>
            </p:nvSpPr>
            <p:spPr>
              <a:xfrm>
                <a:off x="6030388" y="6600600"/>
                <a:ext cx="110825" cy="133025"/>
              </a:xfrm>
              <a:custGeom>
                <a:rect b="b" l="l" r="r" t="t"/>
                <a:pathLst>
                  <a:path extrusionOk="0" h="5321" w="4433">
                    <a:moveTo>
                      <a:pt x="3726" y="1"/>
                    </a:moveTo>
                    <a:cubicBezTo>
                      <a:pt x="4093" y="707"/>
                      <a:pt x="3869" y="1975"/>
                      <a:pt x="3092" y="3164"/>
                    </a:cubicBezTo>
                    <a:cubicBezTo>
                      <a:pt x="2349" y="4292"/>
                      <a:pt x="1343" y="5021"/>
                      <a:pt x="568" y="5021"/>
                    </a:cubicBezTo>
                    <a:cubicBezTo>
                      <a:pt x="374" y="5021"/>
                      <a:pt x="194" y="4976"/>
                      <a:pt x="36" y="4879"/>
                    </a:cubicBezTo>
                    <a:lnTo>
                      <a:pt x="1" y="4834"/>
                    </a:lnTo>
                    <a:lnTo>
                      <a:pt x="1" y="4834"/>
                    </a:lnTo>
                    <a:cubicBezTo>
                      <a:pt x="72" y="4986"/>
                      <a:pt x="188" y="5102"/>
                      <a:pt x="340" y="5174"/>
                    </a:cubicBezTo>
                    <a:cubicBezTo>
                      <a:pt x="493" y="5273"/>
                      <a:pt x="672" y="5321"/>
                      <a:pt x="870" y="5321"/>
                    </a:cubicBezTo>
                    <a:cubicBezTo>
                      <a:pt x="1629" y="5321"/>
                      <a:pt x="2649" y="4615"/>
                      <a:pt x="3387" y="3458"/>
                    </a:cubicBezTo>
                    <a:cubicBezTo>
                      <a:pt x="4280" y="2047"/>
                      <a:pt x="4432" y="519"/>
                      <a:pt x="3726" y="1"/>
                    </a:cubicBezTo>
                    <a:close/>
                  </a:path>
                </a:pathLst>
              </a:custGeom>
              <a:gradFill>
                <a:gsLst>
                  <a:gs pos="0">
                    <a:srgbClr val="FF8200">
                      <a:alpha val="43060"/>
                    </a:srgbClr>
                  </a:gs>
                  <a:gs pos="100000">
                    <a:schemeClr val="accent1">
                      <a:alpha val="43060"/>
                    </a:scheme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34"/>
              <p:cNvSpPr/>
              <p:nvPr/>
            </p:nvSpPr>
            <p:spPr>
              <a:xfrm>
                <a:off x="5634838" y="6635025"/>
                <a:ext cx="274525" cy="146975"/>
              </a:xfrm>
              <a:custGeom>
                <a:rect b="b" l="l" r="r" t="t"/>
                <a:pathLst>
                  <a:path extrusionOk="0" h="5879" w="10981">
                    <a:moveTo>
                      <a:pt x="6816" y="1"/>
                    </a:moveTo>
                    <a:cubicBezTo>
                      <a:pt x="6224" y="1"/>
                      <a:pt x="5594" y="61"/>
                      <a:pt x="4950" y="187"/>
                    </a:cubicBezTo>
                    <a:cubicBezTo>
                      <a:pt x="2091" y="777"/>
                      <a:pt x="0" y="2457"/>
                      <a:pt x="304" y="3984"/>
                    </a:cubicBezTo>
                    <a:cubicBezTo>
                      <a:pt x="532" y="5167"/>
                      <a:pt x="2147" y="5878"/>
                      <a:pt x="4191" y="5878"/>
                    </a:cubicBezTo>
                    <a:cubicBezTo>
                      <a:pt x="4788" y="5878"/>
                      <a:pt x="5421" y="5818"/>
                      <a:pt x="6067" y="5691"/>
                    </a:cubicBezTo>
                    <a:cubicBezTo>
                      <a:pt x="8934" y="5101"/>
                      <a:pt x="10980" y="3422"/>
                      <a:pt x="10686" y="1894"/>
                    </a:cubicBezTo>
                    <a:cubicBezTo>
                      <a:pt x="10457" y="716"/>
                      <a:pt x="8859" y="1"/>
                      <a:pt x="6816" y="1"/>
                    </a:cubicBezTo>
                    <a:close/>
                  </a:path>
                </a:pathLst>
              </a:custGeom>
              <a:gradFill>
                <a:gsLst>
                  <a:gs pos="0">
                    <a:srgbClr val="FF8200">
                      <a:alpha val="43060"/>
                    </a:srgbClr>
                  </a:gs>
                  <a:gs pos="100000">
                    <a:schemeClr val="accent1">
                      <a:alpha val="43060"/>
                    </a:scheme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34"/>
              <p:cNvSpPr/>
              <p:nvPr/>
            </p:nvSpPr>
            <p:spPr>
              <a:xfrm>
                <a:off x="5641313" y="6684375"/>
                <a:ext cx="266250" cy="97625"/>
              </a:xfrm>
              <a:custGeom>
                <a:rect b="b" l="l" r="r" t="t"/>
                <a:pathLst>
                  <a:path extrusionOk="0" h="3905" w="10650">
                    <a:moveTo>
                      <a:pt x="10427" y="0"/>
                    </a:moveTo>
                    <a:lnTo>
                      <a:pt x="10427" y="0"/>
                    </a:lnTo>
                    <a:cubicBezTo>
                      <a:pt x="10051" y="1260"/>
                      <a:pt x="8229" y="2529"/>
                      <a:pt x="5852" y="2975"/>
                    </a:cubicBezTo>
                    <a:cubicBezTo>
                      <a:pt x="5195" y="3112"/>
                      <a:pt x="4553" y="3177"/>
                      <a:pt x="3951" y="3177"/>
                    </a:cubicBezTo>
                    <a:cubicBezTo>
                      <a:pt x="1925" y="3177"/>
                      <a:pt x="344" y="2448"/>
                      <a:pt x="117" y="1305"/>
                    </a:cubicBezTo>
                    <a:lnTo>
                      <a:pt x="117" y="1224"/>
                    </a:lnTo>
                    <a:cubicBezTo>
                      <a:pt x="45" y="1483"/>
                      <a:pt x="0" y="1751"/>
                      <a:pt x="45" y="2010"/>
                    </a:cubicBezTo>
                    <a:cubicBezTo>
                      <a:pt x="273" y="3193"/>
                      <a:pt x="1888" y="3904"/>
                      <a:pt x="3932" y="3904"/>
                    </a:cubicBezTo>
                    <a:cubicBezTo>
                      <a:pt x="4529" y="3904"/>
                      <a:pt x="5162" y="3844"/>
                      <a:pt x="5808" y="3717"/>
                    </a:cubicBezTo>
                    <a:cubicBezTo>
                      <a:pt x="8604" y="3127"/>
                      <a:pt x="10650" y="1483"/>
                      <a:pt x="10427" y="0"/>
                    </a:cubicBezTo>
                    <a:close/>
                  </a:path>
                </a:pathLst>
              </a:custGeom>
              <a:gradFill>
                <a:gsLst>
                  <a:gs pos="0">
                    <a:srgbClr val="FF8200">
                      <a:alpha val="43060"/>
                    </a:srgbClr>
                  </a:gs>
                  <a:gs pos="100000">
                    <a:schemeClr val="accent1">
                      <a:alpha val="43060"/>
                    </a:scheme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34"/>
              <p:cNvSpPr/>
              <p:nvPr/>
            </p:nvSpPr>
            <p:spPr>
              <a:xfrm>
                <a:off x="5584588" y="6245650"/>
                <a:ext cx="156375" cy="263025"/>
              </a:xfrm>
              <a:custGeom>
                <a:rect b="b" l="l" r="r" t="t"/>
                <a:pathLst>
                  <a:path extrusionOk="0" h="10521" w="6255">
                    <a:moveTo>
                      <a:pt x="3579" y="0"/>
                    </a:moveTo>
                    <a:cubicBezTo>
                      <a:pt x="2114" y="0"/>
                      <a:pt x="693" y="2138"/>
                      <a:pt x="375" y="4925"/>
                    </a:cubicBezTo>
                    <a:cubicBezTo>
                      <a:pt x="0" y="7829"/>
                      <a:pt x="974" y="10321"/>
                      <a:pt x="2493" y="10509"/>
                    </a:cubicBezTo>
                    <a:cubicBezTo>
                      <a:pt x="2555" y="10517"/>
                      <a:pt x="2617" y="10520"/>
                      <a:pt x="2680" y="10520"/>
                    </a:cubicBezTo>
                    <a:cubicBezTo>
                      <a:pt x="4176" y="10520"/>
                      <a:pt x="5598" y="8383"/>
                      <a:pt x="5923" y="5595"/>
                    </a:cubicBezTo>
                    <a:cubicBezTo>
                      <a:pt x="6254" y="2692"/>
                      <a:pt x="5325" y="199"/>
                      <a:pt x="3761" y="12"/>
                    </a:cubicBezTo>
                    <a:cubicBezTo>
                      <a:pt x="3700" y="4"/>
                      <a:pt x="3640" y="0"/>
                      <a:pt x="3579" y="0"/>
                    </a:cubicBezTo>
                    <a:close/>
                  </a:path>
                </a:pathLst>
              </a:custGeom>
              <a:gradFill>
                <a:gsLst>
                  <a:gs pos="0">
                    <a:srgbClr val="FF8200">
                      <a:alpha val="43060"/>
                    </a:srgbClr>
                  </a:gs>
                  <a:gs pos="100000">
                    <a:schemeClr val="accent1">
                      <a:alpha val="43060"/>
                    </a:scheme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34"/>
              <p:cNvSpPr/>
              <p:nvPr/>
            </p:nvSpPr>
            <p:spPr>
              <a:xfrm>
                <a:off x="5585463" y="6245650"/>
                <a:ext cx="111700" cy="262750"/>
              </a:xfrm>
              <a:custGeom>
                <a:rect b="b" l="l" r="r" t="t"/>
                <a:pathLst>
                  <a:path extrusionOk="0" h="10510" w="4468">
                    <a:moveTo>
                      <a:pt x="3544" y="0"/>
                    </a:moveTo>
                    <a:cubicBezTo>
                      <a:pt x="2079" y="0"/>
                      <a:pt x="658" y="2138"/>
                      <a:pt x="340" y="4925"/>
                    </a:cubicBezTo>
                    <a:cubicBezTo>
                      <a:pt x="1" y="7793"/>
                      <a:pt x="894" y="10250"/>
                      <a:pt x="2386" y="10509"/>
                    </a:cubicBezTo>
                    <a:cubicBezTo>
                      <a:pt x="1305" y="9732"/>
                      <a:pt x="716" y="7606"/>
                      <a:pt x="1010" y="5184"/>
                    </a:cubicBezTo>
                    <a:cubicBezTo>
                      <a:pt x="1328" y="2392"/>
                      <a:pt x="2754" y="260"/>
                      <a:pt x="4221" y="260"/>
                    </a:cubicBezTo>
                    <a:cubicBezTo>
                      <a:pt x="4280" y="260"/>
                      <a:pt x="4338" y="264"/>
                      <a:pt x="4396" y="271"/>
                    </a:cubicBezTo>
                    <a:cubicBezTo>
                      <a:pt x="4432" y="271"/>
                      <a:pt x="4432" y="315"/>
                      <a:pt x="4468" y="315"/>
                    </a:cubicBezTo>
                    <a:cubicBezTo>
                      <a:pt x="4245" y="128"/>
                      <a:pt x="3986" y="47"/>
                      <a:pt x="3726" y="12"/>
                    </a:cubicBezTo>
                    <a:cubicBezTo>
                      <a:pt x="3665" y="4"/>
                      <a:pt x="3605" y="0"/>
                      <a:pt x="3544" y="0"/>
                    </a:cubicBezTo>
                    <a:close/>
                  </a:path>
                </a:pathLst>
              </a:custGeom>
              <a:gradFill>
                <a:gsLst>
                  <a:gs pos="0">
                    <a:srgbClr val="FF8200">
                      <a:alpha val="43060"/>
                    </a:srgbClr>
                  </a:gs>
                  <a:gs pos="100000">
                    <a:schemeClr val="accent1">
                      <a:alpha val="43060"/>
                    </a:scheme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34"/>
              <p:cNvSpPr/>
              <p:nvPr/>
            </p:nvSpPr>
            <p:spPr>
              <a:xfrm>
                <a:off x="5889913" y="6135825"/>
                <a:ext cx="188975" cy="178800"/>
              </a:xfrm>
              <a:custGeom>
                <a:rect b="b" l="l" r="r" t="t"/>
                <a:pathLst>
                  <a:path extrusionOk="0" h="7152" w="7559">
                    <a:moveTo>
                      <a:pt x="1935" y="0"/>
                    </a:moveTo>
                    <a:cubicBezTo>
                      <a:pt x="1541" y="0"/>
                      <a:pt x="1195" y="112"/>
                      <a:pt x="929" y="348"/>
                    </a:cubicBezTo>
                    <a:cubicBezTo>
                      <a:pt x="0" y="1170"/>
                      <a:pt x="483" y="3288"/>
                      <a:pt x="2046" y="5075"/>
                    </a:cubicBezTo>
                    <a:cubicBezTo>
                      <a:pt x="3189" y="6380"/>
                      <a:pt x="4589" y="7152"/>
                      <a:pt x="5622" y="7152"/>
                    </a:cubicBezTo>
                    <a:cubicBezTo>
                      <a:pt x="6003" y="7152"/>
                      <a:pt x="6334" y="7047"/>
                      <a:pt x="6585" y="6826"/>
                    </a:cubicBezTo>
                    <a:cubicBezTo>
                      <a:pt x="7558" y="5968"/>
                      <a:pt x="7031" y="3886"/>
                      <a:pt x="5468" y="2064"/>
                    </a:cubicBezTo>
                    <a:cubicBezTo>
                      <a:pt x="4335" y="770"/>
                      <a:pt x="2969" y="0"/>
                      <a:pt x="1935" y="0"/>
                    </a:cubicBezTo>
                    <a:close/>
                  </a:path>
                </a:pathLst>
              </a:custGeom>
              <a:gradFill>
                <a:gsLst>
                  <a:gs pos="0">
                    <a:srgbClr val="FF8200">
                      <a:alpha val="43060"/>
                    </a:srgbClr>
                  </a:gs>
                  <a:gs pos="100000">
                    <a:schemeClr val="accent1">
                      <a:alpha val="43060"/>
                    </a:scheme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34"/>
              <p:cNvSpPr/>
              <p:nvPr/>
            </p:nvSpPr>
            <p:spPr>
              <a:xfrm>
                <a:off x="5914913" y="6136000"/>
                <a:ext cx="163975" cy="176950"/>
              </a:xfrm>
              <a:custGeom>
                <a:rect b="b" l="l" r="r" t="t"/>
                <a:pathLst>
                  <a:path extrusionOk="0" h="7078" w="6559">
                    <a:moveTo>
                      <a:pt x="937" y="1"/>
                    </a:moveTo>
                    <a:cubicBezTo>
                      <a:pt x="569" y="1"/>
                      <a:pt x="248" y="99"/>
                      <a:pt x="1" y="306"/>
                    </a:cubicBezTo>
                    <a:cubicBezTo>
                      <a:pt x="134" y="273"/>
                      <a:pt x="276" y="256"/>
                      <a:pt x="426" y="256"/>
                    </a:cubicBezTo>
                    <a:cubicBezTo>
                      <a:pt x="1449" y="256"/>
                      <a:pt x="2812" y="1014"/>
                      <a:pt x="3950" y="2316"/>
                    </a:cubicBezTo>
                    <a:cubicBezTo>
                      <a:pt x="5513" y="4103"/>
                      <a:pt x="6031" y="6220"/>
                      <a:pt x="5066" y="7042"/>
                    </a:cubicBezTo>
                    <a:cubicBezTo>
                      <a:pt x="5066" y="7064"/>
                      <a:pt x="5052" y="7073"/>
                      <a:pt x="5042" y="7076"/>
                    </a:cubicBezTo>
                    <a:lnTo>
                      <a:pt x="5042" y="7076"/>
                    </a:lnTo>
                    <a:cubicBezTo>
                      <a:pt x="5260" y="7038"/>
                      <a:pt x="5444" y="6933"/>
                      <a:pt x="5585" y="6819"/>
                    </a:cubicBezTo>
                    <a:cubicBezTo>
                      <a:pt x="6558" y="5961"/>
                      <a:pt x="6031" y="3879"/>
                      <a:pt x="4468" y="2057"/>
                    </a:cubicBezTo>
                    <a:cubicBezTo>
                      <a:pt x="3349" y="767"/>
                      <a:pt x="1964" y="1"/>
                      <a:pt x="937" y="1"/>
                    </a:cubicBezTo>
                    <a:close/>
                    <a:moveTo>
                      <a:pt x="5042" y="7076"/>
                    </a:moveTo>
                    <a:cubicBezTo>
                      <a:pt x="5038" y="7077"/>
                      <a:pt x="5034" y="7077"/>
                      <a:pt x="5031" y="7078"/>
                    </a:cubicBezTo>
                    <a:cubicBezTo>
                      <a:pt x="5031" y="7078"/>
                      <a:pt x="5036" y="7078"/>
                      <a:pt x="5042" y="7076"/>
                    </a:cubicBezTo>
                    <a:close/>
                  </a:path>
                </a:pathLst>
              </a:custGeom>
              <a:gradFill>
                <a:gsLst>
                  <a:gs pos="0">
                    <a:srgbClr val="FF8200">
                      <a:alpha val="43060"/>
                    </a:srgbClr>
                  </a:gs>
                  <a:gs pos="100000">
                    <a:schemeClr val="accent1">
                      <a:alpha val="43060"/>
                    </a:scheme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34"/>
              <p:cNvSpPr/>
              <p:nvPr/>
            </p:nvSpPr>
            <p:spPr>
              <a:xfrm>
                <a:off x="5444088" y="6123150"/>
                <a:ext cx="140525" cy="114075"/>
              </a:xfrm>
              <a:custGeom>
                <a:rect b="b" l="l" r="r" t="t"/>
                <a:pathLst>
                  <a:path extrusionOk="0" h="4563" w="5621">
                    <a:moveTo>
                      <a:pt x="4199" y="1"/>
                    </a:moveTo>
                    <a:cubicBezTo>
                      <a:pt x="3505" y="1"/>
                      <a:pt x="2599" y="403"/>
                      <a:pt x="1787" y="1115"/>
                    </a:cubicBezTo>
                    <a:cubicBezTo>
                      <a:pt x="563" y="2196"/>
                      <a:pt x="1" y="3571"/>
                      <a:pt x="599" y="4241"/>
                    </a:cubicBezTo>
                    <a:cubicBezTo>
                      <a:pt x="788" y="4458"/>
                      <a:pt x="1083" y="4562"/>
                      <a:pt x="1438" y="4562"/>
                    </a:cubicBezTo>
                    <a:cubicBezTo>
                      <a:pt x="2121" y="4562"/>
                      <a:pt x="3028" y="4176"/>
                      <a:pt x="3833" y="3464"/>
                    </a:cubicBezTo>
                    <a:cubicBezTo>
                      <a:pt x="5066" y="2383"/>
                      <a:pt x="5620" y="972"/>
                      <a:pt x="5066" y="337"/>
                    </a:cubicBezTo>
                    <a:cubicBezTo>
                      <a:pt x="4862" y="109"/>
                      <a:pt x="4559" y="1"/>
                      <a:pt x="4199" y="1"/>
                    </a:cubicBezTo>
                    <a:close/>
                  </a:path>
                </a:pathLst>
              </a:custGeom>
              <a:gradFill>
                <a:gsLst>
                  <a:gs pos="0">
                    <a:srgbClr val="FF8200">
                      <a:alpha val="43060"/>
                    </a:srgbClr>
                  </a:gs>
                  <a:gs pos="100000">
                    <a:schemeClr val="accent1">
                      <a:alpha val="43060"/>
                    </a:scheme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34"/>
              <p:cNvSpPr/>
              <p:nvPr/>
            </p:nvSpPr>
            <p:spPr>
              <a:xfrm>
                <a:off x="5444988" y="6123150"/>
                <a:ext cx="130450" cy="105150"/>
              </a:xfrm>
              <a:custGeom>
                <a:rect b="b" l="l" r="r" t="t"/>
                <a:pathLst>
                  <a:path extrusionOk="0" h="4206" w="5218">
                    <a:moveTo>
                      <a:pt x="4163" y="1"/>
                    </a:moveTo>
                    <a:cubicBezTo>
                      <a:pt x="3469" y="1"/>
                      <a:pt x="2563" y="403"/>
                      <a:pt x="1751" y="1115"/>
                    </a:cubicBezTo>
                    <a:cubicBezTo>
                      <a:pt x="527" y="2160"/>
                      <a:pt x="0" y="3536"/>
                      <a:pt x="527" y="4206"/>
                    </a:cubicBezTo>
                    <a:cubicBezTo>
                      <a:pt x="376" y="3464"/>
                      <a:pt x="894" y="2347"/>
                      <a:pt x="1939" y="1454"/>
                    </a:cubicBezTo>
                    <a:cubicBezTo>
                      <a:pt x="2737" y="749"/>
                      <a:pt x="3634" y="360"/>
                      <a:pt x="4315" y="360"/>
                    </a:cubicBezTo>
                    <a:cubicBezTo>
                      <a:pt x="4678" y="360"/>
                      <a:pt x="4980" y="470"/>
                      <a:pt x="5173" y="704"/>
                    </a:cubicBezTo>
                    <a:lnTo>
                      <a:pt x="5218" y="748"/>
                    </a:lnTo>
                    <a:cubicBezTo>
                      <a:pt x="5173" y="596"/>
                      <a:pt x="5102" y="444"/>
                      <a:pt x="5030" y="337"/>
                    </a:cubicBezTo>
                    <a:cubicBezTo>
                      <a:pt x="4826" y="109"/>
                      <a:pt x="4523" y="1"/>
                      <a:pt x="4163" y="1"/>
                    </a:cubicBezTo>
                    <a:close/>
                  </a:path>
                </a:pathLst>
              </a:custGeom>
              <a:gradFill>
                <a:gsLst>
                  <a:gs pos="0">
                    <a:srgbClr val="FF8200">
                      <a:alpha val="43060"/>
                    </a:srgbClr>
                  </a:gs>
                  <a:gs pos="100000">
                    <a:schemeClr val="accent1">
                      <a:alpha val="43060"/>
                    </a:scheme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34"/>
              <p:cNvSpPr/>
              <p:nvPr/>
            </p:nvSpPr>
            <p:spPr>
              <a:xfrm>
                <a:off x="5623663" y="6086925"/>
                <a:ext cx="60550" cy="32350"/>
              </a:xfrm>
              <a:custGeom>
                <a:rect b="b" l="l" r="r" t="t"/>
                <a:pathLst>
                  <a:path extrusionOk="0" h="1294" w="2422">
                    <a:moveTo>
                      <a:pt x="1488" y="1"/>
                    </a:moveTo>
                    <a:cubicBezTo>
                      <a:pt x="1370" y="1"/>
                      <a:pt x="1245" y="12"/>
                      <a:pt x="1117" y="35"/>
                    </a:cubicBezTo>
                    <a:cubicBezTo>
                      <a:pt x="447" y="142"/>
                      <a:pt x="1" y="518"/>
                      <a:pt x="36" y="857"/>
                    </a:cubicBezTo>
                    <a:cubicBezTo>
                      <a:pt x="101" y="1121"/>
                      <a:pt x="466" y="1294"/>
                      <a:pt x="934" y="1294"/>
                    </a:cubicBezTo>
                    <a:cubicBezTo>
                      <a:pt x="1052" y="1294"/>
                      <a:pt x="1177" y="1283"/>
                      <a:pt x="1305" y="1259"/>
                    </a:cubicBezTo>
                    <a:cubicBezTo>
                      <a:pt x="1975" y="1152"/>
                      <a:pt x="2422" y="777"/>
                      <a:pt x="2386" y="446"/>
                    </a:cubicBezTo>
                    <a:cubicBezTo>
                      <a:pt x="2329" y="175"/>
                      <a:pt x="1958" y="1"/>
                      <a:pt x="1488" y="1"/>
                    </a:cubicBezTo>
                    <a:close/>
                  </a:path>
                </a:pathLst>
              </a:custGeom>
              <a:gradFill>
                <a:gsLst>
                  <a:gs pos="0">
                    <a:srgbClr val="FF8200">
                      <a:alpha val="43060"/>
                    </a:srgbClr>
                  </a:gs>
                  <a:gs pos="100000">
                    <a:schemeClr val="accent1">
                      <a:alpha val="43060"/>
                    </a:scheme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34"/>
              <p:cNvSpPr/>
              <p:nvPr/>
            </p:nvSpPr>
            <p:spPr>
              <a:xfrm>
                <a:off x="5623663" y="6086925"/>
                <a:ext cx="59675" cy="20325"/>
              </a:xfrm>
              <a:custGeom>
                <a:rect b="b" l="l" r="r" t="t"/>
                <a:pathLst>
                  <a:path extrusionOk="0" h="813" w="2387">
                    <a:moveTo>
                      <a:pt x="1488" y="1"/>
                    </a:moveTo>
                    <a:cubicBezTo>
                      <a:pt x="1370" y="1"/>
                      <a:pt x="1245" y="12"/>
                      <a:pt x="1117" y="35"/>
                    </a:cubicBezTo>
                    <a:cubicBezTo>
                      <a:pt x="483" y="142"/>
                      <a:pt x="1" y="482"/>
                      <a:pt x="36" y="812"/>
                    </a:cubicBezTo>
                    <a:cubicBezTo>
                      <a:pt x="153" y="553"/>
                      <a:pt x="563" y="294"/>
                      <a:pt x="1082" y="187"/>
                    </a:cubicBezTo>
                    <a:cubicBezTo>
                      <a:pt x="1210" y="164"/>
                      <a:pt x="1336" y="153"/>
                      <a:pt x="1457" y="153"/>
                    </a:cubicBezTo>
                    <a:cubicBezTo>
                      <a:pt x="1935" y="153"/>
                      <a:pt x="2322" y="325"/>
                      <a:pt x="2350" y="589"/>
                    </a:cubicBezTo>
                    <a:cubicBezTo>
                      <a:pt x="2386" y="553"/>
                      <a:pt x="2386" y="482"/>
                      <a:pt x="2386" y="446"/>
                    </a:cubicBezTo>
                    <a:cubicBezTo>
                      <a:pt x="2329" y="175"/>
                      <a:pt x="1958" y="1"/>
                      <a:pt x="1488" y="1"/>
                    </a:cubicBezTo>
                    <a:close/>
                  </a:path>
                </a:pathLst>
              </a:custGeom>
              <a:gradFill>
                <a:gsLst>
                  <a:gs pos="0">
                    <a:srgbClr val="FF8200">
                      <a:alpha val="43060"/>
                    </a:srgbClr>
                  </a:gs>
                  <a:gs pos="100000">
                    <a:schemeClr val="accent1">
                      <a:alpha val="43060"/>
                    </a:scheme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34"/>
              <p:cNvSpPr/>
              <p:nvPr/>
            </p:nvSpPr>
            <p:spPr>
              <a:xfrm>
                <a:off x="5341788" y="6627825"/>
                <a:ext cx="242825" cy="210725"/>
              </a:xfrm>
              <a:custGeom>
                <a:rect b="b" l="l" r="r" t="t"/>
                <a:pathLst>
                  <a:path extrusionOk="0" h="8429" w="9713">
                    <a:moveTo>
                      <a:pt x="2455" y="0"/>
                    </a:moveTo>
                    <a:cubicBezTo>
                      <a:pt x="1892" y="0"/>
                      <a:pt x="1415" y="164"/>
                      <a:pt x="1082" y="511"/>
                    </a:cubicBezTo>
                    <a:cubicBezTo>
                      <a:pt x="1" y="1628"/>
                      <a:pt x="814" y="4156"/>
                      <a:pt x="2904" y="6202"/>
                    </a:cubicBezTo>
                    <a:cubicBezTo>
                      <a:pt x="4340" y="7619"/>
                      <a:pt x="6009" y="8428"/>
                      <a:pt x="7258" y="8428"/>
                    </a:cubicBezTo>
                    <a:cubicBezTo>
                      <a:pt x="7821" y="8428"/>
                      <a:pt x="8298" y="8264"/>
                      <a:pt x="8631" y="7917"/>
                    </a:cubicBezTo>
                    <a:cubicBezTo>
                      <a:pt x="9712" y="6801"/>
                      <a:pt x="8899" y="4272"/>
                      <a:pt x="6809" y="2226"/>
                    </a:cubicBezTo>
                    <a:cubicBezTo>
                      <a:pt x="5373" y="810"/>
                      <a:pt x="3704" y="0"/>
                      <a:pt x="2455" y="0"/>
                    </a:cubicBezTo>
                    <a:close/>
                  </a:path>
                </a:pathLst>
              </a:custGeom>
              <a:gradFill>
                <a:gsLst>
                  <a:gs pos="0">
                    <a:srgbClr val="FF8200">
                      <a:alpha val="43060"/>
                    </a:srgbClr>
                  </a:gs>
                  <a:gs pos="100000">
                    <a:schemeClr val="accent1">
                      <a:alpha val="43060"/>
                    </a:scheme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34"/>
              <p:cNvSpPr/>
              <p:nvPr/>
            </p:nvSpPr>
            <p:spPr>
              <a:xfrm>
                <a:off x="5341788" y="6630325"/>
                <a:ext cx="214000" cy="207900"/>
              </a:xfrm>
              <a:custGeom>
                <a:rect b="b" l="l" r="r" t="t"/>
                <a:pathLst>
                  <a:path extrusionOk="0" h="8316" w="8560">
                    <a:moveTo>
                      <a:pt x="1752" y="0"/>
                    </a:moveTo>
                    <a:cubicBezTo>
                      <a:pt x="1484" y="72"/>
                      <a:pt x="1260" y="223"/>
                      <a:pt x="1082" y="411"/>
                    </a:cubicBezTo>
                    <a:cubicBezTo>
                      <a:pt x="1" y="1528"/>
                      <a:pt x="814" y="4056"/>
                      <a:pt x="2904" y="6102"/>
                    </a:cubicBezTo>
                    <a:cubicBezTo>
                      <a:pt x="4336" y="7509"/>
                      <a:pt x="6003" y="8316"/>
                      <a:pt x="7246" y="8316"/>
                    </a:cubicBezTo>
                    <a:cubicBezTo>
                      <a:pt x="7780" y="8316"/>
                      <a:pt x="8235" y="8167"/>
                      <a:pt x="8560" y="7853"/>
                    </a:cubicBezTo>
                    <a:lnTo>
                      <a:pt x="8560" y="7853"/>
                    </a:lnTo>
                    <a:cubicBezTo>
                      <a:pt x="8342" y="7924"/>
                      <a:pt x="8102" y="7958"/>
                      <a:pt x="7845" y="7958"/>
                    </a:cubicBezTo>
                    <a:cubicBezTo>
                      <a:pt x="6600" y="7958"/>
                      <a:pt x="4953" y="7156"/>
                      <a:pt x="3539" y="5772"/>
                    </a:cubicBezTo>
                    <a:cubicBezTo>
                      <a:pt x="1412" y="3726"/>
                      <a:pt x="635" y="1153"/>
                      <a:pt x="1707" y="36"/>
                    </a:cubicBezTo>
                    <a:cubicBezTo>
                      <a:pt x="1707" y="36"/>
                      <a:pt x="1752" y="36"/>
                      <a:pt x="1752" y="0"/>
                    </a:cubicBezTo>
                    <a:close/>
                  </a:path>
                </a:pathLst>
              </a:custGeom>
              <a:gradFill>
                <a:gsLst>
                  <a:gs pos="0">
                    <a:srgbClr val="FF8200">
                      <a:alpha val="43060"/>
                    </a:srgbClr>
                  </a:gs>
                  <a:gs pos="100000">
                    <a:schemeClr val="accent1">
                      <a:alpha val="43060"/>
                    </a:scheme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34"/>
              <p:cNvSpPr/>
              <p:nvPr/>
            </p:nvSpPr>
            <p:spPr>
              <a:xfrm>
                <a:off x="5382663" y="6343650"/>
                <a:ext cx="124650" cy="182775"/>
              </a:xfrm>
              <a:custGeom>
                <a:rect b="b" l="l" r="r" t="t"/>
                <a:pathLst>
                  <a:path extrusionOk="0" h="7311" w="4986">
                    <a:moveTo>
                      <a:pt x="3248" y="1"/>
                    </a:moveTo>
                    <a:cubicBezTo>
                      <a:pt x="2262" y="1"/>
                      <a:pt x="1135" y="1301"/>
                      <a:pt x="599" y="3096"/>
                    </a:cubicBezTo>
                    <a:cubicBezTo>
                      <a:pt x="1" y="5106"/>
                      <a:pt x="412" y="6964"/>
                      <a:pt x="1457" y="7259"/>
                    </a:cubicBezTo>
                    <a:cubicBezTo>
                      <a:pt x="1563" y="7294"/>
                      <a:pt x="1672" y="7311"/>
                      <a:pt x="1783" y="7311"/>
                    </a:cubicBezTo>
                    <a:cubicBezTo>
                      <a:pt x="2760" y="7311"/>
                      <a:pt x="3895" y="6017"/>
                      <a:pt x="4432" y="4213"/>
                    </a:cubicBezTo>
                    <a:cubicBezTo>
                      <a:pt x="4986" y="2238"/>
                      <a:pt x="4620" y="371"/>
                      <a:pt x="3539" y="40"/>
                    </a:cubicBezTo>
                    <a:cubicBezTo>
                      <a:pt x="3444" y="14"/>
                      <a:pt x="3346" y="1"/>
                      <a:pt x="3248" y="1"/>
                    </a:cubicBezTo>
                    <a:close/>
                  </a:path>
                </a:pathLst>
              </a:custGeom>
              <a:gradFill>
                <a:gsLst>
                  <a:gs pos="0">
                    <a:srgbClr val="FF8200">
                      <a:alpha val="43060"/>
                    </a:srgbClr>
                  </a:gs>
                  <a:gs pos="100000">
                    <a:schemeClr val="accent1">
                      <a:alpha val="43060"/>
                    </a:scheme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34"/>
              <p:cNvSpPr/>
              <p:nvPr/>
            </p:nvSpPr>
            <p:spPr>
              <a:xfrm>
                <a:off x="5383563" y="6343650"/>
                <a:ext cx="99650" cy="181500"/>
              </a:xfrm>
              <a:custGeom>
                <a:rect b="b" l="l" r="r" t="t"/>
                <a:pathLst>
                  <a:path extrusionOk="0" h="7260" w="3986">
                    <a:moveTo>
                      <a:pt x="3212" y="1"/>
                    </a:moveTo>
                    <a:cubicBezTo>
                      <a:pt x="2226" y="1"/>
                      <a:pt x="1099" y="1301"/>
                      <a:pt x="563" y="3096"/>
                    </a:cubicBezTo>
                    <a:cubicBezTo>
                      <a:pt x="0" y="5061"/>
                      <a:pt x="376" y="6893"/>
                      <a:pt x="1376" y="7259"/>
                    </a:cubicBezTo>
                    <a:cubicBezTo>
                      <a:pt x="706" y="6589"/>
                      <a:pt x="528" y="5026"/>
                      <a:pt x="1010" y="3391"/>
                    </a:cubicBezTo>
                    <a:cubicBezTo>
                      <a:pt x="1508" y="1582"/>
                      <a:pt x="2644" y="286"/>
                      <a:pt x="3628" y="286"/>
                    </a:cubicBezTo>
                    <a:cubicBezTo>
                      <a:pt x="3737" y="286"/>
                      <a:pt x="3845" y="302"/>
                      <a:pt x="3949" y="335"/>
                    </a:cubicBezTo>
                    <a:lnTo>
                      <a:pt x="3985" y="335"/>
                    </a:lnTo>
                    <a:cubicBezTo>
                      <a:pt x="3878" y="192"/>
                      <a:pt x="3690" y="112"/>
                      <a:pt x="3503" y="40"/>
                    </a:cubicBezTo>
                    <a:cubicBezTo>
                      <a:pt x="3408" y="14"/>
                      <a:pt x="3310" y="1"/>
                      <a:pt x="3212" y="1"/>
                    </a:cubicBezTo>
                    <a:close/>
                  </a:path>
                </a:pathLst>
              </a:custGeom>
              <a:gradFill>
                <a:gsLst>
                  <a:gs pos="0">
                    <a:srgbClr val="FF8200">
                      <a:alpha val="43060"/>
                    </a:srgbClr>
                  </a:gs>
                  <a:gs pos="100000">
                    <a:schemeClr val="accent1">
                      <a:alpha val="43060"/>
                    </a:scheme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34"/>
              <p:cNvSpPr/>
              <p:nvPr/>
            </p:nvSpPr>
            <p:spPr>
              <a:xfrm>
                <a:off x="6088013" y="6496025"/>
                <a:ext cx="55875" cy="88000"/>
              </a:xfrm>
              <a:custGeom>
                <a:rect b="b" l="l" r="r" t="t"/>
                <a:pathLst>
                  <a:path extrusionOk="0" h="3520" w="2235">
                    <a:moveTo>
                      <a:pt x="886" y="1"/>
                    </a:moveTo>
                    <a:cubicBezTo>
                      <a:pt x="853" y="1"/>
                      <a:pt x="819" y="4"/>
                      <a:pt x="787" y="12"/>
                    </a:cubicBezTo>
                    <a:cubicBezTo>
                      <a:pt x="269" y="128"/>
                      <a:pt x="1" y="977"/>
                      <a:pt x="224" y="1950"/>
                    </a:cubicBezTo>
                    <a:cubicBezTo>
                      <a:pt x="403" y="2868"/>
                      <a:pt x="920" y="3519"/>
                      <a:pt x="1416" y="3519"/>
                    </a:cubicBezTo>
                    <a:cubicBezTo>
                      <a:pt x="1442" y="3519"/>
                      <a:pt x="1467" y="3517"/>
                      <a:pt x="1493" y="3514"/>
                    </a:cubicBezTo>
                    <a:cubicBezTo>
                      <a:pt x="2011" y="3398"/>
                      <a:pt x="2234" y="2540"/>
                      <a:pt x="2056" y="1575"/>
                    </a:cubicBezTo>
                    <a:cubicBezTo>
                      <a:pt x="1881" y="675"/>
                      <a:pt x="1348" y="1"/>
                      <a:pt x="886" y="1"/>
                    </a:cubicBezTo>
                    <a:close/>
                  </a:path>
                </a:pathLst>
              </a:custGeom>
              <a:gradFill>
                <a:gsLst>
                  <a:gs pos="0">
                    <a:srgbClr val="FF8200">
                      <a:alpha val="43060"/>
                    </a:srgbClr>
                  </a:gs>
                  <a:gs pos="100000">
                    <a:schemeClr val="accent1">
                      <a:alpha val="43060"/>
                    </a:scheme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34"/>
              <p:cNvSpPr/>
              <p:nvPr/>
            </p:nvSpPr>
            <p:spPr>
              <a:xfrm>
                <a:off x="6107663" y="6496175"/>
                <a:ext cx="36225" cy="87700"/>
              </a:xfrm>
              <a:custGeom>
                <a:rect b="b" l="l" r="r" t="t"/>
                <a:pathLst>
                  <a:path extrusionOk="0" h="3508" w="1449">
                    <a:moveTo>
                      <a:pt x="77" y="0"/>
                    </a:moveTo>
                    <a:cubicBezTo>
                      <a:pt x="52" y="0"/>
                      <a:pt x="26" y="2"/>
                      <a:pt x="1" y="6"/>
                    </a:cubicBezTo>
                    <a:cubicBezTo>
                      <a:pt x="448" y="158"/>
                      <a:pt x="859" y="747"/>
                      <a:pt x="1046" y="1533"/>
                    </a:cubicBezTo>
                    <a:cubicBezTo>
                      <a:pt x="1225" y="2498"/>
                      <a:pt x="966" y="3356"/>
                      <a:pt x="483" y="3472"/>
                    </a:cubicBezTo>
                    <a:lnTo>
                      <a:pt x="448" y="3472"/>
                    </a:lnTo>
                    <a:cubicBezTo>
                      <a:pt x="519" y="3508"/>
                      <a:pt x="635" y="3508"/>
                      <a:pt x="707" y="3508"/>
                    </a:cubicBezTo>
                    <a:cubicBezTo>
                      <a:pt x="1225" y="3392"/>
                      <a:pt x="1448" y="2534"/>
                      <a:pt x="1270" y="1569"/>
                    </a:cubicBezTo>
                    <a:cubicBezTo>
                      <a:pt x="1091" y="651"/>
                      <a:pt x="573" y="0"/>
                      <a:pt x="77" y="0"/>
                    </a:cubicBezTo>
                    <a:close/>
                  </a:path>
                </a:pathLst>
              </a:custGeom>
              <a:gradFill>
                <a:gsLst>
                  <a:gs pos="0">
                    <a:srgbClr val="FF8200">
                      <a:alpha val="43060"/>
                    </a:srgbClr>
                  </a:gs>
                  <a:gs pos="100000">
                    <a:schemeClr val="accent1">
                      <a:alpha val="43060"/>
                    </a:scheme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34"/>
              <p:cNvSpPr/>
              <p:nvPr/>
            </p:nvSpPr>
            <p:spPr>
              <a:xfrm>
                <a:off x="5853488" y="6371250"/>
                <a:ext cx="106125" cy="108750"/>
              </a:xfrm>
              <a:custGeom>
                <a:rect b="b" l="l" r="r" t="t"/>
                <a:pathLst>
                  <a:path extrusionOk="0" h="4350" w="4245">
                    <a:moveTo>
                      <a:pt x="1647" y="0"/>
                    </a:moveTo>
                    <a:cubicBezTo>
                      <a:pt x="1571" y="0"/>
                      <a:pt x="1496" y="6"/>
                      <a:pt x="1421" y="17"/>
                    </a:cubicBezTo>
                    <a:cubicBezTo>
                      <a:pt x="448" y="125"/>
                      <a:pt x="1" y="1206"/>
                      <a:pt x="376" y="2394"/>
                    </a:cubicBezTo>
                    <a:cubicBezTo>
                      <a:pt x="723" y="3502"/>
                      <a:pt x="1675" y="4349"/>
                      <a:pt x="2580" y="4349"/>
                    </a:cubicBezTo>
                    <a:cubicBezTo>
                      <a:pt x="2653" y="4349"/>
                      <a:pt x="2725" y="4344"/>
                      <a:pt x="2797" y="4333"/>
                    </a:cubicBezTo>
                    <a:cubicBezTo>
                      <a:pt x="3762" y="4225"/>
                      <a:pt x="4245" y="3144"/>
                      <a:pt x="3878" y="1947"/>
                    </a:cubicBezTo>
                    <a:cubicBezTo>
                      <a:pt x="3532" y="818"/>
                      <a:pt x="2554" y="0"/>
                      <a:pt x="1647" y="0"/>
                    </a:cubicBezTo>
                    <a:close/>
                  </a:path>
                </a:pathLst>
              </a:custGeom>
              <a:gradFill>
                <a:gsLst>
                  <a:gs pos="0">
                    <a:srgbClr val="FF8200">
                      <a:alpha val="43060"/>
                    </a:srgbClr>
                  </a:gs>
                  <a:gs pos="100000">
                    <a:schemeClr val="accent1">
                      <a:alpha val="43060"/>
                    </a:scheme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34"/>
              <p:cNvSpPr/>
              <p:nvPr/>
            </p:nvSpPr>
            <p:spPr>
              <a:xfrm>
                <a:off x="5890788" y="6370650"/>
                <a:ext cx="68825" cy="109600"/>
              </a:xfrm>
              <a:custGeom>
                <a:rect b="b" l="l" r="r" t="t"/>
                <a:pathLst>
                  <a:path extrusionOk="0" h="4384" w="2753">
                    <a:moveTo>
                      <a:pt x="123" y="0"/>
                    </a:moveTo>
                    <a:cubicBezTo>
                      <a:pt x="82" y="0"/>
                      <a:pt x="41" y="2"/>
                      <a:pt x="1" y="6"/>
                    </a:cubicBezTo>
                    <a:cubicBezTo>
                      <a:pt x="823" y="184"/>
                      <a:pt x="1600" y="935"/>
                      <a:pt x="1940" y="1935"/>
                    </a:cubicBezTo>
                    <a:cubicBezTo>
                      <a:pt x="2306" y="3133"/>
                      <a:pt x="1823" y="4205"/>
                      <a:pt x="859" y="4357"/>
                    </a:cubicBezTo>
                    <a:lnTo>
                      <a:pt x="823" y="4357"/>
                    </a:lnTo>
                    <a:cubicBezTo>
                      <a:pt x="894" y="4374"/>
                      <a:pt x="977" y="4383"/>
                      <a:pt x="1061" y="4383"/>
                    </a:cubicBezTo>
                    <a:cubicBezTo>
                      <a:pt x="1144" y="4383"/>
                      <a:pt x="1229" y="4374"/>
                      <a:pt x="1305" y="4357"/>
                    </a:cubicBezTo>
                    <a:cubicBezTo>
                      <a:pt x="2270" y="4249"/>
                      <a:pt x="2753" y="3168"/>
                      <a:pt x="2386" y="1971"/>
                    </a:cubicBezTo>
                    <a:cubicBezTo>
                      <a:pt x="2027" y="835"/>
                      <a:pt x="1023" y="0"/>
                      <a:pt x="123" y="0"/>
                    </a:cubicBezTo>
                    <a:close/>
                  </a:path>
                </a:pathLst>
              </a:custGeom>
              <a:gradFill>
                <a:gsLst>
                  <a:gs pos="0">
                    <a:srgbClr val="FF8200">
                      <a:alpha val="43060"/>
                    </a:srgbClr>
                  </a:gs>
                  <a:gs pos="100000">
                    <a:schemeClr val="accent1">
                      <a:alpha val="43060"/>
                    </a:scheme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34"/>
              <p:cNvSpPr/>
              <p:nvPr/>
            </p:nvSpPr>
            <p:spPr>
              <a:xfrm>
                <a:off x="6081538" y="6303450"/>
                <a:ext cx="55875" cy="87125"/>
              </a:xfrm>
              <a:custGeom>
                <a:rect b="b" l="l" r="r" t="t"/>
                <a:pathLst>
                  <a:path extrusionOk="0" h="3485" w="2235">
                    <a:moveTo>
                      <a:pt x="893" y="1"/>
                    </a:moveTo>
                    <a:cubicBezTo>
                      <a:pt x="857" y="1"/>
                      <a:pt x="822" y="5"/>
                      <a:pt x="787" y="13"/>
                    </a:cubicBezTo>
                    <a:cubicBezTo>
                      <a:pt x="260" y="121"/>
                      <a:pt x="1" y="978"/>
                      <a:pt x="224" y="1943"/>
                    </a:cubicBezTo>
                    <a:cubicBezTo>
                      <a:pt x="397" y="2843"/>
                      <a:pt x="891" y="3484"/>
                      <a:pt x="1375" y="3484"/>
                    </a:cubicBezTo>
                    <a:cubicBezTo>
                      <a:pt x="1414" y="3484"/>
                      <a:pt x="1453" y="3480"/>
                      <a:pt x="1493" y="3471"/>
                    </a:cubicBezTo>
                    <a:cubicBezTo>
                      <a:pt x="2011" y="3399"/>
                      <a:pt x="2234" y="2506"/>
                      <a:pt x="2047" y="1577"/>
                    </a:cubicBezTo>
                    <a:cubicBezTo>
                      <a:pt x="1881" y="674"/>
                      <a:pt x="1354" y="1"/>
                      <a:pt x="893" y="1"/>
                    </a:cubicBezTo>
                    <a:close/>
                  </a:path>
                </a:pathLst>
              </a:custGeom>
              <a:gradFill>
                <a:gsLst>
                  <a:gs pos="0">
                    <a:srgbClr val="FF8200">
                      <a:alpha val="43060"/>
                    </a:srgbClr>
                  </a:gs>
                  <a:gs pos="100000">
                    <a:schemeClr val="accent1">
                      <a:alpha val="43060"/>
                    </a:scheme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34"/>
              <p:cNvSpPr/>
              <p:nvPr/>
            </p:nvSpPr>
            <p:spPr>
              <a:xfrm>
                <a:off x="6101188" y="6303600"/>
                <a:ext cx="36225" cy="87300"/>
              </a:xfrm>
              <a:custGeom>
                <a:rect b="b" l="l" r="r" t="t"/>
                <a:pathLst>
                  <a:path extrusionOk="0" h="3492" w="1449">
                    <a:moveTo>
                      <a:pt x="86" y="1"/>
                    </a:moveTo>
                    <a:cubicBezTo>
                      <a:pt x="57" y="1"/>
                      <a:pt x="29" y="3"/>
                      <a:pt x="1" y="7"/>
                    </a:cubicBezTo>
                    <a:cubicBezTo>
                      <a:pt x="448" y="115"/>
                      <a:pt x="859" y="749"/>
                      <a:pt x="1001" y="1526"/>
                    </a:cubicBezTo>
                    <a:cubicBezTo>
                      <a:pt x="1225" y="2500"/>
                      <a:pt x="966" y="3358"/>
                      <a:pt x="448" y="3465"/>
                    </a:cubicBezTo>
                    <a:cubicBezTo>
                      <a:pt x="483" y="3483"/>
                      <a:pt x="530" y="3492"/>
                      <a:pt x="577" y="3492"/>
                    </a:cubicBezTo>
                    <a:cubicBezTo>
                      <a:pt x="624" y="3492"/>
                      <a:pt x="671" y="3483"/>
                      <a:pt x="707" y="3465"/>
                    </a:cubicBezTo>
                    <a:cubicBezTo>
                      <a:pt x="1225" y="3393"/>
                      <a:pt x="1448" y="2500"/>
                      <a:pt x="1261" y="1571"/>
                    </a:cubicBezTo>
                    <a:cubicBezTo>
                      <a:pt x="1092" y="650"/>
                      <a:pt x="579" y="1"/>
                      <a:pt x="86" y="1"/>
                    </a:cubicBezTo>
                    <a:close/>
                  </a:path>
                </a:pathLst>
              </a:custGeom>
              <a:gradFill>
                <a:gsLst>
                  <a:gs pos="0">
                    <a:srgbClr val="FF8200">
                      <a:alpha val="43060"/>
                    </a:srgbClr>
                  </a:gs>
                  <a:gs pos="100000">
                    <a:schemeClr val="accent1">
                      <a:alpha val="43060"/>
                    </a:scheme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34"/>
              <p:cNvSpPr/>
              <p:nvPr/>
            </p:nvSpPr>
            <p:spPr>
              <a:xfrm>
                <a:off x="5894588" y="6774000"/>
                <a:ext cx="91150" cy="57075"/>
              </a:xfrm>
              <a:custGeom>
                <a:rect b="b" l="l" r="r" t="t"/>
                <a:pathLst>
                  <a:path extrusionOk="0" h="2283" w="3646">
                    <a:moveTo>
                      <a:pt x="2593" y="1"/>
                    </a:moveTo>
                    <a:cubicBezTo>
                      <a:pt x="2249" y="1"/>
                      <a:pt x="1841" y="95"/>
                      <a:pt x="1448" y="284"/>
                    </a:cubicBezTo>
                    <a:cubicBezTo>
                      <a:pt x="555" y="730"/>
                      <a:pt x="1" y="1436"/>
                      <a:pt x="224" y="1919"/>
                    </a:cubicBezTo>
                    <a:cubicBezTo>
                      <a:pt x="344" y="2158"/>
                      <a:pt x="656" y="2282"/>
                      <a:pt x="1058" y="2282"/>
                    </a:cubicBezTo>
                    <a:cubicBezTo>
                      <a:pt x="1406" y="2282"/>
                      <a:pt x="1820" y="2190"/>
                      <a:pt x="2234" y="1999"/>
                    </a:cubicBezTo>
                    <a:cubicBezTo>
                      <a:pt x="3128" y="1588"/>
                      <a:pt x="3646" y="847"/>
                      <a:pt x="3423" y="400"/>
                    </a:cubicBezTo>
                    <a:cubicBezTo>
                      <a:pt x="3321" y="133"/>
                      <a:pt x="3001" y="1"/>
                      <a:pt x="2593" y="1"/>
                    </a:cubicBezTo>
                    <a:close/>
                  </a:path>
                </a:pathLst>
              </a:custGeom>
              <a:gradFill>
                <a:gsLst>
                  <a:gs pos="0">
                    <a:srgbClr val="FF8200">
                      <a:alpha val="43060"/>
                    </a:srgbClr>
                  </a:gs>
                  <a:gs pos="100000">
                    <a:schemeClr val="accent1">
                      <a:alpha val="43060"/>
                    </a:scheme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34"/>
              <p:cNvSpPr/>
              <p:nvPr/>
            </p:nvSpPr>
            <p:spPr>
              <a:xfrm>
                <a:off x="5899288" y="6783975"/>
                <a:ext cx="86450" cy="47100"/>
              </a:xfrm>
              <a:custGeom>
                <a:rect b="b" l="l" r="r" t="t"/>
                <a:pathLst>
                  <a:path extrusionOk="0" h="1884" w="3458">
                    <a:moveTo>
                      <a:pt x="3270" y="1"/>
                    </a:moveTo>
                    <a:cubicBezTo>
                      <a:pt x="3235" y="448"/>
                      <a:pt x="2752" y="1001"/>
                      <a:pt x="2011" y="1377"/>
                    </a:cubicBezTo>
                    <a:cubicBezTo>
                      <a:pt x="1604" y="1564"/>
                      <a:pt x="1197" y="1656"/>
                      <a:pt x="854" y="1656"/>
                    </a:cubicBezTo>
                    <a:cubicBezTo>
                      <a:pt x="443" y="1656"/>
                      <a:pt x="122" y="1523"/>
                      <a:pt x="0" y="1261"/>
                    </a:cubicBezTo>
                    <a:lnTo>
                      <a:pt x="0" y="1261"/>
                    </a:lnTo>
                    <a:cubicBezTo>
                      <a:pt x="0" y="1341"/>
                      <a:pt x="0" y="1412"/>
                      <a:pt x="36" y="1520"/>
                    </a:cubicBezTo>
                    <a:cubicBezTo>
                      <a:pt x="156" y="1759"/>
                      <a:pt x="468" y="1883"/>
                      <a:pt x="870" y="1883"/>
                    </a:cubicBezTo>
                    <a:cubicBezTo>
                      <a:pt x="1218" y="1883"/>
                      <a:pt x="1632" y="1791"/>
                      <a:pt x="2046" y="1600"/>
                    </a:cubicBezTo>
                    <a:cubicBezTo>
                      <a:pt x="2940" y="1189"/>
                      <a:pt x="3458" y="483"/>
                      <a:pt x="3270" y="1"/>
                    </a:cubicBezTo>
                    <a:close/>
                  </a:path>
                </a:pathLst>
              </a:custGeom>
              <a:gradFill>
                <a:gsLst>
                  <a:gs pos="0">
                    <a:srgbClr val="FF8200">
                      <a:alpha val="43060"/>
                    </a:srgbClr>
                  </a:gs>
                  <a:gs pos="100000">
                    <a:schemeClr val="accent1">
                      <a:alpha val="43060"/>
                    </a:scheme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34"/>
              <p:cNvSpPr/>
              <p:nvPr/>
            </p:nvSpPr>
            <p:spPr>
              <a:xfrm>
                <a:off x="5334188" y="6439225"/>
                <a:ext cx="57875" cy="87125"/>
              </a:xfrm>
              <a:custGeom>
                <a:rect b="b" l="l" r="r" t="t"/>
                <a:pathLst>
                  <a:path extrusionOk="0" h="3485" w="2315">
                    <a:moveTo>
                      <a:pt x="833" y="1"/>
                    </a:moveTo>
                    <a:cubicBezTo>
                      <a:pt x="793" y="1"/>
                      <a:pt x="754" y="5"/>
                      <a:pt x="716" y="14"/>
                    </a:cubicBezTo>
                    <a:cubicBezTo>
                      <a:pt x="189" y="166"/>
                      <a:pt x="1" y="1060"/>
                      <a:pt x="269" y="1989"/>
                    </a:cubicBezTo>
                    <a:cubicBezTo>
                      <a:pt x="508" y="2848"/>
                      <a:pt x="1030" y="3485"/>
                      <a:pt x="1524" y="3485"/>
                    </a:cubicBezTo>
                    <a:cubicBezTo>
                      <a:pt x="1565" y="3485"/>
                      <a:pt x="1605" y="3481"/>
                      <a:pt x="1645" y="3472"/>
                    </a:cubicBezTo>
                    <a:cubicBezTo>
                      <a:pt x="2127" y="3329"/>
                      <a:pt x="2315" y="2436"/>
                      <a:pt x="2056" y="1506"/>
                    </a:cubicBezTo>
                    <a:cubicBezTo>
                      <a:pt x="1850" y="610"/>
                      <a:pt x="1296" y="1"/>
                      <a:pt x="833" y="1"/>
                    </a:cubicBezTo>
                    <a:close/>
                  </a:path>
                </a:pathLst>
              </a:custGeom>
              <a:gradFill>
                <a:gsLst>
                  <a:gs pos="0">
                    <a:srgbClr val="FF8200">
                      <a:alpha val="43060"/>
                    </a:srgbClr>
                  </a:gs>
                  <a:gs pos="100000">
                    <a:schemeClr val="accent1">
                      <a:alpha val="43060"/>
                    </a:scheme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34"/>
              <p:cNvSpPr/>
              <p:nvPr/>
            </p:nvSpPr>
            <p:spPr>
              <a:xfrm>
                <a:off x="5334188" y="6439575"/>
                <a:ext cx="40250" cy="86775"/>
              </a:xfrm>
              <a:custGeom>
                <a:rect b="b" l="l" r="r" t="t"/>
                <a:pathLst>
                  <a:path extrusionOk="0" h="3471" w="1610">
                    <a:moveTo>
                      <a:pt x="716" y="0"/>
                    </a:moveTo>
                    <a:cubicBezTo>
                      <a:pt x="189" y="152"/>
                      <a:pt x="1" y="1046"/>
                      <a:pt x="269" y="1975"/>
                    </a:cubicBezTo>
                    <a:cubicBezTo>
                      <a:pt x="508" y="2834"/>
                      <a:pt x="1030" y="3471"/>
                      <a:pt x="1496" y="3471"/>
                    </a:cubicBezTo>
                    <a:cubicBezTo>
                      <a:pt x="1534" y="3471"/>
                      <a:pt x="1572" y="3467"/>
                      <a:pt x="1609" y="3458"/>
                    </a:cubicBezTo>
                    <a:cubicBezTo>
                      <a:pt x="1162" y="3351"/>
                      <a:pt x="716" y="2752"/>
                      <a:pt x="492" y="1975"/>
                    </a:cubicBezTo>
                    <a:cubicBezTo>
                      <a:pt x="224" y="1046"/>
                      <a:pt x="448" y="152"/>
                      <a:pt x="939" y="0"/>
                    </a:cubicBezTo>
                    <a:close/>
                  </a:path>
                </a:pathLst>
              </a:custGeom>
              <a:gradFill>
                <a:gsLst>
                  <a:gs pos="0">
                    <a:srgbClr val="FF8200">
                      <a:alpha val="43060"/>
                    </a:srgbClr>
                  </a:gs>
                  <a:gs pos="100000">
                    <a:schemeClr val="accent1">
                      <a:alpha val="43060"/>
                    </a:scheme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34"/>
              <p:cNvSpPr/>
              <p:nvPr/>
            </p:nvSpPr>
            <p:spPr>
              <a:xfrm>
                <a:off x="5620988" y="6786525"/>
                <a:ext cx="62350" cy="34400"/>
              </a:xfrm>
              <a:custGeom>
                <a:rect b="b" l="l" r="r" t="t"/>
                <a:pathLst>
                  <a:path extrusionOk="0" h="1376" w="2494">
                    <a:moveTo>
                      <a:pt x="850" y="0"/>
                    </a:moveTo>
                    <a:cubicBezTo>
                      <a:pt x="435" y="0"/>
                      <a:pt x="122" y="142"/>
                      <a:pt x="72" y="381"/>
                    </a:cubicBezTo>
                    <a:cubicBezTo>
                      <a:pt x="0" y="712"/>
                      <a:pt x="447" y="1123"/>
                      <a:pt x="1081" y="1310"/>
                    </a:cubicBezTo>
                    <a:cubicBezTo>
                      <a:pt x="1272" y="1354"/>
                      <a:pt x="1456" y="1375"/>
                      <a:pt x="1624" y="1375"/>
                    </a:cubicBezTo>
                    <a:cubicBezTo>
                      <a:pt x="2046" y="1375"/>
                      <a:pt x="2364" y="1239"/>
                      <a:pt x="2422" y="971"/>
                    </a:cubicBezTo>
                    <a:cubicBezTo>
                      <a:pt x="2493" y="640"/>
                      <a:pt x="2046" y="229"/>
                      <a:pt x="1412" y="77"/>
                    </a:cubicBezTo>
                    <a:cubicBezTo>
                      <a:pt x="1215" y="25"/>
                      <a:pt x="1023" y="0"/>
                      <a:pt x="850" y="0"/>
                    </a:cubicBezTo>
                    <a:close/>
                  </a:path>
                </a:pathLst>
              </a:custGeom>
              <a:gradFill>
                <a:gsLst>
                  <a:gs pos="0">
                    <a:srgbClr val="FF8200">
                      <a:alpha val="43060"/>
                    </a:srgbClr>
                  </a:gs>
                  <a:gs pos="100000">
                    <a:schemeClr val="accent1">
                      <a:alpha val="43060"/>
                    </a:scheme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34"/>
              <p:cNvSpPr/>
              <p:nvPr/>
            </p:nvSpPr>
            <p:spPr>
              <a:xfrm>
                <a:off x="5620988" y="6792250"/>
                <a:ext cx="60550" cy="28700"/>
              </a:xfrm>
              <a:custGeom>
                <a:rect b="b" l="l" r="r" t="t"/>
                <a:pathLst>
                  <a:path extrusionOk="0" h="1148" w="2422">
                    <a:moveTo>
                      <a:pt x="143" y="0"/>
                    </a:moveTo>
                    <a:lnTo>
                      <a:pt x="143" y="0"/>
                    </a:lnTo>
                    <a:cubicBezTo>
                      <a:pt x="108" y="36"/>
                      <a:pt x="72" y="117"/>
                      <a:pt x="72" y="152"/>
                    </a:cubicBezTo>
                    <a:cubicBezTo>
                      <a:pt x="0" y="483"/>
                      <a:pt x="447" y="894"/>
                      <a:pt x="1081" y="1081"/>
                    </a:cubicBezTo>
                    <a:cubicBezTo>
                      <a:pt x="1264" y="1126"/>
                      <a:pt x="1444" y="1147"/>
                      <a:pt x="1611" y="1147"/>
                    </a:cubicBezTo>
                    <a:cubicBezTo>
                      <a:pt x="2015" y="1147"/>
                      <a:pt x="2339" y="1021"/>
                      <a:pt x="2422" y="787"/>
                    </a:cubicBezTo>
                    <a:lnTo>
                      <a:pt x="2422" y="787"/>
                    </a:lnTo>
                    <a:cubicBezTo>
                      <a:pt x="2279" y="929"/>
                      <a:pt x="2027" y="1010"/>
                      <a:pt x="1718" y="1010"/>
                    </a:cubicBezTo>
                    <a:cubicBezTo>
                      <a:pt x="1545" y="1010"/>
                      <a:pt x="1353" y="984"/>
                      <a:pt x="1153" y="930"/>
                    </a:cubicBezTo>
                    <a:cubicBezTo>
                      <a:pt x="519" y="787"/>
                      <a:pt x="72" y="376"/>
                      <a:pt x="143" y="0"/>
                    </a:cubicBezTo>
                    <a:close/>
                  </a:path>
                </a:pathLst>
              </a:custGeom>
              <a:gradFill>
                <a:gsLst>
                  <a:gs pos="0">
                    <a:srgbClr val="FF8200">
                      <a:alpha val="43060"/>
                    </a:srgbClr>
                  </a:gs>
                  <a:gs pos="100000">
                    <a:schemeClr val="accent1">
                      <a:alpha val="43060"/>
                    </a:scheme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34"/>
              <p:cNvSpPr/>
              <p:nvPr/>
            </p:nvSpPr>
            <p:spPr>
              <a:xfrm>
                <a:off x="5633938" y="6834950"/>
                <a:ext cx="129350" cy="68150"/>
              </a:xfrm>
              <a:custGeom>
                <a:rect b="b" l="l" r="r" t="t"/>
                <a:pathLst>
                  <a:path extrusionOk="0" h="2726" w="5174">
                    <a:moveTo>
                      <a:pt x="2354" y="0"/>
                    </a:moveTo>
                    <a:cubicBezTo>
                      <a:pt x="1053" y="0"/>
                      <a:pt x="34" y="571"/>
                      <a:pt x="1" y="1267"/>
                    </a:cubicBezTo>
                    <a:cubicBezTo>
                      <a:pt x="1" y="2018"/>
                      <a:pt x="1117" y="2652"/>
                      <a:pt x="2529" y="2724"/>
                    </a:cubicBezTo>
                    <a:cubicBezTo>
                      <a:pt x="2569" y="2725"/>
                      <a:pt x="2610" y="2725"/>
                      <a:pt x="2650" y="2725"/>
                    </a:cubicBezTo>
                    <a:cubicBezTo>
                      <a:pt x="4016" y="2725"/>
                      <a:pt x="5138" y="2140"/>
                      <a:pt x="5138" y="1419"/>
                    </a:cubicBezTo>
                    <a:cubicBezTo>
                      <a:pt x="5173" y="678"/>
                      <a:pt x="4021" y="43"/>
                      <a:pt x="2609" y="8"/>
                    </a:cubicBezTo>
                    <a:cubicBezTo>
                      <a:pt x="2523" y="3"/>
                      <a:pt x="2438" y="0"/>
                      <a:pt x="2354" y="0"/>
                    </a:cubicBezTo>
                    <a:close/>
                  </a:path>
                </a:pathLst>
              </a:custGeom>
              <a:gradFill>
                <a:gsLst>
                  <a:gs pos="0">
                    <a:srgbClr val="FF8200">
                      <a:alpha val="43060"/>
                    </a:srgbClr>
                  </a:gs>
                  <a:gs pos="100000">
                    <a:schemeClr val="accent1">
                      <a:alpha val="43060"/>
                    </a:scheme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34"/>
              <p:cNvSpPr/>
              <p:nvPr/>
            </p:nvSpPr>
            <p:spPr>
              <a:xfrm>
                <a:off x="5633938" y="6857475"/>
                <a:ext cx="128450" cy="45625"/>
              </a:xfrm>
              <a:custGeom>
                <a:rect b="b" l="l" r="r" t="t"/>
                <a:pathLst>
                  <a:path extrusionOk="0" h="1825" w="5138">
                    <a:moveTo>
                      <a:pt x="117" y="0"/>
                    </a:moveTo>
                    <a:cubicBezTo>
                      <a:pt x="36" y="107"/>
                      <a:pt x="1" y="259"/>
                      <a:pt x="1" y="366"/>
                    </a:cubicBezTo>
                    <a:cubicBezTo>
                      <a:pt x="1" y="1117"/>
                      <a:pt x="1117" y="1751"/>
                      <a:pt x="2529" y="1823"/>
                    </a:cubicBezTo>
                    <a:cubicBezTo>
                      <a:pt x="2572" y="1824"/>
                      <a:pt x="2616" y="1824"/>
                      <a:pt x="2659" y="1824"/>
                    </a:cubicBezTo>
                    <a:cubicBezTo>
                      <a:pt x="4019" y="1824"/>
                      <a:pt x="5103" y="1282"/>
                      <a:pt x="5138" y="554"/>
                    </a:cubicBezTo>
                    <a:lnTo>
                      <a:pt x="5138" y="554"/>
                    </a:lnTo>
                    <a:cubicBezTo>
                      <a:pt x="4843" y="1117"/>
                      <a:pt x="3833" y="1483"/>
                      <a:pt x="2645" y="1483"/>
                    </a:cubicBezTo>
                    <a:cubicBezTo>
                      <a:pt x="1234" y="1447"/>
                      <a:pt x="72" y="777"/>
                      <a:pt x="117" y="36"/>
                    </a:cubicBezTo>
                    <a:lnTo>
                      <a:pt x="117" y="0"/>
                    </a:lnTo>
                    <a:close/>
                  </a:path>
                </a:pathLst>
              </a:custGeom>
              <a:gradFill>
                <a:gsLst>
                  <a:gs pos="0">
                    <a:srgbClr val="FF8200">
                      <a:alpha val="43060"/>
                    </a:srgbClr>
                  </a:gs>
                  <a:gs pos="100000">
                    <a:schemeClr val="accent1">
                      <a:alpha val="43060"/>
                    </a:schemeClr>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228" name="Shape 1228"/>
        <p:cNvGrpSpPr/>
        <p:nvPr/>
      </p:nvGrpSpPr>
      <p:grpSpPr>
        <a:xfrm>
          <a:off x="0" y="0"/>
          <a:ext cx="0" cy="0"/>
          <a:chOff x="0" y="0"/>
          <a:chExt cx="0" cy="0"/>
        </a:xfrm>
      </p:grpSpPr>
      <p:sp>
        <p:nvSpPr>
          <p:cNvPr id="1229" name="Google Shape;1229;p35"/>
          <p:cNvSpPr txBox="1"/>
          <p:nvPr>
            <p:ph type="ctrTitle"/>
          </p:nvPr>
        </p:nvSpPr>
        <p:spPr>
          <a:xfrm>
            <a:off x="1007650" y="790500"/>
            <a:ext cx="71268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Process</a:t>
            </a:r>
            <a:endParaRPr/>
          </a:p>
        </p:txBody>
      </p:sp>
      <p:sp>
        <p:nvSpPr>
          <p:cNvPr id="1230" name="Google Shape;1230;p35"/>
          <p:cNvSpPr/>
          <p:nvPr/>
        </p:nvSpPr>
        <p:spPr>
          <a:xfrm>
            <a:off x="2783825" y="3437975"/>
            <a:ext cx="3574481" cy="170556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FFFFFF">
              <a:alpha val="748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35"/>
          <p:cNvSpPr/>
          <p:nvPr/>
        </p:nvSpPr>
        <p:spPr>
          <a:xfrm>
            <a:off x="5323850" y="3583725"/>
            <a:ext cx="193800" cy="1938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35"/>
          <p:cNvSpPr/>
          <p:nvPr/>
        </p:nvSpPr>
        <p:spPr>
          <a:xfrm>
            <a:off x="4475100" y="3384886"/>
            <a:ext cx="193800" cy="1938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35"/>
          <p:cNvSpPr/>
          <p:nvPr/>
        </p:nvSpPr>
        <p:spPr>
          <a:xfrm>
            <a:off x="5918975" y="4103125"/>
            <a:ext cx="193800" cy="1938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35"/>
          <p:cNvSpPr/>
          <p:nvPr/>
        </p:nvSpPr>
        <p:spPr>
          <a:xfrm>
            <a:off x="3605788" y="3583725"/>
            <a:ext cx="193800" cy="1938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35"/>
          <p:cNvSpPr/>
          <p:nvPr/>
        </p:nvSpPr>
        <p:spPr>
          <a:xfrm>
            <a:off x="3034575" y="4103125"/>
            <a:ext cx="193800" cy="1938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35"/>
          <p:cNvSpPr txBox="1"/>
          <p:nvPr/>
        </p:nvSpPr>
        <p:spPr>
          <a:xfrm>
            <a:off x="1649225" y="3131925"/>
            <a:ext cx="1456800" cy="4941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200"/>
              </a:spcAft>
              <a:buNone/>
            </a:pPr>
            <a:r>
              <a:rPr lang="es" sz="1000">
                <a:solidFill>
                  <a:srgbClr val="9E005D"/>
                </a:solidFill>
                <a:latin typeface="Didact Gothic"/>
                <a:ea typeface="Didact Gothic"/>
                <a:cs typeface="Didact Gothic"/>
                <a:sym typeface="Didact Gothic"/>
              </a:rPr>
              <a:t>Mercury is the closest planet to the Sun </a:t>
            </a:r>
            <a:endParaRPr sz="1000">
              <a:solidFill>
                <a:srgbClr val="9E005D"/>
              </a:solidFill>
              <a:latin typeface="Didact Gothic"/>
              <a:ea typeface="Didact Gothic"/>
              <a:cs typeface="Didact Gothic"/>
              <a:sym typeface="Didact Gothic"/>
            </a:endParaRPr>
          </a:p>
        </p:txBody>
      </p:sp>
      <p:sp>
        <p:nvSpPr>
          <p:cNvPr id="1237" name="Google Shape;1237;p35"/>
          <p:cNvSpPr txBox="1"/>
          <p:nvPr/>
        </p:nvSpPr>
        <p:spPr>
          <a:xfrm>
            <a:off x="3723450" y="2640000"/>
            <a:ext cx="1697400" cy="451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s" sz="1000">
                <a:solidFill>
                  <a:srgbClr val="9E005D"/>
                </a:solidFill>
                <a:latin typeface="Didact Gothic"/>
                <a:ea typeface="Didact Gothic"/>
                <a:cs typeface="Didact Gothic"/>
                <a:sym typeface="Didact Gothic"/>
              </a:rPr>
              <a:t>Venus has a beautiful name, but it’s terribly hot</a:t>
            </a:r>
            <a:endParaRPr sz="1000">
              <a:solidFill>
                <a:srgbClr val="9E005D"/>
              </a:solidFill>
              <a:latin typeface="Didact Gothic"/>
              <a:ea typeface="Didact Gothic"/>
              <a:cs typeface="Didact Gothic"/>
              <a:sym typeface="Didact Gothic"/>
            </a:endParaRPr>
          </a:p>
        </p:txBody>
      </p:sp>
      <p:sp>
        <p:nvSpPr>
          <p:cNvPr id="1238" name="Google Shape;1238;p35"/>
          <p:cNvSpPr txBox="1"/>
          <p:nvPr/>
        </p:nvSpPr>
        <p:spPr>
          <a:xfrm>
            <a:off x="5998350" y="3131925"/>
            <a:ext cx="1525800" cy="451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sz="1000">
                <a:solidFill>
                  <a:srgbClr val="9E005D"/>
                </a:solidFill>
                <a:latin typeface="Didact Gothic"/>
                <a:ea typeface="Didact Gothic"/>
                <a:cs typeface="Didact Gothic"/>
                <a:sym typeface="Didact Gothic"/>
              </a:rPr>
              <a:t>Despite being red, Mars is a cold place, not hot</a:t>
            </a:r>
            <a:endParaRPr sz="1000">
              <a:solidFill>
                <a:srgbClr val="9E005D"/>
              </a:solidFill>
              <a:latin typeface="Didact Gothic"/>
              <a:ea typeface="Didact Gothic"/>
              <a:cs typeface="Didact Gothic"/>
              <a:sym typeface="Didact Gothic"/>
            </a:endParaRPr>
          </a:p>
        </p:txBody>
      </p:sp>
      <p:sp>
        <p:nvSpPr>
          <p:cNvPr id="1239" name="Google Shape;1239;p35"/>
          <p:cNvSpPr txBox="1"/>
          <p:nvPr/>
        </p:nvSpPr>
        <p:spPr>
          <a:xfrm>
            <a:off x="1255225" y="3974125"/>
            <a:ext cx="1316100" cy="4518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200"/>
              </a:spcAft>
              <a:buNone/>
            </a:pPr>
            <a:r>
              <a:rPr lang="es" sz="1000">
                <a:solidFill>
                  <a:srgbClr val="9E005D"/>
                </a:solidFill>
                <a:latin typeface="Didact Gothic"/>
                <a:ea typeface="Didact Gothic"/>
                <a:cs typeface="Didact Gothic"/>
                <a:sym typeface="Didact Gothic"/>
              </a:rPr>
              <a:t>Saturn</a:t>
            </a:r>
            <a:r>
              <a:rPr lang="es" sz="1000">
                <a:solidFill>
                  <a:srgbClr val="9E005D"/>
                </a:solidFill>
                <a:latin typeface="Didact Gothic"/>
                <a:ea typeface="Didact Gothic"/>
                <a:cs typeface="Didact Gothic"/>
                <a:sym typeface="Didact Gothic"/>
              </a:rPr>
              <a:t> is the ringed one. It’s a gas giant</a:t>
            </a:r>
            <a:endParaRPr sz="1000">
              <a:solidFill>
                <a:srgbClr val="9E005D"/>
              </a:solidFill>
              <a:latin typeface="Didact Gothic"/>
              <a:ea typeface="Didact Gothic"/>
              <a:cs typeface="Didact Gothic"/>
              <a:sym typeface="Didact Gothic"/>
            </a:endParaRPr>
          </a:p>
        </p:txBody>
      </p:sp>
      <p:sp>
        <p:nvSpPr>
          <p:cNvPr id="1240" name="Google Shape;1240;p35"/>
          <p:cNvSpPr txBox="1"/>
          <p:nvPr/>
        </p:nvSpPr>
        <p:spPr>
          <a:xfrm>
            <a:off x="6570800" y="3974125"/>
            <a:ext cx="1681800" cy="451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sz="1000">
                <a:solidFill>
                  <a:srgbClr val="9E005D"/>
                </a:solidFill>
                <a:latin typeface="Didact Gothic"/>
                <a:ea typeface="Didact Gothic"/>
                <a:cs typeface="Didact Gothic"/>
                <a:sym typeface="Didact Gothic"/>
              </a:rPr>
              <a:t>Jupiter is</a:t>
            </a:r>
            <a:r>
              <a:rPr lang="es" sz="1000">
                <a:solidFill>
                  <a:srgbClr val="9E005D"/>
                </a:solidFill>
                <a:latin typeface="Didact Gothic"/>
                <a:ea typeface="Didact Gothic"/>
                <a:cs typeface="Didact Gothic"/>
                <a:sym typeface="Didact Gothic"/>
              </a:rPr>
              <a:t> the biggest planet in our Solar System</a:t>
            </a:r>
            <a:endParaRPr sz="1000">
              <a:solidFill>
                <a:srgbClr val="9E005D"/>
              </a:solidFill>
              <a:latin typeface="Didact Gothic"/>
              <a:ea typeface="Didact Gothic"/>
              <a:cs typeface="Didact Gothic"/>
              <a:sym typeface="Didact Gothic"/>
            </a:endParaRPr>
          </a:p>
        </p:txBody>
      </p:sp>
      <p:cxnSp>
        <p:nvCxnSpPr>
          <p:cNvPr id="1241" name="Google Shape;1241;p35"/>
          <p:cNvCxnSpPr>
            <a:stCxn id="1234" idx="0"/>
            <a:endCxn id="1236" idx="3"/>
          </p:cNvCxnSpPr>
          <p:nvPr/>
        </p:nvCxnSpPr>
        <p:spPr>
          <a:xfrm flipH="1" rot="5400000">
            <a:off x="3302038" y="3183075"/>
            <a:ext cx="204600" cy="596700"/>
          </a:xfrm>
          <a:prstGeom prst="bentConnector2">
            <a:avLst/>
          </a:prstGeom>
          <a:noFill/>
          <a:ln cap="flat" cmpd="sng" w="19050">
            <a:solidFill>
              <a:srgbClr val="FFFFFF"/>
            </a:solidFill>
            <a:prstDash val="solid"/>
            <a:round/>
            <a:headEnd len="med" w="med" type="none"/>
            <a:tailEnd len="med" w="med" type="none"/>
          </a:ln>
        </p:spPr>
      </p:cxnSp>
      <p:cxnSp>
        <p:nvCxnSpPr>
          <p:cNvPr id="1242" name="Google Shape;1242;p35"/>
          <p:cNvCxnSpPr>
            <a:stCxn id="1231" idx="0"/>
            <a:endCxn id="1238" idx="1"/>
          </p:cNvCxnSpPr>
          <p:nvPr/>
        </p:nvCxnSpPr>
        <p:spPr>
          <a:xfrm rot="-5400000">
            <a:off x="5596550" y="3182025"/>
            <a:ext cx="225900" cy="577500"/>
          </a:xfrm>
          <a:prstGeom prst="bentConnector2">
            <a:avLst/>
          </a:prstGeom>
          <a:noFill/>
          <a:ln cap="flat" cmpd="sng" w="19050">
            <a:solidFill>
              <a:srgbClr val="FFFFFF"/>
            </a:solidFill>
            <a:prstDash val="solid"/>
            <a:round/>
            <a:headEnd len="med" w="med" type="none"/>
            <a:tailEnd len="med" w="med" type="none"/>
          </a:ln>
        </p:spPr>
      </p:cxnSp>
      <p:cxnSp>
        <p:nvCxnSpPr>
          <p:cNvPr id="1243" name="Google Shape;1243;p35"/>
          <p:cNvCxnSpPr>
            <a:stCxn id="1232" idx="0"/>
            <a:endCxn id="1237" idx="2"/>
          </p:cNvCxnSpPr>
          <p:nvPr/>
        </p:nvCxnSpPr>
        <p:spPr>
          <a:xfrm rot="-5400000">
            <a:off x="4425750" y="3238036"/>
            <a:ext cx="293100" cy="600"/>
          </a:xfrm>
          <a:prstGeom prst="bentConnector3">
            <a:avLst>
              <a:gd fmla="val 49998" name="adj1"/>
            </a:avLst>
          </a:prstGeom>
          <a:noFill/>
          <a:ln cap="flat" cmpd="sng" w="19050">
            <a:solidFill>
              <a:srgbClr val="FFFFFF"/>
            </a:solidFill>
            <a:prstDash val="solid"/>
            <a:round/>
            <a:headEnd len="med" w="med" type="none"/>
            <a:tailEnd len="med" w="med" type="none"/>
          </a:ln>
        </p:spPr>
      </p:cxnSp>
      <p:cxnSp>
        <p:nvCxnSpPr>
          <p:cNvPr id="1244" name="Google Shape;1244;p35"/>
          <p:cNvCxnSpPr>
            <a:stCxn id="1235" idx="2"/>
            <a:endCxn id="1239" idx="3"/>
          </p:cNvCxnSpPr>
          <p:nvPr/>
        </p:nvCxnSpPr>
        <p:spPr>
          <a:xfrm flipH="1">
            <a:off x="2571375" y="4200025"/>
            <a:ext cx="463200" cy="600"/>
          </a:xfrm>
          <a:prstGeom prst="bentConnector3">
            <a:avLst>
              <a:gd fmla="val 50005" name="adj1"/>
            </a:avLst>
          </a:prstGeom>
          <a:noFill/>
          <a:ln cap="flat" cmpd="sng" w="19050">
            <a:solidFill>
              <a:srgbClr val="FFFFFF"/>
            </a:solidFill>
            <a:prstDash val="solid"/>
            <a:round/>
            <a:headEnd len="med" w="med" type="none"/>
            <a:tailEnd len="med" w="med" type="none"/>
          </a:ln>
        </p:spPr>
      </p:cxnSp>
      <p:cxnSp>
        <p:nvCxnSpPr>
          <p:cNvPr id="1245" name="Google Shape;1245;p35"/>
          <p:cNvCxnSpPr>
            <a:stCxn id="1233" idx="6"/>
            <a:endCxn id="1240" idx="1"/>
          </p:cNvCxnSpPr>
          <p:nvPr/>
        </p:nvCxnSpPr>
        <p:spPr>
          <a:xfrm>
            <a:off x="6112775" y="4200025"/>
            <a:ext cx="458100" cy="600"/>
          </a:xfrm>
          <a:prstGeom prst="bentConnector3">
            <a:avLst>
              <a:gd fmla="val 49992" name="adj1"/>
            </a:avLst>
          </a:prstGeom>
          <a:noFill/>
          <a:ln cap="flat" cmpd="sng" w="19050">
            <a:solidFill>
              <a:srgbClr val="FFFFFF"/>
            </a:solidFill>
            <a:prstDash val="solid"/>
            <a:round/>
            <a:headEnd len="med" w="med" type="none"/>
            <a:tailEnd len="med" w="med" type="none"/>
          </a:ln>
        </p:spPr>
      </p:cxnSp>
      <p:grpSp>
        <p:nvGrpSpPr>
          <p:cNvPr id="1246" name="Google Shape;1246;p35"/>
          <p:cNvGrpSpPr/>
          <p:nvPr/>
        </p:nvGrpSpPr>
        <p:grpSpPr>
          <a:xfrm>
            <a:off x="3128414" y="3828485"/>
            <a:ext cx="2932132" cy="1329441"/>
            <a:chOff x="2112950" y="3828775"/>
            <a:chExt cx="2924236" cy="1325861"/>
          </a:xfrm>
        </p:grpSpPr>
        <p:sp>
          <p:nvSpPr>
            <p:cNvPr id="1247" name="Google Shape;1247;p35"/>
            <p:cNvSpPr/>
            <p:nvPr/>
          </p:nvSpPr>
          <p:spPr>
            <a:xfrm>
              <a:off x="2112950" y="3828775"/>
              <a:ext cx="2924236" cy="1325860"/>
            </a:xfrm>
            <a:custGeom>
              <a:rect b="b" l="l" r="r" t="t"/>
              <a:pathLst>
                <a:path extrusionOk="0" h="13214" w="29144">
                  <a:moveTo>
                    <a:pt x="14590" y="0"/>
                  </a:moveTo>
                  <a:cubicBezTo>
                    <a:pt x="11534" y="0"/>
                    <a:pt x="8711" y="930"/>
                    <a:pt x="6362" y="2529"/>
                  </a:cubicBezTo>
                  <a:cubicBezTo>
                    <a:pt x="6290" y="2564"/>
                    <a:pt x="6219" y="2600"/>
                    <a:pt x="6174" y="2645"/>
                  </a:cubicBezTo>
                  <a:cubicBezTo>
                    <a:pt x="4655" y="3717"/>
                    <a:pt x="3351" y="5102"/>
                    <a:pt x="2305" y="6665"/>
                  </a:cubicBezTo>
                  <a:cubicBezTo>
                    <a:pt x="1707" y="7594"/>
                    <a:pt x="1189" y="8631"/>
                    <a:pt x="778" y="9712"/>
                  </a:cubicBezTo>
                  <a:cubicBezTo>
                    <a:pt x="778" y="9792"/>
                    <a:pt x="742" y="9864"/>
                    <a:pt x="742" y="9935"/>
                  </a:cubicBezTo>
                  <a:cubicBezTo>
                    <a:pt x="367" y="10980"/>
                    <a:pt x="108" y="12061"/>
                    <a:pt x="0" y="13214"/>
                  </a:cubicBezTo>
                  <a:lnTo>
                    <a:pt x="15224" y="13214"/>
                  </a:lnTo>
                  <a:cubicBezTo>
                    <a:pt x="15331" y="12991"/>
                    <a:pt x="15483" y="12767"/>
                    <a:pt x="15635" y="12580"/>
                  </a:cubicBezTo>
                  <a:cubicBezTo>
                    <a:pt x="16189" y="11838"/>
                    <a:pt x="17083" y="11391"/>
                    <a:pt x="18092" y="11391"/>
                  </a:cubicBezTo>
                  <a:cubicBezTo>
                    <a:pt x="19397" y="11391"/>
                    <a:pt x="20469" y="12133"/>
                    <a:pt x="20960" y="13214"/>
                  </a:cubicBezTo>
                  <a:lnTo>
                    <a:pt x="29144" y="13214"/>
                  </a:lnTo>
                  <a:cubicBezTo>
                    <a:pt x="29108" y="12615"/>
                    <a:pt x="29001" y="12026"/>
                    <a:pt x="28849" y="11427"/>
                  </a:cubicBezTo>
                  <a:cubicBezTo>
                    <a:pt x="28849" y="11356"/>
                    <a:pt x="28849" y="11311"/>
                    <a:pt x="28813" y="11239"/>
                  </a:cubicBezTo>
                  <a:cubicBezTo>
                    <a:pt x="28777" y="11088"/>
                    <a:pt x="28733" y="10945"/>
                    <a:pt x="28697" y="10793"/>
                  </a:cubicBezTo>
                  <a:cubicBezTo>
                    <a:pt x="28697" y="10721"/>
                    <a:pt x="28697" y="10686"/>
                    <a:pt x="28661" y="10641"/>
                  </a:cubicBezTo>
                  <a:cubicBezTo>
                    <a:pt x="27920" y="8041"/>
                    <a:pt x="26499" y="5727"/>
                    <a:pt x="24569" y="3940"/>
                  </a:cubicBezTo>
                  <a:cubicBezTo>
                    <a:pt x="21961" y="1483"/>
                    <a:pt x="18458" y="0"/>
                    <a:pt x="14590" y="0"/>
                  </a:cubicBezTo>
                  <a:close/>
                </a:path>
              </a:pathLst>
            </a:custGeom>
            <a:solidFill>
              <a:srgbClr val="FFFFFF">
                <a:alpha val="74810"/>
              </a:srgbClr>
            </a:solidFill>
            <a:ln>
              <a:noFill/>
            </a:ln>
            <a:effectLst>
              <a:outerShdw blurRad="285750" rotWithShape="0" algn="bl" dir="18600000" dist="57150">
                <a:srgbClr val="FFFFFF">
                  <a:alpha val="97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35"/>
            <p:cNvSpPr/>
            <p:nvPr/>
          </p:nvSpPr>
          <p:spPr>
            <a:xfrm>
              <a:off x="2206165" y="3921990"/>
              <a:ext cx="2737809" cy="1232646"/>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gradFill>
              <a:gsLst>
                <a:gs pos="0">
                  <a:srgbClr val="FF5E90"/>
                </a:gs>
                <a:gs pos="100000">
                  <a:srgbClr val="ED275A"/>
                </a:gs>
              </a:gsLst>
              <a:lin ang="18900732" scaled="0"/>
            </a:gradFill>
            <a:ln>
              <a:noFill/>
            </a:ln>
            <a:effectLst>
              <a:outerShdw blurRad="57150" rotWithShape="0" algn="bl" dir="5400000" dist="19050">
                <a:srgbClr val="FFFFFF">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 name="Google Shape;1249;p35"/>
          <p:cNvGrpSpPr/>
          <p:nvPr/>
        </p:nvGrpSpPr>
        <p:grpSpPr>
          <a:xfrm>
            <a:off x="3373978" y="4035782"/>
            <a:ext cx="2331079" cy="1275513"/>
            <a:chOff x="5032643" y="4039130"/>
            <a:chExt cx="2324802" cy="1272078"/>
          </a:xfrm>
        </p:grpSpPr>
        <p:sp>
          <p:nvSpPr>
            <p:cNvPr id="1250" name="Google Shape;1250;p35"/>
            <p:cNvSpPr/>
            <p:nvPr/>
          </p:nvSpPr>
          <p:spPr>
            <a:xfrm>
              <a:off x="5757384" y="4498537"/>
              <a:ext cx="452596" cy="761300"/>
            </a:xfrm>
            <a:custGeom>
              <a:rect b="b" l="l" r="r" t="t"/>
              <a:pathLst>
                <a:path extrusionOk="0" h="10521" w="6255">
                  <a:moveTo>
                    <a:pt x="3579" y="0"/>
                  </a:moveTo>
                  <a:cubicBezTo>
                    <a:pt x="2114" y="0"/>
                    <a:pt x="693" y="2138"/>
                    <a:pt x="375" y="4925"/>
                  </a:cubicBezTo>
                  <a:cubicBezTo>
                    <a:pt x="0" y="7829"/>
                    <a:pt x="974" y="10321"/>
                    <a:pt x="2493" y="10509"/>
                  </a:cubicBezTo>
                  <a:cubicBezTo>
                    <a:pt x="2555" y="10517"/>
                    <a:pt x="2617" y="10520"/>
                    <a:pt x="2680" y="10520"/>
                  </a:cubicBezTo>
                  <a:cubicBezTo>
                    <a:pt x="4176" y="10520"/>
                    <a:pt x="5598" y="8383"/>
                    <a:pt x="5923" y="5595"/>
                  </a:cubicBezTo>
                  <a:cubicBezTo>
                    <a:pt x="6254" y="2692"/>
                    <a:pt x="5325" y="199"/>
                    <a:pt x="3761" y="12"/>
                  </a:cubicBezTo>
                  <a:cubicBezTo>
                    <a:pt x="3700" y="4"/>
                    <a:pt x="3640" y="0"/>
                    <a:pt x="3579" y="0"/>
                  </a:cubicBezTo>
                  <a:close/>
                </a:path>
              </a:pathLst>
            </a:custGeom>
            <a:gradFill>
              <a:gsLst>
                <a:gs pos="0">
                  <a:srgbClr val="FF5E90">
                    <a:alpha val="38080"/>
                  </a:srgbClr>
                </a:gs>
                <a:gs pos="100000">
                  <a:srgbClr val="ED275A">
                    <a:alpha val="3808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35"/>
            <p:cNvSpPr/>
            <p:nvPr/>
          </p:nvSpPr>
          <p:spPr>
            <a:xfrm>
              <a:off x="6641097" y="4180664"/>
              <a:ext cx="546950" cy="517519"/>
            </a:xfrm>
            <a:custGeom>
              <a:rect b="b" l="l" r="r" t="t"/>
              <a:pathLst>
                <a:path extrusionOk="0" h="7152" w="7559">
                  <a:moveTo>
                    <a:pt x="1935" y="0"/>
                  </a:moveTo>
                  <a:cubicBezTo>
                    <a:pt x="1541" y="0"/>
                    <a:pt x="1195" y="112"/>
                    <a:pt x="929" y="348"/>
                  </a:cubicBezTo>
                  <a:cubicBezTo>
                    <a:pt x="0" y="1170"/>
                    <a:pt x="483" y="3288"/>
                    <a:pt x="2046" y="5075"/>
                  </a:cubicBezTo>
                  <a:cubicBezTo>
                    <a:pt x="3189" y="6380"/>
                    <a:pt x="4589" y="7152"/>
                    <a:pt x="5622" y="7152"/>
                  </a:cubicBezTo>
                  <a:cubicBezTo>
                    <a:pt x="6003" y="7152"/>
                    <a:pt x="6334" y="7047"/>
                    <a:pt x="6585" y="6826"/>
                  </a:cubicBezTo>
                  <a:cubicBezTo>
                    <a:pt x="7558" y="5968"/>
                    <a:pt x="7031" y="3886"/>
                    <a:pt x="5468" y="2064"/>
                  </a:cubicBezTo>
                  <a:cubicBezTo>
                    <a:pt x="4335" y="770"/>
                    <a:pt x="2969" y="0"/>
                    <a:pt x="1935" y="0"/>
                  </a:cubicBezTo>
                  <a:close/>
                </a:path>
              </a:pathLst>
            </a:custGeom>
            <a:gradFill>
              <a:gsLst>
                <a:gs pos="0">
                  <a:srgbClr val="FF5E90">
                    <a:alpha val="38080"/>
                  </a:srgbClr>
                </a:gs>
                <a:gs pos="100000">
                  <a:srgbClr val="ED275A">
                    <a:alpha val="3808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35"/>
            <p:cNvSpPr/>
            <p:nvPr/>
          </p:nvSpPr>
          <p:spPr>
            <a:xfrm>
              <a:off x="5350730" y="4143978"/>
              <a:ext cx="406722" cy="330179"/>
            </a:xfrm>
            <a:custGeom>
              <a:rect b="b" l="l" r="r" t="t"/>
              <a:pathLst>
                <a:path extrusionOk="0" h="4563" w="5621">
                  <a:moveTo>
                    <a:pt x="4199" y="1"/>
                  </a:moveTo>
                  <a:cubicBezTo>
                    <a:pt x="3505" y="1"/>
                    <a:pt x="2599" y="403"/>
                    <a:pt x="1787" y="1115"/>
                  </a:cubicBezTo>
                  <a:cubicBezTo>
                    <a:pt x="563" y="2196"/>
                    <a:pt x="1" y="3571"/>
                    <a:pt x="599" y="4241"/>
                  </a:cubicBezTo>
                  <a:cubicBezTo>
                    <a:pt x="788" y="4458"/>
                    <a:pt x="1083" y="4562"/>
                    <a:pt x="1438" y="4562"/>
                  </a:cubicBezTo>
                  <a:cubicBezTo>
                    <a:pt x="2121" y="4562"/>
                    <a:pt x="3028" y="4176"/>
                    <a:pt x="3833" y="3464"/>
                  </a:cubicBezTo>
                  <a:cubicBezTo>
                    <a:pt x="5066" y="2383"/>
                    <a:pt x="5620" y="972"/>
                    <a:pt x="5066" y="337"/>
                  </a:cubicBezTo>
                  <a:cubicBezTo>
                    <a:pt x="4862" y="109"/>
                    <a:pt x="4559" y="1"/>
                    <a:pt x="4199" y="1"/>
                  </a:cubicBezTo>
                  <a:close/>
                </a:path>
              </a:pathLst>
            </a:custGeom>
            <a:gradFill>
              <a:gsLst>
                <a:gs pos="0">
                  <a:srgbClr val="FF5E90">
                    <a:alpha val="38080"/>
                  </a:srgbClr>
                </a:gs>
                <a:gs pos="100000">
                  <a:srgbClr val="ED275A">
                    <a:alpha val="3808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35"/>
            <p:cNvSpPr/>
            <p:nvPr/>
          </p:nvSpPr>
          <p:spPr>
            <a:xfrm>
              <a:off x="5870481" y="4039130"/>
              <a:ext cx="175250" cy="93634"/>
            </a:xfrm>
            <a:custGeom>
              <a:rect b="b" l="l" r="r" t="t"/>
              <a:pathLst>
                <a:path extrusionOk="0" h="1294" w="2422">
                  <a:moveTo>
                    <a:pt x="1488" y="1"/>
                  </a:moveTo>
                  <a:cubicBezTo>
                    <a:pt x="1370" y="1"/>
                    <a:pt x="1245" y="12"/>
                    <a:pt x="1117" y="35"/>
                  </a:cubicBezTo>
                  <a:cubicBezTo>
                    <a:pt x="447" y="142"/>
                    <a:pt x="1" y="518"/>
                    <a:pt x="36" y="857"/>
                  </a:cubicBezTo>
                  <a:cubicBezTo>
                    <a:pt x="101" y="1121"/>
                    <a:pt x="466" y="1294"/>
                    <a:pt x="934" y="1294"/>
                  </a:cubicBezTo>
                  <a:cubicBezTo>
                    <a:pt x="1052" y="1294"/>
                    <a:pt x="1177" y="1283"/>
                    <a:pt x="1305" y="1259"/>
                  </a:cubicBezTo>
                  <a:cubicBezTo>
                    <a:pt x="1975" y="1152"/>
                    <a:pt x="2422" y="777"/>
                    <a:pt x="2386" y="446"/>
                  </a:cubicBezTo>
                  <a:cubicBezTo>
                    <a:pt x="2329" y="175"/>
                    <a:pt x="1958" y="1"/>
                    <a:pt x="1488" y="1"/>
                  </a:cubicBezTo>
                  <a:close/>
                </a:path>
              </a:pathLst>
            </a:custGeom>
            <a:gradFill>
              <a:gsLst>
                <a:gs pos="0">
                  <a:srgbClr val="FF5E90">
                    <a:alpha val="38080"/>
                  </a:srgbClr>
                </a:gs>
                <a:gs pos="100000">
                  <a:srgbClr val="ED275A">
                    <a:alpha val="3808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35"/>
            <p:cNvSpPr/>
            <p:nvPr/>
          </p:nvSpPr>
          <p:spPr>
            <a:xfrm>
              <a:off x="5172946" y="4782184"/>
              <a:ext cx="360774" cy="529024"/>
            </a:xfrm>
            <a:custGeom>
              <a:rect b="b" l="l" r="r" t="t"/>
              <a:pathLst>
                <a:path extrusionOk="0" h="7311" w="4986">
                  <a:moveTo>
                    <a:pt x="3248" y="1"/>
                  </a:moveTo>
                  <a:cubicBezTo>
                    <a:pt x="2262" y="1"/>
                    <a:pt x="1135" y="1301"/>
                    <a:pt x="599" y="3096"/>
                  </a:cubicBezTo>
                  <a:cubicBezTo>
                    <a:pt x="1" y="5106"/>
                    <a:pt x="412" y="6964"/>
                    <a:pt x="1457" y="7259"/>
                  </a:cubicBezTo>
                  <a:cubicBezTo>
                    <a:pt x="1563" y="7294"/>
                    <a:pt x="1672" y="7311"/>
                    <a:pt x="1783" y="7311"/>
                  </a:cubicBezTo>
                  <a:cubicBezTo>
                    <a:pt x="2760" y="7311"/>
                    <a:pt x="3895" y="6017"/>
                    <a:pt x="4432" y="4213"/>
                  </a:cubicBezTo>
                  <a:cubicBezTo>
                    <a:pt x="4986" y="2238"/>
                    <a:pt x="4620" y="371"/>
                    <a:pt x="3539" y="40"/>
                  </a:cubicBezTo>
                  <a:cubicBezTo>
                    <a:pt x="3444" y="14"/>
                    <a:pt x="3346" y="1"/>
                    <a:pt x="3248" y="1"/>
                  </a:cubicBezTo>
                  <a:close/>
                </a:path>
              </a:pathLst>
            </a:custGeom>
            <a:gradFill>
              <a:gsLst>
                <a:gs pos="0">
                  <a:srgbClr val="FF5E90">
                    <a:alpha val="38080"/>
                  </a:srgbClr>
                </a:gs>
                <a:gs pos="100000">
                  <a:srgbClr val="ED275A">
                    <a:alpha val="3808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35"/>
            <p:cNvSpPr/>
            <p:nvPr/>
          </p:nvSpPr>
          <p:spPr>
            <a:xfrm>
              <a:off x="6535671" y="4862068"/>
              <a:ext cx="307158" cy="314766"/>
            </a:xfrm>
            <a:custGeom>
              <a:rect b="b" l="l" r="r" t="t"/>
              <a:pathLst>
                <a:path extrusionOk="0" h="4350" w="4245">
                  <a:moveTo>
                    <a:pt x="1647" y="0"/>
                  </a:moveTo>
                  <a:cubicBezTo>
                    <a:pt x="1571" y="0"/>
                    <a:pt x="1496" y="6"/>
                    <a:pt x="1421" y="17"/>
                  </a:cubicBezTo>
                  <a:cubicBezTo>
                    <a:pt x="448" y="125"/>
                    <a:pt x="1" y="1206"/>
                    <a:pt x="376" y="2394"/>
                  </a:cubicBezTo>
                  <a:cubicBezTo>
                    <a:pt x="723" y="3502"/>
                    <a:pt x="1675" y="4349"/>
                    <a:pt x="2580" y="4349"/>
                  </a:cubicBezTo>
                  <a:cubicBezTo>
                    <a:pt x="2653" y="4349"/>
                    <a:pt x="2725" y="4344"/>
                    <a:pt x="2797" y="4333"/>
                  </a:cubicBezTo>
                  <a:cubicBezTo>
                    <a:pt x="3762" y="4225"/>
                    <a:pt x="4245" y="3144"/>
                    <a:pt x="3878" y="1947"/>
                  </a:cubicBezTo>
                  <a:cubicBezTo>
                    <a:pt x="3532" y="818"/>
                    <a:pt x="2554" y="0"/>
                    <a:pt x="1647" y="0"/>
                  </a:cubicBezTo>
                  <a:close/>
                </a:path>
              </a:pathLst>
            </a:custGeom>
            <a:gradFill>
              <a:gsLst>
                <a:gs pos="0">
                  <a:srgbClr val="FF5E90">
                    <a:alpha val="38080"/>
                  </a:srgbClr>
                </a:gs>
                <a:gs pos="100000">
                  <a:srgbClr val="ED275A">
                    <a:alpha val="3808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35"/>
            <p:cNvSpPr/>
            <p:nvPr/>
          </p:nvSpPr>
          <p:spPr>
            <a:xfrm>
              <a:off x="7195725" y="4665831"/>
              <a:ext cx="161719" cy="252175"/>
            </a:xfrm>
            <a:custGeom>
              <a:rect b="b" l="l" r="r" t="t"/>
              <a:pathLst>
                <a:path extrusionOk="0" h="3485" w="2235">
                  <a:moveTo>
                    <a:pt x="893" y="1"/>
                  </a:moveTo>
                  <a:cubicBezTo>
                    <a:pt x="857" y="1"/>
                    <a:pt x="822" y="5"/>
                    <a:pt x="787" y="13"/>
                  </a:cubicBezTo>
                  <a:cubicBezTo>
                    <a:pt x="260" y="121"/>
                    <a:pt x="1" y="978"/>
                    <a:pt x="224" y="1943"/>
                  </a:cubicBezTo>
                  <a:cubicBezTo>
                    <a:pt x="397" y="2843"/>
                    <a:pt x="891" y="3484"/>
                    <a:pt x="1375" y="3484"/>
                  </a:cubicBezTo>
                  <a:cubicBezTo>
                    <a:pt x="1414" y="3484"/>
                    <a:pt x="1453" y="3480"/>
                    <a:pt x="1493" y="3471"/>
                  </a:cubicBezTo>
                  <a:cubicBezTo>
                    <a:pt x="2011" y="3399"/>
                    <a:pt x="2234" y="2506"/>
                    <a:pt x="2047" y="1577"/>
                  </a:cubicBezTo>
                  <a:cubicBezTo>
                    <a:pt x="1881" y="674"/>
                    <a:pt x="1354" y="1"/>
                    <a:pt x="893" y="1"/>
                  </a:cubicBezTo>
                  <a:close/>
                </a:path>
              </a:pathLst>
            </a:custGeom>
            <a:gradFill>
              <a:gsLst>
                <a:gs pos="0">
                  <a:srgbClr val="FF5E90">
                    <a:alpha val="38080"/>
                  </a:srgbClr>
                </a:gs>
                <a:gs pos="100000">
                  <a:srgbClr val="ED275A">
                    <a:alpha val="3808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35"/>
            <p:cNvSpPr/>
            <p:nvPr/>
          </p:nvSpPr>
          <p:spPr>
            <a:xfrm>
              <a:off x="5032643" y="5058812"/>
              <a:ext cx="167508" cy="252175"/>
            </a:xfrm>
            <a:custGeom>
              <a:rect b="b" l="l" r="r" t="t"/>
              <a:pathLst>
                <a:path extrusionOk="0" h="3485" w="2315">
                  <a:moveTo>
                    <a:pt x="833" y="1"/>
                  </a:moveTo>
                  <a:cubicBezTo>
                    <a:pt x="793" y="1"/>
                    <a:pt x="754" y="5"/>
                    <a:pt x="716" y="14"/>
                  </a:cubicBezTo>
                  <a:cubicBezTo>
                    <a:pt x="189" y="166"/>
                    <a:pt x="1" y="1060"/>
                    <a:pt x="269" y="1989"/>
                  </a:cubicBezTo>
                  <a:cubicBezTo>
                    <a:pt x="508" y="2848"/>
                    <a:pt x="1030" y="3485"/>
                    <a:pt x="1524" y="3485"/>
                  </a:cubicBezTo>
                  <a:cubicBezTo>
                    <a:pt x="1565" y="3485"/>
                    <a:pt x="1605" y="3481"/>
                    <a:pt x="1645" y="3472"/>
                  </a:cubicBezTo>
                  <a:cubicBezTo>
                    <a:pt x="2127" y="3329"/>
                    <a:pt x="2315" y="2436"/>
                    <a:pt x="2056" y="1506"/>
                  </a:cubicBezTo>
                  <a:cubicBezTo>
                    <a:pt x="1850" y="610"/>
                    <a:pt x="1296" y="1"/>
                    <a:pt x="833" y="1"/>
                  </a:cubicBezTo>
                  <a:close/>
                </a:path>
              </a:pathLst>
            </a:custGeom>
            <a:gradFill>
              <a:gsLst>
                <a:gs pos="0">
                  <a:srgbClr val="FF5E90">
                    <a:alpha val="38080"/>
                  </a:srgbClr>
                </a:gs>
                <a:gs pos="100000">
                  <a:srgbClr val="ED275A">
                    <a:alpha val="3808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35"/>
            <p:cNvSpPr/>
            <p:nvPr/>
          </p:nvSpPr>
          <p:spPr>
            <a:xfrm>
              <a:off x="5759917" y="4498537"/>
              <a:ext cx="323293" cy="760504"/>
            </a:xfrm>
            <a:custGeom>
              <a:rect b="b" l="l" r="r" t="t"/>
              <a:pathLst>
                <a:path extrusionOk="0" h="10510" w="4468">
                  <a:moveTo>
                    <a:pt x="3544" y="0"/>
                  </a:moveTo>
                  <a:cubicBezTo>
                    <a:pt x="2079" y="0"/>
                    <a:pt x="658" y="2138"/>
                    <a:pt x="340" y="4925"/>
                  </a:cubicBezTo>
                  <a:cubicBezTo>
                    <a:pt x="1" y="7793"/>
                    <a:pt x="894" y="10250"/>
                    <a:pt x="2386" y="10509"/>
                  </a:cubicBezTo>
                  <a:cubicBezTo>
                    <a:pt x="1305" y="9732"/>
                    <a:pt x="716" y="7606"/>
                    <a:pt x="1010" y="5184"/>
                  </a:cubicBezTo>
                  <a:cubicBezTo>
                    <a:pt x="1328" y="2392"/>
                    <a:pt x="2754" y="260"/>
                    <a:pt x="4221" y="260"/>
                  </a:cubicBezTo>
                  <a:cubicBezTo>
                    <a:pt x="4280" y="260"/>
                    <a:pt x="4338" y="264"/>
                    <a:pt x="4396" y="271"/>
                  </a:cubicBezTo>
                  <a:cubicBezTo>
                    <a:pt x="4432" y="271"/>
                    <a:pt x="4432" y="315"/>
                    <a:pt x="4468" y="315"/>
                  </a:cubicBezTo>
                  <a:cubicBezTo>
                    <a:pt x="4245" y="128"/>
                    <a:pt x="3986" y="47"/>
                    <a:pt x="3726" y="12"/>
                  </a:cubicBezTo>
                  <a:cubicBezTo>
                    <a:pt x="3665" y="4"/>
                    <a:pt x="3605" y="0"/>
                    <a:pt x="3544" y="0"/>
                  </a:cubicBezTo>
                  <a:close/>
                </a:path>
              </a:pathLst>
            </a:custGeom>
            <a:gradFill>
              <a:gsLst>
                <a:gs pos="0">
                  <a:srgbClr val="FF5E90"/>
                </a:gs>
                <a:gs pos="100000">
                  <a:srgbClr val="ED275A"/>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35"/>
            <p:cNvSpPr/>
            <p:nvPr/>
          </p:nvSpPr>
          <p:spPr>
            <a:xfrm>
              <a:off x="6713456" y="4181170"/>
              <a:ext cx="474593" cy="512164"/>
            </a:xfrm>
            <a:custGeom>
              <a:rect b="b" l="l" r="r" t="t"/>
              <a:pathLst>
                <a:path extrusionOk="0" h="7078" w="6559">
                  <a:moveTo>
                    <a:pt x="937" y="1"/>
                  </a:moveTo>
                  <a:cubicBezTo>
                    <a:pt x="569" y="1"/>
                    <a:pt x="248" y="99"/>
                    <a:pt x="1" y="306"/>
                  </a:cubicBezTo>
                  <a:cubicBezTo>
                    <a:pt x="134" y="273"/>
                    <a:pt x="276" y="256"/>
                    <a:pt x="426" y="256"/>
                  </a:cubicBezTo>
                  <a:cubicBezTo>
                    <a:pt x="1449" y="256"/>
                    <a:pt x="2812" y="1014"/>
                    <a:pt x="3950" y="2316"/>
                  </a:cubicBezTo>
                  <a:cubicBezTo>
                    <a:pt x="5513" y="4103"/>
                    <a:pt x="6031" y="6220"/>
                    <a:pt x="5066" y="7042"/>
                  </a:cubicBezTo>
                  <a:cubicBezTo>
                    <a:pt x="5066" y="7064"/>
                    <a:pt x="5052" y="7073"/>
                    <a:pt x="5042" y="7076"/>
                  </a:cubicBezTo>
                  <a:lnTo>
                    <a:pt x="5042" y="7076"/>
                  </a:lnTo>
                  <a:cubicBezTo>
                    <a:pt x="5260" y="7038"/>
                    <a:pt x="5444" y="6933"/>
                    <a:pt x="5585" y="6819"/>
                  </a:cubicBezTo>
                  <a:cubicBezTo>
                    <a:pt x="6558" y="5961"/>
                    <a:pt x="6031" y="3879"/>
                    <a:pt x="4468" y="2057"/>
                  </a:cubicBezTo>
                  <a:cubicBezTo>
                    <a:pt x="3349" y="767"/>
                    <a:pt x="1964" y="1"/>
                    <a:pt x="937" y="1"/>
                  </a:cubicBezTo>
                  <a:close/>
                  <a:moveTo>
                    <a:pt x="5042" y="7076"/>
                  </a:moveTo>
                  <a:cubicBezTo>
                    <a:pt x="5038" y="7077"/>
                    <a:pt x="5034" y="7077"/>
                    <a:pt x="5031" y="7078"/>
                  </a:cubicBezTo>
                  <a:cubicBezTo>
                    <a:pt x="5031" y="7078"/>
                    <a:pt x="5036" y="7078"/>
                    <a:pt x="5042" y="7076"/>
                  </a:cubicBezTo>
                  <a:close/>
                </a:path>
              </a:pathLst>
            </a:custGeom>
            <a:gradFill>
              <a:gsLst>
                <a:gs pos="0">
                  <a:srgbClr val="FF5E90"/>
                </a:gs>
                <a:gs pos="100000">
                  <a:srgbClr val="ED275A"/>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35"/>
            <p:cNvSpPr/>
            <p:nvPr/>
          </p:nvSpPr>
          <p:spPr>
            <a:xfrm>
              <a:off x="5353335" y="4143978"/>
              <a:ext cx="377561" cy="304346"/>
            </a:xfrm>
            <a:custGeom>
              <a:rect b="b" l="l" r="r" t="t"/>
              <a:pathLst>
                <a:path extrusionOk="0" h="4206" w="5218">
                  <a:moveTo>
                    <a:pt x="4163" y="1"/>
                  </a:moveTo>
                  <a:cubicBezTo>
                    <a:pt x="3469" y="1"/>
                    <a:pt x="2563" y="403"/>
                    <a:pt x="1751" y="1115"/>
                  </a:cubicBezTo>
                  <a:cubicBezTo>
                    <a:pt x="527" y="2160"/>
                    <a:pt x="0" y="3536"/>
                    <a:pt x="527" y="4206"/>
                  </a:cubicBezTo>
                  <a:cubicBezTo>
                    <a:pt x="376" y="3464"/>
                    <a:pt x="894" y="2347"/>
                    <a:pt x="1939" y="1454"/>
                  </a:cubicBezTo>
                  <a:cubicBezTo>
                    <a:pt x="2737" y="749"/>
                    <a:pt x="3634" y="360"/>
                    <a:pt x="4315" y="360"/>
                  </a:cubicBezTo>
                  <a:cubicBezTo>
                    <a:pt x="4678" y="360"/>
                    <a:pt x="4980" y="470"/>
                    <a:pt x="5173" y="704"/>
                  </a:cubicBezTo>
                  <a:lnTo>
                    <a:pt x="5218" y="748"/>
                  </a:lnTo>
                  <a:cubicBezTo>
                    <a:pt x="5173" y="596"/>
                    <a:pt x="5102" y="444"/>
                    <a:pt x="5030" y="337"/>
                  </a:cubicBezTo>
                  <a:cubicBezTo>
                    <a:pt x="4826" y="109"/>
                    <a:pt x="4523" y="1"/>
                    <a:pt x="4163" y="1"/>
                  </a:cubicBezTo>
                  <a:close/>
                </a:path>
              </a:pathLst>
            </a:custGeom>
            <a:gradFill>
              <a:gsLst>
                <a:gs pos="0">
                  <a:srgbClr val="FF5E90"/>
                </a:gs>
                <a:gs pos="100000">
                  <a:srgbClr val="ED275A"/>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35"/>
            <p:cNvSpPr/>
            <p:nvPr/>
          </p:nvSpPr>
          <p:spPr>
            <a:xfrm>
              <a:off x="5870481" y="4039130"/>
              <a:ext cx="172717" cy="58829"/>
            </a:xfrm>
            <a:custGeom>
              <a:rect b="b" l="l" r="r" t="t"/>
              <a:pathLst>
                <a:path extrusionOk="0" h="813" w="2387">
                  <a:moveTo>
                    <a:pt x="1488" y="1"/>
                  </a:moveTo>
                  <a:cubicBezTo>
                    <a:pt x="1370" y="1"/>
                    <a:pt x="1245" y="12"/>
                    <a:pt x="1117" y="35"/>
                  </a:cubicBezTo>
                  <a:cubicBezTo>
                    <a:pt x="483" y="142"/>
                    <a:pt x="1" y="482"/>
                    <a:pt x="36" y="812"/>
                  </a:cubicBezTo>
                  <a:cubicBezTo>
                    <a:pt x="153" y="553"/>
                    <a:pt x="563" y="294"/>
                    <a:pt x="1082" y="187"/>
                  </a:cubicBezTo>
                  <a:cubicBezTo>
                    <a:pt x="1210" y="164"/>
                    <a:pt x="1336" y="153"/>
                    <a:pt x="1457" y="153"/>
                  </a:cubicBezTo>
                  <a:cubicBezTo>
                    <a:pt x="1935" y="153"/>
                    <a:pt x="2322" y="325"/>
                    <a:pt x="2350" y="589"/>
                  </a:cubicBezTo>
                  <a:cubicBezTo>
                    <a:pt x="2386" y="553"/>
                    <a:pt x="2386" y="482"/>
                    <a:pt x="2386" y="446"/>
                  </a:cubicBezTo>
                  <a:cubicBezTo>
                    <a:pt x="2329" y="175"/>
                    <a:pt x="1958" y="1"/>
                    <a:pt x="1488" y="1"/>
                  </a:cubicBezTo>
                  <a:close/>
                </a:path>
              </a:pathLst>
            </a:custGeom>
            <a:gradFill>
              <a:gsLst>
                <a:gs pos="0">
                  <a:srgbClr val="FF5E90"/>
                </a:gs>
                <a:gs pos="100000">
                  <a:srgbClr val="ED275A"/>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35"/>
            <p:cNvSpPr/>
            <p:nvPr/>
          </p:nvSpPr>
          <p:spPr>
            <a:xfrm>
              <a:off x="5175551" y="4782184"/>
              <a:ext cx="288417" cy="525334"/>
            </a:xfrm>
            <a:custGeom>
              <a:rect b="b" l="l" r="r" t="t"/>
              <a:pathLst>
                <a:path extrusionOk="0" h="7260" w="3986">
                  <a:moveTo>
                    <a:pt x="3212" y="1"/>
                  </a:moveTo>
                  <a:cubicBezTo>
                    <a:pt x="2226" y="1"/>
                    <a:pt x="1099" y="1301"/>
                    <a:pt x="563" y="3096"/>
                  </a:cubicBezTo>
                  <a:cubicBezTo>
                    <a:pt x="0" y="5061"/>
                    <a:pt x="376" y="6893"/>
                    <a:pt x="1376" y="7259"/>
                  </a:cubicBezTo>
                  <a:cubicBezTo>
                    <a:pt x="706" y="6589"/>
                    <a:pt x="528" y="5026"/>
                    <a:pt x="1010" y="3391"/>
                  </a:cubicBezTo>
                  <a:cubicBezTo>
                    <a:pt x="1508" y="1582"/>
                    <a:pt x="2644" y="286"/>
                    <a:pt x="3628" y="286"/>
                  </a:cubicBezTo>
                  <a:cubicBezTo>
                    <a:pt x="3737" y="286"/>
                    <a:pt x="3845" y="302"/>
                    <a:pt x="3949" y="335"/>
                  </a:cubicBezTo>
                  <a:lnTo>
                    <a:pt x="3985" y="335"/>
                  </a:lnTo>
                  <a:cubicBezTo>
                    <a:pt x="3878" y="192"/>
                    <a:pt x="3690" y="112"/>
                    <a:pt x="3503" y="40"/>
                  </a:cubicBezTo>
                  <a:cubicBezTo>
                    <a:pt x="3408" y="14"/>
                    <a:pt x="3310" y="1"/>
                    <a:pt x="3212" y="1"/>
                  </a:cubicBezTo>
                  <a:close/>
                </a:path>
              </a:pathLst>
            </a:custGeom>
            <a:gradFill>
              <a:gsLst>
                <a:gs pos="0">
                  <a:srgbClr val="FF5E90"/>
                </a:gs>
                <a:gs pos="100000">
                  <a:srgbClr val="ED275A"/>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35"/>
            <p:cNvSpPr/>
            <p:nvPr/>
          </p:nvSpPr>
          <p:spPr>
            <a:xfrm>
              <a:off x="6643630" y="4860332"/>
              <a:ext cx="199200" cy="317226"/>
            </a:xfrm>
            <a:custGeom>
              <a:rect b="b" l="l" r="r" t="t"/>
              <a:pathLst>
                <a:path extrusionOk="0" h="4384" w="2753">
                  <a:moveTo>
                    <a:pt x="123" y="0"/>
                  </a:moveTo>
                  <a:cubicBezTo>
                    <a:pt x="82" y="0"/>
                    <a:pt x="41" y="2"/>
                    <a:pt x="1" y="6"/>
                  </a:cubicBezTo>
                  <a:cubicBezTo>
                    <a:pt x="823" y="184"/>
                    <a:pt x="1600" y="935"/>
                    <a:pt x="1940" y="1935"/>
                  </a:cubicBezTo>
                  <a:cubicBezTo>
                    <a:pt x="2306" y="3133"/>
                    <a:pt x="1823" y="4205"/>
                    <a:pt x="859" y="4357"/>
                  </a:cubicBezTo>
                  <a:lnTo>
                    <a:pt x="823" y="4357"/>
                  </a:lnTo>
                  <a:cubicBezTo>
                    <a:pt x="894" y="4374"/>
                    <a:pt x="977" y="4383"/>
                    <a:pt x="1061" y="4383"/>
                  </a:cubicBezTo>
                  <a:cubicBezTo>
                    <a:pt x="1144" y="4383"/>
                    <a:pt x="1229" y="4374"/>
                    <a:pt x="1305" y="4357"/>
                  </a:cubicBezTo>
                  <a:cubicBezTo>
                    <a:pt x="2270" y="4249"/>
                    <a:pt x="2753" y="3168"/>
                    <a:pt x="2386" y="1971"/>
                  </a:cubicBezTo>
                  <a:cubicBezTo>
                    <a:pt x="2027" y="835"/>
                    <a:pt x="1023" y="0"/>
                    <a:pt x="123" y="0"/>
                  </a:cubicBezTo>
                  <a:close/>
                </a:path>
              </a:pathLst>
            </a:custGeom>
            <a:gradFill>
              <a:gsLst>
                <a:gs pos="0">
                  <a:srgbClr val="FF5E90"/>
                </a:gs>
                <a:gs pos="100000">
                  <a:srgbClr val="ED275A"/>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35"/>
            <p:cNvSpPr/>
            <p:nvPr/>
          </p:nvSpPr>
          <p:spPr>
            <a:xfrm>
              <a:off x="7252598" y="4666265"/>
              <a:ext cx="104846" cy="252681"/>
            </a:xfrm>
            <a:custGeom>
              <a:rect b="b" l="l" r="r" t="t"/>
              <a:pathLst>
                <a:path extrusionOk="0" h="3492" w="1449">
                  <a:moveTo>
                    <a:pt x="86" y="1"/>
                  </a:moveTo>
                  <a:cubicBezTo>
                    <a:pt x="57" y="1"/>
                    <a:pt x="29" y="3"/>
                    <a:pt x="1" y="7"/>
                  </a:cubicBezTo>
                  <a:cubicBezTo>
                    <a:pt x="448" y="115"/>
                    <a:pt x="859" y="749"/>
                    <a:pt x="1001" y="1526"/>
                  </a:cubicBezTo>
                  <a:cubicBezTo>
                    <a:pt x="1225" y="2500"/>
                    <a:pt x="966" y="3358"/>
                    <a:pt x="448" y="3465"/>
                  </a:cubicBezTo>
                  <a:cubicBezTo>
                    <a:pt x="483" y="3483"/>
                    <a:pt x="530" y="3492"/>
                    <a:pt x="577" y="3492"/>
                  </a:cubicBezTo>
                  <a:cubicBezTo>
                    <a:pt x="624" y="3492"/>
                    <a:pt x="671" y="3483"/>
                    <a:pt x="707" y="3465"/>
                  </a:cubicBezTo>
                  <a:cubicBezTo>
                    <a:pt x="1225" y="3393"/>
                    <a:pt x="1448" y="2500"/>
                    <a:pt x="1261" y="1571"/>
                  </a:cubicBezTo>
                  <a:cubicBezTo>
                    <a:pt x="1092" y="650"/>
                    <a:pt x="579" y="1"/>
                    <a:pt x="86" y="1"/>
                  </a:cubicBezTo>
                  <a:close/>
                </a:path>
              </a:pathLst>
            </a:custGeom>
            <a:gradFill>
              <a:gsLst>
                <a:gs pos="0">
                  <a:srgbClr val="FF5E90"/>
                </a:gs>
                <a:gs pos="100000">
                  <a:srgbClr val="ED275A"/>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35"/>
            <p:cNvSpPr/>
            <p:nvPr/>
          </p:nvSpPr>
          <p:spPr>
            <a:xfrm>
              <a:off x="5032643" y="5059825"/>
              <a:ext cx="116496" cy="251162"/>
            </a:xfrm>
            <a:custGeom>
              <a:rect b="b" l="l" r="r" t="t"/>
              <a:pathLst>
                <a:path extrusionOk="0" h="3471" w="1610">
                  <a:moveTo>
                    <a:pt x="716" y="0"/>
                  </a:moveTo>
                  <a:cubicBezTo>
                    <a:pt x="189" y="152"/>
                    <a:pt x="1" y="1046"/>
                    <a:pt x="269" y="1975"/>
                  </a:cubicBezTo>
                  <a:cubicBezTo>
                    <a:pt x="508" y="2834"/>
                    <a:pt x="1030" y="3471"/>
                    <a:pt x="1496" y="3471"/>
                  </a:cubicBezTo>
                  <a:cubicBezTo>
                    <a:pt x="1534" y="3471"/>
                    <a:pt x="1572" y="3467"/>
                    <a:pt x="1609" y="3458"/>
                  </a:cubicBezTo>
                  <a:cubicBezTo>
                    <a:pt x="1162" y="3351"/>
                    <a:pt x="716" y="2752"/>
                    <a:pt x="492" y="1975"/>
                  </a:cubicBezTo>
                  <a:cubicBezTo>
                    <a:pt x="224" y="1046"/>
                    <a:pt x="448" y="152"/>
                    <a:pt x="939" y="0"/>
                  </a:cubicBezTo>
                  <a:close/>
                </a:path>
              </a:pathLst>
            </a:custGeom>
            <a:gradFill>
              <a:gsLst>
                <a:gs pos="0">
                  <a:srgbClr val="FF5E90"/>
                </a:gs>
                <a:gs pos="100000">
                  <a:srgbClr val="ED275A"/>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6" name="Google Shape;1266;p35"/>
          <p:cNvSpPr txBox="1"/>
          <p:nvPr/>
        </p:nvSpPr>
        <p:spPr>
          <a:xfrm>
            <a:off x="1649225" y="2815425"/>
            <a:ext cx="1456800" cy="4941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200"/>
              </a:spcAft>
              <a:buNone/>
            </a:pPr>
            <a:r>
              <a:rPr lang="es" sz="1800">
                <a:solidFill>
                  <a:srgbClr val="9E005D"/>
                </a:solidFill>
                <a:latin typeface="Unica One"/>
                <a:ea typeface="Unica One"/>
                <a:cs typeface="Unica One"/>
                <a:sym typeface="Unica One"/>
              </a:rPr>
              <a:t>step 2</a:t>
            </a:r>
            <a:endParaRPr sz="1800">
              <a:solidFill>
                <a:srgbClr val="9E005D"/>
              </a:solidFill>
              <a:latin typeface="Unica One"/>
              <a:ea typeface="Unica One"/>
              <a:cs typeface="Unica One"/>
              <a:sym typeface="Unica One"/>
            </a:endParaRPr>
          </a:p>
        </p:txBody>
      </p:sp>
      <p:sp>
        <p:nvSpPr>
          <p:cNvPr id="1267" name="Google Shape;1267;p35"/>
          <p:cNvSpPr txBox="1"/>
          <p:nvPr/>
        </p:nvSpPr>
        <p:spPr>
          <a:xfrm>
            <a:off x="3723450" y="2323500"/>
            <a:ext cx="1697400" cy="4518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s" sz="1800">
                <a:solidFill>
                  <a:srgbClr val="9E005D"/>
                </a:solidFill>
                <a:latin typeface="Unica One"/>
                <a:ea typeface="Unica One"/>
                <a:cs typeface="Unica One"/>
                <a:sym typeface="Unica One"/>
              </a:rPr>
              <a:t>step 3</a:t>
            </a:r>
            <a:endParaRPr sz="1800">
              <a:solidFill>
                <a:srgbClr val="9E005D"/>
              </a:solidFill>
              <a:latin typeface="Unica One"/>
              <a:ea typeface="Unica One"/>
              <a:cs typeface="Unica One"/>
              <a:sym typeface="Unica One"/>
            </a:endParaRPr>
          </a:p>
        </p:txBody>
      </p:sp>
      <p:sp>
        <p:nvSpPr>
          <p:cNvPr id="1268" name="Google Shape;1268;p35"/>
          <p:cNvSpPr txBox="1"/>
          <p:nvPr/>
        </p:nvSpPr>
        <p:spPr>
          <a:xfrm>
            <a:off x="5998350" y="2815425"/>
            <a:ext cx="1525800" cy="451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s" sz="1800">
                <a:solidFill>
                  <a:srgbClr val="9E005D"/>
                </a:solidFill>
                <a:latin typeface="Unica One"/>
                <a:ea typeface="Unica One"/>
                <a:cs typeface="Unica One"/>
                <a:sym typeface="Unica One"/>
              </a:rPr>
              <a:t>step 4</a:t>
            </a:r>
            <a:endParaRPr sz="1800">
              <a:solidFill>
                <a:srgbClr val="9E005D"/>
              </a:solidFill>
              <a:latin typeface="Unica One"/>
              <a:ea typeface="Unica One"/>
              <a:cs typeface="Unica One"/>
              <a:sym typeface="Unica One"/>
            </a:endParaRPr>
          </a:p>
        </p:txBody>
      </p:sp>
      <p:sp>
        <p:nvSpPr>
          <p:cNvPr id="1269" name="Google Shape;1269;p35"/>
          <p:cNvSpPr txBox="1"/>
          <p:nvPr/>
        </p:nvSpPr>
        <p:spPr>
          <a:xfrm>
            <a:off x="1255225" y="3657625"/>
            <a:ext cx="1316100" cy="4518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200"/>
              </a:spcAft>
              <a:buNone/>
            </a:pPr>
            <a:r>
              <a:rPr lang="es" sz="1800">
                <a:solidFill>
                  <a:srgbClr val="9E005D"/>
                </a:solidFill>
                <a:latin typeface="Unica One"/>
                <a:ea typeface="Unica One"/>
                <a:cs typeface="Unica One"/>
                <a:sym typeface="Unica One"/>
              </a:rPr>
              <a:t>step 1</a:t>
            </a:r>
            <a:endParaRPr sz="1800">
              <a:solidFill>
                <a:srgbClr val="9E005D"/>
              </a:solidFill>
              <a:latin typeface="Unica One"/>
              <a:ea typeface="Unica One"/>
              <a:cs typeface="Unica One"/>
              <a:sym typeface="Unica One"/>
            </a:endParaRPr>
          </a:p>
        </p:txBody>
      </p:sp>
      <p:sp>
        <p:nvSpPr>
          <p:cNvPr id="1270" name="Google Shape;1270;p35"/>
          <p:cNvSpPr txBox="1"/>
          <p:nvPr/>
        </p:nvSpPr>
        <p:spPr>
          <a:xfrm>
            <a:off x="6570800" y="3657625"/>
            <a:ext cx="1681800" cy="451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s" sz="1800">
                <a:solidFill>
                  <a:srgbClr val="9E005D"/>
                </a:solidFill>
                <a:latin typeface="Unica One"/>
                <a:ea typeface="Unica One"/>
                <a:cs typeface="Unica One"/>
                <a:sym typeface="Unica One"/>
              </a:rPr>
              <a:t>step 5</a:t>
            </a:r>
            <a:endParaRPr sz="1800">
              <a:solidFill>
                <a:srgbClr val="9E005D"/>
              </a:solidFill>
              <a:latin typeface="Unica One"/>
              <a:ea typeface="Unica One"/>
              <a:cs typeface="Unica One"/>
              <a:sym typeface="Unica One"/>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274" name="Shape 1274"/>
        <p:cNvGrpSpPr/>
        <p:nvPr/>
      </p:nvGrpSpPr>
      <p:grpSpPr>
        <a:xfrm>
          <a:off x="0" y="0"/>
          <a:ext cx="0" cy="0"/>
          <a:chOff x="0" y="0"/>
          <a:chExt cx="0" cy="0"/>
        </a:xfrm>
      </p:grpSpPr>
      <p:sp>
        <p:nvSpPr>
          <p:cNvPr id="1275" name="Google Shape;1275;p36"/>
          <p:cNvSpPr txBox="1"/>
          <p:nvPr>
            <p:ph type="ctrTitle"/>
          </p:nvPr>
        </p:nvSpPr>
        <p:spPr>
          <a:xfrm>
            <a:off x="1007650" y="790500"/>
            <a:ext cx="71268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Overview Diagram</a:t>
            </a:r>
            <a:endParaRPr/>
          </a:p>
        </p:txBody>
      </p:sp>
      <p:grpSp>
        <p:nvGrpSpPr>
          <p:cNvPr id="1276" name="Google Shape;1276;p36"/>
          <p:cNvGrpSpPr/>
          <p:nvPr/>
        </p:nvGrpSpPr>
        <p:grpSpPr>
          <a:xfrm>
            <a:off x="1492601" y="837412"/>
            <a:ext cx="4239987" cy="4162387"/>
            <a:chOff x="1492601" y="837412"/>
            <a:chExt cx="4239987" cy="4162387"/>
          </a:xfrm>
        </p:grpSpPr>
        <p:sp>
          <p:nvSpPr>
            <p:cNvPr id="1277" name="Google Shape;1277;p36"/>
            <p:cNvSpPr/>
            <p:nvPr/>
          </p:nvSpPr>
          <p:spPr>
            <a:xfrm rot="-2068162">
              <a:off x="1998509" y="1509189"/>
              <a:ext cx="3228171" cy="2818834"/>
            </a:xfrm>
            <a:custGeom>
              <a:rect b="b" l="l" r="r" t="t"/>
              <a:pathLst>
                <a:path extrusionOk="0" h="12434" w="14125">
                  <a:moveTo>
                    <a:pt x="7070" y="1"/>
                  </a:moveTo>
                  <a:cubicBezTo>
                    <a:pt x="6244" y="1"/>
                    <a:pt x="5404" y="166"/>
                    <a:pt x="4599" y="517"/>
                  </a:cubicBezTo>
                  <a:cubicBezTo>
                    <a:pt x="1450" y="1896"/>
                    <a:pt x="0" y="5525"/>
                    <a:pt x="1334" y="8673"/>
                  </a:cubicBezTo>
                  <a:cubicBezTo>
                    <a:pt x="2359" y="11029"/>
                    <a:pt x="4672" y="12433"/>
                    <a:pt x="7091" y="12433"/>
                  </a:cubicBezTo>
                  <a:cubicBezTo>
                    <a:pt x="7906" y="12433"/>
                    <a:pt x="8733" y="12274"/>
                    <a:pt x="9526" y="11938"/>
                  </a:cubicBezTo>
                  <a:cubicBezTo>
                    <a:pt x="12675" y="10568"/>
                    <a:pt x="14125" y="6894"/>
                    <a:pt x="12746" y="3746"/>
                  </a:cubicBezTo>
                  <a:cubicBezTo>
                    <a:pt x="11753" y="1403"/>
                    <a:pt x="9470" y="1"/>
                    <a:pt x="7070" y="1"/>
                  </a:cubicBezTo>
                  <a:close/>
                </a:path>
              </a:pathLst>
            </a:custGeom>
            <a:gradFill>
              <a:gsLst>
                <a:gs pos="0">
                  <a:srgbClr val="FFFFFF">
                    <a:alpha val="0"/>
                  </a:srgbClr>
                </a:gs>
                <a:gs pos="42000">
                  <a:srgbClr val="FFFFFF">
                    <a:alpha val="0"/>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36"/>
            <p:cNvSpPr/>
            <p:nvPr/>
          </p:nvSpPr>
          <p:spPr>
            <a:xfrm rot="-2068152">
              <a:off x="2238714" y="1718973"/>
              <a:ext cx="2747754" cy="2399315"/>
            </a:xfrm>
            <a:custGeom>
              <a:rect b="b" l="l" r="r" t="t"/>
              <a:pathLst>
                <a:path extrusionOk="0" h="12434" w="14125">
                  <a:moveTo>
                    <a:pt x="7070" y="1"/>
                  </a:moveTo>
                  <a:cubicBezTo>
                    <a:pt x="6244" y="1"/>
                    <a:pt x="5404" y="166"/>
                    <a:pt x="4599" y="517"/>
                  </a:cubicBezTo>
                  <a:cubicBezTo>
                    <a:pt x="1450" y="1896"/>
                    <a:pt x="0" y="5525"/>
                    <a:pt x="1334" y="8673"/>
                  </a:cubicBezTo>
                  <a:cubicBezTo>
                    <a:pt x="2359" y="11029"/>
                    <a:pt x="4672" y="12433"/>
                    <a:pt x="7091" y="12433"/>
                  </a:cubicBezTo>
                  <a:cubicBezTo>
                    <a:pt x="7906" y="12433"/>
                    <a:pt x="8733" y="12274"/>
                    <a:pt x="9526" y="11938"/>
                  </a:cubicBezTo>
                  <a:cubicBezTo>
                    <a:pt x="12675" y="10568"/>
                    <a:pt x="14125" y="6894"/>
                    <a:pt x="12746" y="3746"/>
                  </a:cubicBezTo>
                  <a:cubicBezTo>
                    <a:pt x="11753" y="1403"/>
                    <a:pt x="9470" y="1"/>
                    <a:pt x="7070" y="1"/>
                  </a:cubicBezTo>
                  <a:close/>
                </a:path>
              </a:pathLst>
            </a:custGeom>
            <a:gradFill>
              <a:gsLst>
                <a:gs pos="0">
                  <a:srgbClr val="FFFFFF">
                    <a:alpha val="0"/>
                  </a:srgbClr>
                </a:gs>
                <a:gs pos="42000">
                  <a:srgbClr val="FFFFFF">
                    <a:alpha val="0"/>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36"/>
            <p:cNvSpPr/>
            <p:nvPr/>
          </p:nvSpPr>
          <p:spPr>
            <a:xfrm rot="-2068133">
              <a:off x="2541139" y="1983061"/>
              <a:ext cx="2142864" cy="1871129"/>
            </a:xfrm>
            <a:custGeom>
              <a:rect b="b" l="l" r="r" t="t"/>
              <a:pathLst>
                <a:path extrusionOk="0" h="12434" w="14125">
                  <a:moveTo>
                    <a:pt x="7070" y="1"/>
                  </a:moveTo>
                  <a:cubicBezTo>
                    <a:pt x="6244" y="1"/>
                    <a:pt x="5404" y="166"/>
                    <a:pt x="4599" y="517"/>
                  </a:cubicBezTo>
                  <a:cubicBezTo>
                    <a:pt x="1450" y="1896"/>
                    <a:pt x="0" y="5525"/>
                    <a:pt x="1334" y="8673"/>
                  </a:cubicBezTo>
                  <a:cubicBezTo>
                    <a:pt x="2359" y="11029"/>
                    <a:pt x="4672" y="12433"/>
                    <a:pt x="7091" y="12433"/>
                  </a:cubicBezTo>
                  <a:cubicBezTo>
                    <a:pt x="7906" y="12433"/>
                    <a:pt x="8733" y="12274"/>
                    <a:pt x="9526" y="11938"/>
                  </a:cubicBezTo>
                  <a:cubicBezTo>
                    <a:pt x="12675" y="10568"/>
                    <a:pt x="14125" y="6894"/>
                    <a:pt x="12746" y="3746"/>
                  </a:cubicBezTo>
                  <a:cubicBezTo>
                    <a:pt x="11753" y="1403"/>
                    <a:pt x="9470" y="1"/>
                    <a:pt x="7070" y="1"/>
                  </a:cubicBezTo>
                  <a:close/>
                </a:path>
              </a:pathLst>
            </a:custGeom>
            <a:gradFill>
              <a:gsLst>
                <a:gs pos="0">
                  <a:srgbClr val="FFFFFF">
                    <a:alpha val="0"/>
                  </a:srgbClr>
                </a:gs>
                <a:gs pos="42000">
                  <a:srgbClr val="FFFFFF">
                    <a:alpha val="0"/>
                  </a:srgbClr>
                </a:gs>
                <a:gs pos="100000">
                  <a:srgbClr val="FFFFF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0" name="Google Shape;1280;p36"/>
            <p:cNvGrpSpPr/>
            <p:nvPr/>
          </p:nvGrpSpPr>
          <p:grpSpPr>
            <a:xfrm rot="1185898">
              <a:off x="2711077" y="2008557"/>
              <a:ext cx="1803005" cy="1820106"/>
              <a:chOff x="5100894" y="5868788"/>
              <a:chExt cx="1277412" cy="1277412"/>
            </a:xfrm>
          </p:grpSpPr>
          <p:sp>
            <p:nvSpPr>
              <p:cNvPr id="1281" name="Google Shape;1281;p36"/>
              <p:cNvSpPr/>
              <p:nvPr/>
            </p:nvSpPr>
            <p:spPr>
              <a:xfrm rot="-8100000">
                <a:off x="5287742" y="6056085"/>
                <a:ext cx="903716" cy="902816"/>
              </a:xfrm>
              <a:custGeom>
                <a:rect b="b" l="l" r="r" t="t"/>
                <a:pathLst>
                  <a:path extrusionOk="0" h="36113" w="36149">
                    <a:moveTo>
                      <a:pt x="18092" y="1"/>
                    </a:moveTo>
                    <a:cubicBezTo>
                      <a:pt x="8113" y="1"/>
                      <a:pt x="1" y="8077"/>
                      <a:pt x="1" y="18056"/>
                    </a:cubicBezTo>
                    <a:cubicBezTo>
                      <a:pt x="1" y="28036"/>
                      <a:pt x="8113" y="36112"/>
                      <a:pt x="18092" y="36112"/>
                    </a:cubicBezTo>
                    <a:cubicBezTo>
                      <a:pt x="28036" y="36112"/>
                      <a:pt x="36148" y="28036"/>
                      <a:pt x="36148" y="18056"/>
                    </a:cubicBezTo>
                    <a:cubicBezTo>
                      <a:pt x="36148" y="8077"/>
                      <a:pt x="28036" y="1"/>
                      <a:pt x="18092" y="1"/>
                    </a:cubicBezTo>
                    <a:close/>
                  </a:path>
                </a:pathLst>
              </a:custGeom>
              <a:gradFill>
                <a:gsLst>
                  <a:gs pos="0">
                    <a:srgbClr val="FF5E90">
                      <a:alpha val="43060"/>
                    </a:srgbClr>
                  </a:gs>
                  <a:gs pos="100000">
                    <a:srgbClr val="ED275A">
                      <a:alpha val="4306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36"/>
              <p:cNvSpPr/>
              <p:nvPr/>
            </p:nvSpPr>
            <p:spPr>
              <a:xfrm>
                <a:off x="6019238" y="6596500"/>
                <a:ext cx="122850" cy="137125"/>
              </a:xfrm>
              <a:custGeom>
                <a:rect b="b" l="l" r="r" t="t"/>
                <a:pathLst>
                  <a:path extrusionOk="0" h="5485" w="4914">
                    <a:moveTo>
                      <a:pt x="3586" y="1"/>
                    </a:moveTo>
                    <a:cubicBezTo>
                      <a:pt x="2823" y="1"/>
                      <a:pt x="1813" y="731"/>
                      <a:pt x="1081" y="1871"/>
                    </a:cubicBezTo>
                    <a:cubicBezTo>
                      <a:pt x="152" y="3292"/>
                      <a:pt x="0" y="4855"/>
                      <a:pt x="786" y="5338"/>
                    </a:cubicBezTo>
                    <a:cubicBezTo>
                      <a:pt x="939" y="5437"/>
                      <a:pt x="1118" y="5485"/>
                      <a:pt x="1316" y="5485"/>
                    </a:cubicBezTo>
                    <a:cubicBezTo>
                      <a:pt x="2075" y="5485"/>
                      <a:pt x="3095" y="4779"/>
                      <a:pt x="3833" y="3622"/>
                    </a:cubicBezTo>
                    <a:cubicBezTo>
                      <a:pt x="4762" y="2211"/>
                      <a:pt x="4914" y="647"/>
                      <a:pt x="4137" y="165"/>
                    </a:cubicBezTo>
                    <a:cubicBezTo>
                      <a:pt x="3978" y="53"/>
                      <a:pt x="3791" y="1"/>
                      <a:pt x="3586" y="1"/>
                    </a:cubicBezTo>
                    <a:close/>
                  </a:path>
                </a:pathLst>
              </a:custGeom>
              <a:gradFill>
                <a:gsLst>
                  <a:gs pos="0">
                    <a:srgbClr val="FF5E90">
                      <a:alpha val="43060"/>
                    </a:srgbClr>
                  </a:gs>
                  <a:gs pos="100000">
                    <a:srgbClr val="ED275A">
                      <a:alpha val="4306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36"/>
              <p:cNvSpPr/>
              <p:nvPr/>
            </p:nvSpPr>
            <p:spPr>
              <a:xfrm>
                <a:off x="6030388" y="6600600"/>
                <a:ext cx="110825" cy="133025"/>
              </a:xfrm>
              <a:custGeom>
                <a:rect b="b" l="l" r="r" t="t"/>
                <a:pathLst>
                  <a:path extrusionOk="0" h="5321" w="4433">
                    <a:moveTo>
                      <a:pt x="3726" y="1"/>
                    </a:moveTo>
                    <a:cubicBezTo>
                      <a:pt x="4093" y="707"/>
                      <a:pt x="3869" y="1975"/>
                      <a:pt x="3092" y="3164"/>
                    </a:cubicBezTo>
                    <a:cubicBezTo>
                      <a:pt x="2349" y="4292"/>
                      <a:pt x="1343" y="5021"/>
                      <a:pt x="568" y="5021"/>
                    </a:cubicBezTo>
                    <a:cubicBezTo>
                      <a:pt x="374" y="5021"/>
                      <a:pt x="194" y="4976"/>
                      <a:pt x="36" y="4879"/>
                    </a:cubicBezTo>
                    <a:lnTo>
                      <a:pt x="1" y="4834"/>
                    </a:lnTo>
                    <a:lnTo>
                      <a:pt x="1" y="4834"/>
                    </a:lnTo>
                    <a:cubicBezTo>
                      <a:pt x="72" y="4986"/>
                      <a:pt x="188" y="5102"/>
                      <a:pt x="340" y="5174"/>
                    </a:cubicBezTo>
                    <a:cubicBezTo>
                      <a:pt x="493" y="5273"/>
                      <a:pt x="672" y="5321"/>
                      <a:pt x="870" y="5321"/>
                    </a:cubicBezTo>
                    <a:cubicBezTo>
                      <a:pt x="1629" y="5321"/>
                      <a:pt x="2649" y="4615"/>
                      <a:pt x="3387" y="3458"/>
                    </a:cubicBezTo>
                    <a:cubicBezTo>
                      <a:pt x="4280" y="2047"/>
                      <a:pt x="4432" y="519"/>
                      <a:pt x="3726" y="1"/>
                    </a:cubicBezTo>
                    <a:close/>
                  </a:path>
                </a:pathLst>
              </a:custGeom>
              <a:gradFill>
                <a:gsLst>
                  <a:gs pos="0">
                    <a:srgbClr val="FF5E90">
                      <a:alpha val="43060"/>
                    </a:srgbClr>
                  </a:gs>
                  <a:gs pos="100000">
                    <a:srgbClr val="ED275A">
                      <a:alpha val="4306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36"/>
              <p:cNvSpPr/>
              <p:nvPr/>
            </p:nvSpPr>
            <p:spPr>
              <a:xfrm>
                <a:off x="5634838" y="6635025"/>
                <a:ext cx="274525" cy="146975"/>
              </a:xfrm>
              <a:custGeom>
                <a:rect b="b" l="l" r="r" t="t"/>
                <a:pathLst>
                  <a:path extrusionOk="0" h="5879" w="10981">
                    <a:moveTo>
                      <a:pt x="6816" y="1"/>
                    </a:moveTo>
                    <a:cubicBezTo>
                      <a:pt x="6224" y="1"/>
                      <a:pt x="5594" y="61"/>
                      <a:pt x="4950" y="187"/>
                    </a:cubicBezTo>
                    <a:cubicBezTo>
                      <a:pt x="2091" y="777"/>
                      <a:pt x="0" y="2457"/>
                      <a:pt x="304" y="3984"/>
                    </a:cubicBezTo>
                    <a:cubicBezTo>
                      <a:pt x="532" y="5167"/>
                      <a:pt x="2147" y="5878"/>
                      <a:pt x="4191" y="5878"/>
                    </a:cubicBezTo>
                    <a:cubicBezTo>
                      <a:pt x="4788" y="5878"/>
                      <a:pt x="5421" y="5818"/>
                      <a:pt x="6067" y="5691"/>
                    </a:cubicBezTo>
                    <a:cubicBezTo>
                      <a:pt x="8934" y="5101"/>
                      <a:pt x="10980" y="3422"/>
                      <a:pt x="10686" y="1894"/>
                    </a:cubicBezTo>
                    <a:cubicBezTo>
                      <a:pt x="10457" y="716"/>
                      <a:pt x="8859" y="1"/>
                      <a:pt x="6816" y="1"/>
                    </a:cubicBezTo>
                    <a:close/>
                  </a:path>
                </a:pathLst>
              </a:custGeom>
              <a:gradFill>
                <a:gsLst>
                  <a:gs pos="0">
                    <a:srgbClr val="FF5E90">
                      <a:alpha val="43060"/>
                    </a:srgbClr>
                  </a:gs>
                  <a:gs pos="100000">
                    <a:srgbClr val="ED275A">
                      <a:alpha val="4306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36"/>
              <p:cNvSpPr/>
              <p:nvPr/>
            </p:nvSpPr>
            <p:spPr>
              <a:xfrm>
                <a:off x="5641313" y="6684375"/>
                <a:ext cx="266250" cy="97625"/>
              </a:xfrm>
              <a:custGeom>
                <a:rect b="b" l="l" r="r" t="t"/>
                <a:pathLst>
                  <a:path extrusionOk="0" h="3905" w="10650">
                    <a:moveTo>
                      <a:pt x="10427" y="0"/>
                    </a:moveTo>
                    <a:lnTo>
                      <a:pt x="10427" y="0"/>
                    </a:lnTo>
                    <a:cubicBezTo>
                      <a:pt x="10051" y="1260"/>
                      <a:pt x="8229" y="2529"/>
                      <a:pt x="5852" y="2975"/>
                    </a:cubicBezTo>
                    <a:cubicBezTo>
                      <a:pt x="5195" y="3112"/>
                      <a:pt x="4553" y="3177"/>
                      <a:pt x="3951" y="3177"/>
                    </a:cubicBezTo>
                    <a:cubicBezTo>
                      <a:pt x="1925" y="3177"/>
                      <a:pt x="344" y="2448"/>
                      <a:pt x="117" y="1305"/>
                    </a:cubicBezTo>
                    <a:lnTo>
                      <a:pt x="117" y="1224"/>
                    </a:lnTo>
                    <a:cubicBezTo>
                      <a:pt x="45" y="1483"/>
                      <a:pt x="0" y="1751"/>
                      <a:pt x="45" y="2010"/>
                    </a:cubicBezTo>
                    <a:cubicBezTo>
                      <a:pt x="273" y="3193"/>
                      <a:pt x="1888" y="3904"/>
                      <a:pt x="3932" y="3904"/>
                    </a:cubicBezTo>
                    <a:cubicBezTo>
                      <a:pt x="4529" y="3904"/>
                      <a:pt x="5162" y="3844"/>
                      <a:pt x="5808" y="3717"/>
                    </a:cubicBezTo>
                    <a:cubicBezTo>
                      <a:pt x="8604" y="3127"/>
                      <a:pt x="10650" y="1483"/>
                      <a:pt x="10427" y="0"/>
                    </a:cubicBezTo>
                    <a:close/>
                  </a:path>
                </a:pathLst>
              </a:custGeom>
              <a:gradFill>
                <a:gsLst>
                  <a:gs pos="0">
                    <a:srgbClr val="FF5E90">
                      <a:alpha val="43060"/>
                    </a:srgbClr>
                  </a:gs>
                  <a:gs pos="100000">
                    <a:srgbClr val="ED275A">
                      <a:alpha val="4306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36"/>
              <p:cNvSpPr/>
              <p:nvPr/>
            </p:nvSpPr>
            <p:spPr>
              <a:xfrm>
                <a:off x="5584588" y="6245650"/>
                <a:ext cx="156375" cy="263025"/>
              </a:xfrm>
              <a:custGeom>
                <a:rect b="b" l="l" r="r" t="t"/>
                <a:pathLst>
                  <a:path extrusionOk="0" h="10521" w="6255">
                    <a:moveTo>
                      <a:pt x="3579" y="0"/>
                    </a:moveTo>
                    <a:cubicBezTo>
                      <a:pt x="2114" y="0"/>
                      <a:pt x="693" y="2138"/>
                      <a:pt x="375" y="4925"/>
                    </a:cubicBezTo>
                    <a:cubicBezTo>
                      <a:pt x="0" y="7829"/>
                      <a:pt x="974" y="10321"/>
                      <a:pt x="2493" y="10509"/>
                    </a:cubicBezTo>
                    <a:cubicBezTo>
                      <a:pt x="2555" y="10517"/>
                      <a:pt x="2617" y="10520"/>
                      <a:pt x="2680" y="10520"/>
                    </a:cubicBezTo>
                    <a:cubicBezTo>
                      <a:pt x="4176" y="10520"/>
                      <a:pt x="5598" y="8383"/>
                      <a:pt x="5923" y="5595"/>
                    </a:cubicBezTo>
                    <a:cubicBezTo>
                      <a:pt x="6254" y="2692"/>
                      <a:pt x="5325" y="199"/>
                      <a:pt x="3761" y="12"/>
                    </a:cubicBezTo>
                    <a:cubicBezTo>
                      <a:pt x="3700" y="4"/>
                      <a:pt x="3640" y="0"/>
                      <a:pt x="3579" y="0"/>
                    </a:cubicBezTo>
                    <a:close/>
                  </a:path>
                </a:pathLst>
              </a:custGeom>
              <a:gradFill>
                <a:gsLst>
                  <a:gs pos="0">
                    <a:srgbClr val="FF5E90">
                      <a:alpha val="43060"/>
                    </a:srgbClr>
                  </a:gs>
                  <a:gs pos="100000">
                    <a:srgbClr val="ED275A">
                      <a:alpha val="4306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36"/>
              <p:cNvSpPr/>
              <p:nvPr/>
            </p:nvSpPr>
            <p:spPr>
              <a:xfrm>
                <a:off x="5585463" y="6245650"/>
                <a:ext cx="111700" cy="262750"/>
              </a:xfrm>
              <a:custGeom>
                <a:rect b="b" l="l" r="r" t="t"/>
                <a:pathLst>
                  <a:path extrusionOk="0" h="10510" w="4468">
                    <a:moveTo>
                      <a:pt x="3544" y="0"/>
                    </a:moveTo>
                    <a:cubicBezTo>
                      <a:pt x="2079" y="0"/>
                      <a:pt x="658" y="2138"/>
                      <a:pt x="340" y="4925"/>
                    </a:cubicBezTo>
                    <a:cubicBezTo>
                      <a:pt x="1" y="7793"/>
                      <a:pt x="894" y="10250"/>
                      <a:pt x="2386" y="10509"/>
                    </a:cubicBezTo>
                    <a:cubicBezTo>
                      <a:pt x="1305" y="9732"/>
                      <a:pt x="716" y="7606"/>
                      <a:pt x="1010" y="5184"/>
                    </a:cubicBezTo>
                    <a:cubicBezTo>
                      <a:pt x="1328" y="2392"/>
                      <a:pt x="2754" y="260"/>
                      <a:pt x="4221" y="260"/>
                    </a:cubicBezTo>
                    <a:cubicBezTo>
                      <a:pt x="4280" y="260"/>
                      <a:pt x="4338" y="264"/>
                      <a:pt x="4396" y="271"/>
                    </a:cubicBezTo>
                    <a:cubicBezTo>
                      <a:pt x="4432" y="271"/>
                      <a:pt x="4432" y="315"/>
                      <a:pt x="4468" y="315"/>
                    </a:cubicBezTo>
                    <a:cubicBezTo>
                      <a:pt x="4245" y="128"/>
                      <a:pt x="3986" y="47"/>
                      <a:pt x="3726" y="12"/>
                    </a:cubicBezTo>
                    <a:cubicBezTo>
                      <a:pt x="3665" y="4"/>
                      <a:pt x="3605" y="0"/>
                      <a:pt x="3544" y="0"/>
                    </a:cubicBezTo>
                    <a:close/>
                  </a:path>
                </a:pathLst>
              </a:custGeom>
              <a:gradFill>
                <a:gsLst>
                  <a:gs pos="0">
                    <a:srgbClr val="FF5E90">
                      <a:alpha val="43060"/>
                    </a:srgbClr>
                  </a:gs>
                  <a:gs pos="100000">
                    <a:srgbClr val="ED275A">
                      <a:alpha val="4306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36"/>
              <p:cNvSpPr/>
              <p:nvPr/>
            </p:nvSpPr>
            <p:spPr>
              <a:xfrm>
                <a:off x="5889913" y="6135825"/>
                <a:ext cx="188975" cy="178800"/>
              </a:xfrm>
              <a:custGeom>
                <a:rect b="b" l="l" r="r" t="t"/>
                <a:pathLst>
                  <a:path extrusionOk="0" h="7152" w="7559">
                    <a:moveTo>
                      <a:pt x="1935" y="0"/>
                    </a:moveTo>
                    <a:cubicBezTo>
                      <a:pt x="1541" y="0"/>
                      <a:pt x="1195" y="112"/>
                      <a:pt x="929" y="348"/>
                    </a:cubicBezTo>
                    <a:cubicBezTo>
                      <a:pt x="0" y="1170"/>
                      <a:pt x="483" y="3288"/>
                      <a:pt x="2046" y="5075"/>
                    </a:cubicBezTo>
                    <a:cubicBezTo>
                      <a:pt x="3189" y="6380"/>
                      <a:pt x="4589" y="7152"/>
                      <a:pt x="5622" y="7152"/>
                    </a:cubicBezTo>
                    <a:cubicBezTo>
                      <a:pt x="6003" y="7152"/>
                      <a:pt x="6334" y="7047"/>
                      <a:pt x="6585" y="6826"/>
                    </a:cubicBezTo>
                    <a:cubicBezTo>
                      <a:pt x="7558" y="5968"/>
                      <a:pt x="7031" y="3886"/>
                      <a:pt x="5468" y="2064"/>
                    </a:cubicBezTo>
                    <a:cubicBezTo>
                      <a:pt x="4335" y="770"/>
                      <a:pt x="2969" y="0"/>
                      <a:pt x="1935" y="0"/>
                    </a:cubicBezTo>
                    <a:close/>
                  </a:path>
                </a:pathLst>
              </a:custGeom>
              <a:gradFill>
                <a:gsLst>
                  <a:gs pos="0">
                    <a:srgbClr val="FF5E90">
                      <a:alpha val="43060"/>
                    </a:srgbClr>
                  </a:gs>
                  <a:gs pos="100000">
                    <a:srgbClr val="ED275A">
                      <a:alpha val="4306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36"/>
              <p:cNvSpPr/>
              <p:nvPr/>
            </p:nvSpPr>
            <p:spPr>
              <a:xfrm>
                <a:off x="5914913" y="6136000"/>
                <a:ext cx="163975" cy="176950"/>
              </a:xfrm>
              <a:custGeom>
                <a:rect b="b" l="l" r="r" t="t"/>
                <a:pathLst>
                  <a:path extrusionOk="0" h="7078" w="6559">
                    <a:moveTo>
                      <a:pt x="937" y="1"/>
                    </a:moveTo>
                    <a:cubicBezTo>
                      <a:pt x="569" y="1"/>
                      <a:pt x="248" y="99"/>
                      <a:pt x="1" y="306"/>
                    </a:cubicBezTo>
                    <a:cubicBezTo>
                      <a:pt x="134" y="273"/>
                      <a:pt x="276" y="256"/>
                      <a:pt x="426" y="256"/>
                    </a:cubicBezTo>
                    <a:cubicBezTo>
                      <a:pt x="1449" y="256"/>
                      <a:pt x="2812" y="1014"/>
                      <a:pt x="3950" y="2316"/>
                    </a:cubicBezTo>
                    <a:cubicBezTo>
                      <a:pt x="5513" y="4103"/>
                      <a:pt x="6031" y="6220"/>
                      <a:pt x="5066" y="7042"/>
                    </a:cubicBezTo>
                    <a:cubicBezTo>
                      <a:pt x="5066" y="7064"/>
                      <a:pt x="5052" y="7073"/>
                      <a:pt x="5042" y="7076"/>
                    </a:cubicBezTo>
                    <a:lnTo>
                      <a:pt x="5042" y="7076"/>
                    </a:lnTo>
                    <a:cubicBezTo>
                      <a:pt x="5260" y="7038"/>
                      <a:pt x="5444" y="6933"/>
                      <a:pt x="5585" y="6819"/>
                    </a:cubicBezTo>
                    <a:cubicBezTo>
                      <a:pt x="6558" y="5961"/>
                      <a:pt x="6031" y="3879"/>
                      <a:pt x="4468" y="2057"/>
                    </a:cubicBezTo>
                    <a:cubicBezTo>
                      <a:pt x="3349" y="767"/>
                      <a:pt x="1964" y="1"/>
                      <a:pt x="937" y="1"/>
                    </a:cubicBezTo>
                    <a:close/>
                    <a:moveTo>
                      <a:pt x="5042" y="7076"/>
                    </a:moveTo>
                    <a:cubicBezTo>
                      <a:pt x="5038" y="7077"/>
                      <a:pt x="5034" y="7077"/>
                      <a:pt x="5031" y="7078"/>
                    </a:cubicBezTo>
                    <a:cubicBezTo>
                      <a:pt x="5031" y="7078"/>
                      <a:pt x="5036" y="7078"/>
                      <a:pt x="5042" y="7076"/>
                    </a:cubicBezTo>
                    <a:close/>
                  </a:path>
                </a:pathLst>
              </a:custGeom>
              <a:gradFill>
                <a:gsLst>
                  <a:gs pos="0">
                    <a:srgbClr val="FF5E90">
                      <a:alpha val="43060"/>
                    </a:srgbClr>
                  </a:gs>
                  <a:gs pos="100000">
                    <a:srgbClr val="ED275A">
                      <a:alpha val="4306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36"/>
              <p:cNvSpPr/>
              <p:nvPr/>
            </p:nvSpPr>
            <p:spPr>
              <a:xfrm>
                <a:off x="5444088" y="6123150"/>
                <a:ext cx="140525" cy="114075"/>
              </a:xfrm>
              <a:custGeom>
                <a:rect b="b" l="l" r="r" t="t"/>
                <a:pathLst>
                  <a:path extrusionOk="0" h="4563" w="5621">
                    <a:moveTo>
                      <a:pt x="4199" y="1"/>
                    </a:moveTo>
                    <a:cubicBezTo>
                      <a:pt x="3505" y="1"/>
                      <a:pt x="2599" y="403"/>
                      <a:pt x="1787" y="1115"/>
                    </a:cubicBezTo>
                    <a:cubicBezTo>
                      <a:pt x="563" y="2196"/>
                      <a:pt x="1" y="3571"/>
                      <a:pt x="599" y="4241"/>
                    </a:cubicBezTo>
                    <a:cubicBezTo>
                      <a:pt x="788" y="4458"/>
                      <a:pt x="1083" y="4562"/>
                      <a:pt x="1438" y="4562"/>
                    </a:cubicBezTo>
                    <a:cubicBezTo>
                      <a:pt x="2121" y="4562"/>
                      <a:pt x="3028" y="4176"/>
                      <a:pt x="3833" y="3464"/>
                    </a:cubicBezTo>
                    <a:cubicBezTo>
                      <a:pt x="5066" y="2383"/>
                      <a:pt x="5620" y="972"/>
                      <a:pt x="5066" y="337"/>
                    </a:cubicBezTo>
                    <a:cubicBezTo>
                      <a:pt x="4862" y="109"/>
                      <a:pt x="4559" y="1"/>
                      <a:pt x="4199" y="1"/>
                    </a:cubicBezTo>
                    <a:close/>
                  </a:path>
                </a:pathLst>
              </a:custGeom>
              <a:gradFill>
                <a:gsLst>
                  <a:gs pos="0">
                    <a:srgbClr val="FF5E90">
                      <a:alpha val="43060"/>
                    </a:srgbClr>
                  </a:gs>
                  <a:gs pos="100000">
                    <a:srgbClr val="ED275A">
                      <a:alpha val="4306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36"/>
              <p:cNvSpPr/>
              <p:nvPr/>
            </p:nvSpPr>
            <p:spPr>
              <a:xfrm>
                <a:off x="5444988" y="6123150"/>
                <a:ext cx="130450" cy="105150"/>
              </a:xfrm>
              <a:custGeom>
                <a:rect b="b" l="l" r="r" t="t"/>
                <a:pathLst>
                  <a:path extrusionOk="0" h="4206" w="5218">
                    <a:moveTo>
                      <a:pt x="4163" y="1"/>
                    </a:moveTo>
                    <a:cubicBezTo>
                      <a:pt x="3469" y="1"/>
                      <a:pt x="2563" y="403"/>
                      <a:pt x="1751" y="1115"/>
                    </a:cubicBezTo>
                    <a:cubicBezTo>
                      <a:pt x="527" y="2160"/>
                      <a:pt x="0" y="3536"/>
                      <a:pt x="527" y="4206"/>
                    </a:cubicBezTo>
                    <a:cubicBezTo>
                      <a:pt x="376" y="3464"/>
                      <a:pt x="894" y="2347"/>
                      <a:pt x="1939" y="1454"/>
                    </a:cubicBezTo>
                    <a:cubicBezTo>
                      <a:pt x="2737" y="749"/>
                      <a:pt x="3634" y="360"/>
                      <a:pt x="4315" y="360"/>
                    </a:cubicBezTo>
                    <a:cubicBezTo>
                      <a:pt x="4678" y="360"/>
                      <a:pt x="4980" y="470"/>
                      <a:pt x="5173" y="704"/>
                    </a:cubicBezTo>
                    <a:lnTo>
                      <a:pt x="5218" y="748"/>
                    </a:lnTo>
                    <a:cubicBezTo>
                      <a:pt x="5173" y="596"/>
                      <a:pt x="5102" y="444"/>
                      <a:pt x="5030" y="337"/>
                    </a:cubicBezTo>
                    <a:cubicBezTo>
                      <a:pt x="4826" y="109"/>
                      <a:pt x="4523" y="1"/>
                      <a:pt x="4163" y="1"/>
                    </a:cubicBezTo>
                    <a:close/>
                  </a:path>
                </a:pathLst>
              </a:custGeom>
              <a:gradFill>
                <a:gsLst>
                  <a:gs pos="0">
                    <a:srgbClr val="FF5E90">
                      <a:alpha val="43060"/>
                    </a:srgbClr>
                  </a:gs>
                  <a:gs pos="100000">
                    <a:srgbClr val="ED275A">
                      <a:alpha val="4306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36"/>
              <p:cNvSpPr/>
              <p:nvPr/>
            </p:nvSpPr>
            <p:spPr>
              <a:xfrm>
                <a:off x="5623663" y="6086925"/>
                <a:ext cx="60550" cy="32350"/>
              </a:xfrm>
              <a:custGeom>
                <a:rect b="b" l="l" r="r" t="t"/>
                <a:pathLst>
                  <a:path extrusionOk="0" h="1294" w="2422">
                    <a:moveTo>
                      <a:pt x="1488" y="1"/>
                    </a:moveTo>
                    <a:cubicBezTo>
                      <a:pt x="1370" y="1"/>
                      <a:pt x="1245" y="12"/>
                      <a:pt x="1117" y="35"/>
                    </a:cubicBezTo>
                    <a:cubicBezTo>
                      <a:pt x="447" y="142"/>
                      <a:pt x="1" y="518"/>
                      <a:pt x="36" y="857"/>
                    </a:cubicBezTo>
                    <a:cubicBezTo>
                      <a:pt x="101" y="1121"/>
                      <a:pt x="466" y="1294"/>
                      <a:pt x="934" y="1294"/>
                    </a:cubicBezTo>
                    <a:cubicBezTo>
                      <a:pt x="1052" y="1294"/>
                      <a:pt x="1177" y="1283"/>
                      <a:pt x="1305" y="1259"/>
                    </a:cubicBezTo>
                    <a:cubicBezTo>
                      <a:pt x="1975" y="1152"/>
                      <a:pt x="2422" y="777"/>
                      <a:pt x="2386" y="446"/>
                    </a:cubicBezTo>
                    <a:cubicBezTo>
                      <a:pt x="2329" y="175"/>
                      <a:pt x="1958" y="1"/>
                      <a:pt x="1488" y="1"/>
                    </a:cubicBezTo>
                    <a:close/>
                  </a:path>
                </a:pathLst>
              </a:custGeom>
              <a:gradFill>
                <a:gsLst>
                  <a:gs pos="0">
                    <a:srgbClr val="FF5E90">
                      <a:alpha val="43060"/>
                    </a:srgbClr>
                  </a:gs>
                  <a:gs pos="100000">
                    <a:srgbClr val="ED275A">
                      <a:alpha val="4306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36"/>
              <p:cNvSpPr/>
              <p:nvPr/>
            </p:nvSpPr>
            <p:spPr>
              <a:xfrm>
                <a:off x="5623663" y="6086925"/>
                <a:ext cx="59675" cy="20325"/>
              </a:xfrm>
              <a:custGeom>
                <a:rect b="b" l="l" r="r" t="t"/>
                <a:pathLst>
                  <a:path extrusionOk="0" h="813" w="2387">
                    <a:moveTo>
                      <a:pt x="1488" y="1"/>
                    </a:moveTo>
                    <a:cubicBezTo>
                      <a:pt x="1370" y="1"/>
                      <a:pt x="1245" y="12"/>
                      <a:pt x="1117" y="35"/>
                    </a:cubicBezTo>
                    <a:cubicBezTo>
                      <a:pt x="483" y="142"/>
                      <a:pt x="1" y="482"/>
                      <a:pt x="36" y="812"/>
                    </a:cubicBezTo>
                    <a:cubicBezTo>
                      <a:pt x="153" y="553"/>
                      <a:pt x="563" y="294"/>
                      <a:pt x="1082" y="187"/>
                    </a:cubicBezTo>
                    <a:cubicBezTo>
                      <a:pt x="1210" y="164"/>
                      <a:pt x="1336" y="153"/>
                      <a:pt x="1457" y="153"/>
                    </a:cubicBezTo>
                    <a:cubicBezTo>
                      <a:pt x="1935" y="153"/>
                      <a:pt x="2322" y="325"/>
                      <a:pt x="2350" y="589"/>
                    </a:cubicBezTo>
                    <a:cubicBezTo>
                      <a:pt x="2386" y="553"/>
                      <a:pt x="2386" y="482"/>
                      <a:pt x="2386" y="446"/>
                    </a:cubicBezTo>
                    <a:cubicBezTo>
                      <a:pt x="2329" y="175"/>
                      <a:pt x="1958" y="1"/>
                      <a:pt x="1488" y="1"/>
                    </a:cubicBezTo>
                    <a:close/>
                  </a:path>
                </a:pathLst>
              </a:custGeom>
              <a:gradFill>
                <a:gsLst>
                  <a:gs pos="0">
                    <a:srgbClr val="FF5E90">
                      <a:alpha val="43060"/>
                    </a:srgbClr>
                  </a:gs>
                  <a:gs pos="100000">
                    <a:srgbClr val="ED275A">
                      <a:alpha val="4306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36"/>
              <p:cNvSpPr/>
              <p:nvPr/>
            </p:nvSpPr>
            <p:spPr>
              <a:xfrm>
                <a:off x="5341788" y="6627825"/>
                <a:ext cx="242825" cy="210725"/>
              </a:xfrm>
              <a:custGeom>
                <a:rect b="b" l="l" r="r" t="t"/>
                <a:pathLst>
                  <a:path extrusionOk="0" h="8429" w="9713">
                    <a:moveTo>
                      <a:pt x="2455" y="0"/>
                    </a:moveTo>
                    <a:cubicBezTo>
                      <a:pt x="1892" y="0"/>
                      <a:pt x="1415" y="164"/>
                      <a:pt x="1082" y="511"/>
                    </a:cubicBezTo>
                    <a:cubicBezTo>
                      <a:pt x="1" y="1628"/>
                      <a:pt x="814" y="4156"/>
                      <a:pt x="2904" y="6202"/>
                    </a:cubicBezTo>
                    <a:cubicBezTo>
                      <a:pt x="4340" y="7619"/>
                      <a:pt x="6009" y="8428"/>
                      <a:pt x="7258" y="8428"/>
                    </a:cubicBezTo>
                    <a:cubicBezTo>
                      <a:pt x="7821" y="8428"/>
                      <a:pt x="8298" y="8264"/>
                      <a:pt x="8631" y="7917"/>
                    </a:cubicBezTo>
                    <a:cubicBezTo>
                      <a:pt x="9712" y="6801"/>
                      <a:pt x="8899" y="4272"/>
                      <a:pt x="6809" y="2226"/>
                    </a:cubicBezTo>
                    <a:cubicBezTo>
                      <a:pt x="5373" y="810"/>
                      <a:pt x="3704" y="0"/>
                      <a:pt x="2455" y="0"/>
                    </a:cubicBezTo>
                    <a:close/>
                  </a:path>
                </a:pathLst>
              </a:custGeom>
              <a:gradFill>
                <a:gsLst>
                  <a:gs pos="0">
                    <a:srgbClr val="FF5E90">
                      <a:alpha val="43060"/>
                    </a:srgbClr>
                  </a:gs>
                  <a:gs pos="100000">
                    <a:srgbClr val="ED275A">
                      <a:alpha val="4306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36"/>
              <p:cNvSpPr/>
              <p:nvPr/>
            </p:nvSpPr>
            <p:spPr>
              <a:xfrm>
                <a:off x="5341788" y="6630325"/>
                <a:ext cx="214000" cy="207900"/>
              </a:xfrm>
              <a:custGeom>
                <a:rect b="b" l="l" r="r" t="t"/>
                <a:pathLst>
                  <a:path extrusionOk="0" h="8316" w="8560">
                    <a:moveTo>
                      <a:pt x="1752" y="0"/>
                    </a:moveTo>
                    <a:cubicBezTo>
                      <a:pt x="1484" y="72"/>
                      <a:pt x="1260" y="223"/>
                      <a:pt x="1082" y="411"/>
                    </a:cubicBezTo>
                    <a:cubicBezTo>
                      <a:pt x="1" y="1528"/>
                      <a:pt x="814" y="4056"/>
                      <a:pt x="2904" y="6102"/>
                    </a:cubicBezTo>
                    <a:cubicBezTo>
                      <a:pt x="4336" y="7509"/>
                      <a:pt x="6003" y="8316"/>
                      <a:pt x="7246" y="8316"/>
                    </a:cubicBezTo>
                    <a:cubicBezTo>
                      <a:pt x="7780" y="8316"/>
                      <a:pt x="8235" y="8167"/>
                      <a:pt x="8560" y="7853"/>
                    </a:cubicBezTo>
                    <a:lnTo>
                      <a:pt x="8560" y="7853"/>
                    </a:lnTo>
                    <a:cubicBezTo>
                      <a:pt x="8342" y="7924"/>
                      <a:pt x="8102" y="7958"/>
                      <a:pt x="7845" y="7958"/>
                    </a:cubicBezTo>
                    <a:cubicBezTo>
                      <a:pt x="6600" y="7958"/>
                      <a:pt x="4953" y="7156"/>
                      <a:pt x="3539" y="5772"/>
                    </a:cubicBezTo>
                    <a:cubicBezTo>
                      <a:pt x="1412" y="3726"/>
                      <a:pt x="635" y="1153"/>
                      <a:pt x="1707" y="36"/>
                    </a:cubicBezTo>
                    <a:cubicBezTo>
                      <a:pt x="1707" y="36"/>
                      <a:pt x="1752" y="36"/>
                      <a:pt x="1752" y="0"/>
                    </a:cubicBezTo>
                    <a:close/>
                  </a:path>
                </a:pathLst>
              </a:custGeom>
              <a:gradFill>
                <a:gsLst>
                  <a:gs pos="0">
                    <a:srgbClr val="FF5E90">
                      <a:alpha val="43060"/>
                    </a:srgbClr>
                  </a:gs>
                  <a:gs pos="100000">
                    <a:srgbClr val="ED275A">
                      <a:alpha val="4306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36"/>
              <p:cNvSpPr/>
              <p:nvPr/>
            </p:nvSpPr>
            <p:spPr>
              <a:xfrm>
                <a:off x="5382663" y="6343650"/>
                <a:ext cx="124650" cy="182775"/>
              </a:xfrm>
              <a:custGeom>
                <a:rect b="b" l="l" r="r" t="t"/>
                <a:pathLst>
                  <a:path extrusionOk="0" h="7311" w="4986">
                    <a:moveTo>
                      <a:pt x="3248" y="1"/>
                    </a:moveTo>
                    <a:cubicBezTo>
                      <a:pt x="2262" y="1"/>
                      <a:pt x="1135" y="1301"/>
                      <a:pt x="599" y="3096"/>
                    </a:cubicBezTo>
                    <a:cubicBezTo>
                      <a:pt x="1" y="5106"/>
                      <a:pt x="412" y="6964"/>
                      <a:pt x="1457" y="7259"/>
                    </a:cubicBezTo>
                    <a:cubicBezTo>
                      <a:pt x="1563" y="7294"/>
                      <a:pt x="1672" y="7311"/>
                      <a:pt x="1783" y="7311"/>
                    </a:cubicBezTo>
                    <a:cubicBezTo>
                      <a:pt x="2760" y="7311"/>
                      <a:pt x="3895" y="6017"/>
                      <a:pt x="4432" y="4213"/>
                    </a:cubicBezTo>
                    <a:cubicBezTo>
                      <a:pt x="4986" y="2238"/>
                      <a:pt x="4620" y="371"/>
                      <a:pt x="3539" y="40"/>
                    </a:cubicBezTo>
                    <a:cubicBezTo>
                      <a:pt x="3444" y="14"/>
                      <a:pt x="3346" y="1"/>
                      <a:pt x="3248" y="1"/>
                    </a:cubicBezTo>
                    <a:close/>
                  </a:path>
                </a:pathLst>
              </a:custGeom>
              <a:gradFill>
                <a:gsLst>
                  <a:gs pos="0">
                    <a:srgbClr val="FF5E90">
                      <a:alpha val="43060"/>
                    </a:srgbClr>
                  </a:gs>
                  <a:gs pos="100000">
                    <a:srgbClr val="ED275A">
                      <a:alpha val="4306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36"/>
              <p:cNvSpPr/>
              <p:nvPr/>
            </p:nvSpPr>
            <p:spPr>
              <a:xfrm>
                <a:off x="5383563" y="6343650"/>
                <a:ext cx="99650" cy="181500"/>
              </a:xfrm>
              <a:custGeom>
                <a:rect b="b" l="l" r="r" t="t"/>
                <a:pathLst>
                  <a:path extrusionOk="0" h="7260" w="3986">
                    <a:moveTo>
                      <a:pt x="3212" y="1"/>
                    </a:moveTo>
                    <a:cubicBezTo>
                      <a:pt x="2226" y="1"/>
                      <a:pt x="1099" y="1301"/>
                      <a:pt x="563" y="3096"/>
                    </a:cubicBezTo>
                    <a:cubicBezTo>
                      <a:pt x="0" y="5061"/>
                      <a:pt x="376" y="6893"/>
                      <a:pt x="1376" y="7259"/>
                    </a:cubicBezTo>
                    <a:cubicBezTo>
                      <a:pt x="706" y="6589"/>
                      <a:pt x="528" y="5026"/>
                      <a:pt x="1010" y="3391"/>
                    </a:cubicBezTo>
                    <a:cubicBezTo>
                      <a:pt x="1508" y="1582"/>
                      <a:pt x="2644" y="286"/>
                      <a:pt x="3628" y="286"/>
                    </a:cubicBezTo>
                    <a:cubicBezTo>
                      <a:pt x="3737" y="286"/>
                      <a:pt x="3845" y="302"/>
                      <a:pt x="3949" y="335"/>
                    </a:cubicBezTo>
                    <a:lnTo>
                      <a:pt x="3985" y="335"/>
                    </a:lnTo>
                    <a:cubicBezTo>
                      <a:pt x="3878" y="192"/>
                      <a:pt x="3690" y="112"/>
                      <a:pt x="3503" y="40"/>
                    </a:cubicBezTo>
                    <a:cubicBezTo>
                      <a:pt x="3408" y="14"/>
                      <a:pt x="3310" y="1"/>
                      <a:pt x="3212" y="1"/>
                    </a:cubicBezTo>
                    <a:close/>
                  </a:path>
                </a:pathLst>
              </a:custGeom>
              <a:gradFill>
                <a:gsLst>
                  <a:gs pos="0">
                    <a:srgbClr val="FF5E90">
                      <a:alpha val="43060"/>
                    </a:srgbClr>
                  </a:gs>
                  <a:gs pos="100000">
                    <a:srgbClr val="ED275A">
                      <a:alpha val="4306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36"/>
              <p:cNvSpPr/>
              <p:nvPr/>
            </p:nvSpPr>
            <p:spPr>
              <a:xfrm>
                <a:off x="6088013" y="6496025"/>
                <a:ext cx="55875" cy="88000"/>
              </a:xfrm>
              <a:custGeom>
                <a:rect b="b" l="l" r="r" t="t"/>
                <a:pathLst>
                  <a:path extrusionOk="0" h="3520" w="2235">
                    <a:moveTo>
                      <a:pt x="886" y="1"/>
                    </a:moveTo>
                    <a:cubicBezTo>
                      <a:pt x="853" y="1"/>
                      <a:pt x="819" y="4"/>
                      <a:pt x="787" y="12"/>
                    </a:cubicBezTo>
                    <a:cubicBezTo>
                      <a:pt x="269" y="128"/>
                      <a:pt x="1" y="977"/>
                      <a:pt x="224" y="1950"/>
                    </a:cubicBezTo>
                    <a:cubicBezTo>
                      <a:pt x="403" y="2868"/>
                      <a:pt x="920" y="3519"/>
                      <a:pt x="1416" y="3519"/>
                    </a:cubicBezTo>
                    <a:cubicBezTo>
                      <a:pt x="1442" y="3519"/>
                      <a:pt x="1467" y="3517"/>
                      <a:pt x="1493" y="3514"/>
                    </a:cubicBezTo>
                    <a:cubicBezTo>
                      <a:pt x="2011" y="3398"/>
                      <a:pt x="2234" y="2540"/>
                      <a:pt x="2056" y="1575"/>
                    </a:cubicBezTo>
                    <a:cubicBezTo>
                      <a:pt x="1881" y="675"/>
                      <a:pt x="1348" y="1"/>
                      <a:pt x="886" y="1"/>
                    </a:cubicBezTo>
                    <a:close/>
                  </a:path>
                </a:pathLst>
              </a:custGeom>
              <a:gradFill>
                <a:gsLst>
                  <a:gs pos="0">
                    <a:srgbClr val="FF5E90">
                      <a:alpha val="43060"/>
                    </a:srgbClr>
                  </a:gs>
                  <a:gs pos="100000">
                    <a:srgbClr val="ED275A">
                      <a:alpha val="4306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36"/>
              <p:cNvSpPr/>
              <p:nvPr/>
            </p:nvSpPr>
            <p:spPr>
              <a:xfrm>
                <a:off x="6107663" y="6496175"/>
                <a:ext cx="36225" cy="87700"/>
              </a:xfrm>
              <a:custGeom>
                <a:rect b="b" l="l" r="r" t="t"/>
                <a:pathLst>
                  <a:path extrusionOk="0" h="3508" w="1449">
                    <a:moveTo>
                      <a:pt x="77" y="0"/>
                    </a:moveTo>
                    <a:cubicBezTo>
                      <a:pt x="52" y="0"/>
                      <a:pt x="26" y="2"/>
                      <a:pt x="1" y="6"/>
                    </a:cubicBezTo>
                    <a:cubicBezTo>
                      <a:pt x="448" y="158"/>
                      <a:pt x="859" y="747"/>
                      <a:pt x="1046" y="1533"/>
                    </a:cubicBezTo>
                    <a:cubicBezTo>
                      <a:pt x="1225" y="2498"/>
                      <a:pt x="966" y="3356"/>
                      <a:pt x="483" y="3472"/>
                    </a:cubicBezTo>
                    <a:lnTo>
                      <a:pt x="448" y="3472"/>
                    </a:lnTo>
                    <a:cubicBezTo>
                      <a:pt x="519" y="3508"/>
                      <a:pt x="635" y="3508"/>
                      <a:pt x="707" y="3508"/>
                    </a:cubicBezTo>
                    <a:cubicBezTo>
                      <a:pt x="1225" y="3392"/>
                      <a:pt x="1448" y="2534"/>
                      <a:pt x="1270" y="1569"/>
                    </a:cubicBezTo>
                    <a:cubicBezTo>
                      <a:pt x="1091" y="651"/>
                      <a:pt x="573" y="0"/>
                      <a:pt x="77" y="0"/>
                    </a:cubicBezTo>
                    <a:close/>
                  </a:path>
                </a:pathLst>
              </a:custGeom>
              <a:gradFill>
                <a:gsLst>
                  <a:gs pos="0">
                    <a:srgbClr val="FF5E90">
                      <a:alpha val="43060"/>
                    </a:srgbClr>
                  </a:gs>
                  <a:gs pos="100000">
                    <a:srgbClr val="ED275A">
                      <a:alpha val="4306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36"/>
              <p:cNvSpPr/>
              <p:nvPr/>
            </p:nvSpPr>
            <p:spPr>
              <a:xfrm>
                <a:off x="5853488" y="6371250"/>
                <a:ext cx="106125" cy="108750"/>
              </a:xfrm>
              <a:custGeom>
                <a:rect b="b" l="l" r="r" t="t"/>
                <a:pathLst>
                  <a:path extrusionOk="0" h="4350" w="4245">
                    <a:moveTo>
                      <a:pt x="1647" y="0"/>
                    </a:moveTo>
                    <a:cubicBezTo>
                      <a:pt x="1571" y="0"/>
                      <a:pt x="1496" y="6"/>
                      <a:pt x="1421" y="17"/>
                    </a:cubicBezTo>
                    <a:cubicBezTo>
                      <a:pt x="448" y="125"/>
                      <a:pt x="1" y="1206"/>
                      <a:pt x="376" y="2394"/>
                    </a:cubicBezTo>
                    <a:cubicBezTo>
                      <a:pt x="723" y="3502"/>
                      <a:pt x="1675" y="4349"/>
                      <a:pt x="2580" y="4349"/>
                    </a:cubicBezTo>
                    <a:cubicBezTo>
                      <a:pt x="2653" y="4349"/>
                      <a:pt x="2725" y="4344"/>
                      <a:pt x="2797" y="4333"/>
                    </a:cubicBezTo>
                    <a:cubicBezTo>
                      <a:pt x="3762" y="4225"/>
                      <a:pt x="4245" y="3144"/>
                      <a:pt x="3878" y="1947"/>
                    </a:cubicBezTo>
                    <a:cubicBezTo>
                      <a:pt x="3532" y="818"/>
                      <a:pt x="2554" y="0"/>
                      <a:pt x="1647" y="0"/>
                    </a:cubicBezTo>
                    <a:close/>
                  </a:path>
                </a:pathLst>
              </a:custGeom>
              <a:gradFill>
                <a:gsLst>
                  <a:gs pos="0">
                    <a:srgbClr val="FF5E90">
                      <a:alpha val="43060"/>
                    </a:srgbClr>
                  </a:gs>
                  <a:gs pos="100000">
                    <a:srgbClr val="ED275A">
                      <a:alpha val="4306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36"/>
              <p:cNvSpPr/>
              <p:nvPr/>
            </p:nvSpPr>
            <p:spPr>
              <a:xfrm>
                <a:off x="5890788" y="6370650"/>
                <a:ext cx="68825" cy="109600"/>
              </a:xfrm>
              <a:custGeom>
                <a:rect b="b" l="l" r="r" t="t"/>
                <a:pathLst>
                  <a:path extrusionOk="0" h="4384" w="2753">
                    <a:moveTo>
                      <a:pt x="123" y="0"/>
                    </a:moveTo>
                    <a:cubicBezTo>
                      <a:pt x="82" y="0"/>
                      <a:pt x="41" y="2"/>
                      <a:pt x="1" y="6"/>
                    </a:cubicBezTo>
                    <a:cubicBezTo>
                      <a:pt x="823" y="184"/>
                      <a:pt x="1600" y="935"/>
                      <a:pt x="1940" y="1935"/>
                    </a:cubicBezTo>
                    <a:cubicBezTo>
                      <a:pt x="2306" y="3133"/>
                      <a:pt x="1823" y="4205"/>
                      <a:pt x="859" y="4357"/>
                    </a:cubicBezTo>
                    <a:lnTo>
                      <a:pt x="823" y="4357"/>
                    </a:lnTo>
                    <a:cubicBezTo>
                      <a:pt x="894" y="4374"/>
                      <a:pt x="977" y="4383"/>
                      <a:pt x="1061" y="4383"/>
                    </a:cubicBezTo>
                    <a:cubicBezTo>
                      <a:pt x="1144" y="4383"/>
                      <a:pt x="1229" y="4374"/>
                      <a:pt x="1305" y="4357"/>
                    </a:cubicBezTo>
                    <a:cubicBezTo>
                      <a:pt x="2270" y="4249"/>
                      <a:pt x="2753" y="3168"/>
                      <a:pt x="2386" y="1971"/>
                    </a:cubicBezTo>
                    <a:cubicBezTo>
                      <a:pt x="2027" y="835"/>
                      <a:pt x="1023" y="0"/>
                      <a:pt x="123" y="0"/>
                    </a:cubicBezTo>
                    <a:close/>
                  </a:path>
                </a:pathLst>
              </a:custGeom>
              <a:gradFill>
                <a:gsLst>
                  <a:gs pos="0">
                    <a:srgbClr val="FF5E90">
                      <a:alpha val="43060"/>
                    </a:srgbClr>
                  </a:gs>
                  <a:gs pos="100000">
                    <a:srgbClr val="ED275A">
                      <a:alpha val="4306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36"/>
              <p:cNvSpPr/>
              <p:nvPr/>
            </p:nvSpPr>
            <p:spPr>
              <a:xfrm>
                <a:off x="6081538" y="6303450"/>
                <a:ext cx="55875" cy="87125"/>
              </a:xfrm>
              <a:custGeom>
                <a:rect b="b" l="l" r="r" t="t"/>
                <a:pathLst>
                  <a:path extrusionOk="0" h="3485" w="2235">
                    <a:moveTo>
                      <a:pt x="893" y="1"/>
                    </a:moveTo>
                    <a:cubicBezTo>
                      <a:pt x="857" y="1"/>
                      <a:pt x="822" y="5"/>
                      <a:pt x="787" y="13"/>
                    </a:cubicBezTo>
                    <a:cubicBezTo>
                      <a:pt x="260" y="121"/>
                      <a:pt x="1" y="978"/>
                      <a:pt x="224" y="1943"/>
                    </a:cubicBezTo>
                    <a:cubicBezTo>
                      <a:pt x="397" y="2843"/>
                      <a:pt x="891" y="3484"/>
                      <a:pt x="1375" y="3484"/>
                    </a:cubicBezTo>
                    <a:cubicBezTo>
                      <a:pt x="1414" y="3484"/>
                      <a:pt x="1453" y="3480"/>
                      <a:pt x="1493" y="3471"/>
                    </a:cubicBezTo>
                    <a:cubicBezTo>
                      <a:pt x="2011" y="3399"/>
                      <a:pt x="2234" y="2506"/>
                      <a:pt x="2047" y="1577"/>
                    </a:cubicBezTo>
                    <a:cubicBezTo>
                      <a:pt x="1881" y="674"/>
                      <a:pt x="1354" y="1"/>
                      <a:pt x="893" y="1"/>
                    </a:cubicBezTo>
                    <a:close/>
                  </a:path>
                </a:pathLst>
              </a:custGeom>
              <a:gradFill>
                <a:gsLst>
                  <a:gs pos="0">
                    <a:srgbClr val="FF5E90">
                      <a:alpha val="43060"/>
                    </a:srgbClr>
                  </a:gs>
                  <a:gs pos="100000">
                    <a:srgbClr val="ED275A">
                      <a:alpha val="4306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36"/>
              <p:cNvSpPr/>
              <p:nvPr/>
            </p:nvSpPr>
            <p:spPr>
              <a:xfrm>
                <a:off x="6101188" y="6303600"/>
                <a:ext cx="36225" cy="87300"/>
              </a:xfrm>
              <a:custGeom>
                <a:rect b="b" l="l" r="r" t="t"/>
                <a:pathLst>
                  <a:path extrusionOk="0" h="3492" w="1449">
                    <a:moveTo>
                      <a:pt x="86" y="1"/>
                    </a:moveTo>
                    <a:cubicBezTo>
                      <a:pt x="57" y="1"/>
                      <a:pt x="29" y="3"/>
                      <a:pt x="1" y="7"/>
                    </a:cubicBezTo>
                    <a:cubicBezTo>
                      <a:pt x="448" y="115"/>
                      <a:pt x="859" y="749"/>
                      <a:pt x="1001" y="1526"/>
                    </a:cubicBezTo>
                    <a:cubicBezTo>
                      <a:pt x="1225" y="2500"/>
                      <a:pt x="966" y="3358"/>
                      <a:pt x="448" y="3465"/>
                    </a:cubicBezTo>
                    <a:cubicBezTo>
                      <a:pt x="483" y="3483"/>
                      <a:pt x="530" y="3492"/>
                      <a:pt x="577" y="3492"/>
                    </a:cubicBezTo>
                    <a:cubicBezTo>
                      <a:pt x="624" y="3492"/>
                      <a:pt x="671" y="3483"/>
                      <a:pt x="707" y="3465"/>
                    </a:cubicBezTo>
                    <a:cubicBezTo>
                      <a:pt x="1225" y="3393"/>
                      <a:pt x="1448" y="2500"/>
                      <a:pt x="1261" y="1571"/>
                    </a:cubicBezTo>
                    <a:cubicBezTo>
                      <a:pt x="1092" y="650"/>
                      <a:pt x="579" y="1"/>
                      <a:pt x="86" y="1"/>
                    </a:cubicBezTo>
                    <a:close/>
                  </a:path>
                </a:pathLst>
              </a:custGeom>
              <a:gradFill>
                <a:gsLst>
                  <a:gs pos="0">
                    <a:srgbClr val="FF5E90">
                      <a:alpha val="43060"/>
                    </a:srgbClr>
                  </a:gs>
                  <a:gs pos="100000">
                    <a:srgbClr val="ED275A">
                      <a:alpha val="4306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36"/>
              <p:cNvSpPr/>
              <p:nvPr/>
            </p:nvSpPr>
            <p:spPr>
              <a:xfrm>
                <a:off x="5894588" y="6774000"/>
                <a:ext cx="91150" cy="57075"/>
              </a:xfrm>
              <a:custGeom>
                <a:rect b="b" l="l" r="r" t="t"/>
                <a:pathLst>
                  <a:path extrusionOk="0" h="2283" w="3646">
                    <a:moveTo>
                      <a:pt x="2593" y="1"/>
                    </a:moveTo>
                    <a:cubicBezTo>
                      <a:pt x="2249" y="1"/>
                      <a:pt x="1841" y="95"/>
                      <a:pt x="1448" y="284"/>
                    </a:cubicBezTo>
                    <a:cubicBezTo>
                      <a:pt x="555" y="730"/>
                      <a:pt x="1" y="1436"/>
                      <a:pt x="224" y="1919"/>
                    </a:cubicBezTo>
                    <a:cubicBezTo>
                      <a:pt x="344" y="2158"/>
                      <a:pt x="656" y="2282"/>
                      <a:pt x="1058" y="2282"/>
                    </a:cubicBezTo>
                    <a:cubicBezTo>
                      <a:pt x="1406" y="2282"/>
                      <a:pt x="1820" y="2190"/>
                      <a:pt x="2234" y="1999"/>
                    </a:cubicBezTo>
                    <a:cubicBezTo>
                      <a:pt x="3128" y="1588"/>
                      <a:pt x="3646" y="847"/>
                      <a:pt x="3423" y="400"/>
                    </a:cubicBezTo>
                    <a:cubicBezTo>
                      <a:pt x="3321" y="133"/>
                      <a:pt x="3001" y="1"/>
                      <a:pt x="2593" y="1"/>
                    </a:cubicBezTo>
                    <a:close/>
                  </a:path>
                </a:pathLst>
              </a:custGeom>
              <a:gradFill>
                <a:gsLst>
                  <a:gs pos="0">
                    <a:srgbClr val="FF5E90">
                      <a:alpha val="43060"/>
                    </a:srgbClr>
                  </a:gs>
                  <a:gs pos="100000">
                    <a:srgbClr val="ED275A">
                      <a:alpha val="4306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36"/>
              <p:cNvSpPr/>
              <p:nvPr/>
            </p:nvSpPr>
            <p:spPr>
              <a:xfrm>
                <a:off x="5899288" y="6783975"/>
                <a:ext cx="86450" cy="47100"/>
              </a:xfrm>
              <a:custGeom>
                <a:rect b="b" l="l" r="r" t="t"/>
                <a:pathLst>
                  <a:path extrusionOk="0" h="1884" w="3458">
                    <a:moveTo>
                      <a:pt x="3270" y="1"/>
                    </a:moveTo>
                    <a:cubicBezTo>
                      <a:pt x="3235" y="448"/>
                      <a:pt x="2752" y="1001"/>
                      <a:pt x="2011" y="1377"/>
                    </a:cubicBezTo>
                    <a:cubicBezTo>
                      <a:pt x="1604" y="1564"/>
                      <a:pt x="1197" y="1656"/>
                      <a:pt x="854" y="1656"/>
                    </a:cubicBezTo>
                    <a:cubicBezTo>
                      <a:pt x="443" y="1656"/>
                      <a:pt x="122" y="1523"/>
                      <a:pt x="0" y="1261"/>
                    </a:cubicBezTo>
                    <a:lnTo>
                      <a:pt x="0" y="1261"/>
                    </a:lnTo>
                    <a:cubicBezTo>
                      <a:pt x="0" y="1341"/>
                      <a:pt x="0" y="1412"/>
                      <a:pt x="36" y="1520"/>
                    </a:cubicBezTo>
                    <a:cubicBezTo>
                      <a:pt x="156" y="1759"/>
                      <a:pt x="468" y="1883"/>
                      <a:pt x="870" y="1883"/>
                    </a:cubicBezTo>
                    <a:cubicBezTo>
                      <a:pt x="1218" y="1883"/>
                      <a:pt x="1632" y="1791"/>
                      <a:pt x="2046" y="1600"/>
                    </a:cubicBezTo>
                    <a:cubicBezTo>
                      <a:pt x="2940" y="1189"/>
                      <a:pt x="3458" y="483"/>
                      <a:pt x="3270" y="1"/>
                    </a:cubicBezTo>
                    <a:close/>
                  </a:path>
                </a:pathLst>
              </a:custGeom>
              <a:gradFill>
                <a:gsLst>
                  <a:gs pos="0">
                    <a:srgbClr val="FF5E90">
                      <a:alpha val="43060"/>
                    </a:srgbClr>
                  </a:gs>
                  <a:gs pos="100000">
                    <a:srgbClr val="ED275A">
                      <a:alpha val="4306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36"/>
              <p:cNvSpPr/>
              <p:nvPr/>
            </p:nvSpPr>
            <p:spPr>
              <a:xfrm>
                <a:off x="5334188" y="6439225"/>
                <a:ext cx="57875" cy="87125"/>
              </a:xfrm>
              <a:custGeom>
                <a:rect b="b" l="l" r="r" t="t"/>
                <a:pathLst>
                  <a:path extrusionOk="0" h="3485" w="2315">
                    <a:moveTo>
                      <a:pt x="833" y="1"/>
                    </a:moveTo>
                    <a:cubicBezTo>
                      <a:pt x="793" y="1"/>
                      <a:pt x="754" y="5"/>
                      <a:pt x="716" y="14"/>
                    </a:cubicBezTo>
                    <a:cubicBezTo>
                      <a:pt x="189" y="166"/>
                      <a:pt x="1" y="1060"/>
                      <a:pt x="269" y="1989"/>
                    </a:cubicBezTo>
                    <a:cubicBezTo>
                      <a:pt x="508" y="2848"/>
                      <a:pt x="1030" y="3485"/>
                      <a:pt x="1524" y="3485"/>
                    </a:cubicBezTo>
                    <a:cubicBezTo>
                      <a:pt x="1565" y="3485"/>
                      <a:pt x="1605" y="3481"/>
                      <a:pt x="1645" y="3472"/>
                    </a:cubicBezTo>
                    <a:cubicBezTo>
                      <a:pt x="2127" y="3329"/>
                      <a:pt x="2315" y="2436"/>
                      <a:pt x="2056" y="1506"/>
                    </a:cubicBezTo>
                    <a:cubicBezTo>
                      <a:pt x="1850" y="610"/>
                      <a:pt x="1296" y="1"/>
                      <a:pt x="833" y="1"/>
                    </a:cubicBezTo>
                    <a:close/>
                  </a:path>
                </a:pathLst>
              </a:custGeom>
              <a:gradFill>
                <a:gsLst>
                  <a:gs pos="0">
                    <a:srgbClr val="FF5E90">
                      <a:alpha val="43060"/>
                    </a:srgbClr>
                  </a:gs>
                  <a:gs pos="100000">
                    <a:srgbClr val="ED275A">
                      <a:alpha val="4306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36"/>
              <p:cNvSpPr/>
              <p:nvPr/>
            </p:nvSpPr>
            <p:spPr>
              <a:xfrm>
                <a:off x="5334188" y="6439575"/>
                <a:ext cx="40250" cy="86775"/>
              </a:xfrm>
              <a:custGeom>
                <a:rect b="b" l="l" r="r" t="t"/>
                <a:pathLst>
                  <a:path extrusionOk="0" h="3471" w="1610">
                    <a:moveTo>
                      <a:pt x="716" y="0"/>
                    </a:moveTo>
                    <a:cubicBezTo>
                      <a:pt x="189" y="152"/>
                      <a:pt x="1" y="1046"/>
                      <a:pt x="269" y="1975"/>
                    </a:cubicBezTo>
                    <a:cubicBezTo>
                      <a:pt x="508" y="2834"/>
                      <a:pt x="1030" y="3471"/>
                      <a:pt x="1496" y="3471"/>
                    </a:cubicBezTo>
                    <a:cubicBezTo>
                      <a:pt x="1534" y="3471"/>
                      <a:pt x="1572" y="3467"/>
                      <a:pt x="1609" y="3458"/>
                    </a:cubicBezTo>
                    <a:cubicBezTo>
                      <a:pt x="1162" y="3351"/>
                      <a:pt x="716" y="2752"/>
                      <a:pt x="492" y="1975"/>
                    </a:cubicBezTo>
                    <a:cubicBezTo>
                      <a:pt x="224" y="1046"/>
                      <a:pt x="448" y="152"/>
                      <a:pt x="939" y="0"/>
                    </a:cubicBezTo>
                    <a:close/>
                  </a:path>
                </a:pathLst>
              </a:custGeom>
              <a:gradFill>
                <a:gsLst>
                  <a:gs pos="0">
                    <a:srgbClr val="FF5E90">
                      <a:alpha val="43060"/>
                    </a:srgbClr>
                  </a:gs>
                  <a:gs pos="100000">
                    <a:srgbClr val="ED275A">
                      <a:alpha val="4306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36"/>
              <p:cNvSpPr/>
              <p:nvPr/>
            </p:nvSpPr>
            <p:spPr>
              <a:xfrm>
                <a:off x="5620988" y="6786525"/>
                <a:ext cx="62350" cy="34400"/>
              </a:xfrm>
              <a:custGeom>
                <a:rect b="b" l="l" r="r" t="t"/>
                <a:pathLst>
                  <a:path extrusionOk="0" h="1376" w="2494">
                    <a:moveTo>
                      <a:pt x="850" y="0"/>
                    </a:moveTo>
                    <a:cubicBezTo>
                      <a:pt x="435" y="0"/>
                      <a:pt x="122" y="142"/>
                      <a:pt x="72" y="381"/>
                    </a:cubicBezTo>
                    <a:cubicBezTo>
                      <a:pt x="0" y="712"/>
                      <a:pt x="447" y="1123"/>
                      <a:pt x="1081" y="1310"/>
                    </a:cubicBezTo>
                    <a:cubicBezTo>
                      <a:pt x="1272" y="1354"/>
                      <a:pt x="1456" y="1375"/>
                      <a:pt x="1624" y="1375"/>
                    </a:cubicBezTo>
                    <a:cubicBezTo>
                      <a:pt x="2046" y="1375"/>
                      <a:pt x="2364" y="1239"/>
                      <a:pt x="2422" y="971"/>
                    </a:cubicBezTo>
                    <a:cubicBezTo>
                      <a:pt x="2493" y="640"/>
                      <a:pt x="2046" y="229"/>
                      <a:pt x="1412" y="77"/>
                    </a:cubicBezTo>
                    <a:cubicBezTo>
                      <a:pt x="1215" y="25"/>
                      <a:pt x="1023" y="0"/>
                      <a:pt x="850" y="0"/>
                    </a:cubicBezTo>
                    <a:close/>
                  </a:path>
                </a:pathLst>
              </a:custGeom>
              <a:gradFill>
                <a:gsLst>
                  <a:gs pos="0">
                    <a:srgbClr val="FF5E90">
                      <a:alpha val="43060"/>
                    </a:srgbClr>
                  </a:gs>
                  <a:gs pos="100000">
                    <a:srgbClr val="ED275A">
                      <a:alpha val="4306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36"/>
              <p:cNvSpPr/>
              <p:nvPr/>
            </p:nvSpPr>
            <p:spPr>
              <a:xfrm>
                <a:off x="5620988" y="6792250"/>
                <a:ext cx="60550" cy="28700"/>
              </a:xfrm>
              <a:custGeom>
                <a:rect b="b" l="l" r="r" t="t"/>
                <a:pathLst>
                  <a:path extrusionOk="0" h="1148" w="2422">
                    <a:moveTo>
                      <a:pt x="143" y="0"/>
                    </a:moveTo>
                    <a:lnTo>
                      <a:pt x="143" y="0"/>
                    </a:lnTo>
                    <a:cubicBezTo>
                      <a:pt x="108" y="36"/>
                      <a:pt x="72" y="117"/>
                      <a:pt x="72" y="152"/>
                    </a:cubicBezTo>
                    <a:cubicBezTo>
                      <a:pt x="0" y="483"/>
                      <a:pt x="447" y="894"/>
                      <a:pt x="1081" y="1081"/>
                    </a:cubicBezTo>
                    <a:cubicBezTo>
                      <a:pt x="1264" y="1126"/>
                      <a:pt x="1444" y="1147"/>
                      <a:pt x="1611" y="1147"/>
                    </a:cubicBezTo>
                    <a:cubicBezTo>
                      <a:pt x="2015" y="1147"/>
                      <a:pt x="2339" y="1021"/>
                      <a:pt x="2422" y="787"/>
                    </a:cubicBezTo>
                    <a:lnTo>
                      <a:pt x="2422" y="787"/>
                    </a:lnTo>
                    <a:cubicBezTo>
                      <a:pt x="2279" y="929"/>
                      <a:pt x="2027" y="1010"/>
                      <a:pt x="1718" y="1010"/>
                    </a:cubicBezTo>
                    <a:cubicBezTo>
                      <a:pt x="1545" y="1010"/>
                      <a:pt x="1353" y="984"/>
                      <a:pt x="1153" y="930"/>
                    </a:cubicBezTo>
                    <a:cubicBezTo>
                      <a:pt x="519" y="787"/>
                      <a:pt x="72" y="376"/>
                      <a:pt x="143" y="0"/>
                    </a:cubicBezTo>
                    <a:close/>
                  </a:path>
                </a:pathLst>
              </a:custGeom>
              <a:gradFill>
                <a:gsLst>
                  <a:gs pos="0">
                    <a:srgbClr val="FF5E90">
                      <a:alpha val="43060"/>
                    </a:srgbClr>
                  </a:gs>
                  <a:gs pos="100000">
                    <a:srgbClr val="ED275A">
                      <a:alpha val="4306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36"/>
              <p:cNvSpPr/>
              <p:nvPr/>
            </p:nvSpPr>
            <p:spPr>
              <a:xfrm>
                <a:off x="5633938" y="6834950"/>
                <a:ext cx="129350" cy="68150"/>
              </a:xfrm>
              <a:custGeom>
                <a:rect b="b" l="l" r="r" t="t"/>
                <a:pathLst>
                  <a:path extrusionOk="0" h="2726" w="5174">
                    <a:moveTo>
                      <a:pt x="2354" y="0"/>
                    </a:moveTo>
                    <a:cubicBezTo>
                      <a:pt x="1053" y="0"/>
                      <a:pt x="34" y="571"/>
                      <a:pt x="1" y="1267"/>
                    </a:cubicBezTo>
                    <a:cubicBezTo>
                      <a:pt x="1" y="2018"/>
                      <a:pt x="1117" y="2652"/>
                      <a:pt x="2529" y="2724"/>
                    </a:cubicBezTo>
                    <a:cubicBezTo>
                      <a:pt x="2569" y="2725"/>
                      <a:pt x="2610" y="2725"/>
                      <a:pt x="2650" y="2725"/>
                    </a:cubicBezTo>
                    <a:cubicBezTo>
                      <a:pt x="4016" y="2725"/>
                      <a:pt x="5138" y="2140"/>
                      <a:pt x="5138" y="1419"/>
                    </a:cubicBezTo>
                    <a:cubicBezTo>
                      <a:pt x="5173" y="678"/>
                      <a:pt x="4021" y="43"/>
                      <a:pt x="2609" y="8"/>
                    </a:cubicBezTo>
                    <a:cubicBezTo>
                      <a:pt x="2523" y="3"/>
                      <a:pt x="2438" y="0"/>
                      <a:pt x="2354" y="0"/>
                    </a:cubicBezTo>
                    <a:close/>
                  </a:path>
                </a:pathLst>
              </a:custGeom>
              <a:gradFill>
                <a:gsLst>
                  <a:gs pos="0">
                    <a:srgbClr val="FF5E90">
                      <a:alpha val="43060"/>
                    </a:srgbClr>
                  </a:gs>
                  <a:gs pos="100000">
                    <a:srgbClr val="ED275A">
                      <a:alpha val="4306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36"/>
              <p:cNvSpPr/>
              <p:nvPr/>
            </p:nvSpPr>
            <p:spPr>
              <a:xfrm>
                <a:off x="5633938" y="6857475"/>
                <a:ext cx="128450" cy="45625"/>
              </a:xfrm>
              <a:custGeom>
                <a:rect b="b" l="l" r="r" t="t"/>
                <a:pathLst>
                  <a:path extrusionOk="0" h="1825" w="5138">
                    <a:moveTo>
                      <a:pt x="117" y="0"/>
                    </a:moveTo>
                    <a:cubicBezTo>
                      <a:pt x="36" y="107"/>
                      <a:pt x="1" y="259"/>
                      <a:pt x="1" y="366"/>
                    </a:cubicBezTo>
                    <a:cubicBezTo>
                      <a:pt x="1" y="1117"/>
                      <a:pt x="1117" y="1751"/>
                      <a:pt x="2529" y="1823"/>
                    </a:cubicBezTo>
                    <a:cubicBezTo>
                      <a:pt x="2572" y="1824"/>
                      <a:pt x="2616" y="1824"/>
                      <a:pt x="2659" y="1824"/>
                    </a:cubicBezTo>
                    <a:cubicBezTo>
                      <a:pt x="4019" y="1824"/>
                      <a:pt x="5103" y="1282"/>
                      <a:pt x="5138" y="554"/>
                    </a:cubicBezTo>
                    <a:lnTo>
                      <a:pt x="5138" y="554"/>
                    </a:lnTo>
                    <a:cubicBezTo>
                      <a:pt x="4843" y="1117"/>
                      <a:pt x="3833" y="1483"/>
                      <a:pt x="2645" y="1483"/>
                    </a:cubicBezTo>
                    <a:cubicBezTo>
                      <a:pt x="1234" y="1447"/>
                      <a:pt x="72" y="777"/>
                      <a:pt x="117" y="36"/>
                    </a:cubicBezTo>
                    <a:lnTo>
                      <a:pt x="117" y="0"/>
                    </a:lnTo>
                    <a:close/>
                  </a:path>
                </a:pathLst>
              </a:custGeom>
              <a:gradFill>
                <a:gsLst>
                  <a:gs pos="0">
                    <a:srgbClr val="FF5E90">
                      <a:alpha val="43060"/>
                    </a:srgbClr>
                  </a:gs>
                  <a:gs pos="100000">
                    <a:srgbClr val="ED275A">
                      <a:alpha val="43060"/>
                    </a:srgbClr>
                  </a:gs>
                </a:gsLst>
                <a:lin ang="189007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12" name="Google Shape;1312;p36"/>
          <p:cNvGrpSpPr/>
          <p:nvPr/>
        </p:nvGrpSpPr>
        <p:grpSpPr>
          <a:xfrm>
            <a:off x="4187219" y="2016825"/>
            <a:ext cx="1657125" cy="1640700"/>
            <a:chOff x="4187219" y="2016825"/>
            <a:chExt cx="1657125" cy="1640700"/>
          </a:xfrm>
        </p:grpSpPr>
        <p:sp>
          <p:nvSpPr>
            <p:cNvPr id="1313" name="Google Shape;1313;p36"/>
            <p:cNvSpPr/>
            <p:nvPr/>
          </p:nvSpPr>
          <p:spPr>
            <a:xfrm>
              <a:off x="4187219" y="3542025"/>
              <a:ext cx="115500" cy="1155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36"/>
            <p:cNvSpPr/>
            <p:nvPr/>
          </p:nvSpPr>
          <p:spPr>
            <a:xfrm>
              <a:off x="4739519" y="2817567"/>
              <a:ext cx="115500" cy="1155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36"/>
            <p:cNvSpPr/>
            <p:nvPr/>
          </p:nvSpPr>
          <p:spPr>
            <a:xfrm>
              <a:off x="4696244" y="2016825"/>
              <a:ext cx="115500" cy="1155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16" name="Google Shape;1316;p36"/>
            <p:cNvCxnSpPr>
              <a:endCxn id="1317" idx="1"/>
            </p:cNvCxnSpPr>
            <p:nvPr/>
          </p:nvCxnSpPr>
          <p:spPr>
            <a:xfrm>
              <a:off x="4302600" y="3599775"/>
              <a:ext cx="767700" cy="0"/>
            </a:xfrm>
            <a:prstGeom prst="straightConnector1">
              <a:avLst/>
            </a:prstGeom>
            <a:noFill/>
            <a:ln cap="flat" cmpd="sng" w="19050">
              <a:solidFill>
                <a:srgbClr val="FFFFFF"/>
              </a:solidFill>
              <a:prstDash val="solid"/>
              <a:round/>
              <a:headEnd len="med" w="med" type="none"/>
              <a:tailEnd len="med" w="med" type="none"/>
            </a:ln>
          </p:spPr>
        </p:cxnSp>
        <p:cxnSp>
          <p:nvCxnSpPr>
            <p:cNvPr id="1318" name="Google Shape;1318;p36"/>
            <p:cNvCxnSpPr>
              <a:stCxn id="1314" idx="6"/>
              <a:endCxn id="1319" idx="1"/>
            </p:cNvCxnSpPr>
            <p:nvPr/>
          </p:nvCxnSpPr>
          <p:spPr>
            <a:xfrm>
              <a:off x="4855019" y="2875317"/>
              <a:ext cx="769500" cy="0"/>
            </a:xfrm>
            <a:prstGeom prst="straightConnector1">
              <a:avLst/>
            </a:prstGeom>
            <a:noFill/>
            <a:ln cap="flat" cmpd="sng" w="19050">
              <a:solidFill>
                <a:srgbClr val="FFFFFF"/>
              </a:solidFill>
              <a:prstDash val="solid"/>
              <a:round/>
              <a:headEnd len="med" w="med" type="none"/>
              <a:tailEnd len="med" w="med" type="none"/>
            </a:ln>
          </p:spPr>
        </p:cxnSp>
        <p:cxnSp>
          <p:nvCxnSpPr>
            <p:cNvPr id="1320" name="Google Shape;1320;p36"/>
            <p:cNvCxnSpPr>
              <a:stCxn id="1315" idx="6"/>
              <a:endCxn id="1321" idx="1"/>
            </p:cNvCxnSpPr>
            <p:nvPr/>
          </p:nvCxnSpPr>
          <p:spPr>
            <a:xfrm>
              <a:off x="4811744" y="2074575"/>
              <a:ext cx="1032600" cy="0"/>
            </a:xfrm>
            <a:prstGeom prst="straightConnector1">
              <a:avLst/>
            </a:prstGeom>
            <a:noFill/>
            <a:ln cap="flat" cmpd="sng" w="19050">
              <a:solidFill>
                <a:srgbClr val="FFFFFF"/>
              </a:solidFill>
              <a:prstDash val="solid"/>
              <a:round/>
              <a:headEnd len="med" w="med" type="none"/>
              <a:tailEnd len="med" w="med" type="none"/>
            </a:ln>
          </p:spPr>
        </p:cxnSp>
      </p:grpSp>
      <p:sp>
        <p:nvSpPr>
          <p:cNvPr id="1321" name="Google Shape;1321;p36"/>
          <p:cNvSpPr txBox="1"/>
          <p:nvPr/>
        </p:nvSpPr>
        <p:spPr>
          <a:xfrm>
            <a:off x="5844428" y="1848675"/>
            <a:ext cx="1636500" cy="451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sz="1100">
                <a:solidFill>
                  <a:srgbClr val="9E005D"/>
                </a:solidFill>
                <a:latin typeface="Didact Gothic"/>
                <a:ea typeface="Didact Gothic"/>
                <a:cs typeface="Didact Gothic"/>
                <a:sym typeface="Didact Gothic"/>
              </a:rPr>
              <a:t>Venus has a beautiful name and is the second planet from the Sun</a:t>
            </a:r>
            <a:endParaRPr sz="1100">
              <a:solidFill>
                <a:srgbClr val="9E005D"/>
              </a:solidFill>
              <a:latin typeface="Didact Gothic"/>
              <a:ea typeface="Didact Gothic"/>
              <a:cs typeface="Didact Gothic"/>
              <a:sym typeface="Didact Gothic"/>
            </a:endParaRPr>
          </a:p>
        </p:txBody>
      </p:sp>
      <p:sp>
        <p:nvSpPr>
          <p:cNvPr id="1319" name="Google Shape;1319;p36"/>
          <p:cNvSpPr txBox="1"/>
          <p:nvPr/>
        </p:nvSpPr>
        <p:spPr>
          <a:xfrm>
            <a:off x="5624400" y="2649424"/>
            <a:ext cx="1520700" cy="451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sz="1100">
                <a:solidFill>
                  <a:srgbClr val="9E005D"/>
                </a:solidFill>
                <a:latin typeface="Didact Gothic"/>
                <a:ea typeface="Didact Gothic"/>
                <a:cs typeface="Didact Gothic"/>
                <a:sym typeface="Didact Gothic"/>
              </a:rPr>
              <a:t>Despite being red, Mars is a cold place, not hot</a:t>
            </a:r>
            <a:endParaRPr sz="1100">
              <a:solidFill>
                <a:srgbClr val="9E005D"/>
              </a:solidFill>
              <a:latin typeface="Didact Gothic"/>
              <a:ea typeface="Didact Gothic"/>
              <a:cs typeface="Didact Gothic"/>
              <a:sym typeface="Didact Gothic"/>
            </a:endParaRPr>
          </a:p>
        </p:txBody>
      </p:sp>
      <p:sp>
        <p:nvSpPr>
          <p:cNvPr id="1317" name="Google Shape;1317;p36"/>
          <p:cNvSpPr txBox="1"/>
          <p:nvPr/>
        </p:nvSpPr>
        <p:spPr>
          <a:xfrm>
            <a:off x="5070300" y="3373875"/>
            <a:ext cx="1633200" cy="451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sz="1100">
                <a:solidFill>
                  <a:srgbClr val="9E005D"/>
                </a:solidFill>
                <a:latin typeface="Didact Gothic"/>
                <a:ea typeface="Didact Gothic"/>
                <a:cs typeface="Didact Gothic"/>
                <a:sym typeface="Didact Gothic"/>
              </a:rPr>
              <a:t>Jupiter</a:t>
            </a:r>
            <a:r>
              <a:rPr lang="es" sz="1100">
                <a:solidFill>
                  <a:srgbClr val="9E005D"/>
                </a:solidFill>
                <a:latin typeface="Didact Gothic"/>
                <a:ea typeface="Didact Gothic"/>
                <a:cs typeface="Didact Gothic"/>
                <a:sym typeface="Didact Gothic"/>
              </a:rPr>
              <a:t> is the biggest planet in our Solar System</a:t>
            </a:r>
            <a:endParaRPr sz="1100">
              <a:solidFill>
                <a:srgbClr val="9E005D"/>
              </a:solidFill>
              <a:latin typeface="Didact Gothic"/>
              <a:ea typeface="Didact Gothic"/>
              <a:cs typeface="Didact Gothic"/>
              <a:sym typeface="Didact Gothic"/>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325" name="Shape 1325"/>
        <p:cNvGrpSpPr/>
        <p:nvPr/>
      </p:nvGrpSpPr>
      <p:grpSpPr>
        <a:xfrm>
          <a:off x="0" y="0"/>
          <a:ext cx="0" cy="0"/>
          <a:chOff x="0" y="0"/>
          <a:chExt cx="0" cy="0"/>
        </a:xfrm>
      </p:grpSpPr>
      <p:sp>
        <p:nvSpPr>
          <p:cNvPr id="1326" name="Google Shape;1326;p37"/>
          <p:cNvSpPr txBox="1"/>
          <p:nvPr>
            <p:ph type="ctrTitle"/>
          </p:nvPr>
        </p:nvSpPr>
        <p:spPr>
          <a:xfrm>
            <a:off x="1007650" y="790500"/>
            <a:ext cx="71268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Exercise</a:t>
            </a:r>
            <a:endParaRPr/>
          </a:p>
        </p:txBody>
      </p:sp>
      <p:sp>
        <p:nvSpPr>
          <p:cNvPr id="1327" name="Google Shape;1327;p37"/>
          <p:cNvSpPr/>
          <p:nvPr/>
        </p:nvSpPr>
        <p:spPr>
          <a:xfrm>
            <a:off x="3165088" y="2766728"/>
            <a:ext cx="576948" cy="439406"/>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rgbClr val="9E00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1328" name="Google Shape;1328;p37"/>
          <p:cNvSpPr/>
          <p:nvPr/>
        </p:nvSpPr>
        <p:spPr>
          <a:xfrm>
            <a:off x="4448624" y="2751574"/>
            <a:ext cx="477259" cy="469735"/>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rgbClr val="9E00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37"/>
          <p:cNvSpPr/>
          <p:nvPr/>
        </p:nvSpPr>
        <p:spPr>
          <a:xfrm>
            <a:off x="2072300" y="1536675"/>
            <a:ext cx="5229900" cy="1027200"/>
          </a:xfrm>
          <a:prstGeom prst="rect">
            <a:avLst/>
          </a:prstGeom>
          <a:solidFill>
            <a:srgbClr val="EEEEEE">
              <a:alpha val="630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37"/>
          <p:cNvSpPr txBox="1"/>
          <p:nvPr>
            <p:ph type="ctrTitle"/>
          </p:nvPr>
        </p:nvSpPr>
        <p:spPr>
          <a:xfrm>
            <a:off x="5067600" y="2697538"/>
            <a:ext cx="5388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a:t>
            </a:r>
            <a:endParaRPr/>
          </a:p>
        </p:txBody>
      </p:sp>
      <p:sp>
        <p:nvSpPr>
          <p:cNvPr id="1331" name="Google Shape;1331;p37"/>
          <p:cNvSpPr txBox="1"/>
          <p:nvPr>
            <p:ph type="ctrTitle"/>
          </p:nvPr>
        </p:nvSpPr>
        <p:spPr>
          <a:xfrm>
            <a:off x="3825925" y="2697538"/>
            <a:ext cx="5388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a:t>
            </a:r>
            <a:endParaRPr/>
          </a:p>
        </p:txBody>
      </p:sp>
      <p:sp>
        <p:nvSpPr>
          <p:cNvPr id="1332" name="Google Shape;1332;p37"/>
          <p:cNvSpPr txBox="1"/>
          <p:nvPr>
            <p:ph idx="1" type="subTitle"/>
          </p:nvPr>
        </p:nvSpPr>
        <p:spPr>
          <a:xfrm>
            <a:off x="2180401" y="3404800"/>
            <a:ext cx="50433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sz="1400">
                <a:solidFill>
                  <a:srgbClr val="FFFFFF"/>
                </a:solidFill>
              </a:rPr>
              <a:t>Contrary to popular belief, no. The truth is that this planet was named after the Roman messenger god, Mercury</a:t>
            </a:r>
            <a:endParaRPr sz="1400">
              <a:solidFill>
                <a:srgbClr val="FFFFFF"/>
              </a:solidFill>
            </a:endParaRPr>
          </a:p>
        </p:txBody>
      </p:sp>
      <p:sp>
        <p:nvSpPr>
          <p:cNvPr id="1333" name="Google Shape;1333;p37"/>
          <p:cNvSpPr txBox="1"/>
          <p:nvPr>
            <p:ph idx="1" type="subTitle"/>
          </p:nvPr>
        </p:nvSpPr>
        <p:spPr>
          <a:xfrm>
            <a:off x="2180400" y="1730650"/>
            <a:ext cx="5043300" cy="538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sz="1400"/>
              <a:t>Mercury is the closest planet to the Sun, but does its name have anything to do with the liquid metal?</a:t>
            </a:r>
            <a:endParaRPr sz="1400"/>
          </a:p>
        </p:txBody>
      </p:sp>
      <p:sp>
        <p:nvSpPr>
          <p:cNvPr id="1334" name="Google Shape;1334;p37"/>
          <p:cNvSpPr/>
          <p:nvPr/>
        </p:nvSpPr>
        <p:spPr>
          <a:xfrm>
            <a:off x="5699361" y="2766074"/>
            <a:ext cx="441295" cy="440705"/>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rgbClr val="9E005D"/>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338" name="Shape 1338"/>
        <p:cNvGrpSpPr/>
        <p:nvPr/>
      </p:nvGrpSpPr>
      <p:grpSpPr>
        <a:xfrm>
          <a:off x="0" y="0"/>
          <a:ext cx="0" cy="0"/>
          <a:chOff x="0" y="0"/>
          <a:chExt cx="0" cy="0"/>
        </a:xfrm>
      </p:grpSpPr>
      <p:sp>
        <p:nvSpPr>
          <p:cNvPr id="1339" name="Google Shape;1339;p38"/>
          <p:cNvSpPr txBox="1"/>
          <p:nvPr>
            <p:ph idx="1" type="subTitle"/>
          </p:nvPr>
        </p:nvSpPr>
        <p:spPr>
          <a:xfrm>
            <a:off x="2097225" y="2282850"/>
            <a:ext cx="49494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lang="es" sz="1400"/>
              <a:t>Mercury is the closest planet to the Sun, and Neptune is the farthest one. Calculate the distance between these two planets.</a:t>
            </a:r>
            <a:endParaRPr sz="1400"/>
          </a:p>
        </p:txBody>
      </p:sp>
      <p:sp>
        <p:nvSpPr>
          <p:cNvPr id="1340" name="Google Shape;1340;p38"/>
          <p:cNvSpPr txBox="1"/>
          <p:nvPr>
            <p:ph type="ctrTitle"/>
          </p:nvPr>
        </p:nvSpPr>
        <p:spPr>
          <a:xfrm>
            <a:off x="1007650" y="790500"/>
            <a:ext cx="71268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Assignment</a:t>
            </a:r>
            <a:endParaRPr/>
          </a:p>
        </p:txBody>
      </p:sp>
      <p:grpSp>
        <p:nvGrpSpPr>
          <p:cNvPr id="1341" name="Google Shape;1341;p38"/>
          <p:cNvGrpSpPr/>
          <p:nvPr/>
        </p:nvGrpSpPr>
        <p:grpSpPr>
          <a:xfrm>
            <a:off x="4358476" y="3255750"/>
            <a:ext cx="424834" cy="675941"/>
            <a:chOff x="4456613" y="2388200"/>
            <a:chExt cx="230775" cy="367100"/>
          </a:xfrm>
        </p:grpSpPr>
        <p:sp>
          <p:nvSpPr>
            <p:cNvPr id="1342" name="Google Shape;1342;p38"/>
            <p:cNvSpPr/>
            <p:nvPr/>
          </p:nvSpPr>
          <p:spPr>
            <a:xfrm>
              <a:off x="4456613" y="238820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rgbClr val="9E00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1343" name="Google Shape;1343;p38"/>
            <p:cNvSpPr/>
            <p:nvPr/>
          </p:nvSpPr>
          <p:spPr>
            <a:xfrm>
              <a:off x="4524088" y="267037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rgbClr val="9E00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347" name="Shape 1347"/>
        <p:cNvGrpSpPr/>
        <p:nvPr/>
      </p:nvGrpSpPr>
      <p:grpSpPr>
        <a:xfrm>
          <a:off x="0" y="0"/>
          <a:ext cx="0" cy="0"/>
          <a:chOff x="0" y="0"/>
          <a:chExt cx="0" cy="0"/>
        </a:xfrm>
      </p:grpSpPr>
      <p:sp>
        <p:nvSpPr>
          <p:cNvPr id="1348" name="Google Shape;1348;p39"/>
          <p:cNvSpPr txBox="1"/>
          <p:nvPr>
            <p:ph type="ctrTitle"/>
          </p:nvPr>
        </p:nvSpPr>
        <p:spPr>
          <a:xfrm>
            <a:off x="1315450" y="2510350"/>
            <a:ext cx="65130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Thanks!</a:t>
            </a:r>
            <a:endParaRPr/>
          </a:p>
        </p:txBody>
      </p:sp>
      <p:sp>
        <p:nvSpPr>
          <p:cNvPr id="1349" name="Google Shape;1349;p39"/>
          <p:cNvSpPr txBox="1"/>
          <p:nvPr>
            <p:ph idx="1" type="subTitle"/>
          </p:nvPr>
        </p:nvSpPr>
        <p:spPr>
          <a:xfrm>
            <a:off x="2665213" y="3088150"/>
            <a:ext cx="38709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s" sz="1200">
                <a:solidFill>
                  <a:srgbClr val="9E005D"/>
                </a:solidFill>
              </a:rPr>
              <a:t>Does anyone have any questions?</a:t>
            </a:r>
            <a:endParaRPr sz="1200">
              <a:solidFill>
                <a:srgbClr val="9E005D"/>
              </a:solidFill>
            </a:endParaRPr>
          </a:p>
          <a:p>
            <a:pPr indent="0" lvl="0" marL="0" rtl="0" algn="ctr">
              <a:spcBef>
                <a:spcPts val="0"/>
              </a:spcBef>
              <a:spcAft>
                <a:spcPts val="0"/>
              </a:spcAft>
              <a:buClr>
                <a:schemeClr val="dk1"/>
              </a:buClr>
              <a:buSzPts val="1100"/>
              <a:buFont typeface="Arial"/>
              <a:buNone/>
            </a:pPr>
            <a:r>
              <a:t/>
            </a:r>
            <a:endParaRPr sz="1200">
              <a:solidFill>
                <a:srgbClr val="9E005D"/>
              </a:solidFill>
            </a:endParaRPr>
          </a:p>
          <a:p>
            <a:pPr indent="0" lvl="0" marL="0" rtl="0" algn="ctr">
              <a:spcBef>
                <a:spcPts val="0"/>
              </a:spcBef>
              <a:spcAft>
                <a:spcPts val="0"/>
              </a:spcAft>
              <a:buClr>
                <a:schemeClr val="dk1"/>
              </a:buClr>
              <a:buSzPts val="1100"/>
              <a:buFont typeface="Arial"/>
              <a:buNone/>
            </a:pPr>
            <a:r>
              <a:rPr lang="es" sz="1200">
                <a:solidFill>
                  <a:srgbClr val="9E005D"/>
                </a:solidFill>
              </a:rPr>
              <a:t>addyouremail@freepik.com </a:t>
            </a:r>
            <a:endParaRPr sz="1200">
              <a:solidFill>
                <a:srgbClr val="9E005D"/>
              </a:solidFill>
            </a:endParaRPr>
          </a:p>
          <a:p>
            <a:pPr indent="0" lvl="0" marL="0" rtl="0" algn="ctr">
              <a:spcBef>
                <a:spcPts val="0"/>
              </a:spcBef>
              <a:spcAft>
                <a:spcPts val="0"/>
              </a:spcAft>
              <a:buClr>
                <a:schemeClr val="dk1"/>
              </a:buClr>
              <a:buSzPts val="1100"/>
              <a:buFont typeface="Arial"/>
              <a:buNone/>
            </a:pPr>
            <a:r>
              <a:rPr lang="es" sz="1200">
                <a:solidFill>
                  <a:srgbClr val="9E005D"/>
                </a:solidFill>
              </a:rPr>
              <a:t>+91  620 421 838 </a:t>
            </a:r>
            <a:endParaRPr sz="1200">
              <a:solidFill>
                <a:srgbClr val="9E005D"/>
              </a:solidFill>
            </a:endParaRPr>
          </a:p>
          <a:p>
            <a:pPr indent="0" lvl="0" marL="0" rtl="0" algn="ctr">
              <a:spcBef>
                <a:spcPts val="0"/>
              </a:spcBef>
              <a:spcAft>
                <a:spcPts val="0"/>
              </a:spcAft>
              <a:buNone/>
            </a:pPr>
            <a:r>
              <a:rPr lang="es" sz="1200">
                <a:solidFill>
                  <a:srgbClr val="9E005D"/>
                </a:solidFill>
              </a:rPr>
              <a:t>yourcompany.com</a:t>
            </a:r>
            <a:endParaRPr>
              <a:solidFill>
                <a:srgbClr val="9E005D"/>
              </a:solidFill>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353" name="Shape 1353"/>
        <p:cNvGrpSpPr/>
        <p:nvPr/>
      </p:nvGrpSpPr>
      <p:grpSpPr>
        <a:xfrm>
          <a:off x="0" y="0"/>
          <a:ext cx="0" cy="0"/>
          <a:chOff x="0" y="0"/>
          <a:chExt cx="0" cy="0"/>
        </a:xfrm>
      </p:grpSpPr>
      <p:sp>
        <p:nvSpPr>
          <p:cNvPr id="1354" name="Google Shape;1354;p40"/>
          <p:cNvSpPr txBox="1"/>
          <p:nvPr>
            <p:ph type="ctrTitle"/>
          </p:nvPr>
        </p:nvSpPr>
        <p:spPr>
          <a:xfrm>
            <a:off x="2504225" y="1680375"/>
            <a:ext cx="26808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credits</a:t>
            </a:r>
            <a:endParaRPr/>
          </a:p>
        </p:txBody>
      </p:sp>
      <p:sp>
        <p:nvSpPr>
          <p:cNvPr id="1355" name="Google Shape;1355;p40"/>
          <p:cNvSpPr txBox="1"/>
          <p:nvPr>
            <p:ph idx="1" type="subTitle"/>
          </p:nvPr>
        </p:nvSpPr>
        <p:spPr>
          <a:xfrm>
            <a:off x="2504225" y="2336673"/>
            <a:ext cx="4781100" cy="577800"/>
          </a:xfrm>
          <a:prstGeom prst="rect">
            <a:avLst/>
          </a:prstGeom>
        </p:spPr>
        <p:txBody>
          <a:bodyPr anchorCtr="0" anchor="t" bIns="91425" lIns="91425" spcFirstLastPara="1" rIns="91425" wrap="square" tIns="91425">
            <a:noAutofit/>
          </a:bodyPr>
          <a:lstStyle/>
          <a:p>
            <a:pPr indent="0" lvl="0" marL="0" rtl="0" algn="l">
              <a:spcBef>
                <a:spcPts val="300"/>
              </a:spcBef>
              <a:spcAft>
                <a:spcPts val="0"/>
              </a:spcAft>
              <a:buClr>
                <a:schemeClr val="dk1"/>
              </a:buClr>
              <a:buSzPts val="1100"/>
              <a:buFont typeface="Arial"/>
              <a:buNone/>
            </a:pPr>
            <a:r>
              <a:rPr lang="es" sz="1000">
                <a:solidFill>
                  <a:srgbClr val="9E005D"/>
                </a:solidFill>
              </a:rPr>
              <a:t>This is where you give credit to the ones who are part of this project.</a:t>
            </a:r>
            <a:endParaRPr sz="1000">
              <a:solidFill>
                <a:srgbClr val="9E005D"/>
              </a:solidFill>
            </a:endParaRPr>
          </a:p>
          <a:p>
            <a:pPr indent="0" lvl="0" marL="0" rtl="0" algn="l">
              <a:spcBef>
                <a:spcPts val="300"/>
              </a:spcBef>
              <a:spcAft>
                <a:spcPts val="0"/>
              </a:spcAft>
              <a:buClr>
                <a:schemeClr val="dk1"/>
              </a:buClr>
              <a:buSzPts val="1100"/>
              <a:buFont typeface="Arial"/>
              <a:buNone/>
            </a:pPr>
            <a:r>
              <a:rPr lang="es" sz="1000">
                <a:solidFill>
                  <a:srgbClr val="9E005D"/>
                </a:solidFill>
              </a:rPr>
              <a:t>Did you like the resources on this template? Get them for free at our other websites.</a:t>
            </a:r>
            <a:endParaRPr sz="1000">
              <a:solidFill>
                <a:srgbClr val="9E005D"/>
              </a:solidFill>
            </a:endParaRPr>
          </a:p>
          <a:p>
            <a:pPr indent="-190500" lvl="0" marL="241300" rtl="0" algn="l">
              <a:lnSpc>
                <a:spcPct val="115000"/>
              </a:lnSpc>
              <a:spcBef>
                <a:spcPts val="300"/>
              </a:spcBef>
              <a:spcAft>
                <a:spcPts val="0"/>
              </a:spcAft>
              <a:buClr>
                <a:srgbClr val="9E005D"/>
              </a:buClr>
              <a:buSzPts val="1000"/>
              <a:buFont typeface="Didact Gothic"/>
              <a:buChar char="◂"/>
            </a:pPr>
            <a:r>
              <a:rPr lang="es" sz="1000">
                <a:solidFill>
                  <a:srgbClr val="9E005D"/>
                </a:solidFill>
              </a:rPr>
              <a:t>Presentation template by </a:t>
            </a:r>
            <a:r>
              <a:rPr lang="es" sz="1000">
                <a:solidFill>
                  <a:srgbClr val="9E005D"/>
                </a:solidFill>
                <a:highlight>
                  <a:srgbClr val="FFFFFF"/>
                </a:highlight>
                <a:uFill>
                  <a:noFill/>
                </a:uFill>
                <a:hlinkClick r:id="rId3"/>
              </a:rPr>
              <a:t>Slides</a:t>
            </a:r>
            <a:r>
              <a:rPr lang="es" sz="1000">
                <a:highlight>
                  <a:srgbClr val="FFFFFF"/>
                </a:highlight>
                <a:uFill>
                  <a:noFill/>
                </a:uFill>
                <a:hlinkClick r:id="rId4"/>
              </a:rPr>
              <a:t>g</a:t>
            </a:r>
            <a:r>
              <a:rPr lang="es" sz="1000">
                <a:solidFill>
                  <a:srgbClr val="9E005D"/>
                </a:solidFill>
                <a:highlight>
                  <a:srgbClr val="FFFFFF"/>
                </a:highlight>
                <a:uFill>
                  <a:noFill/>
                </a:uFill>
                <a:hlinkClick r:id="rId5"/>
              </a:rPr>
              <a:t>o</a:t>
            </a:r>
            <a:endParaRPr sz="1000">
              <a:solidFill>
                <a:srgbClr val="9E005D"/>
              </a:solidFill>
              <a:highlight>
                <a:srgbClr val="FFFFFF"/>
              </a:highlight>
            </a:endParaRPr>
          </a:p>
          <a:p>
            <a:pPr indent="-190500" lvl="0" marL="241300" rtl="0" algn="l">
              <a:lnSpc>
                <a:spcPct val="115000"/>
              </a:lnSpc>
              <a:spcBef>
                <a:spcPts val="0"/>
              </a:spcBef>
              <a:spcAft>
                <a:spcPts val="0"/>
              </a:spcAft>
              <a:buClr>
                <a:srgbClr val="9E005D"/>
              </a:buClr>
              <a:buSzPts val="1000"/>
              <a:buFont typeface="Didact Gothic"/>
              <a:buChar char="◂"/>
            </a:pPr>
            <a:r>
              <a:rPr lang="es" sz="1000">
                <a:solidFill>
                  <a:srgbClr val="9E005D"/>
                </a:solidFill>
              </a:rPr>
              <a:t>Icons by </a:t>
            </a:r>
            <a:r>
              <a:rPr lang="es" sz="1000">
                <a:solidFill>
                  <a:srgbClr val="9E005D"/>
                </a:solidFill>
                <a:highlight>
                  <a:srgbClr val="FFFFFF"/>
                </a:highlight>
                <a:uFill>
                  <a:noFill/>
                </a:uFill>
                <a:hlinkClick r:id="rId6"/>
              </a:rPr>
              <a:t>Flaticon</a:t>
            </a:r>
            <a:endParaRPr sz="1000">
              <a:solidFill>
                <a:srgbClr val="9E005D"/>
              </a:solidFill>
              <a:highlight>
                <a:srgbClr val="FFFFFF"/>
              </a:highlight>
            </a:endParaRPr>
          </a:p>
          <a:p>
            <a:pPr indent="-190500" lvl="0" marL="241300" rtl="0" algn="l">
              <a:lnSpc>
                <a:spcPct val="115000"/>
              </a:lnSpc>
              <a:spcBef>
                <a:spcPts val="0"/>
              </a:spcBef>
              <a:spcAft>
                <a:spcPts val="0"/>
              </a:spcAft>
              <a:buClr>
                <a:srgbClr val="9E005D"/>
              </a:buClr>
              <a:buSzPts val="1000"/>
              <a:buFont typeface="Didact Gothic"/>
              <a:buChar char="◂"/>
            </a:pPr>
            <a:r>
              <a:rPr lang="es" sz="1000">
                <a:solidFill>
                  <a:srgbClr val="9E005D"/>
                </a:solidFill>
              </a:rPr>
              <a:t>Infographics by </a:t>
            </a:r>
            <a:r>
              <a:rPr lang="es" sz="1000">
                <a:solidFill>
                  <a:srgbClr val="9E005D"/>
                </a:solidFill>
                <a:highlight>
                  <a:srgbClr val="FFFFFF"/>
                </a:highlight>
                <a:uFill>
                  <a:noFill/>
                </a:uFill>
                <a:hlinkClick r:id="rId7"/>
              </a:rPr>
              <a:t>Freepik</a:t>
            </a:r>
            <a:endParaRPr sz="1000">
              <a:solidFill>
                <a:srgbClr val="9E005D"/>
              </a:solidFill>
              <a:highlight>
                <a:srgbClr val="FFFFFF"/>
              </a:highlight>
            </a:endParaRPr>
          </a:p>
          <a:p>
            <a:pPr indent="-190500" lvl="0" marL="241300" rtl="0" algn="l">
              <a:lnSpc>
                <a:spcPct val="115000"/>
              </a:lnSpc>
              <a:spcBef>
                <a:spcPts val="0"/>
              </a:spcBef>
              <a:spcAft>
                <a:spcPts val="0"/>
              </a:spcAft>
              <a:buClr>
                <a:srgbClr val="9E005D"/>
              </a:buClr>
              <a:buSzPts val="1000"/>
              <a:buFont typeface="Didact Gothic"/>
              <a:buChar char="◂"/>
            </a:pPr>
            <a:r>
              <a:rPr lang="es" sz="1000">
                <a:solidFill>
                  <a:srgbClr val="9E005D"/>
                </a:solidFill>
              </a:rPr>
              <a:t>Author introduction slide photo created by Freepik</a:t>
            </a:r>
            <a:endParaRPr sz="1000">
              <a:solidFill>
                <a:srgbClr val="9E005D"/>
              </a:solidFill>
            </a:endParaRPr>
          </a:p>
          <a:p>
            <a:pPr indent="-190500" lvl="0" marL="241300" rtl="0" algn="l">
              <a:lnSpc>
                <a:spcPct val="115000"/>
              </a:lnSpc>
              <a:spcBef>
                <a:spcPts val="0"/>
              </a:spcBef>
              <a:spcAft>
                <a:spcPts val="0"/>
              </a:spcAft>
              <a:buClr>
                <a:srgbClr val="9E005D"/>
              </a:buClr>
              <a:buSzPts val="1000"/>
              <a:buFont typeface="Didact Gothic"/>
              <a:buChar char="◂"/>
            </a:pPr>
            <a:r>
              <a:rPr lang="es" sz="1000">
                <a:solidFill>
                  <a:srgbClr val="9E005D"/>
                </a:solidFill>
              </a:rPr>
              <a:t>Text &amp; Image slide photo created by Freepik.com</a:t>
            </a:r>
            <a:endParaRPr>
              <a:solidFill>
                <a:srgbClr val="9E005D"/>
              </a:solidFill>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1359" name="Shape 1359"/>
        <p:cNvGrpSpPr/>
        <p:nvPr/>
      </p:nvGrpSpPr>
      <p:grpSpPr>
        <a:xfrm>
          <a:off x="0" y="0"/>
          <a:ext cx="0" cy="0"/>
          <a:chOff x="0" y="0"/>
          <a:chExt cx="0" cy="0"/>
        </a:xfrm>
      </p:grpSpPr>
      <p:sp>
        <p:nvSpPr>
          <p:cNvPr id="1360" name="Google Shape;1360;p4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Instructions for use</a:t>
            </a:r>
            <a:endParaRPr>
              <a:solidFill>
                <a:srgbClr val="FFFFFF"/>
              </a:solidFill>
              <a:latin typeface="Proxima Nova Semibold"/>
              <a:ea typeface="Proxima Nova Semibold"/>
              <a:cs typeface="Proxima Nova Semibold"/>
              <a:sym typeface="Proxima Nova Semibold"/>
            </a:endParaRPr>
          </a:p>
        </p:txBody>
      </p:sp>
      <p:sp>
        <p:nvSpPr>
          <p:cNvPr id="1361" name="Google Shape;1361;p41"/>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rtl="0" algn="l">
              <a:spcBef>
                <a:spcPts val="1400"/>
              </a:spcBef>
              <a:spcAft>
                <a:spcPts val="0"/>
              </a:spcAft>
              <a:buClr>
                <a:schemeClr val="dk1"/>
              </a:buClr>
              <a:buSzPts val="1100"/>
              <a:buFont typeface="Arial"/>
              <a:buNone/>
            </a:pPr>
            <a:r>
              <a:rPr lang="es">
                <a:solidFill>
                  <a:schemeClr val="lt1"/>
                </a:solidFill>
              </a:rPr>
              <a:t>In order to use this template, you must credit </a:t>
            </a:r>
            <a:r>
              <a:rPr b="1" lang="es" u="sng">
                <a:solidFill>
                  <a:srgbClr val="869FB2"/>
                </a:solidFill>
              </a:rPr>
              <a:t>S</a:t>
            </a:r>
            <a:r>
              <a:rPr b="1" lang="es" u="sng">
                <a:solidFill>
                  <a:srgbClr val="869FB2"/>
                </a:solidFill>
                <a:hlinkClick r:id="rId3"/>
              </a:rPr>
              <a:t>lidesgo</a:t>
            </a:r>
            <a:r>
              <a:rPr lang="es"/>
              <a:t> </a:t>
            </a:r>
            <a:r>
              <a:rPr lang="es">
                <a:solidFill>
                  <a:schemeClr val="lt1"/>
                </a:solidFill>
              </a:rPr>
              <a:t>by keeping the Credits slide.</a:t>
            </a:r>
            <a:endParaRPr sz="1200">
              <a:solidFill>
                <a:srgbClr val="FFFFFF"/>
              </a:solidFill>
              <a:latin typeface="Proxima Nova"/>
              <a:ea typeface="Proxima Nova"/>
              <a:cs typeface="Proxima Nova"/>
              <a:sym typeface="Proxima Nova"/>
            </a:endParaRPr>
          </a:p>
          <a:p>
            <a:pPr indent="0" lvl="0" marL="0" marR="0" rtl="0" algn="l">
              <a:lnSpc>
                <a:spcPct val="115000"/>
              </a:lnSpc>
              <a:spcBef>
                <a:spcPts val="1400"/>
              </a:spcBef>
              <a:spcAft>
                <a:spcPts val="0"/>
              </a:spcAft>
              <a:buNone/>
            </a:pPr>
            <a:r>
              <a:rPr b="1" lang="es" sz="1100">
                <a:solidFill>
                  <a:srgbClr val="869FB2"/>
                </a:solidFill>
              </a:rPr>
              <a:t>You are allowed to:</a:t>
            </a:r>
            <a:endParaRPr b="1" sz="1100">
              <a:solidFill>
                <a:srgbClr val="869FB2"/>
              </a:solidFill>
              <a:latin typeface="Proxima Nova"/>
              <a:ea typeface="Proxima Nova"/>
              <a:cs typeface="Proxima Nova"/>
              <a:sym typeface="Proxima Nova"/>
            </a:endParaRPr>
          </a:p>
          <a:p>
            <a:pPr indent="0" lvl="0" marL="0" rtl="0" algn="l">
              <a:lnSpc>
                <a:spcPct val="115000"/>
              </a:lnSpc>
              <a:spcBef>
                <a:spcPts val="400"/>
              </a:spcBef>
              <a:spcAft>
                <a:spcPts val="0"/>
              </a:spcAft>
              <a:buNone/>
            </a:pPr>
            <a:r>
              <a:rPr lang="es" sz="1100">
                <a:solidFill>
                  <a:srgbClr val="FFFFFF"/>
                </a:solidFill>
                <a:latin typeface="Proxima Nova"/>
                <a:ea typeface="Proxima Nova"/>
                <a:cs typeface="Proxima Nova"/>
                <a:sym typeface="Proxima Nova"/>
              </a:rPr>
              <a:t>- </a:t>
            </a:r>
            <a:r>
              <a:rPr lang="es" sz="1100">
                <a:solidFill>
                  <a:srgbClr val="FFFFFF"/>
                </a:solidFill>
              </a:rPr>
              <a:t>Modify this template.</a:t>
            </a:r>
            <a:endParaRPr sz="1100">
              <a:solidFill>
                <a:srgbClr val="FFFFFF"/>
              </a:solidFill>
            </a:endParaRPr>
          </a:p>
          <a:p>
            <a:pPr indent="0" lvl="0" marL="0" rtl="0" algn="l">
              <a:lnSpc>
                <a:spcPct val="115000"/>
              </a:lnSpc>
              <a:spcBef>
                <a:spcPts val="0"/>
              </a:spcBef>
              <a:spcAft>
                <a:spcPts val="0"/>
              </a:spcAft>
              <a:buNone/>
            </a:pPr>
            <a:r>
              <a:rPr lang="es" sz="1100">
                <a:solidFill>
                  <a:srgbClr val="FFFFFF"/>
                </a:solidFill>
              </a:rPr>
              <a:t>- Use it for both personal and commercial projects.</a:t>
            </a:r>
            <a:endParaRPr sz="1100">
              <a:solidFill>
                <a:srgbClr val="FFFFFF"/>
              </a:solidFill>
            </a:endParaRPr>
          </a:p>
          <a:p>
            <a:pPr indent="0" lvl="0" marL="0" rtl="0" algn="l">
              <a:lnSpc>
                <a:spcPct val="115000"/>
              </a:lnSpc>
              <a:spcBef>
                <a:spcPts val="1400"/>
              </a:spcBef>
              <a:spcAft>
                <a:spcPts val="0"/>
              </a:spcAft>
              <a:buNone/>
            </a:pPr>
            <a:r>
              <a:rPr b="1" lang="es" sz="1100">
                <a:solidFill>
                  <a:srgbClr val="869FB2"/>
                </a:solidFill>
                <a:latin typeface="Proxima Nova"/>
                <a:ea typeface="Proxima Nova"/>
                <a:cs typeface="Proxima Nova"/>
                <a:sym typeface="Proxima Nova"/>
              </a:rPr>
              <a:t>You are not allowed to:</a:t>
            </a:r>
            <a:endParaRPr b="1" sz="1100">
              <a:solidFill>
                <a:srgbClr val="869FB2"/>
              </a:solidFill>
              <a:latin typeface="Proxima Nova"/>
              <a:ea typeface="Proxima Nova"/>
              <a:cs typeface="Proxima Nova"/>
              <a:sym typeface="Proxima Nova"/>
            </a:endParaRPr>
          </a:p>
          <a:p>
            <a:pPr indent="0" lvl="0" marL="0" rtl="0" algn="l">
              <a:lnSpc>
                <a:spcPct val="115000"/>
              </a:lnSpc>
              <a:spcBef>
                <a:spcPts val="400"/>
              </a:spcBef>
              <a:spcAft>
                <a:spcPts val="0"/>
              </a:spcAft>
              <a:buNone/>
            </a:pPr>
            <a:r>
              <a:rPr lang="es" sz="1100">
                <a:solidFill>
                  <a:srgbClr val="FFFFFF"/>
                </a:solidFill>
                <a:latin typeface="Proxima Nova"/>
                <a:ea typeface="Proxima Nova"/>
                <a:cs typeface="Proxima Nova"/>
                <a:sym typeface="Proxima Nova"/>
              </a:rPr>
              <a:t>- Sublicense, sell or rent any of Slides</a:t>
            </a:r>
            <a:r>
              <a:rPr lang="es" sz="1100">
                <a:solidFill>
                  <a:srgbClr val="FFFFFF"/>
                </a:solidFill>
              </a:rPr>
              <a:t>g</a:t>
            </a:r>
            <a:r>
              <a:rPr lang="es" sz="1100">
                <a:solidFill>
                  <a:srgbClr val="FFFFFF"/>
                </a:solidFill>
                <a:latin typeface="Proxima Nova"/>
                <a:ea typeface="Proxima Nova"/>
                <a:cs typeface="Proxima Nova"/>
                <a:sym typeface="Proxima Nova"/>
              </a:rPr>
              <a:t>o Content (or a modified version of Slides</a:t>
            </a:r>
            <a:r>
              <a:rPr lang="es" sz="1100">
                <a:solidFill>
                  <a:srgbClr val="FFFFFF"/>
                </a:solidFill>
              </a:rPr>
              <a:t>g</a:t>
            </a:r>
            <a:r>
              <a:rPr lang="es" sz="1100">
                <a:solidFill>
                  <a:srgbClr val="FFFFFF"/>
                </a:solidFill>
                <a:latin typeface="Proxima Nova"/>
                <a:ea typeface="Proxima Nova"/>
                <a:cs typeface="Proxima Nova"/>
                <a:sym typeface="Proxima Nova"/>
              </a:rPr>
              <a:t>o Content).</a:t>
            </a:r>
            <a:endParaRPr sz="1100">
              <a:solidFill>
                <a:srgbClr val="FFFFFF"/>
              </a:solidFill>
              <a:latin typeface="Proxima Nova"/>
              <a:ea typeface="Proxima Nova"/>
              <a:cs typeface="Proxima Nova"/>
              <a:sym typeface="Proxima Nova"/>
            </a:endParaRPr>
          </a:p>
          <a:p>
            <a:pPr indent="0" lvl="0" marL="0" rtl="0" algn="l">
              <a:lnSpc>
                <a:spcPct val="115000"/>
              </a:lnSpc>
              <a:spcBef>
                <a:spcPts val="0"/>
              </a:spcBef>
              <a:spcAft>
                <a:spcPts val="0"/>
              </a:spcAft>
              <a:buNone/>
            </a:pPr>
            <a:r>
              <a:rPr lang="es" sz="1100">
                <a:solidFill>
                  <a:srgbClr val="FFFFFF"/>
                </a:solidFill>
                <a:latin typeface="Proxima Nova"/>
                <a:ea typeface="Proxima Nova"/>
                <a:cs typeface="Proxima Nova"/>
                <a:sym typeface="Proxima Nova"/>
              </a:rPr>
              <a:t>- Distribute Slides</a:t>
            </a:r>
            <a:r>
              <a:rPr lang="es" sz="1100">
                <a:solidFill>
                  <a:srgbClr val="FFFFFF"/>
                </a:solidFill>
              </a:rPr>
              <a:t>g</a:t>
            </a:r>
            <a:r>
              <a:rPr lang="es" sz="1100">
                <a:solidFill>
                  <a:srgbClr val="FFFFFF"/>
                </a:solidFill>
                <a:latin typeface="Proxima Nova"/>
                <a:ea typeface="Proxima Nova"/>
                <a:cs typeface="Proxima Nova"/>
                <a:sym typeface="Proxima Nova"/>
              </a:rPr>
              <a:t>o Content unless it has been expressly authorized by Slides</a:t>
            </a:r>
            <a:r>
              <a:rPr lang="es" sz="1100">
                <a:solidFill>
                  <a:srgbClr val="FFFFFF"/>
                </a:solidFill>
              </a:rPr>
              <a:t>g</a:t>
            </a:r>
            <a:r>
              <a:rPr lang="es" sz="1100">
                <a:solidFill>
                  <a:srgbClr val="FFFFFF"/>
                </a:solidFill>
                <a:latin typeface="Proxima Nova"/>
                <a:ea typeface="Proxima Nova"/>
                <a:cs typeface="Proxima Nova"/>
                <a:sym typeface="Proxima Nova"/>
              </a:rPr>
              <a:t>o.</a:t>
            </a:r>
            <a:endParaRPr sz="1100">
              <a:solidFill>
                <a:srgbClr val="FFFFFF"/>
              </a:solidFill>
              <a:latin typeface="Proxima Nova"/>
              <a:ea typeface="Proxima Nova"/>
              <a:cs typeface="Proxima Nova"/>
              <a:sym typeface="Proxima Nova"/>
            </a:endParaRPr>
          </a:p>
          <a:p>
            <a:pPr indent="0" lvl="0" marL="0" rtl="0" algn="l">
              <a:lnSpc>
                <a:spcPct val="115000"/>
              </a:lnSpc>
              <a:spcBef>
                <a:spcPts val="0"/>
              </a:spcBef>
              <a:spcAft>
                <a:spcPts val="0"/>
              </a:spcAft>
              <a:buNone/>
            </a:pPr>
            <a:r>
              <a:rPr lang="es" sz="1100">
                <a:solidFill>
                  <a:srgbClr val="FFFFFF"/>
                </a:solidFill>
                <a:latin typeface="Proxima Nova"/>
                <a:ea typeface="Proxima Nova"/>
                <a:cs typeface="Proxima Nova"/>
                <a:sym typeface="Proxima Nova"/>
              </a:rPr>
              <a:t>- Include Slides</a:t>
            </a:r>
            <a:r>
              <a:rPr lang="es" sz="1100">
                <a:solidFill>
                  <a:srgbClr val="FFFFFF"/>
                </a:solidFill>
              </a:rPr>
              <a:t>g</a:t>
            </a:r>
            <a:r>
              <a:rPr lang="es" sz="1100">
                <a:solidFill>
                  <a:srgbClr val="FFFFFF"/>
                </a:solidFill>
                <a:latin typeface="Proxima Nova"/>
                <a:ea typeface="Proxima Nova"/>
                <a:cs typeface="Proxima Nova"/>
                <a:sym typeface="Proxima Nova"/>
              </a:rPr>
              <a:t>o Content in an online or offline database or file.</a:t>
            </a:r>
            <a:endParaRPr sz="1100">
              <a:solidFill>
                <a:srgbClr val="FFFFFF"/>
              </a:solidFill>
              <a:latin typeface="Proxima Nova"/>
              <a:ea typeface="Proxima Nova"/>
              <a:cs typeface="Proxima Nova"/>
              <a:sym typeface="Proxima Nova"/>
            </a:endParaRPr>
          </a:p>
          <a:p>
            <a:pPr indent="0" lvl="0" marL="0" rtl="0" algn="l">
              <a:lnSpc>
                <a:spcPct val="115000"/>
              </a:lnSpc>
              <a:spcBef>
                <a:spcPts val="0"/>
              </a:spcBef>
              <a:spcAft>
                <a:spcPts val="0"/>
              </a:spcAft>
              <a:buNone/>
            </a:pPr>
            <a:r>
              <a:rPr lang="es" sz="1100">
                <a:solidFill>
                  <a:srgbClr val="FFFFFF"/>
                </a:solidFill>
                <a:latin typeface="Proxima Nova"/>
                <a:ea typeface="Proxima Nova"/>
                <a:cs typeface="Proxima Nova"/>
                <a:sym typeface="Proxima Nova"/>
              </a:rPr>
              <a:t>- Offer Slides</a:t>
            </a:r>
            <a:r>
              <a:rPr lang="es" sz="1100">
                <a:solidFill>
                  <a:srgbClr val="FFFFFF"/>
                </a:solidFill>
              </a:rPr>
              <a:t>g</a:t>
            </a:r>
            <a:r>
              <a:rPr lang="es" sz="1100">
                <a:solidFill>
                  <a:srgbClr val="FFFFFF"/>
                </a:solidFill>
                <a:latin typeface="Proxima Nova"/>
                <a:ea typeface="Proxima Nova"/>
                <a:cs typeface="Proxima Nova"/>
                <a:sym typeface="Proxima Nova"/>
              </a:rPr>
              <a:t>o templates (or modified versions of Slides</a:t>
            </a:r>
            <a:r>
              <a:rPr lang="es" sz="1100">
                <a:solidFill>
                  <a:srgbClr val="FFFFFF"/>
                </a:solidFill>
              </a:rPr>
              <a:t>g</a:t>
            </a:r>
            <a:r>
              <a:rPr lang="es" sz="1100">
                <a:solidFill>
                  <a:srgbClr val="FFFFFF"/>
                </a:solidFill>
                <a:latin typeface="Proxima Nova"/>
                <a:ea typeface="Proxima Nova"/>
                <a:cs typeface="Proxima Nova"/>
                <a:sym typeface="Proxima Nova"/>
              </a:rPr>
              <a:t>o </a:t>
            </a:r>
            <a:r>
              <a:rPr lang="es" sz="1100">
                <a:solidFill>
                  <a:srgbClr val="FFFFFF"/>
                </a:solidFill>
              </a:rPr>
              <a:t>templates</a:t>
            </a:r>
            <a:r>
              <a:rPr lang="es" sz="1100">
                <a:solidFill>
                  <a:srgbClr val="FFFFFF"/>
                </a:solidFill>
                <a:latin typeface="Proxima Nova"/>
                <a:ea typeface="Proxima Nova"/>
                <a:cs typeface="Proxima Nova"/>
                <a:sym typeface="Proxima Nova"/>
              </a:rPr>
              <a:t>) for download.</a:t>
            </a:r>
            <a:endParaRPr sz="1100">
              <a:solidFill>
                <a:srgbClr val="FFFFFF"/>
              </a:solidFill>
              <a:latin typeface="Proxima Nova"/>
              <a:ea typeface="Proxima Nova"/>
              <a:cs typeface="Proxima Nova"/>
              <a:sym typeface="Proxima Nova"/>
            </a:endParaRPr>
          </a:p>
          <a:p>
            <a:pPr indent="0" lvl="0" marL="0" rtl="0" algn="l">
              <a:lnSpc>
                <a:spcPct val="115000"/>
              </a:lnSpc>
              <a:spcBef>
                <a:spcPts val="0"/>
              </a:spcBef>
              <a:spcAft>
                <a:spcPts val="0"/>
              </a:spcAft>
              <a:buNone/>
            </a:pPr>
            <a:r>
              <a:rPr lang="es" sz="1100">
                <a:solidFill>
                  <a:srgbClr val="FFFFFF"/>
                </a:solidFill>
                <a:latin typeface="Proxima Nova"/>
                <a:ea typeface="Proxima Nova"/>
                <a:cs typeface="Proxima Nova"/>
                <a:sym typeface="Proxima Nova"/>
              </a:rPr>
              <a:t>- Acquire the copyright of Slides</a:t>
            </a:r>
            <a:r>
              <a:rPr lang="es" sz="1100">
                <a:solidFill>
                  <a:srgbClr val="FFFFFF"/>
                </a:solidFill>
              </a:rPr>
              <a:t>g</a:t>
            </a:r>
            <a:r>
              <a:rPr lang="es" sz="1100">
                <a:solidFill>
                  <a:srgbClr val="FFFFFF"/>
                </a:solidFill>
                <a:latin typeface="Proxima Nova"/>
                <a:ea typeface="Proxima Nova"/>
                <a:cs typeface="Proxima Nova"/>
                <a:sym typeface="Proxima Nova"/>
              </a:rPr>
              <a:t>o Content.</a:t>
            </a:r>
            <a:endParaRPr sz="1100">
              <a:solidFill>
                <a:srgbClr val="FFFFFF"/>
              </a:solidFill>
              <a:latin typeface="Proxima Nova"/>
              <a:ea typeface="Proxima Nova"/>
              <a:cs typeface="Proxima Nova"/>
              <a:sym typeface="Proxima Nova"/>
            </a:endParaRPr>
          </a:p>
          <a:p>
            <a:pPr indent="0" lvl="0" marL="0" rtl="0" algn="ctr">
              <a:spcBef>
                <a:spcPts val="0"/>
              </a:spcBef>
              <a:spcAft>
                <a:spcPts val="0"/>
              </a:spcAft>
              <a:buNone/>
            </a:pPr>
            <a:r>
              <a:t/>
            </a:r>
            <a:endParaRPr sz="1100">
              <a:solidFill>
                <a:srgbClr val="435D74"/>
              </a:solidFill>
              <a:latin typeface="Proxima Nova"/>
              <a:ea typeface="Proxima Nova"/>
              <a:cs typeface="Proxima Nova"/>
              <a:sym typeface="Proxima Nova"/>
            </a:endParaRPr>
          </a:p>
          <a:p>
            <a:pPr indent="0" lvl="0" marL="0" rtl="0" algn="ctr">
              <a:spcBef>
                <a:spcPts val="0"/>
              </a:spcBef>
              <a:spcAft>
                <a:spcPts val="0"/>
              </a:spcAft>
              <a:buNone/>
            </a:pPr>
            <a:r>
              <a:t/>
            </a:r>
            <a:endParaRPr sz="1400">
              <a:solidFill>
                <a:srgbClr val="435D74"/>
              </a:solidFill>
              <a:latin typeface="Proxima Nova"/>
              <a:ea typeface="Proxima Nova"/>
              <a:cs typeface="Proxima Nova"/>
              <a:sym typeface="Proxima Nova"/>
            </a:endParaRPr>
          </a:p>
          <a:p>
            <a:pPr indent="0" lvl="0" marL="0" rtl="0" algn="l">
              <a:spcBef>
                <a:spcPts val="0"/>
              </a:spcBef>
              <a:spcAft>
                <a:spcPts val="0"/>
              </a:spcAft>
              <a:buNone/>
            </a:pPr>
            <a:r>
              <a:t/>
            </a:r>
            <a:endParaRPr sz="1400">
              <a:solidFill>
                <a:srgbClr val="435D74"/>
              </a:solidFill>
              <a:latin typeface="Proxima Nova"/>
              <a:ea typeface="Proxima Nova"/>
              <a:cs typeface="Proxima Nova"/>
              <a:sym typeface="Proxima Nova"/>
            </a:endParaRPr>
          </a:p>
        </p:txBody>
      </p:sp>
      <p:sp>
        <p:nvSpPr>
          <p:cNvPr id="1362" name="Google Shape;1362;p41"/>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200">
                <a:solidFill>
                  <a:srgbClr val="FFFFFF"/>
                </a:solidFill>
                <a:latin typeface="Proxima Nova"/>
                <a:ea typeface="Proxima Nova"/>
                <a:cs typeface="Proxima Nova"/>
                <a:sym typeface="Proxima Nova"/>
              </a:rPr>
              <a:t>For more information about editing slides, please </a:t>
            </a:r>
            <a:r>
              <a:rPr lang="es">
                <a:solidFill>
                  <a:srgbClr val="FFFFFF"/>
                </a:solidFill>
              </a:rPr>
              <a:t>read </a:t>
            </a:r>
            <a:r>
              <a:rPr lang="es" sz="1200">
                <a:solidFill>
                  <a:srgbClr val="FFFFFF"/>
                </a:solidFill>
                <a:latin typeface="Proxima Nova"/>
                <a:ea typeface="Proxima Nova"/>
                <a:cs typeface="Proxima Nova"/>
                <a:sym typeface="Proxima Nova"/>
              </a:rPr>
              <a:t>our FAQs:</a:t>
            </a:r>
            <a:endParaRPr sz="1200">
              <a:solidFill>
                <a:srgbClr val="FFFFFF"/>
              </a:solidFill>
              <a:latin typeface="Proxima Nova"/>
              <a:ea typeface="Proxima Nova"/>
              <a:cs typeface="Proxima Nova"/>
              <a:sym typeface="Proxima Nova"/>
            </a:endParaRPr>
          </a:p>
          <a:p>
            <a:pPr indent="0" lvl="0" marL="0" rtl="0" algn="ctr">
              <a:spcBef>
                <a:spcPts val="0"/>
              </a:spcBef>
              <a:spcAft>
                <a:spcPts val="0"/>
              </a:spcAft>
              <a:buNone/>
            </a:pPr>
            <a:r>
              <a:rPr b="1" lang="es" sz="1200" u="sng">
                <a:solidFill>
                  <a:srgbClr val="869FB2"/>
                </a:solidFill>
                <a:latin typeface="Proxima Nova"/>
                <a:ea typeface="Proxima Nova"/>
                <a:cs typeface="Proxima Nova"/>
                <a:sym typeface="Proxima Nova"/>
                <a:hlinkClick r:id="rId4"/>
              </a:rPr>
              <a:t>https://slidesgo.com/faqs</a:t>
            </a:r>
            <a:endParaRPr b="1" sz="1200">
              <a:solidFill>
                <a:srgbClr val="869FB2"/>
              </a:solidFill>
              <a:latin typeface="Proxima Nova"/>
              <a:ea typeface="Proxima Nova"/>
              <a:cs typeface="Proxima Nova"/>
              <a:sym typeface="Proxima Nova"/>
            </a:endParaRPr>
          </a:p>
          <a:p>
            <a:pPr indent="0" lvl="0" marL="0" rtl="0" algn="ctr">
              <a:spcBef>
                <a:spcPts val="0"/>
              </a:spcBef>
              <a:spcAft>
                <a:spcPts val="0"/>
              </a:spcAft>
              <a:buNone/>
            </a:pPr>
            <a:r>
              <a:t/>
            </a:r>
            <a:endParaRPr sz="1200">
              <a:solidFill>
                <a:srgbClr val="FFFFFF"/>
              </a:solidFill>
              <a:latin typeface="Proxima Nova"/>
              <a:ea typeface="Proxima Nova"/>
              <a:cs typeface="Proxima Nova"/>
              <a:sym typeface="Proxima Nova"/>
            </a:endParaRPr>
          </a:p>
          <a:p>
            <a:pPr indent="0" lvl="0" marL="0" rtl="0" algn="l">
              <a:spcBef>
                <a:spcPts val="0"/>
              </a:spcBef>
              <a:spcAft>
                <a:spcPts val="0"/>
              </a:spcAft>
              <a:buNone/>
            </a:pPr>
            <a:r>
              <a:t/>
            </a:r>
            <a:endParaRPr sz="1400">
              <a:solidFill>
                <a:srgbClr val="FFFFFF"/>
              </a:solidFill>
              <a:latin typeface="Proxima Nova"/>
              <a:ea typeface="Proxima Nova"/>
              <a:cs typeface="Proxima Nova"/>
              <a:sym typeface="Proxima Nova"/>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1366" name="Shape 1366"/>
        <p:cNvGrpSpPr/>
        <p:nvPr/>
      </p:nvGrpSpPr>
      <p:grpSpPr>
        <a:xfrm>
          <a:off x="0" y="0"/>
          <a:ext cx="0" cy="0"/>
          <a:chOff x="0" y="0"/>
          <a:chExt cx="0" cy="0"/>
        </a:xfrm>
      </p:grpSpPr>
      <p:sp>
        <p:nvSpPr>
          <p:cNvPr id="1367" name="Google Shape;1367;p4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Fonts &amp; colors used</a:t>
            </a:r>
            <a:endParaRPr>
              <a:solidFill>
                <a:srgbClr val="FFFFFF"/>
              </a:solidFill>
              <a:latin typeface="Proxima Nova Semibold"/>
              <a:ea typeface="Proxima Nova Semibold"/>
              <a:cs typeface="Proxima Nova Semibold"/>
              <a:sym typeface="Proxima Nova Semibold"/>
            </a:endParaRPr>
          </a:p>
        </p:txBody>
      </p:sp>
      <p:sp>
        <p:nvSpPr>
          <p:cNvPr id="1368" name="Google Shape;1368;p42"/>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200">
                <a:solidFill>
                  <a:srgbClr val="FFFFFF"/>
                </a:solidFill>
                <a:latin typeface="Proxima Nova"/>
                <a:ea typeface="Proxima Nova"/>
                <a:cs typeface="Proxima Nova"/>
                <a:sym typeface="Proxima Nova"/>
              </a:rPr>
              <a:t>This presentation has been made using the following fonts:</a:t>
            </a:r>
            <a:endParaRPr sz="1200">
              <a:solidFill>
                <a:srgbClr val="FFFFFF"/>
              </a:solidFill>
              <a:latin typeface="Proxima Nova"/>
              <a:ea typeface="Proxima Nova"/>
              <a:cs typeface="Proxima Nova"/>
              <a:sym typeface="Proxima Nova"/>
            </a:endParaRPr>
          </a:p>
          <a:p>
            <a:pPr indent="0" lvl="0" marL="0" rtl="0" algn="l">
              <a:spcBef>
                <a:spcPts val="0"/>
              </a:spcBef>
              <a:spcAft>
                <a:spcPts val="0"/>
              </a:spcAft>
              <a:buNone/>
            </a:pPr>
            <a:r>
              <a:t/>
            </a:r>
            <a:endParaRPr sz="1400">
              <a:solidFill>
                <a:srgbClr val="435D74"/>
              </a:solidFill>
              <a:latin typeface="Proxima Nova"/>
              <a:ea typeface="Proxima Nova"/>
              <a:cs typeface="Proxima Nova"/>
              <a:sym typeface="Proxima Nova"/>
            </a:endParaRPr>
          </a:p>
        </p:txBody>
      </p:sp>
      <p:sp>
        <p:nvSpPr>
          <p:cNvPr id="1369" name="Google Shape;1369;p42"/>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s">
                <a:solidFill>
                  <a:srgbClr val="EFEFEF"/>
                </a:solidFill>
              </a:rPr>
              <a:t>Unica One</a:t>
            </a:r>
            <a:endParaRPr b="1">
              <a:solidFill>
                <a:srgbClr val="EFEFEF"/>
              </a:solidFill>
            </a:endParaRPr>
          </a:p>
          <a:p>
            <a:pPr indent="0" lvl="0" marL="0" rtl="0" algn="ctr">
              <a:spcBef>
                <a:spcPts val="0"/>
              </a:spcBef>
              <a:spcAft>
                <a:spcPts val="0"/>
              </a:spcAft>
              <a:buNone/>
            </a:pPr>
            <a:r>
              <a:rPr lang="es">
                <a:solidFill>
                  <a:srgbClr val="FFFFFF"/>
                </a:solidFill>
              </a:rPr>
              <a:t>(</a:t>
            </a:r>
            <a:r>
              <a:rPr lang="es">
                <a:solidFill>
                  <a:srgbClr val="FFFFFF"/>
                </a:solidFill>
                <a:uFill>
                  <a:noFill/>
                </a:uFill>
                <a:hlinkClick r:id="rId3"/>
              </a:rPr>
              <a:t>https://fonts.google.com/specimen/Unica+One</a:t>
            </a:r>
            <a:r>
              <a:rPr lang="es">
                <a:solidFill>
                  <a:srgbClr val="FFFFFF"/>
                </a:solidFill>
              </a:rPr>
              <a:t>)</a:t>
            </a:r>
            <a:endParaRPr>
              <a:solidFill>
                <a:srgbClr val="FFFFFF"/>
              </a:solidFill>
              <a:latin typeface="Proxima Nova"/>
              <a:ea typeface="Proxima Nova"/>
              <a:cs typeface="Proxima Nova"/>
              <a:sym typeface="Proxima Nova"/>
            </a:endParaRPr>
          </a:p>
          <a:p>
            <a:pPr indent="0" lvl="0" marL="0" rtl="0" algn="ctr">
              <a:spcBef>
                <a:spcPts val="0"/>
              </a:spcBef>
              <a:spcAft>
                <a:spcPts val="0"/>
              </a:spcAft>
              <a:buNone/>
            </a:pPr>
            <a:r>
              <a:t/>
            </a:r>
            <a:endParaRPr>
              <a:solidFill>
                <a:srgbClr val="435D74"/>
              </a:solidFill>
              <a:latin typeface="Proxima Nova"/>
              <a:ea typeface="Proxima Nova"/>
              <a:cs typeface="Proxima Nova"/>
              <a:sym typeface="Proxima Nova"/>
            </a:endParaRPr>
          </a:p>
          <a:p>
            <a:pPr indent="0" lvl="0" marL="0" rtl="0" algn="ctr">
              <a:spcBef>
                <a:spcPts val="0"/>
              </a:spcBef>
              <a:spcAft>
                <a:spcPts val="0"/>
              </a:spcAft>
              <a:buNone/>
            </a:pPr>
            <a:r>
              <a:rPr b="1" lang="es">
                <a:solidFill>
                  <a:srgbClr val="FFFFFF"/>
                </a:solidFill>
              </a:rPr>
              <a:t>Didact Gothic</a:t>
            </a:r>
            <a:endParaRPr b="1">
              <a:solidFill>
                <a:srgbClr val="FFFFFF"/>
              </a:solidFill>
            </a:endParaRPr>
          </a:p>
          <a:p>
            <a:pPr indent="0" lvl="0" marL="0" rtl="0" algn="ctr">
              <a:spcBef>
                <a:spcPts val="0"/>
              </a:spcBef>
              <a:spcAft>
                <a:spcPts val="0"/>
              </a:spcAft>
              <a:buNone/>
            </a:pPr>
            <a:r>
              <a:rPr lang="es">
                <a:solidFill>
                  <a:srgbClr val="FFFFFF"/>
                </a:solidFill>
              </a:rPr>
              <a:t>(</a:t>
            </a:r>
            <a:r>
              <a:rPr lang="es">
                <a:solidFill>
                  <a:srgbClr val="FFFFFF"/>
                </a:solidFill>
                <a:uFill>
                  <a:noFill/>
                </a:uFill>
                <a:hlinkClick r:id="rId4"/>
              </a:rPr>
              <a:t>https://fonts.google.com/specimen/Didact+Gothic</a:t>
            </a:r>
            <a:r>
              <a:rPr lang="es">
                <a:solidFill>
                  <a:srgbClr val="FFFFFF"/>
                </a:solidFill>
              </a:rPr>
              <a:t>)</a:t>
            </a:r>
            <a:endParaRPr>
              <a:solidFill>
                <a:srgbClr val="FFFFFF"/>
              </a:solidFill>
            </a:endParaRPr>
          </a:p>
        </p:txBody>
      </p:sp>
      <p:grpSp>
        <p:nvGrpSpPr>
          <p:cNvPr id="1370" name="Google Shape;1370;p42"/>
          <p:cNvGrpSpPr/>
          <p:nvPr/>
        </p:nvGrpSpPr>
        <p:grpSpPr>
          <a:xfrm>
            <a:off x="2109038" y="3550879"/>
            <a:ext cx="760615" cy="724862"/>
            <a:chOff x="2072503" y="3521476"/>
            <a:chExt cx="791400" cy="754200"/>
          </a:xfrm>
        </p:grpSpPr>
        <p:sp>
          <p:nvSpPr>
            <p:cNvPr id="1371" name="Google Shape;1371;p42"/>
            <p:cNvSpPr/>
            <p:nvPr/>
          </p:nvSpPr>
          <p:spPr>
            <a:xfrm>
              <a:off x="2072503" y="3521476"/>
              <a:ext cx="791400" cy="754200"/>
            </a:xfrm>
            <a:prstGeom prst="roundRect">
              <a:avLst>
                <a:gd fmla="val 16667" name="adj"/>
              </a:avLst>
            </a:prstGeom>
            <a:solidFill>
              <a:srgbClr val="9E005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1372" name="Google Shape;1372;p42"/>
            <p:cNvSpPr txBox="1"/>
            <p:nvPr/>
          </p:nvSpPr>
          <p:spPr>
            <a:xfrm>
              <a:off x="2072503" y="3678514"/>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chemeClr val="lt1"/>
                  </a:solidFill>
                  <a:latin typeface="Proxima Nova Semibold"/>
                  <a:ea typeface="Proxima Nova Semibold"/>
                  <a:cs typeface="Proxima Nova Semibold"/>
                  <a:sym typeface="Proxima Nova Semibold"/>
                </a:rPr>
                <a:t>#9e005d</a:t>
              </a:r>
              <a:endParaRPr sz="1000">
                <a:solidFill>
                  <a:srgbClr val="FFFFFF"/>
                </a:solidFill>
                <a:latin typeface="Proxima Nova Semibold"/>
                <a:ea typeface="Proxima Nova Semibold"/>
                <a:cs typeface="Proxima Nova Semibold"/>
                <a:sym typeface="Proxima Nova Semibold"/>
              </a:endParaRPr>
            </a:p>
          </p:txBody>
        </p:sp>
      </p:grpSp>
      <p:grpSp>
        <p:nvGrpSpPr>
          <p:cNvPr id="1373" name="Google Shape;1373;p42"/>
          <p:cNvGrpSpPr/>
          <p:nvPr/>
        </p:nvGrpSpPr>
        <p:grpSpPr>
          <a:xfrm>
            <a:off x="4233298" y="3550879"/>
            <a:ext cx="760615" cy="724862"/>
            <a:chOff x="3134343" y="3521476"/>
            <a:chExt cx="791400" cy="754200"/>
          </a:xfrm>
        </p:grpSpPr>
        <p:sp>
          <p:nvSpPr>
            <p:cNvPr id="1374" name="Google Shape;1374;p42"/>
            <p:cNvSpPr/>
            <p:nvPr/>
          </p:nvSpPr>
          <p:spPr>
            <a:xfrm>
              <a:off x="3134343" y="3521476"/>
              <a:ext cx="791400" cy="754200"/>
            </a:xfrm>
            <a:prstGeom prst="roundRect">
              <a:avLst>
                <a:gd fmla="val 16667" name="adj"/>
              </a:avLst>
            </a:prstGeom>
            <a:solidFill>
              <a:srgbClr val="FF820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42"/>
            <p:cNvSpPr txBox="1"/>
            <p:nvPr/>
          </p:nvSpPr>
          <p:spPr>
            <a:xfrm>
              <a:off x="3134343" y="3678514"/>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FFFFFF"/>
                  </a:solidFill>
                  <a:latin typeface="Proxima Nova Semibold"/>
                  <a:ea typeface="Proxima Nova Semibold"/>
                  <a:cs typeface="Proxima Nova Semibold"/>
                  <a:sym typeface="Proxima Nova Semibold"/>
                </a:rPr>
                <a:t>#ff8200</a:t>
              </a:r>
              <a:endParaRPr sz="1000">
                <a:solidFill>
                  <a:srgbClr val="FFFFFF"/>
                </a:solidFill>
                <a:latin typeface="Proxima Nova Semibold"/>
                <a:ea typeface="Proxima Nova Semibold"/>
                <a:cs typeface="Proxima Nova Semibold"/>
                <a:sym typeface="Proxima Nova Semibold"/>
              </a:endParaRPr>
            </a:p>
          </p:txBody>
        </p:sp>
      </p:grpSp>
      <p:grpSp>
        <p:nvGrpSpPr>
          <p:cNvPr id="1376" name="Google Shape;1376;p42"/>
          <p:cNvGrpSpPr/>
          <p:nvPr/>
        </p:nvGrpSpPr>
        <p:grpSpPr>
          <a:xfrm>
            <a:off x="5253827" y="3550879"/>
            <a:ext cx="760620" cy="724862"/>
            <a:chOff x="4196177" y="3521476"/>
            <a:chExt cx="791405" cy="754200"/>
          </a:xfrm>
        </p:grpSpPr>
        <p:sp>
          <p:nvSpPr>
            <p:cNvPr id="1377" name="Google Shape;1377;p42"/>
            <p:cNvSpPr/>
            <p:nvPr/>
          </p:nvSpPr>
          <p:spPr>
            <a:xfrm>
              <a:off x="4196177" y="3521476"/>
              <a:ext cx="791400" cy="754200"/>
            </a:xfrm>
            <a:prstGeom prst="roundRect">
              <a:avLst>
                <a:gd fmla="val 16667" name="adj"/>
              </a:avLst>
            </a:prstGeom>
            <a:solidFill>
              <a:srgbClr val="FFAB4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1378" name="Google Shape;1378;p42"/>
            <p:cNvSpPr txBox="1"/>
            <p:nvPr/>
          </p:nvSpPr>
          <p:spPr>
            <a:xfrm>
              <a:off x="4196183" y="3678514"/>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FFFFFF"/>
                  </a:solidFill>
                  <a:latin typeface="Proxima Nova Semibold"/>
                  <a:ea typeface="Proxima Nova Semibold"/>
                  <a:cs typeface="Proxima Nova Semibold"/>
                  <a:sym typeface="Proxima Nova Semibold"/>
                </a:rPr>
                <a:t>#ffab40</a:t>
              </a:r>
              <a:endParaRPr sz="1000">
                <a:solidFill>
                  <a:srgbClr val="FFFFFF"/>
                </a:solidFill>
                <a:latin typeface="Proxima Nova Semibold"/>
                <a:ea typeface="Proxima Nova Semibold"/>
                <a:cs typeface="Proxima Nova Semibold"/>
                <a:sym typeface="Proxima Nova Semibold"/>
              </a:endParaRPr>
            </a:p>
          </p:txBody>
        </p:sp>
      </p:grpSp>
      <p:grpSp>
        <p:nvGrpSpPr>
          <p:cNvPr id="1379" name="Google Shape;1379;p42"/>
          <p:cNvGrpSpPr/>
          <p:nvPr/>
        </p:nvGrpSpPr>
        <p:grpSpPr>
          <a:xfrm>
            <a:off x="3212731" y="3550879"/>
            <a:ext cx="760625" cy="724862"/>
            <a:chOff x="5258012" y="3521476"/>
            <a:chExt cx="791411" cy="754200"/>
          </a:xfrm>
        </p:grpSpPr>
        <p:sp>
          <p:nvSpPr>
            <p:cNvPr id="1380" name="Google Shape;1380;p42"/>
            <p:cNvSpPr/>
            <p:nvPr/>
          </p:nvSpPr>
          <p:spPr>
            <a:xfrm>
              <a:off x="5258012" y="3521476"/>
              <a:ext cx="791400" cy="754200"/>
            </a:xfrm>
            <a:prstGeom prst="roundRect">
              <a:avLst>
                <a:gd fmla="val 16667" name="adj"/>
              </a:avLst>
            </a:prstGeom>
            <a:solidFill>
              <a:srgbClr val="FF368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1381" name="Google Shape;1381;p42"/>
            <p:cNvSpPr txBox="1"/>
            <p:nvPr/>
          </p:nvSpPr>
          <p:spPr>
            <a:xfrm>
              <a:off x="5258023" y="3678514"/>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FFFFFF"/>
                  </a:solidFill>
                  <a:latin typeface="Proxima Nova Semibold"/>
                  <a:ea typeface="Proxima Nova Semibold"/>
                  <a:cs typeface="Proxima Nova Semibold"/>
                  <a:sym typeface="Proxima Nova Semibold"/>
                </a:rPr>
                <a:t>#ff368c</a:t>
              </a:r>
              <a:endParaRPr sz="1000">
                <a:solidFill>
                  <a:srgbClr val="FFFFFF"/>
                </a:solidFill>
                <a:latin typeface="Proxima Nova Semibold"/>
                <a:ea typeface="Proxima Nova Semibold"/>
                <a:cs typeface="Proxima Nova Semibold"/>
                <a:sym typeface="Proxima Nova Semibold"/>
              </a:endParaRPr>
            </a:p>
          </p:txBody>
        </p:sp>
      </p:grpSp>
      <p:grpSp>
        <p:nvGrpSpPr>
          <p:cNvPr id="1382" name="Google Shape;1382;p42"/>
          <p:cNvGrpSpPr/>
          <p:nvPr/>
        </p:nvGrpSpPr>
        <p:grpSpPr>
          <a:xfrm>
            <a:off x="6274352" y="3550879"/>
            <a:ext cx="760620" cy="724862"/>
            <a:chOff x="4196177" y="3521476"/>
            <a:chExt cx="791405" cy="754200"/>
          </a:xfrm>
        </p:grpSpPr>
        <p:sp>
          <p:nvSpPr>
            <p:cNvPr id="1383" name="Google Shape;1383;p42"/>
            <p:cNvSpPr/>
            <p:nvPr/>
          </p:nvSpPr>
          <p:spPr>
            <a:xfrm>
              <a:off x="4196177" y="3521476"/>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1384" name="Google Shape;1384;p42"/>
            <p:cNvSpPr txBox="1"/>
            <p:nvPr/>
          </p:nvSpPr>
          <p:spPr>
            <a:xfrm>
              <a:off x="4196183" y="3678514"/>
              <a:ext cx="791400" cy="440100"/>
            </a:xfrm>
            <a:prstGeom prst="rect">
              <a:avLst/>
            </a:prstGeom>
            <a:solidFill>
              <a:srgbClr val="FFFFFF"/>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434343"/>
                  </a:solidFill>
                  <a:latin typeface="Proxima Nova Semibold"/>
                  <a:ea typeface="Proxima Nova Semibold"/>
                  <a:cs typeface="Proxima Nova Semibold"/>
                  <a:sym typeface="Proxima Nova Semibold"/>
                </a:rPr>
                <a:t>#ffffff</a:t>
              </a:r>
              <a:endParaRPr sz="1000">
                <a:solidFill>
                  <a:srgbClr val="434343"/>
                </a:solidFill>
                <a:latin typeface="Proxima Nova Semibold"/>
                <a:ea typeface="Proxima Nova Semibold"/>
                <a:cs typeface="Proxima Nova Semibold"/>
                <a:sym typeface="Proxima Nova Semibold"/>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1388" name="Shape 1388"/>
        <p:cNvGrpSpPr/>
        <p:nvPr/>
      </p:nvGrpSpPr>
      <p:grpSpPr>
        <a:xfrm>
          <a:off x="0" y="0"/>
          <a:ext cx="0" cy="0"/>
          <a:chOff x="0" y="0"/>
          <a:chExt cx="0" cy="0"/>
        </a:xfrm>
      </p:grpSpPr>
      <p:sp>
        <p:nvSpPr>
          <p:cNvPr id="1389" name="Google Shape;1389;p4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Use our editable graphic resources...</a:t>
            </a:r>
            <a:endParaRPr>
              <a:solidFill>
                <a:srgbClr val="FFFFFF"/>
              </a:solidFill>
              <a:latin typeface="Proxima Nova Semibold"/>
              <a:ea typeface="Proxima Nova Semibold"/>
              <a:cs typeface="Proxima Nova Semibold"/>
              <a:sym typeface="Proxima Nova Semibold"/>
            </a:endParaRPr>
          </a:p>
        </p:txBody>
      </p:sp>
      <p:sp>
        <p:nvSpPr>
          <p:cNvPr id="1390" name="Google Shape;1390;p43"/>
          <p:cNvSpPr txBox="1"/>
          <p:nvPr>
            <p:ph idx="4294967295" type="body"/>
          </p:nvPr>
        </p:nvSpPr>
        <p:spPr>
          <a:xfrm>
            <a:off x="1068100" y="14578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sz="1200">
                <a:solidFill>
                  <a:srgbClr val="FFFFFF"/>
                </a:solidFill>
                <a:latin typeface="Proxima Nova"/>
                <a:ea typeface="Proxima Nova"/>
                <a:cs typeface="Proxima Nova"/>
                <a:sym typeface="Proxima Nova"/>
              </a:rPr>
              <a:t>You can easily resize these resources keeping the quality. To change the color just ungroup the resource and click </a:t>
            </a:r>
            <a:r>
              <a:rPr lang="es">
                <a:solidFill>
                  <a:srgbClr val="FFFFFF"/>
                </a:solidFill>
              </a:rPr>
              <a:t>on </a:t>
            </a:r>
            <a:r>
              <a:rPr lang="es" sz="1200">
                <a:solidFill>
                  <a:srgbClr val="FFFFFF"/>
                </a:solidFill>
                <a:latin typeface="Proxima Nova"/>
                <a:ea typeface="Proxima Nova"/>
                <a:cs typeface="Proxima Nova"/>
                <a:sym typeface="Proxima Nova"/>
              </a:rPr>
              <a:t>the object you want to change. Then click on the paint bucket and select the color you want. Don’t forget to group the resource again when you’re done.</a:t>
            </a:r>
            <a:endParaRPr sz="1200">
              <a:solidFill>
                <a:srgbClr val="FFFFFF"/>
              </a:solidFill>
              <a:latin typeface="Proxima Nova"/>
              <a:ea typeface="Proxima Nova"/>
              <a:cs typeface="Proxima Nova"/>
              <a:sym typeface="Proxima Nova"/>
            </a:endParaRPr>
          </a:p>
        </p:txBody>
      </p:sp>
      <p:grpSp>
        <p:nvGrpSpPr>
          <p:cNvPr id="1391" name="Google Shape;1391;p43"/>
          <p:cNvGrpSpPr/>
          <p:nvPr/>
        </p:nvGrpSpPr>
        <p:grpSpPr>
          <a:xfrm>
            <a:off x="3241227" y="3813430"/>
            <a:ext cx="509388" cy="508710"/>
            <a:chOff x="3514800" y="5145975"/>
            <a:chExt cx="233525" cy="233225"/>
          </a:xfrm>
        </p:grpSpPr>
        <p:sp>
          <p:nvSpPr>
            <p:cNvPr id="1392" name="Google Shape;1392;p43"/>
            <p:cNvSpPr/>
            <p:nvPr/>
          </p:nvSpPr>
          <p:spPr>
            <a:xfrm>
              <a:off x="3582075" y="5225575"/>
              <a:ext cx="86550" cy="74250"/>
            </a:xfrm>
            <a:custGeom>
              <a:rect b="b" l="l" r="r" t="t"/>
              <a:pathLst>
                <a:path extrusionOk="0" h="2970" w="3462">
                  <a:moveTo>
                    <a:pt x="1968" y="0"/>
                  </a:moveTo>
                  <a:cubicBezTo>
                    <a:pt x="1600" y="0"/>
                    <a:pt x="1226" y="138"/>
                    <a:pt x="923" y="445"/>
                  </a:cubicBezTo>
                  <a:cubicBezTo>
                    <a:pt x="0" y="1383"/>
                    <a:pt x="664" y="2969"/>
                    <a:pt x="1976" y="2969"/>
                  </a:cubicBezTo>
                  <a:cubicBezTo>
                    <a:pt x="2020" y="2969"/>
                    <a:pt x="2063" y="2962"/>
                    <a:pt x="2106" y="2962"/>
                  </a:cubicBezTo>
                  <a:cubicBezTo>
                    <a:pt x="2734" y="2904"/>
                    <a:pt x="3253" y="2465"/>
                    <a:pt x="3412" y="1851"/>
                  </a:cubicBezTo>
                  <a:cubicBezTo>
                    <a:pt x="3426" y="1801"/>
                    <a:pt x="3440" y="1743"/>
                    <a:pt x="3448" y="1686"/>
                  </a:cubicBezTo>
                  <a:cubicBezTo>
                    <a:pt x="3455" y="1621"/>
                    <a:pt x="3462" y="1556"/>
                    <a:pt x="3462" y="1484"/>
                  </a:cubicBezTo>
                  <a:cubicBezTo>
                    <a:pt x="3462" y="1476"/>
                    <a:pt x="3455" y="1469"/>
                    <a:pt x="3455" y="1462"/>
                  </a:cubicBezTo>
                  <a:cubicBezTo>
                    <a:pt x="3445" y="579"/>
                    <a:pt x="2721" y="0"/>
                    <a:pt x="196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43"/>
            <p:cNvSpPr/>
            <p:nvPr/>
          </p:nvSpPr>
          <p:spPr>
            <a:xfrm>
              <a:off x="3577025" y="5145975"/>
              <a:ext cx="51750" cy="71500"/>
            </a:xfrm>
            <a:custGeom>
              <a:rect b="b" l="l" r="r" t="t"/>
              <a:pathLst>
                <a:path extrusionOk="0" h="2860" w="2070">
                  <a:moveTo>
                    <a:pt x="1816" y="1"/>
                  </a:moveTo>
                  <a:cubicBezTo>
                    <a:pt x="1812" y="1"/>
                    <a:pt x="1807" y="1"/>
                    <a:pt x="1803" y="1"/>
                  </a:cubicBezTo>
                  <a:cubicBezTo>
                    <a:pt x="1241" y="52"/>
                    <a:pt x="692" y="196"/>
                    <a:pt x="180" y="434"/>
                  </a:cubicBezTo>
                  <a:cubicBezTo>
                    <a:pt x="51" y="499"/>
                    <a:pt x="0" y="658"/>
                    <a:pt x="79" y="780"/>
                  </a:cubicBezTo>
                  <a:lnTo>
                    <a:pt x="1132" y="2612"/>
                  </a:lnTo>
                  <a:cubicBezTo>
                    <a:pt x="1225" y="2768"/>
                    <a:pt x="1388" y="2860"/>
                    <a:pt x="1560" y="2860"/>
                  </a:cubicBezTo>
                  <a:cubicBezTo>
                    <a:pt x="1602" y="2860"/>
                    <a:pt x="1645" y="2854"/>
                    <a:pt x="1688" y="2843"/>
                  </a:cubicBezTo>
                  <a:lnTo>
                    <a:pt x="1702" y="2843"/>
                  </a:lnTo>
                  <a:cubicBezTo>
                    <a:pt x="1789" y="2814"/>
                    <a:pt x="1875" y="2764"/>
                    <a:pt x="1933" y="2699"/>
                  </a:cubicBezTo>
                  <a:cubicBezTo>
                    <a:pt x="1940" y="2691"/>
                    <a:pt x="1955" y="2677"/>
                    <a:pt x="1962" y="2670"/>
                  </a:cubicBezTo>
                  <a:cubicBezTo>
                    <a:pt x="2027" y="2583"/>
                    <a:pt x="2063" y="2475"/>
                    <a:pt x="2063" y="2367"/>
                  </a:cubicBezTo>
                  <a:lnTo>
                    <a:pt x="2063" y="254"/>
                  </a:lnTo>
                  <a:cubicBezTo>
                    <a:pt x="2070" y="114"/>
                    <a:pt x="1955" y="1"/>
                    <a:pt x="18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43"/>
            <p:cNvSpPr/>
            <p:nvPr/>
          </p:nvSpPr>
          <p:spPr>
            <a:xfrm>
              <a:off x="3659950" y="5165500"/>
              <a:ext cx="69800" cy="67525"/>
            </a:xfrm>
            <a:custGeom>
              <a:rect b="b" l="l" r="r" t="t"/>
              <a:pathLst>
                <a:path extrusionOk="0" h="2701" w="2792">
                  <a:moveTo>
                    <a:pt x="1385" y="0"/>
                  </a:moveTo>
                  <a:cubicBezTo>
                    <a:pt x="1300" y="0"/>
                    <a:pt x="1215" y="43"/>
                    <a:pt x="1169" y="122"/>
                  </a:cubicBezTo>
                  <a:lnTo>
                    <a:pt x="116" y="1954"/>
                  </a:lnTo>
                  <a:cubicBezTo>
                    <a:pt x="1" y="2148"/>
                    <a:pt x="37" y="2394"/>
                    <a:pt x="196" y="2552"/>
                  </a:cubicBezTo>
                  <a:lnTo>
                    <a:pt x="203" y="2552"/>
                  </a:lnTo>
                  <a:cubicBezTo>
                    <a:pt x="300" y="2650"/>
                    <a:pt x="430" y="2701"/>
                    <a:pt x="561" y="2701"/>
                  </a:cubicBezTo>
                  <a:cubicBezTo>
                    <a:pt x="643" y="2701"/>
                    <a:pt x="726" y="2681"/>
                    <a:pt x="801" y="2639"/>
                  </a:cubicBezTo>
                  <a:lnTo>
                    <a:pt x="1573" y="2192"/>
                  </a:lnTo>
                  <a:lnTo>
                    <a:pt x="1609" y="2170"/>
                  </a:lnTo>
                  <a:lnTo>
                    <a:pt x="2590" y="1600"/>
                  </a:lnTo>
                  <a:lnTo>
                    <a:pt x="2633" y="1579"/>
                  </a:lnTo>
                  <a:cubicBezTo>
                    <a:pt x="2756" y="1507"/>
                    <a:pt x="2792" y="1348"/>
                    <a:pt x="2713" y="1232"/>
                  </a:cubicBezTo>
                  <a:cubicBezTo>
                    <a:pt x="2388" y="764"/>
                    <a:pt x="1984" y="360"/>
                    <a:pt x="1523" y="42"/>
                  </a:cubicBezTo>
                  <a:cubicBezTo>
                    <a:pt x="1481" y="14"/>
                    <a:pt x="1433" y="0"/>
                    <a:pt x="1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43"/>
            <p:cNvSpPr/>
            <p:nvPr/>
          </p:nvSpPr>
          <p:spPr>
            <a:xfrm>
              <a:off x="3675650" y="5209125"/>
              <a:ext cx="72675" cy="50675"/>
            </a:xfrm>
            <a:custGeom>
              <a:rect b="b" l="l" r="r" t="t"/>
              <a:pathLst>
                <a:path extrusionOk="0" h="2027" w="2907">
                  <a:moveTo>
                    <a:pt x="2248" y="1"/>
                  </a:moveTo>
                  <a:cubicBezTo>
                    <a:pt x="2204" y="1"/>
                    <a:pt x="2161" y="12"/>
                    <a:pt x="2121" y="36"/>
                  </a:cubicBezTo>
                  <a:lnTo>
                    <a:pt x="289" y="1089"/>
                  </a:lnTo>
                  <a:cubicBezTo>
                    <a:pt x="94" y="1204"/>
                    <a:pt x="0" y="1435"/>
                    <a:pt x="58" y="1644"/>
                  </a:cubicBezTo>
                  <a:cubicBezTo>
                    <a:pt x="58" y="1651"/>
                    <a:pt x="58" y="1658"/>
                    <a:pt x="58" y="1658"/>
                  </a:cubicBezTo>
                  <a:cubicBezTo>
                    <a:pt x="116" y="1875"/>
                    <a:pt x="310" y="2026"/>
                    <a:pt x="534" y="2026"/>
                  </a:cubicBezTo>
                  <a:lnTo>
                    <a:pt x="2647" y="2026"/>
                  </a:lnTo>
                  <a:cubicBezTo>
                    <a:pt x="2791" y="2026"/>
                    <a:pt x="2907" y="1904"/>
                    <a:pt x="2900" y="1759"/>
                  </a:cubicBezTo>
                  <a:cubicBezTo>
                    <a:pt x="2892" y="1666"/>
                    <a:pt x="2878" y="1572"/>
                    <a:pt x="2864" y="1485"/>
                  </a:cubicBezTo>
                  <a:cubicBezTo>
                    <a:pt x="2864" y="1471"/>
                    <a:pt x="2864" y="1456"/>
                    <a:pt x="2864" y="1435"/>
                  </a:cubicBezTo>
                  <a:cubicBezTo>
                    <a:pt x="2791" y="988"/>
                    <a:pt x="2654" y="548"/>
                    <a:pt x="2467" y="137"/>
                  </a:cubicBezTo>
                  <a:cubicBezTo>
                    <a:pt x="2423" y="49"/>
                    <a:pt x="2337" y="1"/>
                    <a:pt x="22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43"/>
            <p:cNvSpPr/>
            <p:nvPr/>
          </p:nvSpPr>
          <p:spPr>
            <a:xfrm>
              <a:off x="3533375" y="5292425"/>
              <a:ext cx="69625" cy="67600"/>
            </a:xfrm>
            <a:custGeom>
              <a:rect b="b" l="l" r="r" t="t"/>
              <a:pathLst>
                <a:path extrusionOk="0" h="2704" w="2785">
                  <a:moveTo>
                    <a:pt x="2237" y="1"/>
                  </a:moveTo>
                  <a:cubicBezTo>
                    <a:pt x="2153" y="1"/>
                    <a:pt x="2068" y="22"/>
                    <a:pt x="1991" y="65"/>
                  </a:cubicBezTo>
                  <a:lnTo>
                    <a:pt x="1739" y="209"/>
                  </a:lnTo>
                  <a:lnTo>
                    <a:pt x="671" y="829"/>
                  </a:lnTo>
                  <a:lnTo>
                    <a:pt x="159" y="1125"/>
                  </a:lnTo>
                  <a:cubicBezTo>
                    <a:pt x="37" y="1197"/>
                    <a:pt x="1" y="1356"/>
                    <a:pt x="80" y="1478"/>
                  </a:cubicBezTo>
                  <a:cubicBezTo>
                    <a:pt x="397" y="1940"/>
                    <a:pt x="801" y="2344"/>
                    <a:pt x="1270" y="2661"/>
                  </a:cubicBezTo>
                  <a:cubicBezTo>
                    <a:pt x="1312" y="2690"/>
                    <a:pt x="1359" y="2703"/>
                    <a:pt x="1405" y="2703"/>
                  </a:cubicBezTo>
                  <a:cubicBezTo>
                    <a:pt x="1488" y="2703"/>
                    <a:pt x="1570" y="2660"/>
                    <a:pt x="1616" y="2582"/>
                  </a:cubicBezTo>
                  <a:lnTo>
                    <a:pt x="1623" y="2575"/>
                  </a:lnTo>
                  <a:lnTo>
                    <a:pt x="1688" y="2459"/>
                  </a:lnTo>
                  <a:lnTo>
                    <a:pt x="2078" y="1781"/>
                  </a:lnTo>
                  <a:lnTo>
                    <a:pt x="2143" y="1673"/>
                  </a:lnTo>
                  <a:lnTo>
                    <a:pt x="2676" y="750"/>
                  </a:lnTo>
                  <a:cubicBezTo>
                    <a:pt x="2785" y="555"/>
                    <a:pt x="2749" y="310"/>
                    <a:pt x="2590" y="151"/>
                  </a:cubicBezTo>
                  <a:cubicBezTo>
                    <a:pt x="2494" y="51"/>
                    <a:pt x="2366"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43"/>
            <p:cNvSpPr/>
            <p:nvPr/>
          </p:nvSpPr>
          <p:spPr>
            <a:xfrm>
              <a:off x="3577025" y="5307750"/>
              <a:ext cx="51575" cy="71450"/>
            </a:xfrm>
            <a:custGeom>
              <a:rect b="b" l="l" r="r" t="t"/>
              <a:pathLst>
                <a:path extrusionOk="0" h="2858" w="2063">
                  <a:moveTo>
                    <a:pt x="1549" y="1"/>
                  </a:moveTo>
                  <a:cubicBezTo>
                    <a:pt x="1379" y="1"/>
                    <a:pt x="1218" y="92"/>
                    <a:pt x="1132" y="245"/>
                  </a:cubicBezTo>
                  <a:lnTo>
                    <a:pt x="72" y="2077"/>
                  </a:lnTo>
                  <a:cubicBezTo>
                    <a:pt x="0" y="2207"/>
                    <a:pt x="51" y="2365"/>
                    <a:pt x="180" y="2423"/>
                  </a:cubicBezTo>
                  <a:cubicBezTo>
                    <a:pt x="512" y="2582"/>
                    <a:pt x="866" y="2704"/>
                    <a:pt x="1233" y="2777"/>
                  </a:cubicBezTo>
                  <a:cubicBezTo>
                    <a:pt x="1349" y="2798"/>
                    <a:pt x="1464" y="2820"/>
                    <a:pt x="1587" y="2834"/>
                  </a:cubicBezTo>
                  <a:cubicBezTo>
                    <a:pt x="1623" y="2841"/>
                    <a:pt x="1681" y="2849"/>
                    <a:pt x="1709" y="2849"/>
                  </a:cubicBezTo>
                  <a:cubicBezTo>
                    <a:pt x="1738" y="2856"/>
                    <a:pt x="1767" y="2856"/>
                    <a:pt x="1803" y="2856"/>
                  </a:cubicBezTo>
                  <a:cubicBezTo>
                    <a:pt x="1813" y="2857"/>
                    <a:pt x="1822" y="2858"/>
                    <a:pt x="1832" y="2858"/>
                  </a:cubicBezTo>
                  <a:cubicBezTo>
                    <a:pt x="1880" y="2858"/>
                    <a:pt x="1926" y="2843"/>
                    <a:pt x="1962" y="2813"/>
                  </a:cubicBezTo>
                  <a:cubicBezTo>
                    <a:pt x="1976" y="2798"/>
                    <a:pt x="1991" y="2784"/>
                    <a:pt x="2005" y="2769"/>
                  </a:cubicBezTo>
                  <a:cubicBezTo>
                    <a:pt x="2041" y="2726"/>
                    <a:pt x="2063" y="2668"/>
                    <a:pt x="2063" y="2611"/>
                  </a:cubicBezTo>
                  <a:lnTo>
                    <a:pt x="2063" y="497"/>
                  </a:lnTo>
                  <a:cubicBezTo>
                    <a:pt x="2063" y="274"/>
                    <a:pt x="1919" y="79"/>
                    <a:pt x="1695" y="21"/>
                  </a:cubicBezTo>
                  <a:lnTo>
                    <a:pt x="1688" y="21"/>
                  </a:lnTo>
                  <a:cubicBezTo>
                    <a:pt x="1642" y="8"/>
                    <a:pt x="1595" y="1"/>
                    <a:pt x="154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43"/>
            <p:cNvSpPr/>
            <p:nvPr/>
          </p:nvSpPr>
          <p:spPr>
            <a:xfrm>
              <a:off x="3634350" y="5307850"/>
              <a:ext cx="51600" cy="71325"/>
            </a:xfrm>
            <a:custGeom>
              <a:rect b="b" l="l" r="r" t="t"/>
              <a:pathLst>
                <a:path extrusionOk="0" h="2853" w="2064">
                  <a:moveTo>
                    <a:pt x="511" y="0"/>
                  </a:moveTo>
                  <a:cubicBezTo>
                    <a:pt x="469" y="0"/>
                    <a:pt x="426" y="6"/>
                    <a:pt x="383" y="17"/>
                  </a:cubicBezTo>
                  <a:lnTo>
                    <a:pt x="368" y="17"/>
                  </a:lnTo>
                  <a:cubicBezTo>
                    <a:pt x="152" y="75"/>
                    <a:pt x="1" y="270"/>
                    <a:pt x="1" y="493"/>
                  </a:cubicBezTo>
                  <a:lnTo>
                    <a:pt x="1" y="2607"/>
                  </a:lnTo>
                  <a:cubicBezTo>
                    <a:pt x="1" y="2746"/>
                    <a:pt x="116" y="2852"/>
                    <a:pt x="254" y="2852"/>
                  </a:cubicBezTo>
                  <a:cubicBezTo>
                    <a:pt x="258" y="2852"/>
                    <a:pt x="263" y="2852"/>
                    <a:pt x="267" y="2852"/>
                  </a:cubicBezTo>
                  <a:cubicBezTo>
                    <a:pt x="448" y="2837"/>
                    <a:pt x="621" y="2809"/>
                    <a:pt x="794" y="2780"/>
                  </a:cubicBezTo>
                  <a:lnTo>
                    <a:pt x="852" y="2765"/>
                  </a:lnTo>
                  <a:cubicBezTo>
                    <a:pt x="1212" y="2693"/>
                    <a:pt x="1559" y="2578"/>
                    <a:pt x="1890" y="2419"/>
                  </a:cubicBezTo>
                  <a:cubicBezTo>
                    <a:pt x="2020" y="2361"/>
                    <a:pt x="2063" y="2203"/>
                    <a:pt x="1991" y="2073"/>
                  </a:cubicBezTo>
                  <a:lnTo>
                    <a:pt x="1934" y="1972"/>
                  </a:lnTo>
                  <a:lnTo>
                    <a:pt x="1847" y="1820"/>
                  </a:lnTo>
                  <a:lnTo>
                    <a:pt x="938" y="241"/>
                  </a:lnTo>
                  <a:cubicBezTo>
                    <a:pt x="846" y="91"/>
                    <a:pt x="684" y="0"/>
                    <a:pt x="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43"/>
            <p:cNvSpPr/>
            <p:nvPr/>
          </p:nvSpPr>
          <p:spPr>
            <a:xfrm>
              <a:off x="3660150" y="5292325"/>
              <a:ext cx="69600" cy="67700"/>
            </a:xfrm>
            <a:custGeom>
              <a:rect b="b" l="l" r="r" t="t"/>
              <a:pathLst>
                <a:path extrusionOk="0" h="2708" w="2784">
                  <a:moveTo>
                    <a:pt x="547" y="1"/>
                  </a:moveTo>
                  <a:cubicBezTo>
                    <a:pt x="418" y="1"/>
                    <a:pt x="291" y="52"/>
                    <a:pt x="195" y="148"/>
                  </a:cubicBezTo>
                  <a:lnTo>
                    <a:pt x="195" y="155"/>
                  </a:lnTo>
                  <a:cubicBezTo>
                    <a:pt x="29" y="314"/>
                    <a:pt x="0" y="559"/>
                    <a:pt x="108" y="754"/>
                  </a:cubicBezTo>
                  <a:lnTo>
                    <a:pt x="1168" y="2586"/>
                  </a:lnTo>
                  <a:cubicBezTo>
                    <a:pt x="1215" y="2664"/>
                    <a:pt x="1296" y="2707"/>
                    <a:pt x="1381" y="2707"/>
                  </a:cubicBezTo>
                  <a:cubicBezTo>
                    <a:pt x="1429" y="2707"/>
                    <a:pt x="1478" y="2694"/>
                    <a:pt x="1522" y="2665"/>
                  </a:cubicBezTo>
                  <a:cubicBezTo>
                    <a:pt x="1601" y="2600"/>
                    <a:pt x="1680" y="2542"/>
                    <a:pt x="1760" y="2485"/>
                  </a:cubicBezTo>
                  <a:lnTo>
                    <a:pt x="1810" y="2441"/>
                  </a:lnTo>
                  <a:cubicBezTo>
                    <a:pt x="2099" y="2203"/>
                    <a:pt x="2358" y="1937"/>
                    <a:pt x="2582" y="1641"/>
                  </a:cubicBezTo>
                  <a:cubicBezTo>
                    <a:pt x="2625" y="1590"/>
                    <a:pt x="2661" y="1533"/>
                    <a:pt x="2705" y="1475"/>
                  </a:cubicBezTo>
                  <a:cubicBezTo>
                    <a:pt x="2784" y="1360"/>
                    <a:pt x="2748" y="1194"/>
                    <a:pt x="2625" y="1122"/>
                  </a:cubicBezTo>
                  <a:lnTo>
                    <a:pt x="793" y="69"/>
                  </a:lnTo>
                  <a:cubicBezTo>
                    <a:pt x="716" y="23"/>
                    <a:pt x="631" y="1"/>
                    <a:pt x="54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43"/>
            <p:cNvSpPr/>
            <p:nvPr/>
          </p:nvSpPr>
          <p:spPr>
            <a:xfrm>
              <a:off x="3675475" y="5265725"/>
              <a:ext cx="72675" cy="50550"/>
            </a:xfrm>
            <a:custGeom>
              <a:rect b="b" l="l" r="r" t="t"/>
              <a:pathLst>
                <a:path extrusionOk="0" h="2022" w="2907">
                  <a:moveTo>
                    <a:pt x="534" y="0"/>
                  </a:moveTo>
                  <a:cubicBezTo>
                    <a:pt x="310" y="0"/>
                    <a:pt x="115" y="152"/>
                    <a:pt x="65" y="368"/>
                  </a:cubicBezTo>
                  <a:cubicBezTo>
                    <a:pt x="65" y="368"/>
                    <a:pt x="65" y="375"/>
                    <a:pt x="65" y="375"/>
                  </a:cubicBezTo>
                  <a:cubicBezTo>
                    <a:pt x="0" y="592"/>
                    <a:pt x="94" y="822"/>
                    <a:pt x="289" y="938"/>
                  </a:cubicBezTo>
                  <a:lnTo>
                    <a:pt x="1890" y="1847"/>
                  </a:lnTo>
                  <a:lnTo>
                    <a:pt x="2041" y="1940"/>
                  </a:lnTo>
                  <a:lnTo>
                    <a:pt x="2128" y="1984"/>
                  </a:lnTo>
                  <a:cubicBezTo>
                    <a:pt x="2168" y="2010"/>
                    <a:pt x="2212" y="2022"/>
                    <a:pt x="2254" y="2022"/>
                  </a:cubicBezTo>
                  <a:cubicBezTo>
                    <a:pt x="2343" y="2022"/>
                    <a:pt x="2428" y="1970"/>
                    <a:pt x="2467" y="1883"/>
                  </a:cubicBezTo>
                  <a:cubicBezTo>
                    <a:pt x="2582" y="1645"/>
                    <a:pt x="2676" y="1399"/>
                    <a:pt x="2748" y="1147"/>
                  </a:cubicBezTo>
                  <a:lnTo>
                    <a:pt x="2762" y="1089"/>
                  </a:lnTo>
                  <a:cubicBezTo>
                    <a:pt x="2835" y="822"/>
                    <a:pt x="2878" y="541"/>
                    <a:pt x="2907" y="260"/>
                  </a:cubicBezTo>
                  <a:cubicBezTo>
                    <a:pt x="2907" y="209"/>
                    <a:pt x="2892" y="166"/>
                    <a:pt x="2863" y="123"/>
                  </a:cubicBezTo>
                  <a:cubicBezTo>
                    <a:pt x="2820" y="44"/>
                    <a:pt x="2741" y="0"/>
                    <a:pt x="2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43"/>
            <p:cNvSpPr/>
            <p:nvPr/>
          </p:nvSpPr>
          <p:spPr>
            <a:xfrm>
              <a:off x="3533375" y="5165600"/>
              <a:ext cx="68900" cy="67525"/>
            </a:xfrm>
            <a:custGeom>
              <a:rect b="b" l="l" r="r" t="t"/>
              <a:pathLst>
                <a:path extrusionOk="0" h="2701" w="2756">
                  <a:moveTo>
                    <a:pt x="1407" y="0"/>
                  </a:moveTo>
                  <a:cubicBezTo>
                    <a:pt x="1359" y="0"/>
                    <a:pt x="1311" y="15"/>
                    <a:pt x="1270" y="46"/>
                  </a:cubicBezTo>
                  <a:cubicBezTo>
                    <a:pt x="801" y="363"/>
                    <a:pt x="405" y="767"/>
                    <a:pt x="80" y="1228"/>
                  </a:cubicBezTo>
                  <a:cubicBezTo>
                    <a:pt x="1" y="1351"/>
                    <a:pt x="37" y="1510"/>
                    <a:pt x="159" y="1582"/>
                  </a:cubicBezTo>
                  <a:lnTo>
                    <a:pt x="1919" y="2599"/>
                  </a:lnTo>
                  <a:lnTo>
                    <a:pt x="1991" y="2635"/>
                  </a:lnTo>
                  <a:lnTo>
                    <a:pt x="2027" y="2657"/>
                  </a:lnTo>
                  <a:cubicBezTo>
                    <a:pt x="2092" y="2687"/>
                    <a:pt x="2162" y="2701"/>
                    <a:pt x="2231" y="2701"/>
                  </a:cubicBezTo>
                  <a:cubicBezTo>
                    <a:pt x="2361" y="2701"/>
                    <a:pt x="2491" y="2650"/>
                    <a:pt x="2590" y="2556"/>
                  </a:cubicBezTo>
                  <a:lnTo>
                    <a:pt x="2590" y="2548"/>
                  </a:lnTo>
                  <a:cubicBezTo>
                    <a:pt x="2705" y="2440"/>
                    <a:pt x="2756" y="2281"/>
                    <a:pt x="2734" y="2130"/>
                  </a:cubicBezTo>
                  <a:cubicBezTo>
                    <a:pt x="2734" y="2108"/>
                    <a:pt x="2727" y="2087"/>
                    <a:pt x="2727" y="2065"/>
                  </a:cubicBezTo>
                  <a:cubicBezTo>
                    <a:pt x="2713" y="2029"/>
                    <a:pt x="2698" y="1986"/>
                    <a:pt x="2676" y="1957"/>
                  </a:cubicBezTo>
                  <a:lnTo>
                    <a:pt x="1623" y="125"/>
                  </a:lnTo>
                  <a:cubicBezTo>
                    <a:pt x="1577" y="46"/>
                    <a:pt x="1492" y="0"/>
                    <a:pt x="140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43"/>
            <p:cNvSpPr/>
            <p:nvPr/>
          </p:nvSpPr>
          <p:spPr>
            <a:xfrm>
              <a:off x="3634350" y="5146325"/>
              <a:ext cx="51600" cy="71325"/>
            </a:xfrm>
            <a:custGeom>
              <a:rect b="b" l="l" r="r" t="t"/>
              <a:pathLst>
                <a:path extrusionOk="0" h="2853" w="2064">
                  <a:moveTo>
                    <a:pt x="243" y="0"/>
                  </a:moveTo>
                  <a:cubicBezTo>
                    <a:pt x="110" y="0"/>
                    <a:pt x="1" y="111"/>
                    <a:pt x="1" y="247"/>
                  </a:cubicBezTo>
                  <a:lnTo>
                    <a:pt x="1" y="2360"/>
                  </a:lnTo>
                  <a:cubicBezTo>
                    <a:pt x="1" y="2584"/>
                    <a:pt x="152" y="2778"/>
                    <a:pt x="368" y="2836"/>
                  </a:cubicBezTo>
                  <a:lnTo>
                    <a:pt x="383" y="2836"/>
                  </a:lnTo>
                  <a:cubicBezTo>
                    <a:pt x="424" y="2847"/>
                    <a:pt x="466" y="2853"/>
                    <a:pt x="508" y="2853"/>
                  </a:cubicBezTo>
                  <a:cubicBezTo>
                    <a:pt x="678" y="2853"/>
                    <a:pt x="846" y="2762"/>
                    <a:pt x="938" y="2605"/>
                  </a:cubicBezTo>
                  <a:lnTo>
                    <a:pt x="1256" y="2057"/>
                  </a:lnTo>
                  <a:lnTo>
                    <a:pt x="1277" y="2014"/>
                  </a:lnTo>
                  <a:lnTo>
                    <a:pt x="1306" y="1971"/>
                  </a:lnTo>
                  <a:lnTo>
                    <a:pt x="1739" y="1213"/>
                  </a:lnTo>
                  <a:lnTo>
                    <a:pt x="1775" y="1163"/>
                  </a:lnTo>
                  <a:lnTo>
                    <a:pt x="1991" y="773"/>
                  </a:lnTo>
                  <a:cubicBezTo>
                    <a:pt x="2063" y="651"/>
                    <a:pt x="2013" y="492"/>
                    <a:pt x="1890" y="434"/>
                  </a:cubicBezTo>
                  <a:cubicBezTo>
                    <a:pt x="1378" y="189"/>
                    <a:pt x="830" y="45"/>
                    <a:pt x="267" y="2"/>
                  </a:cubicBezTo>
                  <a:cubicBezTo>
                    <a:pt x="259" y="1"/>
                    <a:pt x="251" y="0"/>
                    <a:pt x="24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43"/>
            <p:cNvSpPr/>
            <p:nvPr/>
          </p:nvSpPr>
          <p:spPr>
            <a:xfrm>
              <a:off x="3514800" y="5265725"/>
              <a:ext cx="72525" cy="50600"/>
            </a:xfrm>
            <a:custGeom>
              <a:rect b="b" l="l" r="r" t="t"/>
              <a:pathLst>
                <a:path extrusionOk="0" h="2024" w="2901">
                  <a:moveTo>
                    <a:pt x="253" y="0"/>
                  </a:moveTo>
                  <a:cubicBezTo>
                    <a:pt x="109" y="0"/>
                    <a:pt x="1" y="123"/>
                    <a:pt x="8" y="260"/>
                  </a:cubicBezTo>
                  <a:cubicBezTo>
                    <a:pt x="51" y="822"/>
                    <a:pt x="203" y="1378"/>
                    <a:pt x="441" y="1883"/>
                  </a:cubicBezTo>
                  <a:cubicBezTo>
                    <a:pt x="485" y="1972"/>
                    <a:pt x="575" y="2024"/>
                    <a:pt x="666" y="2024"/>
                  </a:cubicBezTo>
                  <a:cubicBezTo>
                    <a:pt x="707" y="2024"/>
                    <a:pt x="749" y="2013"/>
                    <a:pt x="787" y="1991"/>
                  </a:cubicBezTo>
                  <a:lnTo>
                    <a:pt x="1198" y="1760"/>
                  </a:lnTo>
                  <a:lnTo>
                    <a:pt x="1249" y="1724"/>
                  </a:lnTo>
                  <a:lnTo>
                    <a:pt x="2266" y="1140"/>
                  </a:lnTo>
                  <a:lnTo>
                    <a:pt x="2316" y="1111"/>
                  </a:lnTo>
                  <a:lnTo>
                    <a:pt x="2619" y="938"/>
                  </a:lnTo>
                  <a:cubicBezTo>
                    <a:pt x="2814" y="822"/>
                    <a:pt x="2900" y="592"/>
                    <a:pt x="2842" y="375"/>
                  </a:cubicBezTo>
                  <a:cubicBezTo>
                    <a:pt x="2842" y="375"/>
                    <a:pt x="2842" y="368"/>
                    <a:pt x="2842" y="368"/>
                  </a:cubicBezTo>
                  <a:cubicBezTo>
                    <a:pt x="2785" y="152"/>
                    <a:pt x="2590" y="0"/>
                    <a:pt x="23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43"/>
            <p:cNvSpPr/>
            <p:nvPr/>
          </p:nvSpPr>
          <p:spPr>
            <a:xfrm>
              <a:off x="3514800" y="5209175"/>
              <a:ext cx="72700" cy="50625"/>
            </a:xfrm>
            <a:custGeom>
              <a:rect b="b" l="l" r="r" t="t"/>
              <a:pathLst>
                <a:path extrusionOk="0" h="2025" w="2908">
                  <a:moveTo>
                    <a:pt x="666" y="1"/>
                  </a:moveTo>
                  <a:cubicBezTo>
                    <a:pt x="575" y="1"/>
                    <a:pt x="485" y="52"/>
                    <a:pt x="441" y="142"/>
                  </a:cubicBezTo>
                  <a:cubicBezTo>
                    <a:pt x="203" y="647"/>
                    <a:pt x="51" y="1202"/>
                    <a:pt x="8" y="1765"/>
                  </a:cubicBezTo>
                  <a:cubicBezTo>
                    <a:pt x="1" y="1902"/>
                    <a:pt x="109" y="2024"/>
                    <a:pt x="253" y="2024"/>
                  </a:cubicBezTo>
                  <a:lnTo>
                    <a:pt x="2374" y="2024"/>
                  </a:lnTo>
                  <a:cubicBezTo>
                    <a:pt x="2504" y="2024"/>
                    <a:pt x="2633" y="1974"/>
                    <a:pt x="2720" y="1880"/>
                  </a:cubicBezTo>
                  <a:lnTo>
                    <a:pt x="2742" y="1858"/>
                  </a:lnTo>
                  <a:cubicBezTo>
                    <a:pt x="2792" y="1801"/>
                    <a:pt x="2828" y="1736"/>
                    <a:pt x="2842" y="1664"/>
                  </a:cubicBezTo>
                  <a:cubicBezTo>
                    <a:pt x="2842" y="1656"/>
                    <a:pt x="2842" y="1649"/>
                    <a:pt x="2842" y="1649"/>
                  </a:cubicBezTo>
                  <a:cubicBezTo>
                    <a:pt x="2907" y="1433"/>
                    <a:pt x="2814" y="1202"/>
                    <a:pt x="2619" y="1094"/>
                  </a:cubicBezTo>
                  <a:lnTo>
                    <a:pt x="787" y="34"/>
                  </a:lnTo>
                  <a:cubicBezTo>
                    <a:pt x="749" y="11"/>
                    <a:pt x="707" y="1"/>
                    <a:pt x="6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 name="Google Shape;1405;p43"/>
          <p:cNvGrpSpPr/>
          <p:nvPr/>
        </p:nvGrpSpPr>
        <p:grpSpPr>
          <a:xfrm>
            <a:off x="3930816" y="2321361"/>
            <a:ext cx="474294" cy="551291"/>
            <a:chOff x="4727025" y="1332775"/>
            <a:chExt cx="59900" cy="69625"/>
          </a:xfrm>
        </p:grpSpPr>
        <p:sp>
          <p:nvSpPr>
            <p:cNvPr id="1406" name="Google Shape;1406;p43"/>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43"/>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 name="Google Shape;1408;p43"/>
          <p:cNvGrpSpPr/>
          <p:nvPr/>
        </p:nvGrpSpPr>
        <p:grpSpPr>
          <a:xfrm>
            <a:off x="4544472" y="2318491"/>
            <a:ext cx="555653" cy="557031"/>
            <a:chOff x="4820425" y="1329900"/>
            <a:chExt cx="70175" cy="70350"/>
          </a:xfrm>
        </p:grpSpPr>
        <p:sp>
          <p:nvSpPr>
            <p:cNvPr id="1409" name="Google Shape;1409;p43"/>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43"/>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43"/>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43"/>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 name="Google Shape;1413;p43"/>
          <p:cNvGrpSpPr/>
          <p:nvPr/>
        </p:nvGrpSpPr>
        <p:grpSpPr>
          <a:xfrm>
            <a:off x="5236315" y="2330071"/>
            <a:ext cx="582574" cy="533871"/>
            <a:chOff x="4903200" y="1331525"/>
            <a:chExt cx="73575" cy="67425"/>
          </a:xfrm>
        </p:grpSpPr>
        <p:sp>
          <p:nvSpPr>
            <p:cNvPr id="1414" name="Google Shape;1414;p43"/>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43"/>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 name="Google Shape;1416;p43"/>
          <p:cNvGrpSpPr/>
          <p:nvPr/>
        </p:nvGrpSpPr>
        <p:grpSpPr>
          <a:xfrm>
            <a:off x="3871628" y="3071012"/>
            <a:ext cx="592670" cy="532881"/>
            <a:chOff x="4721625" y="1420750"/>
            <a:chExt cx="74850" cy="67300"/>
          </a:xfrm>
        </p:grpSpPr>
        <p:sp>
          <p:nvSpPr>
            <p:cNvPr id="1417" name="Google Shape;1417;p43"/>
            <p:cNvSpPr/>
            <p:nvPr/>
          </p:nvSpPr>
          <p:spPr>
            <a:xfrm>
              <a:off x="4729200" y="1468375"/>
              <a:ext cx="24175" cy="19675"/>
            </a:xfrm>
            <a:custGeom>
              <a:rect b="b" l="l" r="r" t="t"/>
              <a:pathLst>
                <a:path extrusionOk="0" h="787" w="967">
                  <a:moveTo>
                    <a:pt x="404" y="0"/>
                  </a:moveTo>
                  <a:lnTo>
                    <a:pt x="0" y="238"/>
                  </a:lnTo>
                  <a:cubicBezTo>
                    <a:pt x="231" y="549"/>
                    <a:pt x="577" y="751"/>
                    <a:pt x="967" y="787"/>
                  </a:cubicBezTo>
                  <a:lnTo>
                    <a:pt x="967" y="318"/>
                  </a:lnTo>
                  <a:cubicBezTo>
                    <a:pt x="743" y="282"/>
                    <a:pt x="548" y="174"/>
                    <a:pt x="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43"/>
            <p:cNvSpPr/>
            <p:nvPr/>
          </p:nvSpPr>
          <p:spPr>
            <a:xfrm>
              <a:off x="4721625" y="1440775"/>
              <a:ext cx="14450" cy="27975"/>
            </a:xfrm>
            <a:custGeom>
              <a:rect b="b" l="l" r="r" t="t"/>
              <a:pathLst>
                <a:path extrusionOk="0" h="1119" w="578">
                  <a:moveTo>
                    <a:pt x="159" y="1"/>
                  </a:moveTo>
                  <a:cubicBezTo>
                    <a:pt x="0" y="354"/>
                    <a:pt x="8" y="765"/>
                    <a:pt x="173" y="1119"/>
                  </a:cubicBezTo>
                  <a:lnTo>
                    <a:pt x="577" y="881"/>
                  </a:lnTo>
                  <a:cubicBezTo>
                    <a:pt x="491" y="679"/>
                    <a:pt x="491" y="448"/>
                    <a:pt x="563" y="232"/>
                  </a:cubicBezTo>
                  <a:lnTo>
                    <a:pt x="15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43"/>
            <p:cNvSpPr/>
            <p:nvPr/>
          </p:nvSpPr>
          <p:spPr>
            <a:xfrm>
              <a:off x="4728825" y="1420750"/>
              <a:ext cx="67650" cy="43325"/>
            </a:xfrm>
            <a:custGeom>
              <a:rect b="b" l="l" r="r" t="t"/>
              <a:pathLst>
                <a:path extrusionOk="0" h="1733" w="2706">
                  <a:moveTo>
                    <a:pt x="1094" y="0"/>
                  </a:moveTo>
                  <a:cubicBezTo>
                    <a:pt x="689" y="0"/>
                    <a:pt x="279" y="180"/>
                    <a:pt x="1" y="578"/>
                  </a:cubicBezTo>
                  <a:lnTo>
                    <a:pt x="405" y="809"/>
                  </a:lnTo>
                  <a:cubicBezTo>
                    <a:pt x="587" y="568"/>
                    <a:pt x="845" y="459"/>
                    <a:pt x="1100" y="459"/>
                  </a:cubicBezTo>
                  <a:cubicBezTo>
                    <a:pt x="1532" y="459"/>
                    <a:pt x="1955" y="770"/>
                    <a:pt x="1992" y="1278"/>
                  </a:cubicBezTo>
                  <a:lnTo>
                    <a:pt x="1754" y="1278"/>
                  </a:lnTo>
                  <a:lnTo>
                    <a:pt x="2215" y="1732"/>
                  </a:lnTo>
                  <a:lnTo>
                    <a:pt x="2706" y="1278"/>
                  </a:lnTo>
                  <a:lnTo>
                    <a:pt x="2460" y="1278"/>
                  </a:lnTo>
                  <a:cubicBezTo>
                    <a:pt x="2415" y="484"/>
                    <a:pt x="1760" y="0"/>
                    <a:pt x="109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 name="Google Shape;1420;p43"/>
          <p:cNvGrpSpPr/>
          <p:nvPr/>
        </p:nvGrpSpPr>
        <p:grpSpPr>
          <a:xfrm>
            <a:off x="4530318" y="3039736"/>
            <a:ext cx="583960" cy="565345"/>
            <a:chOff x="4815575" y="1416800"/>
            <a:chExt cx="73750" cy="71400"/>
          </a:xfrm>
        </p:grpSpPr>
        <p:sp>
          <p:nvSpPr>
            <p:cNvPr id="1421" name="Google Shape;1421;p43"/>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43"/>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43"/>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 name="Google Shape;1424;p43"/>
          <p:cNvGrpSpPr/>
          <p:nvPr/>
        </p:nvGrpSpPr>
        <p:grpSpPr>
          <a:xfrm>
            <a:off x="5230575" y="3056166"/>
            <a:ext cx="589898" cy="504970"/>
            <a:chOff x="4902475" y="1418875"/>
            <a:chExt cx="74500" cy="63775"/>
          </a:xfrm>
        </p:grpSpPr>
        <p:sp>
          <p:nvSpPr>
            <p:cNvPr id="1425" name="Google Shape;1425;p43"/>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43"/>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 name="Google Shape;1427;p43"/>
          <p:cNvGrpSpPr/>
          <p:nvPr/>
        </p:nvGrpSpPr>
        <p:grpSpPr>
          <a:xfrm>
            <a:off x="4540315" y="3759284"/>
            <a:ext cx="563967" cy="567127"/>
            <a:chOff x="4818100" y="1507675"/>
            <a:chExt cx="71225" cy="71625"/>
          </a:xfrm>
        </p:grpSpPr>
        <p:sp>
          <p:nvSpPr>
            <p:cNvPr id="1428" name="Google Shape;1428;p43"/>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43"/>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43"/>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43"/>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 name="Google Shape;1432;p43"/>
          <p:cNvGrpSpPr/>
          <p:nvPr/>
        </p:nvGrpSpPr>
        <p:grpSpPr>
          <a:xfrm>
            <a:off x="3853812" y="3773537"/>
            <a:ext cx="628301" cy="588505"/>
            <a:chOff x="4721450" y="1509475"/>
            <a:chExt cx="79350" cy="74325"/>
          </a:xfrm>
        </p:grpSpPr>
        <p:sp>
          <p:nvSpPr>
            <p:cNvPr id="1433" name="Google Shape;1433;p43"/>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43"/>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43"/>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43"/>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 name="Google Shape;1437;p43"/>
          <p:cNvGrpSpPr/>
          <p:nvPr/>
        </p:nvGrpSpPr>
        <p:grpSpPr>
          <a:xfrm>
            <a:off x="5264821" y="3757899"/>
            <a:ext cx="557038" cy="562772"/>
            <a:chOff x="4906800" y="1507500"/>
            <a:chExt cx="70350" cy="71075"/>
          </a:xfrm>
        </p:grpSpPr>
        <p:sp>
          <p:nvSpPr>
            <p:cNvPr id="1438" name="Google Shape;1438;p43"/>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43"/>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43"/>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43"/>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43"/>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 name="Google Shape;1443;p43"/>
          <p:cNvGrpSpPr/>
          <p:nvPr/>
        </p:nvGrpSpPr>
        <p:grpSpPr>
          <a:xfrm>
            <a:off x="1891420" y="3817558"/>
            <a:ext cx="501629" cy="500442"/>
            <a:chOff x="2637425" y="5179000"/>
            <a:chExt cx="196725" cy="196275"/>
          </a:xfrm>
        </p:grpSpPr>
        <p:sp>
          <p:nvSpPr>
            <p:cNvPr id="1444" name="Google Shape;1444;p43"/>
            <p:cNvSpPr/>
            <p:nvPr/>
          </p:nvSpPr>
          <p:spPr>
            <a:xfrm>
              <a:off x="2639050" y="5248050"/>
              <a:ext cx="35350" cy="17525"/>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43"/>
            <p:cNvSpPr/>
            <p:nvPr/>
          </p:nvSpPr>
          <p:spPr>
            <a:xfrm>
              <a:off x="2648425" y="5221550"/>
              <a:ext cx="34275" cy="25975"/>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43"/>
            <p:cNvSpPr/>
            <p:nvPr/>
          </p:nvSpPr>
          <p:spPr>
            <a:xfrm>
              <a:off x="2665725" y="5200075"/>
              <a:ext cx="30150" cy="31950"/>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43"/>
            <p:cNvSpPr/>
            <p:nvPr/>
          </p:nvSpPr>
          <p:spPr>
            <a:xfrm>
              <a:off x="2689175" y="5185475"/>
              <a:ext cx="23275" cy="35000"/>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43"/>
            <p:cNvSpPr/>
            <p:nvPr/>
          </p:nvSpPr>
          <p:spPr>
            <a:xfrm>
              <a:off x="2716750" y="5179000"/>
              <a:ext cx="14275" cy="35000"/>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43"/>
            <p:cNvSpPr/>
            <p:nvPr/>
          </p:nvSpPr>
          <p:spPr>
            <a:xfrm>
              <a:off x="2742550" y="5179175"/>
              <a:ext cx="15150" cy="35350"/>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43"/>
            <p:cNvSpPr/>
            <p:nvPr/>
          </p:nvSpPr>
          <p:spPr>
            <a:xfrm>
              <a:off x="2761100" y="5186550"/>
              <a:ext cx="24025" cy="35025"/>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43"/>
            <p:cNvSpPr/>
            <p:nvPr/>
          </p:nvSpPr>
          <p:spPr>
            <a:xfrm>
              <a:off x="2777350" y="5201900"/>
              <a:ext cx="30675" cy="31575"/>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43"/>
            <p:cNvSpPr/>
            <p:nvPr/>
          </p:nvSpPr>
          <p:spPr>
            <a:xfrm>
              <a:off x="2797525" y="5250925"/>
              <a:ext cx="35550" cy="16625"/>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43"/>
            <p:cNvSpPr/>
            <p:nvPr/>
          </p:nvSpPr>
          <p:spPr>
            <a:xfrm>
              <a:off x="2799150" y="5278875"/>
              <a:ext cx="35000" cy="12825"/>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43"/>
            <p:cNvSpPr/>
            <p:nvPr/>
          </p:nvSpPr>
          <p:spPr>
            <a:xfrm>
              <a:off x="2793575" y="5297825"/>
              <a:ext cx="35350" cy="21825"/>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43"/>
            <p:cNvSpPr/>
            <p:nvPr/>
          </p:nvSpPr>
          <p:spPr>
            <a:xfrm>
              <a:off x="2782925" y="5314775"/>
              <a:ext cx="32475" cy="29225"/>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43"/>
            <p:cNvSpPr/>
            <p:nvPr/>
          </p:nvSpPr>
          <p:spPr>
            <a:xfrm>
              <a:off x="2767975" y="5328275"/>
              <a:ext cx="26875" cy="33925"/>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43"/>
            <p:cNvSpPr/>
            <p:nvPr/>
          </p:nvSpPr>
          <p:spPr>
            <a:xfrm>
              <a:off x="2750125" y="5337300"/>
              <a:ext cx="18950" cy="3555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43"/>
            <p:cNvSpPr/>
            <p:nvPr/>
          </p:nvSpPr>
          <p:spPr>
            <a:xfrm>
              <a:off x="2728475" y="5340900"/>
              <a:ext cx="11750" cy="34375"/>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43"/>
            <p:cNvSpPr/>
            <p:nvPr/>
          </p:nvSpPr>
          <p:spPr>
            <a:xfrm>
              <a:off x="2699800" y="5336750"/>
              <a:ext cx="19875" cy="35375"/>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43"/>
            <p:cNvSpPr/>
            <p:nvPr/>
          </p:nvSpPr>
          <p:spPr>
            <a:xfrm>
              <a:off x="2674375" y="5327200"/>
              <a:ext cx="27800" cy="3357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43"/>
            <p:cNvSpPr/>
            <p:nvPr/>
          </p:nvSpPr>
          <p:spPr>
            <a:xfrm>
              <a:off x="2654550" y="5313150"/>
              <a:ext cx="33025" cy="28675"/>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43"/>
            <p:cNvSpPr/>
            <p:nvPr/>
          </p:nvSpPr>
          <p:spPr>
            <a:xfrm>
              <a:off x="2641750" y="5296000"/>
              <a:ext cx="35350" cy="21125"/>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43"/>
            <p:cNvSpPr/>
            <p:nvPr/>
          </p:nvSpPr>
          <p:spPr>
            <a:xfrm>
              <a:off x="2637425" y="5277075"/>
              <a:ext cx="34650" cy="11750"/>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43"/>
            <p:cNvSpPr/>
            <p:nvPr/>
          </p:nvSpPr>
          <p:spPr>
            <a:xfrm>
              <a:off x="2789950" y="5224075"/>
              <a:ext cx="34475" cy="25075"/>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43"/>
            <p:cNvSpPr/>
            <p:nvPr/>
          </p:nvSpPr>
          <p:spPr>
            <a:xfrm>
              <a:off x="2719450" y="5260675"/>
              <a:ext cx="32675" cy="32650"/>
            </a:xfrm>
            <a:custGeom>
              <a:rect b="b" l="l" r="r" t="t"/>
              <a:pathLst>
                <a:path extrusionOk="0" h="1306" w="1307">
                  <a:moveTo>
                    <a:pt x="657" y="0"/>
                  </a:moveTo>
                  <a:cubicBezTo>
                    <a:pt x="297" y="0"/>
                    <a:pt x="1" y="296"/>
                    <a:pt x="1" y="657"/>
                  </a:cubicBezTo>
                  <a:cubicBezTo>
                    <a:pt x="1" y="1017"/>
                    <a:pt x="297" y="1306"/>
                    <a:pt x="657" y="1306"/>
                  </a:cubicBezTo>
                  <a:cubicBezTo>
                    <a:pt x="1018" y="1306"/>
                    <a:pt x="1306" y="1017"/>
                    <a:pt x="1306" y="657"/>
                  </a:cubicBezTo>
                  <a:cubicBezTo>
                    <a:pt x="1306" y="296"/>
                    <a:pt x="1018" y="0"/>
                    <a:pt x="65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 name="Google Shape;1466;p43"/>
          <p:cNvGrpSpPr/>
          <p:nvPr/>
        </p:nvGrpSpPr>
        <p:grpSpPr>
          <a:xfrm>
            <a:off x="2542810" y="3793250"/>
            <a:ext cx="509395" cy="509853"/>
            <a:chOff x="3231350" y="5179700"/>
            <a:chExt cx="194775" cy="194950"/>
          </a:xfrm>
        </p:grpSpPr>
        <p:sp>
          <p:nvSpPr>
            <p:cNvPr id="1467" name="Google Shape;1467;p43"/>
            <p:cNvSpPr/>
            <p:nvPr/>
          </p:nvSpPr>
          <p:spPr>
            <a:xfrm>
              <a:off x="3329625" y="5373550"/>
              <a:ext cx="2375" cy="1100"/>
            </a:xfrm>
            <a:custGeom>
              <a:rect b="b" l="l" r="r" t="t"/>
              <a:pathLst>
                <a:path extrusionOk="0" h="44" w="95">
                  <a:moveTo>
                    <a:pt x="30" y="0"/>
                  </a:moveTo>
                  <a:cubicBezTo>
                    <a:pt x="15" y="0"/>
                    <a:pt x="1" y="7"/>
                    <a:pt x="1" y="22"/>
                  </a:cubicBezTo>
                  <a:cubicBezTo>
                    <a:pt x="1" y="29"/>
                    <a:pt x="15" y="44"/>
                    <a:pt x="30" y="44"/>
                  </a:cubicBezTo>
                  <a:lnTo>
                    <a:pt x="73" y="44"/>
                  </a:lnTo>
                  <a:cubicBezTo>
                    <a:pt x="94" y="36"/>
                    <a:pt x="94"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43"/>
            <p:cNvSpPr/>
            <p:nvPr/>
          </p:nvSpPr>
          <p:spPr>
            <a:xfrm>
              <a:off x="3319350" y="5373175"/>
              <a:ext cx="2375" cy="1125"/>
            </a:xfrm>
            <a:custGeom>
              <a:rect b="b" l="l" r="r" t="t"/>
              <a:pathLst>
                <a:path extrusionOk="0" h="45" w="95">
                  <a:moveTo>
                    <a:pt x="29" y="1"/>
                  </a:moveTo>
                  <a:cubicBezTo>
                    <a:pt x="1" y="1"/>
                    <a:pt x="1" y="37"/>
                    <a:pt x="22" y="44"/>
                  </a:cubicBezTo>
                  <a:lnTo>
                    <a:pt x="73" y="44"/>
                  </a:lnTo>
                  <a:cubicBezTo>
                    <a:pt x="87" y="44"/>
                    <a:pt x="94" y="37"/>
                    <a:pt x="94" y="22"/>
                  </a:cubicBezTo>
                  <a:cubicBezTo>
                    <a:pt x="94"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43"/>
            <p:cNvSpPr/>
            <p:nvPr/>
          </p:nvSpPr>
          <p:spPr>
            <a:xfrm>
              <a:off x="3339900" y="5372650"/>
              <a:ext cx="2375" cy="1275"/>
            </a:xfrm>
            <a:custGeom>
              <a:rect b="b" l="l" r="r" t="t"/>
              <a:pathLst>
                <a:path extrusionOk="0" h="51" w="95">
                  <a:moveTo>
                    <a:pt x="73" y="0"/>
                  </a:moveTo>
                  <a:lnTo>
                    <a:pt x="22" y="7"/>
                  </a:lnTo>
                  <a:cubicBezTo>
                    <a:pt x="8" y="7"/>
                    <a:pt x="1" y="15"/>
                    <a:pt x="8" y="29"/>
                  </a:cubicBezTo>
                  <a:cubicBezTo>
                    <a:pt x="8" y="43"/>
                    <a:pt x="15" y="51"/>
                    <a:pt x="30" y="51"/>
                  </a:cubicBezTo>
                  <a:lnTo>
                    <a:pt x="73" y="43"/>
                  </a:lnTo>
                  <a:cubicBezTo>
                    <a:pt x="87" y="43"/>
                    <a:pt x="95" y="29"/>
                    <a:pt x="95" y="22"/>
                  </a:cubicBezTo>
                  <a:cubicBezTo>
                    <a:pt x="95" y="7"/>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43"/>
            <p:cNvSpPr/>
            <p:nvPr/>
          </p:nvSpPr>
          <p:spPr>
            <a:xfrm>
              <a:off x="3309075" y="5371675"/>
              <a:ext cx="2375" cy="1350"/>
            </a:xfrm>
            <a:custGeom>
              <a:rect b="b" l="l" r="r" t="t"/>
              <a:pathLst>
                <a:path extrusionOk="0" h="54" w="95">
                  <a:moveTo>
                    <a:pt x="25" y="0"/>
                  </a:moveTo>
                  <a:cubicBezTo>
                    <a:pt x="15" y="0"/>
                    <a:pt x="8" y="7"/>
                    <a:pt x="8" y="18"/>
                  </a:cubicBezTo>
                  <a:cubicBezTo>
                    <a:pt x="0" y="32"/>
                    <a:pt x="15" y="39"/>
                    <a:pt x="22" y="46"/>
                  </a:cubicBezTo>
                  <a:lnTo>
                    <a:pt x="73" y="54"/>
                  </a:lnTo>
                  <a:cubicBezTo>
                    <a:pt x="87" y="54"/>
                    <a:pt x="94" y="46"/>
                    <a:pt x="94" y="32"/>
                  </a:cubicBezTo>
                  <a:cubicBezTo>
                    <a:pt x="94" y="25"/>
                    <a:pt x="87" y="10"/>
                    <a:pt x="80" y="10"/>
                  </a:cubicBezTo>
                  <a:lnTo>
                    <a:pt x="37" y="3"/>
                  </a:lnTo>
                  <a:cubicBezTo>
                    <a:pt x="33" y="1"/>
                    <a:pt x="29" y="0"/>
                    <a:pt x="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43"/>
            <p:cNvSpPr/>
            <p:nvPr/>
          </p:nvSpPr>
          <p:spPr>
            <a:xfrm>
              <a:off x="3349825" y="5370650"/>
              <a:ext cx="2725" cy="1475"/>
            </a:xfrm>
            <a:custGeom>
              <a:rect b="b" l="l" r="r" t="t"/>
              <a:pathLst>
                <a:path extrusionOk="0" h="59" w="109">
                  <a:moveTo>
                    <a:pt x="73" y="1"/>
                  </a:moveTo>
                  <a:lnTo>
                    <a:pt x="29" y="15"/>
                  </a:lnTo>
                  <a:cubicBezTo>
                    <a:pt x="0" y="15"/>
                    <a:pt x="8" y="59"/>
                    <a:pt x="37" y="59"/>
                  </a:cubicBezTo>
                  <a:lnTo>
                    <a:pt x="44" y="59"/>
                  </a:lnTo>
                  <a:lnTo>
                    <a:pt x="87" y="44"/>
                  </a:lnTo>
                  <a:cubicBezTo>
                    <a:pt x="101" y="44"/>
                    <a:pt x="109" y="30"/>
                    <a:pt x="101" y="15"/>
                  </a:cubicBezTo>
                  <a:cubicBezTo>
                    <a:pt x="101" y="8"/>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43"/>
            <p:cNvSpPr/>
            <p:nvPr/>
          </p:nvSpPr>
          <p:spPr>
            <a:xfrm>
              <a:off x="3298975" y="5369150"/>
              <a:ext cx="2550" cy="1350"/>
            </a:xfrm>
            <a:custGeom>
              <a:rect b="b" l="l" r="r" t="t"/>
              <a:pathLst>
                <a:path extrusionOk="0" h="54" w="102">
                  <a:moveTo>
                    <a:pt x="24" y="0"/>
                  </a:moveTo>
                  <a:cubicBezTo>
                    <a:pt x="15" y="0"/>
                    <a:pt x="8" y="5"/>
                    <a:pt x="8" y="10"/>
                  </a:cubicBezTo>
                  <a:cubicBezTo>
                    <a:pt x="1" y="25"/>
                    <a:pt x="8" y="39"/>
                    <a:pt x="22" y="46"/>
                  </a:cubicBezTo>
                  <a:lnTo>
                    <a:pt x="73" y="54"/>
                  </a:lnTo>
                  <a:lnTo>
                    <a:pt x="80" y="54"/>
                  </a:lnTo>
                  <a:cubicBezTo>
                    <a:pt x="87" y="54"/>
                    <a:pt x="94" y="46"/>
                    <a:pt x="94" y="39"/>
                  </a:cubicBezTo>
                  <a:cubicBezTo>
                    <a:pt x="102" y="32"/>
                    <a:pt x="94" y="18"/>
                    <a:pt x="80" y="10"/>
                  </a:cubicBezTo>
                  <a:lnTo>
                    <a:pt x="37" y="3"/>
                  </a:lnTo>
                  <a:cubicBezTo>
                    <a:pt x="32" y="1"/>
                    <a:pt x="28" y="0"/>
                    <a:pt x="2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43"/>
            <p:cNvSpPr/>
            <p:nvPr/>
          </p:nvSpPr>
          <p:spPr>
            <a:xfrm>
              <a:off x="3359925" y="5367700"/>
              <a:ext cx="2375" cy="1550"/>
            </a:xfrm>
            <a:custGeom>
              <a:rect b="b" l="l" r="r" t="t"/>
              <a:pathLst>
                <a:path extrusionOk="0" h="62" w="95">
                  <a:moveTo>
                    <a:pt x="72" y="1"/>
                  </a:moveTo>
                  <a:cubicBezTo>
                    <a:pt x="70" y="1"/>
                    <a:pt x="67" y="2"/>
                    <a:pt x="65" y="3"/>
                  </a:cubicBezTo>
                  <a:lnTo>
                    <a:pt x="22" y="18"/>
                  </a:lnTo>
                  <a:cubicBezTo>
                    <a:pt x="8" y="18"/>
                    <a:pt x="0" y="32"/>
                    <a:pt x="8" y="47"/>
                  </a:cubicBezTo>
                  <a:cubicBezTo>
                    <a:pt x="8" y="54"/>
                    <a:pt x="22" y="61"/>
                    <a:pt x="29" y="61"/>
                  </a:cubicBezTo>
                  <a:lnTo>
                    <a:pt x="36" y="61"/>
                  </a:lnTo>
                  <a:lnTo>
                    <a:pt x="80" y="47"/>
                  </a:lnTo>
                  <a:cubicBezTo>
                    <a:pt x="94" y="40"/>
                    <a:pt x="94" y="25"/>
                    <a:pt x="94" y="18"/>
                  </a:cubicBezTo>
                  <a:cubicBezTo>
                    <a:pt x="89" y="7"/>
                    <a:pt x="80" y="1"/>
                    <a:pt x="7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43"/>
            <p:cNvSpPr/>
            <p:nvPr/>
          </p:nvSpPr>
          <p:spPr>
            <a:xfrm>
              <a:off x="3289425" y="5365525"/>
              <a:ext cx="2375" cy="1550"/>
            </a:xfrm>
            <a:custGeom>
              <a:rect b="b" l="l" r="r" t="t"/>
              <a:pathLst>
                <a:path extrusionOk="0" h="62" w="95">
                  <a:moveTo>
                    <a:pt x="29" y="1"/>
                  </a:moveTo>
                  <a:cubicBezTo>
                    <a:pt x="21" y="1"/>
                    <a:pt x="13" y="6"/>
                    <a:pt x="8" y="11"/>
                  </a:cubicBezTo>
                  <a:cubicBezTo>
                    <a:pt x="0" y="26"/>
                    <a:pt x="8" y="40"/>
                    <a:pt x="22" y="47"/>
                  </a:cubicBezTo>
                  <a:lnTo>
                    <a:pt x="65" y="62"/>
                  </a:lnTo>
                  <a:lnTo>
                    <a:pt x="72" y="62"/>
                  </a:lnTo>
                  <a:cubicBezTo>
                    <a:pt x="80" y="62"/>
                    <a:pt x="87" y="54"/>
                    <a:pt x="94" y="47"/>
                  </a:cubicBezTo>
                  <a:cubicBezTo>
                    <a:pt x="94" y="40"/>
                    <a:pt x="94" y="26"/>
                    <a:pt x="80" y="18"/>
                  </a:cubicBezTo>
                  <a:lnTo>
                    <a:pt x="36" y="4"/>
                  </a:lnTo>
                  <a:cubicBezTo>
                    <a:pt x="34" y="2"/>
                    <a:pt x="32"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43"/>
            <p:cNvSpPr/>
            <p:nvPr/>
          </p:nvSpPr>
          <p:spPr>
            <a:xfrm>
              <a:off x="3369475" y="5363700"/>
              <a:ext cx="2375" cy="1575"/>
            </a:xfrm>
            <a:custGeom>
              <a:rect b="b" l="l" r="r" t="t"/>
              <a:pathLst>
                <a:path extrusionOk="0" h="63" w="95">
                  <a:moveTo>
                    <a:pt x="75" y="0"/>
                  </a:moveTo>
                  <a:cubicBezTo>
                    <a:pt x="70" y="0"/>
                    <a:pt x="64" y="2"/>
                    <a:pt x="58" y="5"/>
                  </a:cubicBezTo>
                  <a:lnTo>
                    <a:pt x="15" y="19"/>
                  </a:lnTo>
                  <a:cubicBezTo>
                    <a:pt x="8" y="26"/>
                    <a:pt x="1" y="41"/>
                    <a:pt x="8" y="48"/>
                  </a:cubicBezTo>
                  <a:cubicBezTo>
                    <a:pt x="8" y="63"/>
                    <a:pt x="22" y="63"/>
                    <a:pt x="29" y="63"/>
                  </a:cubicBezTo>
                  <a:lnTo>
                    <a:pt x="37" y="63"/>
                  </a:lnTo>
                  <a:lnTo>
                    <a:pt x="80" y="41"/>
                  </a:lnTo>
                  <a:cubicBezTo>
                    <a:pt x="87" y="34"/>
                    <a:pt x="94" y="26"/>
                    <a:pt x="87" y="12"/>
                  </a:cubicBezTo>
                  <a:cubicBezTo>
                    <a:pt x="87" y="4"/>
                    <a:pt x="82" y="0"/>
                    <a:pt x="7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43"/>
            <p:cNvSpPr/>
            <p:nvPr/>
          </p:nvSpPr>
          <p:spPr>
            <a:xfrm>
              <a:off x="3280225" y="5360975"/>
              <a:ext cx="2375" cy="1775"/>
            </a:xfrm>
            <a:custGeom>
              <a:rect b="b" l="l" r="r" t="t"/>
              <a:pathLst>
                <a:path extrusionOk="0" h="71" w="95">
                  <a:moveTo>
                    <a:pt x="25" y="1"/>
                  </a:moveTo>
                  <a:cubicBezTo>
                    <a:pt x="19" y="1"/>
                    <a:pt x="12" y="4"/>
                    <a:pt x="8" y="13"/>
                  </a:cubicBezTo>
                  <a:cubicBezTo>
                    <a:pt x="0" y="20"/>
                    <a:pt x="8" y="34"/>
                    <a:pt x="15" y="42"/>
                  </a:cubicBezTo>
                  <a:lnTo>
                    <a:pt x="58" y="63"/>
                  </a:lnTo>
                  <a:lnTo>
                    <a:pt x="65" y="63"/>
                  </a:lnTo>
                  <a:lnTo>
                    <a:pt x="65" y="71"/>
                  </a:lnTo>
                  <a:cubicBezTo>
                    <a:pt x="87" y="63"/>
                    <a:pt x="94" y="34"/>
                    <a:pt x="80" y="27"/>
                  </a:cubicBezTo>
                  <a:lnTo>
                    <a:pt x="37" y="6"/>
                  </a:lnTo>
                  <a:cubicBezTo>
                    <a:pt x="34" y="3"/>
                    <a:pt x="29" y="1"/>
                    <a:pt x="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43"/>
            <p:cNvSpPr/>
            <p:nvPr/>
          </p:nvSpPr>
          <p:spPr>
            <a:xfrm>
              <a:off x="3378500" y="5358675"/>
              <a:ext cx="2600" cy="1725"/>
            </a:xfrm>
            <a:custGeom>
              <a:rect b="b" l="l" r="r" t="t"/>
              <a:pathLst>
                <a:path extrusionOk="0" h="69" w="104">
                  <a:moveTo>
                    <a:pt x="69" y="1"/>
                  </a:moveTo>
                  <a:cubicBezTo>
                    <a:pt x="65" y="1"/>
                    <a:pt x="61" y="2"/>
                    <a:pt x="58" y="4"/>
                  </a:cubicBezTo>
                  <a:lnTo>
                    <a:pt x="15" y="26"/>
                  </a:lnTo>
                  <a:cubicBezTo>
                    <a:pt x="7" y="33"/>
                    <a:pt x="0" y="47"/>
                    <a:pt x="7" y="62"/>
                  </a:cubicBezTo>
                  <a:cubicBezTo>
                    <a:pt x="15" y="69"/>
                    <a:pt x="22" y="69"/>
                    <a:pt x="29" y="69"/>
                  </a:cubicBezTo>
                  <a:lnTo>
                    <a:pt x="44" y="69"/>
                  </a:lnTo>
                  <a:lnTo>
                    <a:pt x="80" y="40"/>
                  </a:lnTo>
                  <a:cubicBezTo>
                    <a:pt x="104" y="28"/>
                    <a:pt x="87"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43"/>
            <p:cNvSpPr/>
            <p:nvPr/>
          </p:nvSpPr>
          <p:spPr>
            <a:xfrm>
              <a:off x="3271325" y="5355250"/>
              <a:ext cx="2425" cy="1900"/>
            </a:xfrm>
            <a:custGeom>
              <a:rect b="b" l="l" r="r" t="t"/>
              <a:pathLst>
                <a:path extrusionOk="0" h="76" w="97">
                  <a:moveTo>
                    <a:pt x="36" y="0"/>
                  </a:moveTo>
                  <a:cubicBezTo>
                    <a:pt x="17" y="0"/>
                    <a:pt x="1" y="28"/>
                    <a:pt x="25" y="40"/>
                  </a:cubicBezTo>
                  <a:lnTo>
                    <a:pt x="61" y="69"/>
                  </a:lnTo>
                  <a:cubicBezTo>
                    <a:pt x="61" y="76"/>
                    <a:pt x="68" y="76"/>
                    <a:pt x="75" y="76"/>
                  </a:cubicBezTo>
                  <a:cubicBezTo>
                    <a:pt x="82" y="76"/>
                    <a:pt x="90" y="69"/>
                    <a:pt x="90" y="69"/>
                  </a:cubicBezTo>
                  <a:cubicBezTo>
                    <a:pt x="97" y="54"/>
                    <a:pt x="97" y="40"/>
                    <a:pt x="90" y="33"/>
                  </a:cubicBezTo>
                  <a:lnTo>
                    <a:pt x="46" y="4"/>
                  </a:lnTo>
                  <a:cubicBezTo>
                    <a:pt x="43" y="1"/>
                    <a:pt x="39" y="0"/>
                    <a:pt x="3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43"/>
            <p:cNvSpPr/>
            <p:nvPr/>
          </p:nvSpPr>
          <p:spPr>
            <a:xfrm>
              <a:off x="3386975" y="5352700"/>
              <a:ext cx="2300" cy="1925"/>
            </a:xfrm>
            <a:custGeom>
              <a:rect b="b" l="l" r="r" t="t"/>
              <a:pathLst>
                <a:path extrusionOk="0" h="77" w="92">
                  <a:moveTo>
                    <a:pt x="63" y="1"/>
                  </a:moveTo>
                  <a:cubicBezTo>
                    <a:pt x="59" y="1"/>
                    <a:pt x="55" y="2"/>
                    <a:pt x="51" y="5"/>
                  </a:cubicBezTo>
                  <a:lnTo>
                    <a:pt x="15" y="34"/>
                  </a:lnTo>
                  <a:cubicBezTo>
                    <a:pt x="0" y="41"/>
                    <a:pt x="0" y="55"/>
                    <a:pt x="15" y="70"/>
                  </a:cubicBezTo>
                  <a:cubicBezTo>
                    <a:pt x="15" y="70"/>
                    <a:pt x="22" y="77"/>
                    <a:pt x="29" y="77"/>
                  </a:cubicBezTo>
                  <a:cubicBezTo>
                    <a:pt x="36" y="77"/>
                    <a:pt x="36" y="70"/>
                    <a:pt x="36" y="70"/>
                  </a:cubicBezTo>
                  <a:lnTo>
                    <a:pt x="80" y="41"/>
                  </a:lnTo>
                  <a:cubicBezTo>
                    <a:pt x="91" y="23"/>
                    <a:pt x="79" y="1"/>
                    <a:pt x="6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43"/>
            <p:cNvSpPr/>
            <p:nvPr/>
          </p:nvSpPr>
          <p:spPr>
            <a:xfrm>
              <a:off x="3263625" y="5348875"/>
              <a:ext cx="2025" cy="1975"/>
            </a:xfrm>
            <a:custGeom>
              <a:rect b="b" l="l" r="r" t="t"/>
              <a:pathLst>
                <a:path extrusionOk="0" h="79" w="81">
                  <a:moveTo>
                    <a:pt x="23" y="1"/>
                  </a:moveTo>
                  <a:cubicBezTo>
                    <a:pt x="17" y="1"/>
                    <a:pt x="12" y="3"/>
                    <a:pt x="8" y="6"/>
                  </a:cubicBezTo>
                  <a:cubicBezTo>
                    <a:pt x="1" y="14"/>
                    <a:pt x="1" y="28"/>
                    <a:pt x="8" y="42"/>
                  </a:cubicBezTo>
                  <a:lnTo>
                    <a:pt x="44" y="71"/>
                  </a:lnTo>
                  <a:cubicBezTo>
                    <a:pt x="44" y="71"/>
                    <a:pt x="51" y="79"/>
                    <a:pt x="59" y="79"/>
                  </a:cubicBezTo>
                  <a:cubicBezTo>
                    <a:pt x="66" y="79"/>
                    <a:pt x="66" y="71"/>
                    <a:pt x="73" y="71"/>
                  </a:cubicBezTo>
                  <a:cubicBezTo>
                    <a:pt x="80" y="64"/>
                    <a:pt x="80" y="50"/>
                    <a:pt x="73" y="35"/>
                  </a:cubicBezTo>
                  <a:lnTo>
                    <a:pt x="37" y="6"/>
                  </a:lnTo>
                  <a:cubicBezTo>
                    <a:pt x="33" y="3"/>
                    <a:pt x="28"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43"/>
            <p:cNvSpPr/>
            <p:nvPr/>
          </p:nvSpPr>
          <p:spPr>
            <a:xfrm>
              <a:off x="3394900" y="5345950"/>
              <a:ext cx="2225" cy="2025"/>
            </a:xfrm>
            <a:custGeom>
              <a:rect b="b" l="l" r="r" t="t"/>
              <a:pathLst>
                <a:path extrusionOk="0" h="81" w="89">
                  <a:moveTo>
                    <a:pt x="61" y="0"/>
                  </a:moveTo>
                  <a:cubicBezTo>
                    <a:pt x="55" y="0"/>
                    <a:pt x="49" y="3"/>
                    <a:pt x="44" y="8"/>
                  </a:cubicBezTo>
                  <a:lnTo>
                    <a:pt x="8" y="37"/>
                  </a:lnTo>
                  <a:cubicBezTo>
                    <a:pt x="1" y="44"/>
                    <a:pt x="1" y="58"/>
                    <a:pt x="8" y="73"/>
                  </a:cubicBezTo>
                  <a:cubicBezTo>
                    <a:pt x="15" y="73"/>
                    <a:pt x="22" y="73"/>
                    <a:pt x="29" y="80"/>
                  </a:cubicBezTo>
                  <a:cubicBezTo>
                    <a:pt x="29" y="73"/>
                    <a:pt x="37" y="73"/>
                    <a:pt x="44" y="73"/>
                  </a:cubicBezTo>
                  <a:lnTo>
                    <a:pt x="73" y="37"/>
                  </a:lnTo>
                  <a:cubicBezTo>
                    <a:pt x="89" y="21"/>
                    <a:pt x="77" y="0"/>
                    <a:pt x="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43"/>
            <p:cNvSpPr/>
            <p:nvPr/>
          </p:nvSpPr>
          <p:spPr>
            <a:xfrm>
              <a:off x="3256250" y="5341500"/>
              <a:ext cx="2000" cy="2150"/>
            </a:xfrm>
            <a:custGeom>
              <a:rect b="b" l="l" r="r" t="t"/>
              <a:pathLst>
                <a:path extrusionOk="0" h="86" w="80">
                  <a:moveTo>
                    <a:pt x="23" y="0"/>
                  </a:moveTo>
                  <a:cubicBezTo>
                    <a:pt x="16" y="0"/>
                    <a:pt x="11" y="2"/>
                    <a:pt x="7" y="6"/>
                  </a:cubicBezTo>
                  <a:cubicBezTo>
                    <a:pt x="0" y="20"/>
                    <a:pt x="0" y="35"/>
                    <a:pt x="7" y="42"/>
                  </a:cubicBezTo>
                  <a:cubicBezTo>
                    <a:pt x="15" y="56"/>
                    <a:pt x="29" y="63"/>
                    <a:pt x="36" y="78"/>
                  </a:cubicBezTo>
                  <a:cubicBezTo>
                    <a:pt x="44" y="78"/>
                    <a:pt x="51" y="85"/>
                    <a:pt x="58" y="85"/>
                  </a:cubicBezTo>
                  <a:cubicBezTo>
                    <a:pt x="58" y="85"/>
                    <a:pt x="65" y="78"/>
                    <a:pt x="72" y="78"/>
                  </a:cubicBezTo>
                  <a:cubicBezTo>
                    <a:pt x="80" y="63"/>
                    <a:pt x="80" y="49"/>
                    <a:pt x="72" y="42"/>
                  </a:cubicBezTo>
                  <a:cubicBezTo>
                    <a:pt x="58" y="35"/>
                    <a:pt x="51" y="20"/>
                    <a:pt x="44" y="6"/>
                  </a:cubicBez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43"/>
            <p:cNvSpPr/>
            <p:nvPr/>
          </p:nvSpPr>
          <p:spPr>
            <a:xfrm>
              <a:off x="3401925" y="5338375"/>
              <a:ext cx="2275" cy="2025"/>
            </a:xfrm>
            <a:custGeom>
              <a:rect b="b" l="l" r="r" t="t"/>
              <a:pathLst>
                <a:path extrusionOk="0" h="81" w="91">
                  <a:moveTo>
                    <a:pt x="58" y="0"/>
                  </a:moveTo>
                  <a:cubicBezTo>
                    <a:pt x="53" y="0"/>
                    <a:pt x="48" y="3"/>
                    <a:pt x="44" y="8"/>
                  </a:cubicBezTo>
                  <a:lnTo>
                    <a:pt x="15" y="44"/>
                  </a:lnTo>
                  <a:cubicBezTo>
                    <a:pt x="1" y="51"/>
                    <a:pt x="1" y="66"/>
                    <a:pt x="15" y="73"/>
                  </a:cubicBezTo>
                  <a:cubicBezTo>
                    <a:pt x="15" y="80"/>
                    <a:pt x="22" y="80"/>
                    <a:pt x="30" y="80"/>
                  </a:cubicBezTo>
                  <a:cubicBezTo>
                    <a:pt x="37" y="80"/>
                    <a:pt x="44" y="80"/>
                    <a:pt x="51" y="73"/>
                  </a:cubicBezTo>
                  <a:cubicBezTo>
                    <a:pt x="59" y="59"/>
                    <a:pt x="66" y="51"/>
                    <a:pt x="80" y="37"/>
                  </a:cubicBezTo>
                  <a:cubicBezTo>
                    <a:pt x="91" y="21"/>
                    <a:pt x="73" y="0"/>
                    <a:pt x="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43"/>
            <p:cNvSpPr/>
            <p:nvPr/>
          </p:nvSpPr>
          <p:spPr>
            <a:xfrm>
              <a:off x="3249575" y="5333550"/>
              <a:ext cx="2000" cy="2150"/>
            </a:xfrm>
            <a:custGeom>
              <a:rect b="b" l="l" r="r" t="t"/>
              <a:pathLst>
                <a:path extrusionOk="0" h="86" w="80">
                  <a:moveTo>
                    <a:pt x="29" y="1"/>
                  </a:moveTo>
                  <a:cubicBezTo>
                    <a:pt x="24" y="1"/>
                    <a:pt x="18" y="3"/>
                    <a:pt x="15" y="6"/>
                  </a:cubicBezTo>
                  <a:cubicBezTo>
                    <a:pt x="0" y="14"/>
                    <a:pt x="0" y="28"/>
                    <a:pt x="15" y="35"/>
                  </a:cubicBezTo>
                  <a:lnTo>
                    <a:pt x="44" y="78"/>
                  </a:lnTo>
                  <a:cubicBezTo>
                    <a:pt x="44" y="78"/>
                    <a:pt x="51" y="86"/>
                    <a:pt x="58" y="86"/>
                  </a:cubicBezTo>
                  <a:cubicBezTo>
                    <a:pt x="65" y="78"/>
                    <a:pt x="65" y="78"/>
                    <a:pt x="65" y="78"/>
                  </a:cubicBezTo>
                  <a:cubicBezTo>
                    <a:pt x="80" y="64"/>
                    <a:pt x="80" y="57"/>
                    <a:pt x="72" y="42"/>
                  </a:cubicBezTo>
                  <a:lnTo>
                    <a:pt x="44" y="6"/>
                  </a:lnTo>
                  <a:cubicBezTo>
                    <a:pt x="40" y="3"/>
                    <a:pt x="35"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43"/>
            <p:cNvSpPr/>
            <p:nvPr/>
          </p:nvSpPr>
          <p:spPr>
            <a:xfrm>
              <a:off x="3408250" y="5330025"/>
              <a:ext cx="1825" cy="2075"/>
            </a:xfrm>
            <a:custGeom>
              <a:rect b="b" l="l" r="r" t="t"/>
              <a:pathLst>
                <a:path extrusionOk="0" h="83" w="73">
                  <a:moveTo>
                    <a:pt x="53" y="0"/>
                  </a:moveTo>
                  <a:cubicBezTo>
                    <a:pt x="43" y="0"/>
                    <a:pt x="34" y="5"/>
                    <a:pt x="29" y="10"/>
                  </a:cubicBezTo>
                  <a:cubicBezTo>
                    <a:pt x="22" y="25"/>
                    <a:pt x="15" y="39"/>
                    <a:pt x="7" y="46"/>
                  </a:cubicBezTo>
                  <a:cubicBezTo>
                    <a:pt x="0" y="61"/>
                    <a:pt x="0" y="75"/>
                    <a:pt x="15" y="82"/>
                  </a:cubicBezTo>
                  <a:lnTo>
                    <a:pt x="22" y="82"/>
                  </a:lnTo>
                  <a:cubicBezTo>
                    <a:pt x="29" y="82"/>
                    <a:pt x="36" y="82"/>
                    <a:pt x="44" y="75"/>
                  </a:cubicBezTo>
                  <a:lnTo>
                    <a:pt x="72" y="39"/>
                  </a:lnTo>
                  <a:cubicBezTo>
                    <a:pt x="72" y="25"/>
                    <a:pt x="72" y="10"/>
                    <a:pt x="65" y="3"/>
                  </a:cubicBezTo>
                  <a:cubicBezTo>
                    <a:pt x="61" y="1"/>
                    <a:pt x="57" y="0"/>
                    <a:pt x="5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43"/>
            <p:cNvSpPr/>
            <p:nvPr/>
          </p:nvSpPr>
          <p:spPr>
            <a:xfrm>
              <a:off x="3244150" y="5324975"/>
              <a:ext cx="1850" cy="2075"/>
            </a:xfrm>
            <a:custGeom>
              <a:rect b="b" l="l" r="r" t="t"/>
              <a:pathLst>
                <a:path extrusionOk="0" h="83" w="74">
                  <a:moveTo>
                    <a:pt x="28" y="0"/>
                  </a:moveTo>
                  <a:cubicBezTo>
                    <a:pt x="24" y="0"/>
                    <a:pt x="20" y="1"/>
                    <a:pt x="15" y="3"/>
                  </a:cubicBezTo>
                  <a:cubicBezTo>
                    <a:pt x="8" y="10"/>
                    <a:pt x="1" y="25"/>
                    <a:pt x="8" y="32"/>
                  </a:cubicBezTo>
                  <a:cubicBezTo>
                    <a:pt x="15" y="46"/>
                    <a:pt x="23" y="61"/>
                    <a:pt x="30" y="75"/>
                  </a:cubicBezTo>
                  <a:cubicBezTo>
                    <a:pt x="37" y="82"/>
                    <a:pt x="44" y="82"/>
                    <a:pt x="51" y="82"/>
                  </a:cubicBezTo>
                  <a:lnTo>
                    <a:pt x="66" y="82"/>
                  </a:lnTo>
                  <a:cubicBezTo>
                    <a:pt x="73" y="75"/>
                    <a:pt x="73" y="61"/>
                    <a:pt x="73" y="54"/>
                  </a:cubicBezTo>
                  <a:lnTo>
                    <a:pt x="51" y="10"/>
                  </a:lnTo>
                  <a:cubicBezTo>
                    <a:pt x="46" y="5"/>
                    <a:pt x="38"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43"/>
            <p:cNvSpPr/>
            <p:nvPr/>
          </p:nvSpPr>
          <p:spPr>
            <a:xfrm>
              <a:off x="3413475" y="5321175"/>
              <a:ext cx="2000" cy="2150"/>
            </a:xfrm>
            <a:custGeom>
              <a:rect b="b" l="l" r="r" t="t"/>
              <a:pathLst>
                <a:path extrusionOk="0" h="86" w="80">
                  <a:moveTo>
                    <a:pt x="51" y="1"/>
                  </a:moveTo>
                  <a:cubicBezTo>
                    <a:pt x="44" y="1"/>
                    <a:pt x="35" y="8"/>
                    <a:pt x="29" y="18"/>
                  </a:cubicBezTo>
                  <a:lnTo>
                    <a:pt x="8" y="54"/>
                  </a:lnTo>
                  <a:cubicBezTo>
                    <a:pt x="0" y="69"/>
                    <a:pt x="8" y="83"/>
                    <a:pt x="22" y="83"/>
                  </a:cubicBezTo>
                  <a:lnTo>
                    <a:pt x="29" y="83"/>
                  </a:lnTo>
                  <a:cubicBezTo>
                    <a:pt x="31" y="85"/>
                    <a:pt x="34" y="86"/>
                    <a:pt x="36" y="86"/>
                  </a:cubicBezTo>
                  <a:cubicBezTo>
                    <a:pt x="41" y="86"/>
                    <a:pt x="46" y="81"/>
                    <a:pt x="51" y="76"/>
                  </a:cubicBezTo>
                  <a:lnTo>
                    <a:pt x="73" y="40"/>
                  </a:lnTo>
                  <a:cubicBezTo>
                    <a:pt x="80" y="25"/>
                    <a:pt x="73" y="11"/>
                    <a:pt x="58" y="4"/>
                  </a:cubicBezTo>
                  <a:cubicBezTo>
                    <a:pt x="56" y="2"/>
                    <a:pt x="54" y="1"/>
                    <a:pt x="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43"/>
            <p:cNvSpPr/>
            <p:nvPr/>
          </p:nvSpPr>
          <p:spPr>
            <a:xfrm>
              <a:off x="3239475" y="5315775"/>
              <a:ext cx="1650" cy="2250"/>
            </a:xfrm>
            <a:custGeom>
              <a:rect b="b" l="l" r="r" t="t"/>
              <a:pathLst>
                <a:path extrusionOk="0" h="90" w="66">
                  <a:moveTo>
                    <a:pt x="23" y="0"/>
                  </a:moveTo>
                  <a:cubicBezTo>
                    <a:pt x="20" y="0"/>
                    <a:pt x="17" y="1"/>
                    <a:pt x="15" y="3"/>
                  </a:cubicBezTo>
                  <a:cubicBezTo>
                    <a:pt x="0" y="3"/>
                    <a:pt x="0" y="18"/>
                    <a:pt x="0" y="32"/>
                  </a:cubicBezTo>
                  <a:cubicBezTo>
                    <a:pt x="8" y="47"/>
                    <a:pt x="15" y="61"/>
                    <a:pt x="22" y="75"/>
                  </a:cubicBezTo>
                  <a:cubicBezTo>
                    <a:pt x="22" y="83"/>
                    <a:pt x="37" y="90"/>
                    <a:pt x="44" y="90"/>
                  </a:cubicBezTo>
                  <a:cubicBezTo>
                    <a:pt x="44" y="90"/>
                    <a:pt x="51" y="83"/>
                    <a:pt x="51" y="83"/>
                  </a:cubicBezTo>
                  <a:cubicBezTo>
                    <a:pt x="65" y="83"/>
                    <a:pt x="65" y="68"/>
                    <a:pt x="65" y="54"/>
                  </a:cubicBezTo>
                  <a:lnTo>
                    <a:pt x="44" y="11"/>
                  </a:lnTo>
                  <a:cubicBezTo>
                    <a:pt x="39" y="5"/>
                    <a:pt x="30"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43"/>
            <p:cNvSpPr/>
            <p:nvPr/>
          </p:nvSpPr>
          <p:spPr>
            <a:xfrm>
              <a:off x="3417975" y="5311850"/>
              <a:ext cx="1775" cy="2225"/>
            </a:xfrm>
            <a:custGeom>
              <a:rect b="b" l="l" r="r" t="t"/>
              <a:pathLst>
                <a:path extrusionOk="0" h="89" w="71">
                  <a:moveTo>
                    <a:pt x="42" y="0"/>
                  </a:moveTo>
                  <a:cubicBezTo>
                    <a:pt x="33" y="0"/>
                    <a:pt x="25" y="5"/>
                    <a:pt x="22" y="16"/>
                  </a:cubicBezTo>
                  <a:cubicBezTo>
                    <a:pt x="15" y="30"/>
                    <a:pt x="8" y="45"/>
                    <a:pt x="1" y="59"/>
                  </a:cubicBezTo>
                  <a:cubicBezTo>
                    <a:pt x="1" y="67"/>
                    <a:pt x="1" y="81"/>
                    <a:pt x="15" y="88"/>
                  </a:cubicBezTo>
                  <a:lnTo>
                    <a:pt x="22" y="88"/>
                  </a:lnTo>
                  <a:cubicBezTo>
                    <a:pt x="30" y="88"/>
                    <a:pt x="44" y="81"/>
                    <a:pt x="44" y="74"/>
                  </a:cubicBezTo>
                  <a:cubicBezTo>
                    <a:pt x="51" y="59"/>
                    <a:pt x="58" y="45"/>
                    <a:pt x="66" y="30"/>
                  </a:cubicBezTo>
                  <a:cubicBezTo>
                    <a:pt x="70" y="13"/>
                    <a:pt x="55" y="0"/>
                    <a:pt x="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43"/>
            <p:cNvSpPr/>
            <p:nvPr/>
          </p:nvSpPr>
          <p:spPr>
            <a:xfrm>
              <a:off x="3235700" y="5306100"/>
              <a:ext cx="1625" cy="2200"/>
            </a:xfrm>
            <a:custGeom>
              <a:rect b="b" l="l" r="r" t="t"/>
              <a:pathLst>
                <a:path extrusionOk="0" h="88" w="65">
                  <a:moveTo>
                    <a:pt x="22" y="1"/>
                  </a:moveTo>
                  <a:cubicBezTo>
                    <a:pt x="7" y="8"/>
                    <a:pt x="0" y="15"/>
                    <a:pt x="7" y="30"/>
                  </a:cubicBezTo>
                  <a:lnTo>
                    <a:pt x="22" y="73"/>
                  </a:lnTo>
                  <a:cubicBezTo>
                    <a:pt x="22" y="87"/>
                    <a:pt x="36" y="87"/>
                    <a:pt x="43" y="87"/>
                  </a:cubicBezTo>
                  <a:lnTo>
                    <a:pt x="51" y="87"/>
                  </a:lnTo>
                  <a:cubicBezTo>
                    <a:pt x="65" y="87"/>
                    <a:pt x="65" y="73"/>
                    <a:pt x="65" y="59"/>
                  </a:cubicBezTo>
                  <a:cubicBezTo>
                    <a:pt x="58" y="44"/>
                    <a:pt x="58" y="30"/>
                    <a:pt x="51" y="15"/>
                  </a:cubicBezTo>
                  <a:cubicBezTo>
                    <a:pt x="43" y="8"/>
                    <a:pt x="36"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43"/>
            <p:cNvSpPr/>
            <p:nvPr/>
          </p:nvSpPr>
          <p:spPr>
            <a:xfrm>
              <a:off x="3421225" y="5301975"/>
              <a:ext cx="1750" cy="2175"/>
            </a:xfrm>
            <a:custGeom>
              <a:rect b="b" l="l" r="r" t="t"/>
              <a:pathLst>
                <a:path extrusionOk="0" h="87" w="70">
                  <a:moveTo>
                    <a:pt x="40" y="0"/>
                  </a:moveTo>
                  <a:cubicBezTo>
                    <a:pt x="29" y="0"/>
                    <a:pt x="18" y="6"/>
                    <a:pt x="15" y="22"/>
                  </a:cubicBezTo>
                  <a:cubicBezTo>
                    <a:pt x="15" y="36"/>
                    <a:pt x="8" y="43"/>
                    <a:pt x="8" y="65"/>
                  </a:cubicBezTo>
                  <a:cubicBezTo>
                    <a:pt x="1" y="72"/>
                    <a:pt x="8" y="86"/>
                    <a:pt x="22" y="86"/>
                  </a:cubicBezTo>
                  <a:lnTo>
                    <a:pt x="29" y="86"/>
                  </a:lnTo>
                  <a:cubicBezTo>
                    <a:pt x="37" y="86"/>
                    <a:pt x="44" y="86"/>
                    <a:pt x="51" y="72"/>
                  </a:cubicBezTo>
                  <a:cubicBezTo>
                    <a:pt x="51" y="58"/>
                    <a:pt x="65" y="43"/>
                    <a:pt x="65" y="29"/>
                  </a:cubicBezTo>
                  <a:cubicBezTo>
                    <a:pt x="70" y="12"/>
                    <a:pt x="54"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43"/>
            <p:cNvSpPr/>
            <p:nvPr/>
          </p:nvSpPr>
          <p:spPr>
            <a:xfrm>
              <a:off x="3233175" y="5296150"/>
              <a:ext cx="1450" cy="2225"/>
            </a:xfrm>
            <a:custGeom>
              <a:rect b="b" l="l" r="r" t="t"/>
              <a:pathLst>
                <a:path extrusionOk="0" h="89" w="58">
                  <a:moveTo>
                    <a:pt x="27" y="0"/>
                  </a:moveTo>
                  <a:cubicBezTo>
                    <a:pt x="25" y="0"/>
                    <a:pt x="23" y="1"/>
                    <a:pt x="22" y="2"/>
                  </a:cubicBezTo>
                  <a:cubicBezTo>
                    <a:pt x="7" y="2"/>
                    <a:pt x="0" y="17"/>
                    <a:pt x="0" y="31"/>
                  </a:cubicBezTo>
                  <a:cubicBezTo>
                    <a:pt x="7" y="45"/>
                    <a:pt x="14" y="60"/>
                    <a:pt x="14" y="74"/>
                  </a:cubicBezTo>
                  <a:cubicBezTo>
                    <a:pt x="14" y="81"/>
                    <a:pt x="22" y="89"/>
                    <a:pt x="36" y="89"/>
                  </a:cubicBezTo>
                  <a:cubicBezTo>
                    <a:pt x="51" y="89"/>
                    <a:pt x="58" y="74"/>
                    <a:pt x="58" y="60"/>
                  </a:cubicBezTo>
                  <a:cubicBezTo>
                    <a:pt x="51" y="45"/>
                    <a:pt x="51" y="31"/>
                    <a:pt x="51" y="17"/>
                  </a:cubicBezTo>
                  <a:cubicBezTo>
                    <a:pt x="45" y="11"/>
                    <a:pt x="34" y="0"/>
                    <a:pt x="2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43"/>
            <p:cNvSpPr/>
            <p:nvPr/>
          </p:nvSpPr>
          <p:spPr>
            <a:xfrm>
              <a:off x="3423750" y="5291950"/>
              <a:ext cx="1300" cy="2275"/>
            </a:xfrm>
            <a:custGeom>
              <a:rect b="b" l="l" r="r" t="t"/>
              <a:pathLst>
                <a:path extrusionOk="0" h="91" w="52">
                  <a:moveTo>
                    <a:pt x="28" y="0"/>
                  </a:moveTo>
                  <a:cubicBezTo>
                    <a:pt x="20" y="0"/>
                    <a:pt x="11" y="6"/>
                    <a:pt x="8" y="19"/>
                  </a:cubicBezTo>
                  <a:lnTo>
                    <a:pt x="1" y="62"/>
                  </a:lnTo>
                  <a:cubicBezTo>
                    <a:pt x="1" y="76"/>
                    <a:pt x="8" y="84"/>
                    <a:pt x="15" y="91"/>
                  </a:cubicBezTo>
                  <a:cubicBezTo>
                    <a:pt x="29" y="91"/>
                    <a:pt x="44" y="84"/>
                    <a:pt x="44" y="69"/>
                  </a:cubicBezTo>
                  <a:lnTo>
                    <a:pt x="51" y="26"/>
                  </a:lnTo>
                  <a:cubicBezTo>
                    <a:pt x="51" y="10"/>
                    <a:pt x="40"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43"/>
            <p:cNvSpPr/>
            <p:nvPr/>
          </p:nvSpPr>
          <p:spPr>
            <a:xfrm>
              <a:off x="3231725" y="5285925"/>
              <a:ext cx="1275" cy="2350"/>
            </a:xfrm>
            <a:custGeom>
              <a:rect b="b" l="l" r="r" t="t"/>
              <a:pathLst>
                <a:path extrusionOk="0" h="94" w="51">
                  <a:moveTo>
                    <a:pt x="22" y="0"/>
                  </a:moveTo>
                  <a:cubicBezTo>
                    <a:pt x="15" y="0"/>
                    <a:pt x="0" y="14"/>
                    <a:pt x="8" y="29"/>
                  </a:cubicBezTo>
                  <a:lnTo>
                    <a:pt x="8" y="72"/>
                  </a:lnTo>
                  <a:cubicBezTo>
                    <a:pt x="8" y="87"/>
                    <a:pt x="15" y="94"/>
                    <a:pt x="29" y="94"/>
                  </a:cubicBezTo>
                  <a:cubicBezTo>
                    <a:pt x="44" y="94"/>
                    <a:pt x="51" y="79"/>
                    <a:pt x="51" y="65"/>
                  </a:cubicBezTo>
                  <a:lnTo>
                    <a:pt x="51" y="22"/>
                  </a:lnTo>
                  <a:cubicBezTo>
                    <a:pt x="44" y="7"/>
                    <a:pt x="36" y="0"/>
                    <a:pt x="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43"/>
            <p:cNvSpPr/>
            <p:nvPr/>
          </p:nvSpPr>
          <p:spPr>
            <a:xfrm>
              <a:off x="3424825" y="5281575"/>
              <a:ext cx="1125" cy="2375"/>
            </a:xfrm>
            <a:custGeom>
              <a:rect b="b" l="l" r="r" t="t"/>
              <a:pathLst>
                <a:path extrusionOk="0" h="95" w="45">
                  <a:moveTo>
                    <a:pt x="22" y="1"/>
                  </a:moveTo>
                  <a:cubicBezTo>
                    <a:pt x="15" y="1"/>
                    <a:pt x="1" y="15"/>
                    <a:pt x="1" y="23"/>
                  </a:cubicBezTo>
                  <a:lnTo>
                    <a:pt x="1" y="73"/>
                  </a:lnTo>
                  <a:cubicBezTo>
                    <a:pt x="1" y="80"/>
                    <a:pt x="8" y="95"/>
                    <a:pt x="22" y="95"/>
                  </a:cubicBezTo>
                  <a:cubicBezTo>
                    <a:pt x="37" y="95"/>
                    <a:pt x="44" y="87"/>
                    <a:pt x="44" y="73"/>
                  </a:cubicBezTo>
                  <a:lnTo>
                    <a:pt x="44" y="30"/>
                  </a:lnTo>
                  <a:cubicBezTo>
                    <a:pt x="44" y="15"/>
                    <a:pt x="37"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43"/>
            <p:cNvSpPr/>
            <p:nvPr/>
          </p:nvSpPr>
          <p:spPr>
            <a:xfrm>
              <a:off x="3231350" y="5275450"/>
              <a:ext cx="1125" cy="2550"/>
            </a:xfrm>
            <a:custGeom>
              <a:rect b="b" l="l" r="r" t="t"/>
              <a:pathLst>
                <a:path extrusionOk="0" h="102" w="45">
                  <a:moveTo>
                    <a:pt x="23" y="1"/>
                  </a:moveTo>
                  <a:cubicBezTo>
                    <a:pt x="8" y="1"/>
                    <a:pt x="1" y="8"/>
                    <a:pt x="1" y="22"/>
                  </a:cubicBezTo>
                  <a:lnTo>
                    <a:pt x="1" y="73"/>
                  </a:lnTo>
                  <a:cubicBezTo>
                    <a:pt x="1" y="87"/>
                    <a:pt x="8" y="102"/>
                    <a:pt x="23" y="102"/>
                  </a:cubicBezTo>
                  <a:cubicBezTo>
                    <a:pt x="37" y="102"/>
                    <a:pt x="44" y="87"/>
                    <a:pt x="44" y="80"/>
                  </a:cubicBezTo>
                  <a:lnTo>
                    <a:pt x="44" y="66"/>
                  </a:lnTo>
                  <a:lnTo>
                    <a:pt x="44" y="22"/>
                  </a:lnTo>
                  <a:cubicBezTo>
                    <a:pt x="44" y="8"/>
                    <a:pt x="37"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43"/>
            <p:cNvSpPr/>
            <p:nvPr/>
          </p:nvSpPr>
          <p:spPr>
            <a:xfrm>
              <a:off x="3424825" y="5271300"/>
              <a:ext cx="1300" cy="2375"/>
            </a:xfrm>
            <a:custGeom>
              <a:rect b="b" l="l" r="r" t="t"/>
              <a:pathLst>
                <a:path extrusionOk="0" h="95" w="52">
                  <a:moveTo>
                    <a:pt x="30" y="1"/>
                  </a:moveTo>
                  <a:cubicBezTo>
                    <a:pt x="15" y="1"/>
                    <a:pt x="1" y="15"/>
                    <a:pt x="8" y="22"/>
                  </a:cubicBezTo>
                  <a:lnTo>
                    <a:pt x="8" y="73"/>
                  </a:lnTo>
                  <a:cubicBezTo>
                    <a:pt x="8" y="80"/>
                    <a:pt x="15" y="95"/>
                    <a:pt x="30" y="95"/>
                  </a:cubicBezTo>
                  <a:cubicBezTo>
                    <a:pt x="44" y="95"/>
                    <a:pt x="51" y="80"/>
                    <a:pt x="51" y="66"/>
                  </a:cubicBezTo>
                  <a:lnTo>
                    <a:pt x="51" y="22"/>
                  </a:lnTo>
                  <a:cubicBezTo>
                    <a:pt x="51" y="8"/>
                    <a:pt x="37" y="1"/>
                    <a:pt x="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43"/>
            <p:cNvSpPr/>
            <p:nvPr/>
          </p:nvSpPr>
          <p:spPr>
            <a:xfrm>
              <a:off x="3231900" y="5265250"/>
              <a:ext cx="1300" cy="2300"/>
            </a:xfrm>
            <a:custGeom>
              <a:rect b="b" l="l" r="r" t="t"/>
              <a:pathLst>
                <a:path extrusionOk="0" h="92" w="52">
                  <a:moveTo>
                    <a:pt x="26" y="0"/>
                  </a:moveTo>
                  <a:cubicBezTo>
                    <a:pt x="15" y="0"/>
                    <a:pt x="4" y="6"/>
                    <a:pt x="1" y="19"/>
                  </a:cubicBezTo>
                  <a:cubicBezTo>
                    <a:pt x="1" y="34"/>
                    <a:pt x="1" y="48"/>
                    <a:pt x="1" y="63"/>
                  </a:cubicBezTo>
                  <a:cubicBezTo>
                    <a:pt x="1" y="77"/>
                    <a:pt x="8" y="84"/>
                    <a:pt x="22" y="91"/>
                  </a:cubicBezTo>
                  <a:cubicBezTo>
                    <a:pt x="29" y="91"/>
                    <a:pt x="44" y="77"/>
                    <a:pt x="44" y="70"/>
                  </a:cubicBezTo>
                  <a:lnTo>
                    <a:pt x="51" y="19"/>
                  </a:lnTo>
                  <a:cubicBezTo>
                    <a:pt x="51" y="8"/>
                    <a:pt x="39"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43"/>
            <p:cNvSpPr/>
            <p:nvPr/>
          </p:nvSpPr>
          <p:spPr>
            <a:xfrm>
              <a:off x="3423750" y="5261025"/>
              <a:ext cx="1475" cy="2375"/>
            </a:xfrm>
            <a:custGeom>
              <a:rect b="b" l="l" r="r" t="t"/>
              <a:pathLst>
                <a:path extrusionOk="0" h="95" w="59">
                  <a:moveTo>
                    <a:pt x="22" y="1"/>
                  </a:moveTo>
                  <a:cubicBezTo>
                    <a:pt x="8" y="8"/>
                    <a:pt x="1" y="15"/>
                    <a:pt x="1" y="30"/>
                  </a:cubicBezTo>
                  <a:lnTo>
                    <a:pt x="8" y="73"/>
                  </a:lnTo>
                  <a:cubicBezTo>
                    <a:pt x="8" y="87"/>
                    <a:pt x="22" y="94"/>
                    <a:pt x="29" y="94"/>
                  </a:cubicBezTo>
                  <a:lnTo>
                    <a:pt x="37" y="94"/>
                  </a:lnTo>
                  <a:cubicBezTo>
                    <a:pt x="44" y="94"/>
                    <a:pt x="58" y="80"/>
                    <a:pt x="51" y="66"/>
                  </a:cubicBezTo>
                  <a:lnTo>
                    <a:pt x="44" y="22"/>
                  </a:lnTo>
                  <a:cubicBezTo>
                    <a:pt x="44" y="8"/>
                    <a:pt x="29"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43"/>
            <p:cNvSpPr/>
            <p:nvPr/>
          </p:nvSpPr>
          <p:spPr>
            <a:xfrm>
              <a:off x="3233350" y="5255025"/>
              <a:ext cx="1450" cy="2250"/>
            </a:xfrm>
            <a:custGeom>
              <a:rect b="b" l="l" r="r" t="t"/>
              <a:pathLst>
                <a:path extrusionOk="0" h="90" w="58">
                  <a:moveTo>
                    <a:pt x="33" y="1"/>
                  </a:moveTo>
                  <a:cubicBezTo>
                    <a:pt x="25" y="1"/>
                    <a:pt x="18" y="6"/>
                    <a:pt x="15" y="17"/>
                  </a:cubicBezTo>
                  <a:cubicBezTo>
                    <a:pt x="7" y="32"/>
                    <a:pt x="0" y="46"/>
                    <a:pt x="0" y="60"/>
                  </a:cubicBezTo>
                  <a:cubicBezTo>
                    <a:pt x="0" y="75"/>
                    <a:pt x="7" y="89"/>
                    <a:pt x="22" y="89"/>
                  </a:cubicBezTo>
                  <a:lnTo>
                    <a:pt x="29" y="89"/>
                  </a:lnTo>
                  <a:cubicBezTo>
                    <a:pt x="36" y="89"/>
                    <a:pt x="44" y="82"/>
                    <a:pt x="51" y="68"/>
                  </a:cubicBezTo>
                  <a:cubicBezTo>
                    <a:pt x="51" y="60"/>
                    <a:pt x="58" y="39"/>
                    <a:pt x="58" y="24"/>
                  </a:cubicBezTo>
                  <a:cubicBezTo>
                    <a:pt x="58" y="11"/>
                    <a:pt x="45" y="1"/>
                    <a:pt x="3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43"/>
            <p:cNvSpPr/>
            <p:nvPr/>
          </p:nvSpPr>
          <p:spPr>
            <a:xfrm>
              <a:off x="3421600" y="5251050"/>
              <a:ext cx="1450" cy="2250"/>
            </a:xfrm>
            <a:custGeom>
              <a:rect b="b" l="l" r="r" t="t"/>
              <a:pathLst>
                <a:path extrusionOk="0" h="90" w="58">
                  <a:moveTo>
                    <a:pt x="26" y="0"/>
                  </a:moveTo>
                  <a:cubicBezTo>
                    <a:pt x="22" y="0"/>
                    <a:pt x="18" y="1"/>
                    <a:pt x="14" y="3"/>
                  </a:cubicBezTo>
                  <a:cubicBezTo>
                    <a:pt x="7" y="3"/>
                    <a:pt x="0" y="17"/>
                    <a:pt x="0" y="25"/>
                  </a:cubicBezTo>
                  <a:cubicBezTo>
                    <a:pt x="7" y="39"/>
                    <a:pt x="14" y="54"/>
                    <a:pt x="14" y="75"/>
                  </a:cubicBezTo>
                  <a:cubicBezTo>
                    <a:pt x="14" y="82"/>
                    <a:pt x="22" y="90"/>
                    <a:pt x="36" y="90"/>
                  </a:cubicBezTo>
                  <a:lnTo>
                    <a:pt x="43" y="90"/>
                  </a:lnTo>
                  <a:cubicBezTo>
                    <a:pt x="50" y="82"/>
                    <a:pt x="58" y="75"/>
                    <a:pt x="58" y="61"/>
                  </a:cubicBezTo>
                  <a:cubicBezTo>
                    <a:pt x="50" y="46"/>
                    <a:pt x="43" y="32"/>
                    <a:pt x="43" y="17"/>
                  </a:cubicBezTo>
                  <a:cubicBezTo>
                    <a:pt x="43" y="7"/>
                    <a:pt x="36"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43"/>
            <p:cNvSpPr/>
            <p:nvPr/>
          </p:nvSpPr>
          <p:spPr>
            <a:xfrm>
              <a:off x="3236050" y="5245100"/>
              <a:ext cx="1650" cy="2250"/>
            </a:xfrm>
            <a:custGeom>
              <a:rect b="b" l="l" r="r" t="t"/>
              <a:pathLst>
                <a:path extrusionOk="0" h="90" w="66">
                  <a:moveTo>
                    <a:pt x="40" y="0"/>
                  </a:moveTo>
                  <a:cubicBezTo>
                    <a:pt x="30" y="0"/>
                    <a:pt x="22" y="7"/>
                    <a:pt x="22" y="17"/>
                  </a:cubicBezTo>
                  <a:cubicBezTo>
                    <a:pt x="15" y="32"/>
                    <a:pt x="8" y="46"/>
                    <a:pt x="8" y="61"/>
                  </a:cubicBezTo>
                  <a:cubicBezTo>
                    <a:pt x="0" y="75"/>
                    <a:pt x="8" y="82"/>
                    <a:pt x="22" y="90"/>
                  </a:cubicBezTo>
                  <a:lnTo>
                    <a:pt x="29" y="90"/>
                  </a:lnTo>
                  <a:cubicBezTo>
                    <a:pt x="37" y="90"/>
                    <a:pt x="44" y="82"/>
                    <a:pt x="44" y="75"/>
                  </a:cubicBezTo>
                  <a:cubicBezTo>
                    <a:pt x="51" y="61"/>
                    <a:pt x="65" y="46"/>
                    <a:pt x="65" y="32"/>
                  </a:cubicBezTo>
                  <a:cubicBezTo>
                    <a:pt x="65" y="17"/>
                    <a:pt x="58" y="3"/>
                    <a:pt x="51" y="3"/>
                  </a:cubicBezTo>
                  <a:cubicBezTo>
                    <a:pt x="47" y="1"/>
                    <a:pt x="43"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43"/>
            <p:cNvSpPr/>
            <p:nvPr/>
          </p:nvSpPr>
          <p:spPr>
            <a:xfrm>
              <a:off x="3418350" y="5241200"/>
              <a:ext cx="1650" cy="2175"/>
            </a:xfrm>
            <a:custGeom>
              <a:rect b="b" l="l" r="r" t="t"/>
              <a:pathLst>
                <a:path extrusionOk="0" h="87" w="66">
                  <a:moveTo>
                    <a:pt x="15" y="0"/>
                  </a:moveTo>
                  <a:cubicBezTo>
                    <a:pt x="0" y="8"/>
                    <a:pt x="0" y="22"/>
                    <a:pt x="0" y="29"/>
                  </a:cubicBezTo>
                  <a:lnTo>
                    <a:pt x="22" y="72"/>
                  </a:lnTo>
                  <a:cubicBezTo>
                    <a:pt x="22" y="87"/>
                    <a:pt x="29" y="87"/>
                    <a:pt x="43" y="87"/>
                  </a:cubicBezTo>
                  <a:lnTo>
                    <a:pt x="51" y="87"/>
                  </a:lnTo>
                  <a:cubicBezTo>
                    <a:pt x="58" y="80"/>
                    <a:pt x="65" y="72"/>
                    <a:pt x="58" y="58"/>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43"/>
            <p:cNvSpPr/>
            <p:nvPr/>
          </p:nvSpPr>
          <p:spPr>
            <a:xfrm>
              <a:off x="3239825" y="5235525"/>
              <a:ext cx="1850" cy="2225"/>
            </a:xfrm>
            <a:custGeom>
              <a:rect b="b" l="l" r="r" t="t"/>
              <a:pathLst>
                <a:path extrusionOk="0" h="89" w="74">
                  <a:moveTo>
                    <a:pt x="44" y="1"/>
                  </a:moveTo>
                  <a:cubicBezTo>
                    <a:pt x="37" y="1"/>
                    <a:pt x="28" y="8"/>
                    <a:pt x="23" y="18"/>
                  </a:cubicBezTo>
                  <a:lnTo>
                    <a:pt x="8" y="54"/>
                  </a:lnTo>
                  <a:cubicBezTo>
                    <a:pt x="1" y="69"/>
                    <a:pt x="1" y="83"/>
                    <a:pt x="15" y="83"/>
                  </a:cubicBezTo>
                  <a:cubicBezTo>
                    <a:pt x="15" y="87"/>
                    <a:pt x="17" y="89"/>
                    <a:pt x="19" y="89"/>
                  </a:cubicBezTo>
                  <a:cubicBezTo>
                    <a:pt x="21" y="89"/>
                    <a:pt x="23" y="87"/>
                    <a:pt x="23" y="83"/>
                  </a:cubicBezTo>
                  <a:cubicBezTo>
                    <a:pt x="27" y="85"/>
                    <a:pt x="30" y="86"/>
                    <a:pt x="33" y="86"/>
                  </a:cubicBezTo>
                  <a:cubicBezTo>
                    <a:pt x="41" y="86"/>
                    <a:pt x="44" y="81"/>
                    <a:pt x="44" y="76"/>
                  </a:cubicBezTo>
                  <a:lnTo>
                    <a:pt x="66" y="33"/>
                  </a:lnTo>
                  <a:cubicBezTo>
                    <a:pt x="73" y="25"/>
                    <a:pt x="66" y="11"/>
                    <a:pt x="51" y="4"/>
                  </a:cubicBezTo>
                  <a:cubicBezTo>
                    <a:pt x="49" y="2"/>
                    <a:pt x="47" y="1"/>
                    <a:pt x="4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43"/>
            <p:cNvSpPr/>
            <p:nvPr/>
          </p:nvSpPr>
          <p:spPr>
            <a:xfrm>
              <a:off x="3414025" y="5231825"/>
              <a:ext cx="1825" cy="2175"/>
            </a:xfrm>
            <a:custGeom>
              <a:rect b="b" l="l" r="r" t="t"/>
              <a:pathLst>
                <a:path extrusionOk="0" h="87" w="73">
                  <a:moveTo>
                    <a:pt x="15" y="0"/>
                  </a:moveTo>
                  <a:cubicBezTo>
                    <a:pt x="0" y="8"/>
                    <a:pt x="0" y="22"/>
                    <a:pt x="7" y="36"/>
                  </a:cubicBezTo>
                  <a:cubicBezTo>
                    <a:pt x="15" y="51"/>
                    <a:pt x="22" y="58"/>
                    <a:pt x="29" y="72"/>
                  </a:cubicBezTo>
                  <a:cubicBezTo>
                    <a:pt x="29" y="80"/>
                    <a:pt x="36" y="87"/>
                    <a:pt x="43" y="87"/>
                  </a:cubicBezTo>
                  <a:lnTo>
                    <a:pt x="58" y="87"/>
                  </a:lnTo>
                  <a:cubicBezTo>
                    <a:pt x="65" y="80"/>
                    <a:pt x="72" y="65"/>
                    <a:pt x="65" y="51"/>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43"/>
            <p:cNvSpPr/>
            <p:nvPr/>
          </p:nvSpPr>
          <p:spPr>
            <a:xfrm>
              <a:off x="3244525" y="5226475"/>
              <a:ext cx="2000" cy="2125"/>
            </a:xfrm>
            <a:custGeom>
              <a:rect b="b" l="l" r="r" t="t"/>
              <a:pathLst>
                <a:path extrusionOk="0" h="85" w="80">
                  <a:moveTo>
                    <a:pt x="48" y="0"/>
                  </a:moveTo>
                  <a:cubicBezTo>
                    <a:pt x="40" y="0"/>
                    <a:pt x="33" y="4"/>
                    <a:pt x="29" y="12"/>
                  </a:cubicBezTo>
                  <a:lnTo>
                    <a:pt x="8" y="48"/>
                  </a:lnTo>
                  <a:cubicBezTo>
                    <a:pt x="0" y="63"/>
                    <a:pt x="8" y="77"/>
                    <a:pt x="15" y="84"/>
                  </a:cubicBezTo>
                  <a:lnTo>
                    <a:pt x="29" y="84"/>
                  </a:lnTo>
                  <a:cubicBezTo>
                    <a:pt x="36" y="84"/>
                    <a:pt x="44" y="77"/>
                    <a:pt x="44" y="77"/>
                  </a:cubicBezTo>
                  <a:lnTo>
                    <a:pt x="73" y="34"/>
                  </a:lnTo>
                  <a:cubicBezTo>
                    <a:pt x="80" y="27"/>
                    <a:pt x="73" y="12"/>
                    <a:pt x="65" y="5"/>
                  </a:cubicBezTo>
                  <a:cubicBezTo>
                    <a:pt x="59" y="2"/>
                    <a:pt x="53" y="0"/>
                    <a:pt x="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43"/>
            <p:cNvSpPr/>
            <p:nvPr/>
          </p:nvSpPr>
          <p:spPr>
            <a:xfrm>
              <a:off x="3408525" y="5222950"/>
              <a:ext cx="2100" cy="2225"/>
            </a:xfrm>
            <a:custGeom>
              <a:rect b="b" l="l" r="r" t="t"/>
              <a:pathLst>
                <a:path extrusionOk="0" h="89" w="84">
                  <a:moveTo>
                    <a:pt x="34" y="0"/>
                  </a:moveTo>
                  <a:cubicBezTo>
                    <a:pt x="16" y="0"/>
                    <a:pt x="1" y="17"/>
                    <a:pt x="11" y="38"/>
                  </a:cubicBezTo>
                  <a:cubicBezTo>
                    <a:pt x="25" y="45"/>
                    <a:pt x="33" y="60"/>
                    <a:pt x="40" y="74"/>
                  </a:cubicBezTo>
                  <a:cubicBezTo>
                    <a:pt x="40" y="81"/>
                    <a:pt x="47" y="88"/>
                    <a:pt x="61" y="88"/>
                  </a:cubicBezTo>
                  <a:cubicBezTo>
                    <a:pt x="61" y="88"/>
                    <a:pt x="69" y="81"/>
                    <a:pt x="69" y="81"/>
                  </a:cubicBezTo>
                  <a:cubicBezTo>
                    <a:pt x="83" y="74"/>
                    <a:pt x="83" y="60"/>
                    <a:pt x="76" y="52"/>
                  </a:cubicBezTo>
                  <a:cubicBezTo>
                    <a:pt x="69" y="38"/>
                    <a:pt x="61" y="24"/>
                    <a:pt x="54" y="9"/>
                  </a:cubicBezTo>
                  <a:cubicBezTo>
                    <a:pt x="48" y="3"/>
                    <a:pt x="41" y="0"/>
                    <a:pt x="3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43"/>
            <p:cNvSpPr/>
            <p:nvPr/>
          </p:nvSpPr>
          <p:spPr>
            <a:xfrm>
              <a:off x="3250300" y="5218000"/>
              <a:ext cx="2000" cy="2025"/>
            </a:xfrm>
            <a:custGeom>
              <a:rect b="b" l="l" r="r" t="t"/>
              <a:pathLst>
                <a:path extrusionOk="0" h="81" w="80">
                  <a:moveTo>
                    <a:pt x="55" y="0"/>
                  </a:moveTo>
                  <a:cubicBezTo>
                    <a:pt x="47" y="0"/>
                    <a:pt x="41" y="4"/>
                    <a:pt x="36" y="12"/>
                  </a:cubicBezTo>
                  <a:lnTo>
                    <a:pt x="15" y="48"/>
                  </a:lnTo>
                  <a:cubicBezTo>
                    <a:pt x="0" y="56"/>
                    <a:pt x="0" y="70"/>
                    <a:pt x="15" y="77"/>
                  </a:cubicBezTo>
                  <a:lnTo>
                    <a:pt x="22" y="77"/>
                  </a:lnTo>
                  <a:cubicBezTo>
                    <a:pt x="24" y="80"/>
                    <a:pt x="27" y="80"/>
                    <a:pt x="31" y="80"/>
                  </a:cubicBezTo>
                  <a:cubicBezTo>
                    <a:pt x="38" y="80"/>
                    <a:pt x="46" y="77"/>
                    <a:pt x="51" y="77"/>
                  </a:cubicBezTo>
                  <a:lnTo>
                    <a:pt x="72" y="41"/>
                  </a:lnTo>
                  <a:cubicBezTo>
                    <a:pt x="80" y="27"/>
                    <a:pt x="80" y="12"/>
                    <a:pt x="72" y="5"/>
                  </a:cubicBezTo>
                  <a:cubicBezTo>
                    <a:pt x="66" y="2"/>
                    <a:pt x="60" y="0"/>
                    <a:pt x="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43"/>
            <p:cNvSpPr/>
            <p:nvPr/>
          </p:nvSpPr>
          <p:spPr>
            <a:xfrm>
              <a:off x="3402650" y="5214600"/>
              <a:ext cx="2025" cy="2100"/>
            </a:xfrm>
            <a:custGeom>
              <a:rect b="b" l="l" r="r" t="t"/>
              <a:pathLst>
                <a:path extrusionOk="0" h="84" w="81">
                  <a:moveTo>
                    <a:pt x="22" y="1"/>
                  </a:moveTo>
                  <a:cubicBezTo>
                    <a:pt x="17" y="1"/>
                    <a:pt x="12" y="4"/>
                    <a:pt x="8" y="11"/>
                  </a:cubicBezTo>
                  <a:cubicBezTo>
                    <a:pt x="1" y="19"/>
                    <a:pt x="1" y="33"/>
                    <a:pt x="8" y="40"/>
                  </a:cubicBezTo>
                  <a:cubicBezTo>
                    <a:pt x="15" y="55"/>
                    <a:pt x="30" y="62"/>
                    <a:pt x="37" y="76"/>
                  </a:cubicBezTo>
                  <a:cubicBezTo>
                    <a:pt x="37" y="83"/>
                    <a:pt x="44" y="83"/>
                    <a:pt x="51" y="83"/>
                  </a:cubicBezTo>
                  <a:cubicBezTo>
                    <a:pt x="58" y="83"/>
                    <a:pt x="66" y="83"/>
                    <a:pt x="66" y="76"/>
                  </a:cubicBezTo>
                  <a:cubicBezTo>
                    <a:pt x="80" y="69"/>
                    <a:pt x="80" y="55"/>
                    <a:pt x="66" y="47"/>
                  </a:cubicBezTo>
                  <a:lnTo>
                    <a:pt x="37" y="11"/>
                  </a:lnTo>
                  <a:cubicBezTo>
                    <a:pt x="33" y="4"/>
                    <a:pt x="28"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43"/>
            <p:cNvSpPr/>
            <p:nvPr/>
          </p:nvSpPr>
          <p:spPr>
            <a:xfrm>
              <a:off x="3256775" y="5210000"/>
              <a:ext cx="2425" cy="2000"/>
            </a:xfrm>
            <a:custGeom>
              <a:rect b="b" l="l" r="r" t="t"/>
              <a:pathLst>
                <a:path extrusionOk="0" h="80" w="97">
                  <a:moveTo>
                    <a:pt x="62" y="0"/>
                  </a:moveTo>
                  <a:cubicBezTo>
                    <a:pt x="56" y="0"/>
                    <a:pt x="50" y="2"/>
                    <a:pt x="44" y="8"/>
                  </a:cubicBezTo>
                  <a:cubicBezTo>
                    <a:pt x="37" y="22"/>
                    <a:pt x="23" y="29"/>
                    <a:pt x="15" y="44"/>
                  </a:cubicBezTo>
                  <a:cubicBezTo>
                    <a:pt x="1" y="58"/>
                    <a:pt x="8" y="80"/>
                    <a:pt x="30" y="80"/>
                  </a:cubicBezTo>
                  <a:cubicBezTo>
                    <a:pt x="37" y="80"/>
                    <a:pt x="44" y="80"/>
                    <a:pt x="44" y="73"/>
                  </a:cubicBezTo>
                  <a:lnTo>
                    <a:pt x="80" y="37"/>
                  </a:lnTo>
                  <a:cubicBezTo>
                    <a:pt x="96" y="20"/>
                    <a:pt x="80" y="0"/>
                    <a:pt x="6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43"/>
            <p:cNvSpPr/>
            <p:nvPr/>
          </p:nvSpPr>
          <p:spPr>
            <a:xfrm>
              <a:off x="3395625" y="5207175"/>
              <a:ext cx="2000" cy="1950"/>
            </a:xfrm>
            <a:custGeom>
              <a:rect b="b" l="l" r="r" t="t"/>
              <a:pathLst>
                <a:path extrusionOk="0" h="78" w="80">
                  <a:moveTo>
                    <a:pt x="23" y="0"/>
                  </a:moveTo>
                  <a:cubicBezTo>
                    <a:pt x="17" y="0"/>
                    <a:pt x="11" y="2"/>
                    <a:pt x="8" y="5"/>
                  </a:cubicBezTo>
                  <a:cubicBezTo>
                    <a:pt x="0" y="13"/>
                    <a:pt x="0" y="27"/>
                    <a:pt x="8" y="41"/>
                  </a:cubicBezTo>
                  <a:lnTo>
                    <a:pt x="44" y="70"/>
                  </a:lnTo>
                  <a:cubicBezTo>
                    <a:pt x="44" y="70"/>
                    <a:pt x="51" y="78"/>
                    <a:pt x="58" y="78"/>
                  </a:cubicBezTo>
                  <a:cubicBezTo>
                    <a:pt x="65" y="78"/>
                    <a:pt x="73" y="78"/>
                    <a:pt x="73" y="70"/>
                  </a:cubicBezTo>
                  <a:cubicBezTo>
                    <a:pt x="80" y="63"/>
                    <a:pt x="80" y="49"/>
                    <a:pt x="73" y="41"/>
                  </a:cubicBezTo>
                  <a:lnTo>
                    <a:pt x="44" y="5"/>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43"/>
            <p:cNvSpPr/>
            <p:nvPr/>
          </p:nvSpPr>
          <p:spPr>
            <a:xfrm>
              <a:off x="3264175" y="5202875"/>
              <a:ext cx="2425" cy="1925"/>
            </a:xfrm>
            <a:custGeom>
              <a:rect b="b" l="l" r="r" t="t"/>
              <a:pathLst>
                <a:path extrusionOk="0" h="77" w="97">
                  <a:moveTo>
                    <a:pt x="55" y="1"/>
                  </a:moveTo>
                  <a:cubicBezTo>
                    <a:pt x="51" y="1"/>
                    <a:pt x="47" y="2"/>
                    <a:pt x="44" y="4"/>
                  </a:cubicBezTo>
                  <a:cubicBezTo>
                    <a:pt x="37" y="19"/>
                    <a:pt x="22" y="26"/>
                    <a:pt x="15" y="40"/>
                  </a:cubicBezTo>
                  <a:cubicBezTo>
                    <a:pt x="1" y="48"/>
                    <a:pt x="1" y="62"/>
                    <a:pt x="15" y="69"/>
                  </a:cubicBezTo>
                  <a:cubicBezTo>
                    <a:pt x="15" y="76"/>
                    <a:pt x="22" y="76"/>
                    <a:pt x="29" y="76"/>
                  </a:cubicBezTo>
                  <a:cubicBezTo>
                    <a:pt x="37" y="76"/>
                    <a:pt x="37" y="76"/>
                    <a:pt x="44" y="69"/>
                  </a:cubicBezTo>
                  <a:lnTo>
                    <a:pt x="73" y="40"/>
                  </a:lnTo>
                  <a:cubicBezTo>
                    <a:pt x="97" y="28"/>
                    <a:pt x="75" y="1"/>
                    <a:pt x="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43"/>
            <p:cNvSpPr/>
            <p:nvPr/>
          </p:nvSpPr>
          <p:spPr>
            <a:xfrm>
              <a:off x="3387875" y="5200500"/>
              <a:ext cx="2175" cy="1775"/>
            </a:xfrm>
            <a:custGeom>
              <a:rect b="b" l="l" r="r" t="t"/>
              <a:pathLst>
                <a:path extrusionOk="0" h="71" w="87">
                  <a:moveTo>
                    <a:pt x="23" y="0"/>
                  </a:moveTo>
                  <a:cubicBezTo>
                    <a:pt x="17" y="0"/>
                    <a:pt x="11" y="2"/>
                    <a:pt x="7" y="6"/>
                  </a:cubicBezTo>
                  <a:cubicBezTo>
                    <a:pt x="0" y="13"/>
                    <a:pt x="0" y="27"/>
                    <a:pt x="7" y="42"/>
                  </a:cubicBezTo>
                  <a:lnTo>
                    <a:pt x="44" y="70"/>
                  </a:lnTo>
                  <a:lnTo>
                    <a:pt x="58" y="70"/>
                  </a:lnTo>
                  <a:cubicBezTo>
                    <a:pt x="65" y="70"/>
                    <a:pt x="72" y="70"/>
                    <a:pt x="80" y="63"/>
                  </a:cubicBezTo>
                  <a:cubicBezTo>
                    <a:pt x="87" y="56"/>
                    <a:pt x="87" y="42"/>
                    <a:pt x="80" y="34"/>
                  </a:cubicBezTo>
                  <a:lnTo>
                    <a:pt x="44" y="6"/>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43"/>
            <p:cNvSpPr/>
            <p:nvPr/>
          </p:nvSpPr>
          <p:spPr>
            <a:xfrm>
              <a:off x="3272300" y="5196625"/>
              <a:ext cx="2350" cy="1850"/>
            </a:xfrm>
            <a:custGeom>
              <a:rect b="b" l="l" r="r" t="t"/>
              <a:pathLst>
                <a:path extrusionOk="0" h="74" w="94">
                  <a:moveTo>
                    <a:pt x="68" y="1"/>
                  </a:moveTo>
                  <a:cubicBezTo>
                    <a:pt x="63" y="1"/>
                    <a:pt x="57" y="3"/>
                    <a:pt x="51" y="9"/>
                  </a:cubicBezTo>
                  <a:lnTo>
                    <a:pt x="15" y="31"/>
                  </a:lnTo>
                  <a:cubicBezTo>
                    <a:pt x="7" y="38"/>
                    <a:pt x="0" y="52"/>
                    <a:pt x="7" y="60"/>
                  </a:cubicBezTo>
                  <a:cubicBezTo>
                    <a:pt x="15" y="67"/>
                    <a:pt x="22" y="74"/>
                    <a:pt x="29" y="74"/>
                  </a:cubicBezTo>
                  <a:cubicBezTo>
                    <a:pt x="29" y="74"/>
                    <a:pt x="36" y="74"/>
                    <a:pt x="43" y="67"/>
                  </a:cubicBezTo>
                  <a:lnTo>
                    <a:pt x="79" y="45"/>
                  </a:lnTo>
                  <a:cubicBezTo>
                    <a:pt x="87" y="38"/>
                    <a:pt x="94" y="24"/>
                    <a:pt x="87" y="9"/>
                  </a:cubicBezTo>
                  <a:cubicBezTo>
                    <a:pt x="83" y="5"/>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43"/>
            <p:cNvSpPr/>
            <p:nvPr/>
          </p:nvSpPr>
          <p:spPr>
            <a:xfrm>
              <a:off x="3379175" y="5194525"/>
              <a:ext cx="2600" cy="1625"/>
            </a:xfrm>
            <a:custGeom>
              <a:rect b="b" l="l" r="r" t="t"/>
              <a:pathLst>
                <a:path extrusionOk="0" h="65" w="104">
                  <a:moveTo>
                    <a:pt x="32" y="1"/>
                  </a:moveTo>
                  <a:cubicBezTo>
                    <a:pt x="15" y="1"/>
                    <a:pt x="0" y="31"/>
                    <a:pt x="24" y="43"/>
                  </a:cubicBezTo>
                  <a:lnTo>
                    <a:pt x="60" y="64"/>
                  </a:lnTo>
                  <a:lnTo>
                    <a:pt x="74" y="64"/>
                  </a:lnTo>
                  <a:cubicBezTo>
                    <a:pt x="81" y="64"/>
                    <a:pt x="89" y="64"/>
                    <a:pt x="96" y="57"/>
                  </a:cubicBezTo>
                  <a:cubicBezTo>
                    <a:pt x="103" y="50"/>
                    <a:pt x="96" y="35"/>
                    <a:pt x="89" y="28"/>
                  </a:cubicBezTo>
                  <a:lnTo>
                    <a:pt x="45" y="7"/>
                  </a:lnTo>
                  <a:cubicBezTo>
                    <a:pt x="41" y="2"/>
                    <a:pt x="37" y="1"/>
                    <a:pt x="3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43"/>
            <p:cNvSpPr/>
            <p:nvPr/>
          </p:nvSpPr>
          <p:spPr>
            <a:xfrm>
              <a:off x="3281125" y="5191300"/>
              <a:ext cx="2200" cy="1775"/>
            </a:xfrm>
            <a:custGeom>
              <a:rect b="b" l="l" r="r" t="t"/>
              <a:pathLst>
                <a:path extrusionOk="0" h="71" w="88">
                  <a:moveTo>
                    <a:pt x="68" y="1"/>
                  </a:moveTo>
                  <a:cubicBezTo>
                    <a:pt x="63" y="1"/>
                    <a:pt x="57" y="3"/>
                    <a:pt x="51" y="6"/>
                  </a:cubicBezTo>
                  <a:lnTo>
                    <a:pt x="15" y="27"/>
                  </a:lnTo>
                  <a:cubicBezTo>
                    <a:pt x="1" y="27"/>
                    <a:pt x="1" y="42"/>
                    <a:pt x="8" y="56"/>
                  </a:cubicBezTo>
                  <a:cubicBezTo>
                    <a:pt x="8" y="63"/>
                    <a:pt x="15" y="63"/>
                    <a:pt x="22" y="71"/>
                  </a:cubicBezTo>
                  <a:cubicBezTo>
                    <a:pt x="29" y="71"/>
                    <a:pt x="29" y="63"/>
                    <a:pt x="37" y="63"/>
                  </a:cubicBezTo>
                  <a:lnTo>
                    <a:pt x="73" y="42"/>
                  </a:lnTo>
                  <a:cubicBezTo>
                    <a:pt x="87" y="35"/>
                    <a:pt x="87" y="20"/>
                    <a:pt x="87" y="13"/>
                  </a:cubicBezTo>
                  <a:cubicBezTo>
                    <a:pt x="83" y="4"/>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43"/>
            <p:cNvSpPr/>
            <p:nvPr/>
          </p:nvSpPr>
          <p:spPr>
            <a:xfrm>
              <a:off x="3370375" y="5189450"/>
              <a:ext cx="2375" cy="1650"/>
            </a:xfrm>
            <a:custGeom>
              <a:rect b="b" l="l" r="r" t="t"/>
              <a:pathLst>
                <a:path extrusionOk="0" h="66" w="95">
                  <a:moveTo>
                    <a:pt x="37" y="0"/>
                  </a:moveTo>
                  <a:cubicBezTo>
                    <a:pt x="22" y="0"/>
                    <a:pt x="8" y="0"/>
                    <a:pt x="8" y="15"/>
                  </a:cubicBezTo>
                  <a:cubicBezTo>
                    <a:pt x="1" y="22"/>
                    <a:pt x="8" y="36"/>
                    <a:pt x="15" y="44"/>
                  </a:cubicBezTo>
                  <a:lnTo>
                    <a:pt x="58" y="65"/>
                  </a:lnTo>
                  <a:lnTo>
                    <a:pt x="66" y="65"/>
                  </a:lnTo>
                  <a:cubicBezTo>
                    <a:pt x="73" y="65"/>
                    <a:pt x="80" y="58"/>
                    <a:pt x="87" y="51"/>
                  </a:cubicBezTo>
                  <a:cubicBezTo>
                    <a:pt x="94" y="44"/>
                    <a:pt x="87" y="29"/>
                    <a:pt x="80" y="22"/>
                  </a:cubicBezTo>
                  <a:lnTo>
                    <a:pt x="3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43"/>
            <p:cNvSpPr/>
            <p:nvPr/>
          </p:nvSpPr>
          <p:spPr>
            <a:xfrm>
              <a:off x="3290325" y="5186850"/>
              <a:ext cx="2375" cy="1725"/>
            </a:xfrm>
            <a:custGeom>
              <a:rect b="b" l="l" r="r" t="t"/>
              <a:pathLst>
                <a:path extrusionOk="0" h="69" w="95">
                  <a:moveTo>
                    <a:pt x="69" y="1"/>
                  </a:moveTo>
                  <a:cubicBezTo>
                    <a:pt x="66" y="1"/>
                    <a:pt x="62" y="1"/>
                    <a:pt x="58" y="3"/>
                  </a:cubicBezTo>
                  <a:lnTo>
                    <a:pt x="15" y="18"/>
                  </a:lnTo>
                  <a:cubicBezTo>
                    <a:pt x="8" y="25"/>
                    <a:pt x="0" y="39"/>
                    <a:pt x="8" y="54"/>
                  </a:cubicBezTo>
                  <a:cubicBezTo>
                    <a:pt x="8" y="61"/>
                    <a:pt x="15" y="61"/>
                    <a:pt x="29" y="68"/>
                  </a:cubicBezTo>
                  <a:lnTo>
                    <a:pt x="36" y="61"/>
                  </a:lnTo>
                  <a:lnTo>
                    <a:pt x="80" y="47"/>
                  </a:lnTo>
                  <a:cubicBezTo>
                    <a:pt x="87" y="39"/>
                    <a:pt x="94" y="25"/>
                    <a:pt x="87" y="18"/>
                  </a:cubicBezTo>
                  <a:cubicBezTo>
                    <a:pt x="87" y="7"/>
                    <a:pt x="79"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43"/>
            <p:cNvSpPr/>
            <p:nvPr/>
          </p:nvSpPr>
          <p:spPr>
            <a:xfrm>
              <a:off x="3360825" y="5185400"/>
              <a:ext cx="2725" cy="1550"/>
            </a:xfrm>
            <a:custGeom>
              <a:rect b="b" l="l" r="r" t="t"/>
              <a:pathLst>
                <a:path extrusionOk="0" h="62" w="109">
                  <a:moveTo>
                    <a:pt x="26" y="1"/>
                  </a:moveTo>
                  <a:cubicBezTo>
                    <a:pt x="18" y="1"/>
                    <a:pt x="13" y="8"/>
                    <a:pt x="8" y="18"/>
                  </a:cubicBezTo>
                  <a:cubicBezTo>
                    <a:pt x="0" y="25"/>
                    <a:pt x="8" y="40"/>
                    <a:pt x="22" y="47"/>
                  </a:cubicBezTo>
                  <a:lnTo>
                    <a:pt x="65" y="61"/>
                  </a:lnTo>
                  <a:lnTo>
                    <a:pt x="73" y="61"/>
                  </a:lnTo>
                  <a:cubicBezTo>
                    <a:pt x="101" y="61"/>
                    <a:pt x="109" y="25"/>
                    <a:pt x="80" y="18"/>
                  </a:cubicBezTo>
                  <a:lnTo>
                    <a:pt x="36" y="4"/>
                  </a:lnTo>
                  <a:cubicBezTo>
                    <a:pt x="33" y="2"/>
                    <a:pt x="29" y="1"/>
                    <a:pt x="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43"/>
            <p:cNvSpPr/>
            <p:nvPr/>
          </p:nvSpPr>
          <p:spPr>
            <a:xfrm>
              <a:off x="3300050" y="5183500"/>
              <a:ext cx="2375" cy="1475"/>
            </a:xfrm>
            <a:custGeom>
              <a:rect b="b" l="l" r="r" t="t"/>
              <a:pathLst>
                <a:path extrusionOk="0" h="59" w="95">
                  <a:moveTo>
                    <a:pt x="66" y="0"/>
                  </a:moveTo>
                  <a:lnTo>
                    <a:pt x="22" y="15"/>
                  </a:lnTo>
                  <a:cubicBezTo>
                    <a:pt x="8" y="15"/>
                    <a:pt x="1" y="29"/>
                    <a:pt x="1" y="44"/>
                  </a:cubicBezTo>
                  <a:cubicBezTo>
                    <a:pt x="8" y="51"/>
                    <a:pt x="15" y="58"/>
                    <a:pt x="22" y="58"/>
                  </a:cubicBezTo>
                  <a:lnTo>
                    <a:pt x="30" y="58"/>
                  </a:lnTo>
                  <a:lnTo>
                    <a:pt x="73" y="44"/>
                  </a:lnTo>
                  <a:cubicBezTo>
                    <a:pt x="87" y="44"/>
                    <a:pt x="95" y="29"/>
                    <a:pt x="95" y="15"/>
                  </a:cubicBezTo>
                  <a:cubicBezTo>
                    <a:pt x="87" y="8"/>
                    <a:pt x="73" y="0"/>
                    <a:pt x="6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43"/>
            <p:cNvSpPr/>
            <p:nvPr/>
          </p:nvSpPr>
          <p:spPr>
            <a:xfrm>
              <a:off x="3351075" y="5182425"/>
              <a:ext cx="2375" cy="1450"/>
            </a:xfrm>
            <a:custGeom>
              <a:rect b="b" l="l" r="r" t="t"/>
              <a:pathLst>
                <a:path extrusionOk="0" h="58" w="95">
                  <a:moveTo>
                    <a:pt x="30" y="0"/>
                  </a:moveTo>
                  <a:cubicBezTo>
                    <a:pt x="15" y="0"/>
                    <a:pt x="1" y="7"/>
                    <a:pt x="1" y="22"/>
                  </a:cubicBezTo>
                  <a:cubicBezTo>
                    <a:pt x="1" y="29"/>
                    <a:pt x="8" y="43"/>
                    <a:pt x="15" y="51"/>
                  </a:cubicBezTo>
                  <a:lnTo>
                    <a:pt x="59" y="58"/>
                  </a:lnTo>
                  <a:lnTo>
                    <a:pt x="66" y="58"/>
                  </a:lnTo>
                  <a:cubicBezTo>
                    <a:pt x="80" y="58"/>
                    <a:pt x="88" y="51"/>
                    <a:pt x="88" y="43"/>
                  </a:cubicBezTo>
                  <a:cubicBezTo>
                    <a:pt x="95" y="29"/>
                    <a:pt x="88" y="15"/>
                    <a:pt x="73" y="15"/>
                  </a:cubicBezTo>
                  <a:lnTo>
                    <a:pt x="3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43"/>
            <p:cNvSpPr/>
            <p:nvPr/>
          </p:nvSpPr>
          <p:spPr>
            <a:xfrm>
              <a:off x="3310150" y="5181150"/>
              <a:ext cx="2375" cy="1350"/>
            </a:xfrm>
            <a:custGeom>
              <a:rect b="b" l="l" r="r" t="t"/>
              <a:pathLst>
                <a:path extrusionOk="0" h="54" w="95">
                  <a:moveTo>
                    <a:pt x="66" y="1"/>
                  </a:moveTo>
                  <a:lnTo>
                    <a:pt x="22" y="8"/>
                  </a:lnTo>
                  <a:cubicBezTo>
                    <a:pt x="8" y="8"/>
                    <a:pt x="1" y="22"/>
                    <a:pt x="1" y="37"/>
                  </a:cubicBezTo>
                  <a:cubicBezTo>
                    <a:pt x="7" y="43"/>
                    <a:pt x="12" y="53"/>
                    <a:pt x="22" y="53"/>
                  </a:cubicBezTo>
                  <a:cubicBezTo>
                    <a:pt x="24" y="53"/>
                    <a:pt x="27" y="52"/>
                    <a:pt x="30" y="51"/>
                  </a:cubicBezTo>
                  <a:lnTo>
                    <a:pt x="73" y="44"/>
                  </a:lnTo>
                  <a:cubicBezTo>
                    <a:pt x="87" y="44"/>
                    <a:pt x="95" y="29"/>
                    <a:pt x="95" y="22"/>
                  </a:cubicBezTo>
                  <a:cubicBezTo>
                    <a:pt x="87" y="8"/>
                    <a:pt x="80" y="1"/>
                    <a:pt x="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43"/>
            <p:cNvSpPr/>
            <p:nvPr/>
          </p:nvSpPr>
          <p:spPr>
            <a:xfrm>
              <a:off x="3341000" y="5180575"/>
              <a:ext cx="2550" cy="1325"/>
            </a:xfrm>
            <a:custGeom>
              <a:rect b="b" l="l" r="r" t="t"/>
              <a:pathLst>
                <a:path extrusionOk="0" h="53" w="102">
                  <a:moveTo>
                    <a:pt x="21" y="0"/>
                  </a:moveTo>
                  <a:cubicBezTo>
                    <a:pt x="10" y="0"/>
                    <a:pt x="0" y="11"/>
                    <a:pt x="0" y="16"/>
                  </a:cubicBezTo>
                  <a:cubicBezTo>
                    <a:pt x="0" y="31"/>
                    <a:pt x="7" y="45"/>
                    <a:pt x="22" y="45"/>
                  </a:cubicBezTo>
                  <a:lnTo>
                    <a:pt x="65" y="52"/>
                  </a:lnTo>
                  <a:lnTo>
                    <a:pt x="72" y="52"/>
                  </a:lnTo>
                  <a:cubicBezTo>
                    <a:pt x="101" y="52"/>
                    <a:pt x="101" y="9"/>
                    <a:pt x="72" y="9"/>
                  </a:cubicBezTo>
                  <a:lnTo>
                    <a:pt x="29" y="2"/>
                  </a:lnTo>
                  <a:cubicBezTo>
                    <a:pt x="26" y="1"/>
                    <a:pt x="23" y="0"/>
                    <a:pt x="2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43"/>
            <p:cNvSpPr/>
            <p:nvPr/>
          </p:nvSpPr>
          <p:spPr>
            <a:xfrm>
              <a:off x="3320250" y="5180075"/>
              <a:ext cx="2375" cy="1100"/>
            </a:xfrm>
            <a:custGeom>
              <a:rect b="b" l="l" r="r" t="t"/>
              <a:pathLst>
                <a:path extrusionOk="0" h="44" w="95">
                  <a:moveTo>
                    <a:pt x="22" y="0"/>
                  </a:moveTo>
                  <a:cubicBezTo>
                    <a:pt x="15" y="0"/>
                    <a:pt x="1" y="8"/>
                    <a:pt x="8" y="22"/>
                  </a:cubicBezTo>
                  <a:cubicBezTo>
                    <a:pt x="8" y="36"/>
                    <a:pt x="15" y="44"/>
                    <a:pt x="29" y="44"/>
                  </a:cubicBezTo>
                  <a:lnTo>
                    <a:pt x="73" y="44"/>
                  </a:lnTo>
                  <a:cubicBezTo>
                    <a:pt x="87" y="44"/>
                    <a:pt x="94" y="29"/>
                    <a:pt x="94" y="22"/>
                  </a:cubicBezTo>
                  <a:cubicBezTo>
                    <a:pt x="94" y="8"/>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43"/>
            <p:cNvSpPr/>
            <p:nvPr/>
          </p:nvSpPr>
          <p:spPr>
            <a:xfrm>
              <a:off x="3330525" y="5179700"/>
              <a:ext cx="2375" cy="1300"/>
            </a:xfrm>
            <a:custGeom>
              <a:rect b="b" l="l" r="r" t="t"/>
              <a:pathLst>
                <a:path extrusionOk="0" h="52" w="95">
                  <a:moveTo>
                    <a:pt x="30" y="1"/>
                  </a:moveTo>
                  <a:cubicBezTo>
                    <a:pt x="1" y="1"/>
                    <a:pt x="1" y="51"/>
                    <a:pt x="30" y="51"/>
                  </a:cubicBezTo>
                  <a:lnTo>
                    <a:pt x="73" y="51"/>
                  </a:lnTo>
                  <a:cubicBezTo>
                    <a:pt x="87" y="51"/>
                    <a:pt x="95" y="37"/>
                    <a:pt x="95" y="30"/>
                  </a:cubicBezTo>
                  <a:cubicBezTo>
                    <a:pt x="95"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 name="Google Shape;1526;p43"/>
          <p:cNvGrpSpPr/>
          <p:nvPr/>
        </p:nvGrpSpPr>
        <p:grpSpPr>
          <a:xfrm>
            <a:off x="1221144" y="2343029"/>
            <a:ext cx="508123" cy="507955"/>
            <a:chOff x="1897577" y="2802432"/>
            <a:chExt cx="492176" cy="492014"/>
          </a:xfrm>
        </p:grpSpPr>
        <p:sp>
          <p:nvSpPr>
            <p:cNvPr id="1527" name="Google Shape;1527;p43"/>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43"/>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43"/>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43"/>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43"/>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43"/>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43"/>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43"/>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43"/>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43"/>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43"/>
            <p:cNvSpPr/>
            <p:nvPr/>
          </p:nvSpPr>
          <p:spPr>
            <a:xfrm>
              <a:off x="2143379" y="3048492"/>
              <a:ext cx="16" cy="16"/>
            </a:xfrm>
            <a:custGeom>
              <a:rect b="b" l="l" r="r" t="t"/>
              <a:pathLst>
                <a:path extrusionOk="0" fill="none" h="1" w="1">
                  <a:moveTo>
                    <a:pt x="0" y="0"/>
                  </a:moveTo>
                  <a:lnTo>
                    <a:pt x="0" y="0"/>
                  </a:lnTo>
                  <a:close/>
                </a:path>
              </a:pathLst>
            </a:custGeom>
            <a:no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43"/>
            <p:cNvSpPr/>
            <p:nvPr/>
          </p:nvSpPr>
          <p:spPr>
            <a:xfrm>
              <a:off x="2143379" y="3048492"/>
              <a:ext cx="16" cy="16"/>
            </a:xfrm>
            <a:custGeom>
              <a:rect b="b" l="l" r="r" t="t"/>
              <a:pathLst>
                <a:path extrusionOk="0" fill="none" h="1" w="1">
                  <a:moveTo>
                    <a:pt x="0" y="0"/>
                  </a:moveTo>
                  <a:lnTo>
                    <a:pt x="0" y="0"/>
                  </a:lnTo>
                  <a:close/>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 name="Google Shape;1539;p43"/>
          <p:cNvGrpSpPr/>
          <p:nvPr/>
        </p:nvGrpSpPr>
        <p:grpSpPr>
          <a:xfrm>
            <a:off x="1888175" y="3096565"/>
            <a:ext cx="508118" cy="508066"/>
            <a:chOff x="2543222" y="2802319"/>
            <a:chExt cx="492172" cy="492122"/>
          </a:xfrm>
        </p:grpSpPr>
        <p:sp>
          <p:nvSpPr>
            <p:cNvPr id="1540" name="Google Shape;1540;p43"/>
            <p:cNvSpPr/>
            <p:nvPr/>
          </p:nvSpPr>
          <p:spPr>
            <a:xfrm>
              <a:off x="2712955" y="2802319"/>
              <a:ext cx="151969" cy="43028"/>
            </a:xfrm>
            <a:custGeom>
              <a:rect b="b" l="l" r="r" t="t"/>
              <a:pathLst>
                <a:path extrusionOk="0" h="2668" w="9423">
                  <a:moveTo>
                    <a:pt x="4725" y="0"/>
                  </a:moveTo>
                  <a:cubicBezTo>
                    <a:pt x="3131" y="0"/>
                    <a:pt x="1537" y="250"/>
                    <a:pt x="0" y="750"/>
                  </a:cubicBezTo>
                  <a:lnTo>
                    <a:pt x="620" y="2667"/>
                  </a:lnTo>
                  <a:cubicBezTo>
                    <a:pt x="1920" y="2253"/>
                    <a:pt x="3274" y="2024"/>
                    <a:pt x="4629" y="2024"/>
                  </a:cubicBezTo>
                  <a:cubicBezTo>
                    <a:pt x="4662" y="2024"/>
                    <a:pt x="4696" y="2024"/>
                    <a:pt x="4729" y="2024"/>
                  </a:cubicBezTo>
                  <a:cubicBezTo>
                    <a:pt x="4764" y="2024"/>
                    <a:pt x="4798" y="2024"/>
                    <a:pt x="4833" y="2024"/>
                  </a:cubicBezTo>
                  <a:cubicBezTo>
                    <a:pt x="6186" y="2024"/>
                    <a:pt x="7516" y="2242"/>
                    <a:pt x="8803" y="2656"/>
                  </a:cubicBezTo>
                  <a:lnTo>
                    <a:pt x="9423" y="739"/>
                  </a:lnTo>
                  <a:cubicBezTo>
                    <a:pt x="7895" y="247"/>
                    <a:pt x="6310" y="0"/>
                    <a:pt x="47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43"/>
            <p:cNvSpPr/>
            <p:nvPr/>
          </p:nvSpPr>
          <p:spPr>
            <a:xfrm>
              <a:off x="2854917" y="2814237"/>
              <a:ext cx="133278" cy="108667"/>
            </a:xfrm>
            <a:custGeom>
              <a:rect b="b" l="l" r="r" t="t"/>
              <a:pathLst>
                <a:path extrusionOk="0" h="6738" w="8264">
                  <a:moveTo>
                    <a:pt x="631" y="0"/>
                  </a:moveTo>
                  <a:lnTo>
                    <a:pt x="0" y="1928"/>
                  </a:lnTo>
                  <a:cubicBezTo>
                    <a:pt x="2663" y="2789"/>
                    <a:pt x="4981" y="4465"/>
                    <a:pt x="6634" y="6737"/>
                  </a:cubicBezTo>
                  <a:lnTo>
                    <a:pt x="8264" y="5544"/>
                  </a:lnTo>
                  <a:cubicBezTo>
                    <a:pt x="6370" y="2938"/>
                    <a:pt x="3696" y="999"/>
                    <a:pt x="6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43"/>
            <p:cNvSpPr/>
            <p:nvPr/>
          </p:nvSpPr>
          <p:spPr>
            <a:xfrm>
              <a:off x="2961901" y="3048363"/>
              <a:ext cx="73493" cy="144760"/>
            </a:xfrm>
            <a:custGeom>
              <a:rect b="b" l="l" r="r" t="t"/>
              <a:pathLst>
                <a:path extrusionOk="0" h="8976" w="4557">
                  <a:moveTo>
                    <a:pt x="2537" y="1"/>
                  </a:moveTo>
                  <a:cubicBezTo>
                    <a:pt x="2537" y="2801"/>
                    <a:pt x="1653" y="5533"/>
                    <a:pt x="0" y="7794"/>
                  </a:cubicBezTo>
                  <a:lnTo>
                    <a:pt x="1630" y="8976"/>
                  </a:lnTo>
                  <a:cubicBezTo>
                    <a:pt x="3535" y="6371"/>
                    <a:pt x="4557" y="3226"/>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43"/>
            <p:cNvSpPr/>
            <p:nvPr/>
          </p:nvSpPr>
          <p:spPr>
            <a:xfrm>
              <a:off x="2590054" y="2814414"/>
              <a:ext cx="132907" cy="108667"/>
            </a:xfrm>
            <a:custGeom>
              <a:rect b="b" l="l" r="r" t="t"/>
              <a:pathLst>
                <a:path extrusionOk="0" h="6738" w="8241">
                  <a:moveTo>
                    <a:pt x="7621" y="0"/>
                  </a:moveTo>
                  <a:cubicBezTo>
                    <a:pt x="4557" y="1010"/>
                    <a:pt x="1894" y="2950"/>
                    <a:pt x="0" y="5555"/>
                  </a:cubicBezTo>
                  <a:lnTo>
                    <a:pt x="1630" y="6738"/>
                  </a:lnTo>
                  <a:cubicBezTo>
                    <a:pt x="3271" y="4477"/>
                    <a:pt x="5590" y="2789"/>
                    <a:pt x="8241" y="1929"/>
                  </a:cubicBezTo>
                  <a:lnTo>
                    <a:pt x="762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43"/>
            <p:cNvSpPr/>
            <p:nvPr/>
          </p:nvSpPr>
          <p:spPr>
            <a:xfrm>
              <a:off x="2961901" y="2903626"/>
              <a:ext cx="73493" cy="144760"/>
            </a:xfrm>
            <a:custGeom>
              <a:rect b="b" l="l" r="r" t="t"/>
              <a:pathLst>
                <a:path extrusionOk="0" h="8976" w="4557">
                  <a:moveTo>
                    <a:pt x="1630" y="1"/>
                  </a:moveTo>
                  <a:lnTo>
                    <a:pt x="0" y="1194"/>
                  </a:lnTo>
                  <a:cubicBezTo>
                    <a:pt x="1653" y="3455"/>
                    <a:pt x="2537" y="6175"/>
                    <a:pt x="2537" y="8976"/>
                  </a:cubicBezTo>
                  <a:lnTo>
                    <a:pt x="4545" y="8976"/>
                  </a:lnTo>
                  <a:cubicBezTo>
                    <a:pt x="4557" y="5751"/>
                    <a:pt x="3535" y="2606"/>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43"/>
            <p:cNvSpPr/>
            <p:nvPr/>
          </p:nvSpPr>
          <p:spPr>
            <a:xfrm>
              <a:off x="2854917" y="3174037"/>
              <a:ext cx="133278" cy="108490"/>
            </a:xfrm>
            <a:custGeom>
              <a:rect b="b" l="l" r="r" t="t"/>
              <a:pathLst>
                <a:path extrusionOk="0" h="6727" w="8264">
                  <a:moveTo>
                    <a:pt x="6634" y="1"/>
                  </a:moveTo>
                  <a:cubicBezTo>
                    <a:pt x="4981" y="2262"/>
                    <a:pt x="2663" y="3949"/>
                    <a:pt x="0" y="4810"/>
                  </a:cubicBezTo>
                  <a:lnTo>
                    <a:pt x="620" y="6726"/>
                  </a:lnTo>
                  <a:cubicBezTo>
                    <a:pt x="3684" y="5728"/>
                    <a:pt x="6359" y="3788"/>
                    <a:pt x="8264" y="1183"/>
                  </a:cubicBezTo>
                  <a:lnTo>
                    <a:pt x="66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43"/>
            <p:cNvSpPr/>
            <p:nvPr/>
          </p:nvSpPr>
          <p:spPr>
            <a:xfrm>
              <a:off x="2543222" y="2903997"/>
              <a:ext cx="73122" cy="144390"/>
            </a:xfrm>
            <a:custGeom>
              <a:rect b="b" l="l" r="r" t="t"/>
              <a:pathLst>
                <a:path extrusionOk="0" h="8953" w="4534">
                  <a:moveTo>
                    <a:pt x="2904" y="0"/>
                  </a:moveTo>
                  <a:cubicBezTo>
                    <a:pt x="1010" y="2594"/>
                    <a:pt x="0" y="5739"/>
                    <a:pt x="0" y="8953"/>
                  </a:cubicBezTo>
                  <a:lnTo>
                    <a:pt x="2020" y="8953"/>
                  </a:lnTo>
                  <a:cubicBezTo>
                    <a:pt x="2020" y="6164"/>
                    <a:pt x="2893" y="3444"/>
                    <a:pt x="4534" y="1183"/>
                  </a:cubicBezTo>
                  <a:lnTo>
                    <a:pt x="29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43"/>
            <p:cNvSpPr/>
            <p:nvPr/>
          </p:nvSpPr>
          <p:spPr>
            <a:xfrm>
              <a:off x="2712955" y="3251413"/>
              <a:ext cx="151969" cy="43028"/>
            </a:xfrm>
            <a:custGeom>
              <a:rect b="b" l="l" r="r" t="t"/>
              <a:pathLst>
                <a:path extrusionOk="0" h="2668" w="9423">
                  <a:moveTo>
                    <a:pt x="620" y="0"/>
                  </a:moveTo>
                  <a:lnTo>
                    <a:pt x="0" y="1917"/>
                  </a:lnTo>
                  <a:cubicBezTo>
                    <a:pt x="1537" y="2418"/>
                    <a:pt x="3131" y="2667"/>
                    <a:pt x="4725" y="2667"/>
                  </a:cubicBezTo>
                  <a:cubicBezTo>
                    <a:pt x="6310" y="2667"/>
                    <a:pt x="7895" y="2421"/>
                    <a:pt x="9423" y="1928"/>
                  </a:cubicBezTo>
                  <a:lnTo>
                    <a:pt x="8803" y="12"/>
                  </a:lnTo>
                  <a:cubicBezTo>
                    <a:pt x="7483" y="436"/>
                    <a:pt x="6118" y="643"/>
                    <a:pt x="4729" y="643"/>
                  </a:cubicBezTo>
                  <a:cubicBezTo>
                    <a:pt x="3340" y="643"/>
                    <a:pt x="1951" y="425"/>
                    <a:pt x="62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43"/>
            <p:cNvSpPr/>
            <p:nvPr/>
          </p:nvSpPr>
          <p:spPr>
            <a:xfrm>
              <a:off x="2590054" y="3173666"/>
              <a:ext cx="132907" cy="108667"/>
            </a:xfrm>
            <a:custGeom>
              <a:rect b="b" l="l" r="r" t="t"/>
              <a:pathLst>
                <a:path extrusionOk="0" h="6738" w="8241">
                  <a:moveTo>
                    <a:pt x="1630" y="1"/>
                  </a:moveTo>
                  <a:lnTo>
                    <a:pt x="0" y="1183"/>
                  </a:lnTo>
                  <a:cubicBezTo>
                    <a:pt x="1894" y="3788"/>
                    <a:pt x="4557" y="5728"/>
                    <a:pt x="7621" y="6738"/>
                  </a:cubicBezTo>
                  <a:lnTo>
                    <a:pt x="8241" y="4821"/>
                  </a:lnTo>
                  <a:cubicBezTo>
                    <a:pt x="5590" y="3949"/>
                    <a:pt x="3271" y="2262"/>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43"/>
            <p:cNvSpPr/>
            <p:nvPr/>
          </p:nvSpPr>
          <p:spPr>
            <a:xfrm>
              <a:off x="2543222" y="3048363"/>
              <a:ext cx="73122" cy="144390"/>
            </a:xfrm>
            <a:custGeom>
              <a:rect b="b" l="l" r="r" t="t"/>
              <a:pathLst>
                <a:path extrusionOk="0" h="8953" w="4534">
                  <a:moveTo>
                    <a:pt x="0" y="1"/>
                  </a:moveTo>
                  <a:cubicBezTo>
                    <a:pt x="0" y="3214"/>
                    <a:pt x="1010" y="6359"/>
                    <a:pt x="2904" y="8953"/>
                  </a:cubicBezTo>
                  <a:lnTo>
                    <a:pt x="4534" y="7771"/>
                  </a:lnTo>
                  <a:cubicBezTo>
                    <a:pt x="2904" y="5510"/>
                    <a:pt x="2020" y="2790"/>
                    <a:pt x="20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 name="Google Shape;1550;p43"/>
          <p:cNvGrpSpPr/>
          <p:nvPr/>
        </p:nvGrpSpPr>
        <p:grpSpPr>
          <a:xfrm>
            <a:off x="3236954" y="2338040"/>
            <a:ext cx="517934" cy="517934"/>
            <a:chOff x="3736598" y="2170606"/>
            <a:chExt cx="404889" cy="404889"/>
          </a:xfrm>
        </p:grpSpPr>
        <p:sp>
          <p:nvSpPr>
            <p:cNvPr id="1551" name="Google Shape;1551;p43"/>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43"/>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43"/>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43"/>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 name="Google Shape;1555;p43"/>
          <p:cNvGrpSpPr/>
          <p:nvPr/>
        </p:nvGrpSpPr>
        <p:grpSpPr>
          <a:xfrm>
            <a:off x="2504015" y="2338137"/>
            <a:ext cx="586986" cy="517740"/>
            <a:chOff x="3161917" y="2170682"/>
            <a:chExt cx="458870" cy="404737"/>
          </a:xfrm>
        </p:grpSpPr>
        <p:sp>
          <p:nvSpPr>
            <p:cNvPr id="1556" name="Google Shape;1556;p43"/>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43"/>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43"/>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9" name="Google Shape;1559;p43"/>
          <p:cNvGrpSpPr/>
          <p:nvPr/>
        </p:nvGrpSpPr>
        <p:grpSpPr>
          <a:xfrm>
            <a:off x="2527036" y="3103432"/>
            <a:ext cx="540943" cy="517963"/>
            <a:chOff x="3179914" y="2889488"/>
            <a:chExt cx="422876" cy="404911"/>
          </a:xfrm>
        </p:grpSpPr>
        <p:sp>
          <p:nvSpPr>
            <p:cNvPr id="1560" name="Google Shape;1560;p43"/>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43"/>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43"/>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43"/>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43"/>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43"/>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 name="Google Shape;1566;p43"/>
          <p:cNvGrpSpPr/>
          <p:nvPr/>
        </p:nvGrpSpPr>
        <p:grpSpPr>
          <a:xfrm>
            <a:off x="3227830" y="3103348"/>
            <a:ext cx="536180" cy="518047"/>
            <a:chOff x="3729467" y="2889422"/>
            <a:chExt cx="419153" cy="404977"/>
          </a:xfrm>
        </p:grpSpPr>
        <p:sp>
          <p:nvSpPr>
            <p:cNvPr id="1567" name="Google Shape;1567;p43"/>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43"/>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43"/>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43"/>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43"/>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43"/>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43"/>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 name="Google Shape;1574;p43"/>
          <p:cNvGrpSpPr/>
          <p:nvPr/>
        </p:nvGrpSpPr>
        <p:grpSpPr>
          <a:xfrm>
            <a:off x="1863396" y="2339914"/>
            <a:ext cx="557677" cy="514185"/>
            <a:chOff x="7135920" y="3403879"/>
            <a:chExt cx="882400" cy="813584"/>
          </a:xfrm>
        </p:grpSpPr>
        <p:sp>
          <p:nvSpPr>
            <p:cNvPr id="1575" name="Google Shape;1575;p43"/>
            <p:cNvSpPr/>
            <p:nvPr/>
          </p:nvSpPr>
          <p:spPr>
            <a:xfrm>
              <a:off x="7135920" y="3650997"/>
              <a:ext cx="299613" cy="488911"/>
            </a:xfrm>
            <a:custGeom>
              <a:rect b="b" l="l" r="r" t="t"/>
              <a:pathLst>
                <a:path extrusionOk="0" h="25342" w="15530">
                  <a:moveTo>
                    <a:pt x="7747" y="0"/>
                  </a:moveTo>
                  <a:lnTo>
                    <a:pt x="2824" y="1768"/>
                  </a:lnTo>
                  <a:cubicBezTo>
                    <a:pt x="0" y="10456"/>
                    <a:pt x="3099" y="19971"/>
                    <a:pt x="10479" y="25342"/>
                  </a:cubicBezTo>
                  <a:lnTo>
                    <a:pt x="10330" y="20108"/>
                  </a:lnTo>
                  <a:lnTo>
                    <a:pt x="15529" y="18387"/>
                  </a:lnTo>
                  <a:cubicBezTo>
                    <a:pt x="11156" y="15208"/>
                    <a:pt x="9320" y="9572"/>
                    <a:pt x="10996" y="4430"/>
                  </a:cubicBezTo>
                  <a:lnTo>
                    <a:pt x="7747"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43"/>
            <p:cNvSpPr/>
            <p:nvPr/>
          </p:nvSpPr>
          <p:spPr>
            <a:xfrm>
              <a:off x="7335192" y="4005709"/>
              <a:ext cx="481174" cy="211754"/>
            </a:xfrm>
            <a:custGeom>
              <a:rect b="b" l="l" r="r" t="t"/>
              <a:pathLst>
                <a:path extrusionOk="0" h="10976" w="24941">
                  <a:moveTo>
                    <a:pt x="5212" y="1"/>
                  </a:moveTo>
                  <a:lnTo>
                    <a:pt x="1" y="1722"/>
                  </a:lnTo>
                  <a:lnTo>
                    <a:pt x="162" y="6956"/>
                  </a:lnTo>
                  <a:cubicBezTo>
                    <a:pt x="3851" y="9636"/>
                    <a:pt x="8198" y="10976"/>
                    <a:pt x="12547" y="10976"/>
                  </a:cubicBezTo>
                  <a:cubicBezTo>
                    <a:pt x="16895" y="10976"/>
                    <a:pt x="21245" y="9636"/>
                    <a:pt x="24941" y="6956"/>
                  </a:cubicBezTo>
                  <a:lnTo>
                    <a:pt x="19914" y="5475"/>
                  </a:lnTo>
                  <a:lnTo>
                    <a:pt x="19880" y="1"/>
                  </a:lnTo>
                  <a:cubicBezTo>
                    <a:pt x="17693" y="1590"/>
                    <a:pt x="15119" y="2385"/>
                    <a:pt x="12546" y="2385"/>
                  </a:cubicBezTo>
                  <a:cubicBezTo>
                    <a:pt x="9972" y="2385"/>
                    <a:pt x="7398" y="1590"/>
                    <a:pt x="521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43"/>
            <p:cNvSpPr/>
            <p:nvPr/>
          </p:nvSpPr>
          <p:spPr>
            <a:xfrm>
              <a:off x="7718707" y="3685087"/>
              <a:ext cx="299613" cy="454608"/>
            </a:xfrm>
            <a:custGeom>
              <a:rect b="b" l="l" r="r" t="t"/>
              <a:pathLst>
                <a:path extrusionOk="0" h="23564" w="15530">
                  <a:moveTo>
                    <a:pt x="12717" y="1"/>
                  </a:moveTo>
                  <a:lnTo>
                    <a:pt x="9768" y="4328"/>
                  </a:lnTo>
                  <a:lnTo>
                    <a:pt x="4546" y="2652"/>
                  </a:lnTo>
                  <a:lnTo>
                    <a:pt x="4546" y="2652"/>
                  </a:lnTo>
                  <a:cubicBezTo>
                    <a:pt x="6210" y="7805"/>
                    <a:pt x="4373" y="13429"/>
                    <a:pt x="1" y="16620"/>
                  </a:cubicBezTo>
                  <a:lnTo>
                    <a:pt x="35" y="22094"/>
                  </a:lnTo>
                  <a:lnTo>
                    <a:pt x="5051" y="23563"/>
                  </a:lnTo>
                  <a:cubicBezTo>
                    <a:pt x="12442" y="18192"/>
                    <a:pt x="15529" y="8677"/>
                    <a:pt x="1271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43"/>
            <p:cNvSpPr/>
            <p:nvPr/>
          </p:nvSpPr>
          <p:spPr>
            <a:xfrm>
              <a:off x="7577216" y="3403879"/>
              <a:ext cx="386853" cy="364705"/>
            </a:xfrm>
            <a:custGeom>
              <a:rect b="b" l="l" r="r" t="t"/>
              <a:pathLst>
                <a:path extrusionOk="0" h="18904" w="20052">
                  <a:moveTo>
                    <a:pt x="1" y="1"/>
                  </a:moveTo>
                  <a:lnTo>
                    <a:pt x="3203" y="4144"/>
                  </a:lnTo>
                  <a:lnTo>
                    <a:pt x="1" y="8609"/>
                  </a:lnTo>
                  <a:cubicBezTo>
                    <a:pt x="5406" y="8609"/>
                    <a:pt x="10204" y="12086"/>
                    <a:pt x="11868" y="17228"/>
                  </a:cubicBezTo>
                  <a:lnTo>
                    <a:pt x="17102" y="18904"/>
                  </a:lnTo>
                  <a:lnTo>
                    <a:pt x="20051" y="14577"/>
                  </a:lnTo>
                  <a:cubicBezTo>
                    <a:pt x="17228" y="5888"/>
                    <a:pt x="9136" y="12"/>
                    <a:pt x="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43"/>
            <p:cNvSpPr/>
            <p:nvPr/>
          </p:nvSpPr>
          <p:spPr>
            <a:xfrm>
              <a:off x="7190382" y="3404111"/>
              <a:ext cx="448628" cy="332140"/>
            </a:xfrm>
            <a:custGeom>
              <a:rect b="b" l="l" r="r" t="t"/>
              <a:pathLst>
                <a:path extrusionOk="0" h="17216" w="23254">
                  <a:moveTo>
                    <a:pt x="20052" y="0"/>
                  </a:moveTo>
                  <a:cubicBezTo>
                    <a:pt x="10916" y="0"/>
                    <a:pt x="2824" y="5888"/>
                    <a:pt x="1" y="14565"/>
                  </a:cubicBezTo>
                  <a:lnTo>
                    <a:pt x="1" y="14565"/>
                  </a:lnTo>
                  <a:lnTo>
                    <a:pt x="4924" y="12809"/>
                  </a:lnTo>
                  <a:lnTo>
                    <a:pt x="8173" y="17216"/>
                  </a:lnTo>
                  <a:cubicBezTo>
                    <a:pt x="9845" y="12083"/>
                    <a:pt x="14630" y="8596"/>
                    <a:pt x="20025" y="8596"/>
                  </a:cubicBezTo>
                  <a:cubicBezTo>
                    <a:pt x="20034" y="8596"/>
                    <a:pt x="20043" y="8597"/>
                    <a:pt x="20052" y="8597"/>
                  </a:cubicBezTo>
                  <a:lnTo>
                    <a:pt x="23254" y="4143"/>
                  </a:lnTo>
                  <a:lnTo>
                    <a:pt x="2005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 name="Google Shape;1580;p43"/>
          <p:cNvGrpSpPr/>
          <p:nvPr/>
        </p:nvGrpSpPr>
        <p:grpSpPr>
          <a:xfrm>
            <a:off x="1240921" y="3116367"/>
            <a:ext cx="468569" cy="468447"/>
            <a:chOff x="1286994" y="2840926"/>
            <a:chExt cx="453864" cy="453745"/>
          </a:xfrm>
        </p:grpSpPr>
        <p:sp>
          <p:nvSpPr>
            <p:cNvPr id="1581" name="Google Shape;1581;p43"/>
            <p:cNvSpPr/>
            <p:nvPr/>
          </p:nvSpPr>
          <p:spPr>
            <a:xfrm>
              <a:off x="1513170" y="2933961"/>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43"/>
            <p:cNvSpPr/>
            <p:nvPr/>
          </p:nvSpPr>
          <p:spPr>
            <a:xfrm>
              <a:off x="1513170" y="2851779"/>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43"/>
            <p:cNvSpPr/>
            <p:nvPr/>
          </p:nvSpPr>
          <p:spPr>
            <a:xfrm rot="8637261">
              <a:off x="1377032" y="2862561"/>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43"/>
            <p:cNvSpPr/>
            <p:nvPr/>
          </p:nvSpPr>
          <p:spPr>
            <a:xfrm>
              <a:off x="1286994" y="2934702"/>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43"/>
            <p:cNvSpPr/>
            <p:nvPr/>
          </p:nvSpPr>
          <p:spPr>
            <a:xfrm>
              <a:off x="1443212" y="2840926"/>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43"/>
            <p:cNvSpPr/>
            <p:nvPr/>
          </p:nvSpPr>
          <p:spPr>
            <a:xfrm rot="10800000">
              <a:off x="1286994" y="3067989"/>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43"/>
            <p:cNvSpPr/>
            <p:nvPr/>
          </p:nvSpPr>
          <p:spPr>
            <a:xfrm rot="10800000">
              <a:off x="1330667" y="3067790"/>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43"/>
            <p:cNvSpPr/>
            <p:nvPr/>
          </p:nvSpPr>
          <p:spPr>
            <a:xfrm rot="-2162739">
              <a:off x="1510687" y="3046169"/>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43"/>
            <p:cNvSpPr/>
            <p:nvPr/>
          </p:nvSpPr>
          <p:spPr>
            <a:xfrm rot="10800000">
              <a:off x="1514653" y="3067989"/>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43"/>
            <p:cNvSpPr/>
            <p:nvPr/>
          </p:nvSpPr>
          <p:spPr>
            <a:xfrm rot="10800000">
              <a:off x="1444507" y="3067790"/>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1" name="Google Shape;1591;p43"/>
          <p:cNvSpPr/>
          <p:nvPr/>
        </p:nvSpPr>
        <p:spPr>
          <a:xfrm>
            <a:off x="7168668" y="2385433"/>
            <a:ext cx="178909" cy="90710"/>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43"/>
          <p:cNvSpPr/>
          <p:nvPr/>
        </p:nvSpPr>
        <p:spPr>
          <a:xfrm>
            <a:off x="6868205" y="2368453"/>
            <a:ext cx="165748" cy="124667"/>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43"/>
          <p:cNvSpPr/>
          <p:nvPr/>
        </p:nvSpPr>
        <p:spPr>
          <a:xfrm>
            <a:off x="7482233" y="2374681"/>
            <a:ext cx="161929" cy="112683"/>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43"/>
          <p:cNvSpPr/>
          <p:nvPr/>
        </p:nvSpPr>
        <p:spPr>
          <a:xfrm>
            <a:off x="7778878" y="2368453"/>
            <a:ext cx="158110" cy="124667"/>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5" name="Google Shape;1595;p43"/>
          <p:cNvGrpSpPr/>
          <p:nvPr/>
        </p:nvGrpSpPr>
        <p:grpSpPr>
          <a:xfrm>
            <a:off x="6871147" y="2602143"/>
            <a:ext cx="160636" cy="136535"/>
            <a:chOff x="4660325" y="1866850"/>
            <a:chExt cx="68350" cy="58100"/>
          </a:xfrm>
        </p:grpSpPr>
        <p:sp>
          <p:nvSpPr>
            <p:cNvPr id="1596" name="Google Shape;1596;p43"/>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43"/>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 name="Google Shape;1598;p43"/>
          <p:cNvGrpSpPr/>
          <p:nvPr/>
        </p:nvGrpSpPr>
        <p:grpSpPr>
          <a:xfrm>
            <a:off x="7180081" y="2627170"/>
            <a:ext cx="156817" cy="86891"/>
            <a:chOff x="4791775" y="1877500"/>
            <a:chExt cx="66725" cy="36975"/>
          </a:xfrm>
        </p:grpSpPr>
        <p:sp>
          <p:nvSpPr>
            <p:cNvPr id="1599" name="Google Shape;1599;p43"/>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43"/>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 name="Google Shape;1601;p43"/>
          <p:cNvGrpSpPr/>
          <p:nvPr/>
        </p:nvGrpSpPr>
        <p:grpSpPr>
          <a:xfrm>
            <a:off x="7490660" y="2627170"/>
            <a:ext cx="139896" cy="86891"/>
            <a:chOff x="4923925" y="1877500"/>
            <a:chExt cx="59525" cy="36975"/>
          </a:xfrm>
        </p:grpSpPr>
        <p:sp>
          <p:nvSpPr>
            <p:cNvPr id="1602" name="Google Shape;1602;p43"/>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43"/>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 name="Google Shape;1604;p43"/>
          <p:cNvGrpSpPr/>
          <p:nvPr/>
        </p:nvGrpSpPr>
        <p:grpSpPr>
          <a:xfrm>
            <a:off x="7806821" y="2609780"/>
            <a:ext cx="136488" cy="121260"/>
            <a:chOff x="5058450" y="1870100"/>
            <a:chExt cx="58075" cy="51600"/>
          </a:xfrm>
        </p:grpSpPr>
        <p:sp>
          <p:nvSpPr>
            <p:cNvPr id="1605" name="Google Shape;1605;p43"/>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43"/>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 name="Google Shape;1607;p43"/>
          <p:cNvGrpSpPr/>
          <p:nvPr/>
        </p:nvGrpSpPr>
        <p:grpSpPr>
          <a:xfrm>
            <a:off x="7226262" y="3067854"/>
            <a:ext cx="97533" cy="103870"/>
            <a:chOff x="4811425" y="2065025"/>
            <a:chExt cx="41500" cy="44200"/>
          </a:xfrm>
        </p:grpSpPr>
        <p:sp>
          <p:nvSpPr>
            <p:cNvPr id="1608" name="Google Shape;1608;p43"/>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43"/>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 name="Google Shape;1610;p43"/>
          <p:cNvGrpSpPr/>
          <p:nvPr/>
        </p:nvGrpSpPr>
        <p:grpSpPr>
          <a:xfrm>
            <a:off x="7504644" y="3067854"/>
            <a:ext cx="116629" cy="103459"/>
            <a:chOff x="4929875" y="2065025"/>
            <a:chExt cx="49625" cy="44025"/>
          </a:xfrm>
        </p:grpSpPr>
        <p:sp>
          <p:nvSpPr>
            <p:cNvPr id="1611" name="Google Shape;1611;p43"/>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43"/>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3" name="Google Shape;1613;p43"/>
          <p:cNvGrpSpPr/>
          <p:nvPr/>
        </p:nvGrpSpPr>
        <p:grpSpPr>
          <a:xfrm>
            <a:off x="7866692" y="3070968"/>
            <a:ext cx="67745" cy="97643"/>
            <a:chOff x="5083925" y="2066350"/>
            <a:chExt cx="28825" cy="41550"/>
          </a:xfrm>
        </p:grpSpPr>
        <p:sp>
          <p:nvSpPr>
            <p:cNvPr id="1614" name="Google Shape;1614;p43"/>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43"/>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6" name="Google Shape;1616;p43"/>
          <p:cNvGrpSpPr/>
          <p:nvPr/>
        </p:nvGrpSpPr>
        <p:grpSpPr>
          <a:xfrm>
            <a:off x="6869855" y="3086067"/>
            <a:ext cx="174679" cy="67445"/>
            <a:chOff x="4659775" y="2072775"/>
            <a:chExt cx="74325" cy="28700"/>
          </a:xfrm>
        </p:grpSpPr>
        <p:sp>
          <p:nvSpPr>
            <p:cNvPr id="1617" name="Google Shape;1617;p43"/>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43"/>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43"/>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 name="Google Shape;1620;p43"/>
          <p:cNvGrpSpPr/>
          <p:nvPr/>
        </p:nvGrpSpPr>
        <p:grpSpPr>
          <a:xfrm>
            <a:off x="6876200" y="2859820"/>
            <a:ext cx="161517" cy="86069"/>
            <a:chOff x="4662475" y="1976500"/>
            <a:chExt cx="68725" cy="36625"/>
          </a:xfrm>
        </p:grpSpPr>
        <p:sp>
          <p:nvSpPr>
            <p:cNvPr id="1621" name="Google Shape;1621;p43"/>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43"/>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43"/>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4" name="Google Shape;1624;p43"/>
          <p:cNvGrpSpPr/>
          <p:nvPr/>
        </p:nvGrpSpPr>
        <p:grpSpPr>
          <a:xfrm>
            <a:off x="7800005" y="2852183"/>
            <a:ext cx="155583" cy="100874"/>
            <a:chOff x="5055550" y="1973250"/>
            <a:chExt cx="66200" cy="42925"/>
          </a:xfrm>
        </p:grpSpPr>
        <p:sp>
          <p:nvSpPr>
            <p:cNvPr id="1625" name="Google Shape;1625;p43"/>
            <p:cNvSpPr/>
            <p:nvPr/>
          </p:nvSpPr>
          <p:spPr>
            <a:xfrm>
              <a:off x="5083675" y="1973250"/>
              <a:ext cx="38075" cy="42925"/>
            </a:xfrm>
            <a:custGeom>
              <a:rect b="b" l="l" r="r" t="t"/>
              <a:pathLst>
                <a:path extrusionOk="0" h="1717" w="1523">
                  <a:moveTo>
                    <a:pt x="664" y="0"/>
                  </a:moveTo>
                  <a:lnTo>
                    <a:pt x="664" y="729"/>
                  </a:lnTo>
                  <a:lnTo>
                    <a:pt x="1" y="729"/>
                  </a:lnTo>
                  <a:lnTo>
                    <a:pt x="1" y="996"/>
                  </a:lnTo>
                  <a:lnTo>
                    <a:pt x="664" y="996"/>
                  </a:lnTo>
                  <a:lnTo>
                    <a:pt x="664" y="1717"/>
                  </a:lnTo>
                  <a:lnTo>
                    <a:pt x="1523" y="859"/>
                  </a:lnTo>
                  <a:lnTo>
                    <a:pt x="6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43"/>
            <p:cNvSpPr/>
            <p:nvPr/>
          </p:nvSpPr>
          <p:spPr>
            <a:xfrm>
              <a:off x="50672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43"/>
            <p:cNvSpPr/>
            <p:nvPr/>
          </p:nvSpPr>
          <p:spPr>
            <a:xfrm>
              <a:off x="505555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8" name="Google Shape;1628;p43"/>
          <p:cNvGrpSpPr/>
          <p:nvPr/>
        </p:nvGrpSpPr>
        <p:grpSpPr>
          <a:xfrm>
            <a:off x="7481788" y="2863052"/>
            <a:ext cx="161047" cy="79430"/>
            <a:chOff x="4920150" y="1977875"/>
            <a:chExt cx="68525" cy="33800"/>
          </a:xfrm>
        </p:grpSpPr>
        <p:sp>
          <p:nvSpPr>
            <p:cNvPr id="1629" name="Google Shape;1629;p43"/>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43"/>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43"/>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2" name="Google Shape;1632;p43"/>
          <p:cNvGrpSpPr/>
          <p:nvPr/>
        </p:nvGrpSpPr>
        <p:grpSpPr>
          <a:xfrm>
            <a:off x="7183430" y="2869514"/>
            <a:ext cx="163221" cy="66622"/>
            <a:chOff x="4793200" y="1980625"/>
            <a:chExt cx="69450" cy="28350"/>
          </a:xfrm>
        </p:grpSpPr>
        <p:sp>
          <p:nvSpPr>
            <p:cNvPr id="1633" name="Google Shape;1633;p43"/>
            <p:cNvSpPr/>
            <p:nvPr/>
          </p:nvSpPr>
          <p:spPr>
            <a:xfrm>
              <a:off x="4821325" y="1980625"/>
              <a:ext cx="41325" cy="28350"/>
            </a:xfrm>
            <a:custGeom>
              <a:rect b="b" l="l" r="r" t="t"/>
              <a:pathLst>
                <a:path extrusionOk="0" h="1134" w="1653">
                  <a:moveTo>
                    <a:pt x="679" y="1"/>
                  </a:moveTo>
                  <a:lnTo>
                    <a:pt x="1112" y="434"/>
                  </a:lnTo>
                  <a:lnTo>
                    <a:pt x="1" y="434"/>
                  </a:lnTo>
                  <a:lnTo>
                    <a:pt x="1" y="701"/>
                  </a:lnTo>
                  <a:lnTo>
                    <a:pt x="1112" y="701"/>
                  </a:lnTo>
                  <a:lnTo>
                    <a:pt x="679" y="1133"/>
                  </a:lnTo>
                  <a:lnTo>
                    <a:pt x="1090" y="1133"/>
                  </a:lnTo>
                  <a:lnTo>
                    <a:pt x="1652" y="564"/>
                  </a:lnTo>
                  <a:lnTo>
                    <a:pt x="109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43"/>
            <p:cNvSpPr/>
            <p:nvPr/>
          </p:nvSpPr>
          <p:spPr>
            <a:xfrm>
              <a:off x="480492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43"/>
            <p:cNvSpPr/>
            <p:nvPr/>
          </p:nvSpPr>
          <p:spPr>
            <a:xfrm>
              <a:off x="479320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6" name="Google Shape;1636;p43"/>
          <p:cNvGrpSpPr/>
          <p:nvPr/>
        </p:nvGrpSpPr>
        <p:grpSpPr>
          <a:xfrm>
            <a:off x="6909279" y="3292397"/>
            <a:ext cx="120800" cy="123375"/>
            <a:chOff x="4676550" y="2160575"/>
            <a:chExt cx="51400" cy="52500"/>
          </a:xfrm>
        </p:grpSpPr>
        <p:sp>
          <p:nvSpPr>
            <p:cNvPr id="1637" name="Google Shape;1637;p43"/>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43"/>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43"/>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 name="Google Shape;1640;p43"/>
          <p:cNvGrpSpPr/>
          <p:nvPr/>
        </p:nvGrpSpPr>
        <p:grpSpPr>
          <a:xfrm>
            <a:off x="7124969" y="3299212"/>
            <a:ext cx="140307" cy="109804"/>
            <a:chOff x="4768325" y="2163475"/>
            <a:chExt cx="59700" cy="46725"/>
          </a:xfrm>
        </p:grpSpPr>
        <p:sp>
          <p:nvSpPr>
            <p:cNvPr id="1641" name="Google Shape;1641;p43"/>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43"/>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3" name="Google Shape;1643;p43"/>
          <p:cNvSpPr/>
          <p:nvPr/>
        </p:nvSpPr>
        <p:spPr>
          <a:xfrm>
            <a:off x="7370779" y="3291107"/>
            <a:ext cx="83138" cy="126195"/>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43"/>
          <p:cNvSpPr/>
          <p:nvPr/>
        </p:nvSpPr>
        <p:spPr>
          <a:xfrm>
            <a:off x="7539048" y="3275713"/>
            <a:ext cx="155995" cy="157274"/>
          </a:xfrm>
          <a:custGeom>
            <a:rect b="b" l="l" r="r" t="t"/>
            <a:pathLst>
              <a:path extrusionOk="0" h="2677" w="2655">
                <a:moveTo>
                  <a:pt x="1320" y="0"/>
                </a:moveTo>
                <a:lnTo>
                  <a:pt x="1320" y="751"/>
                </a:lnTo>
                <a:lnTo>
                  <a:pt x="0" y="751"/>
                </a:lnTo>
                <a:lnTo>
                  <a:pt x="0" y="1926"/>
                </a:lnTo>
                <a:lnTo>
                  <a:pt x="1320" y="1926"/>
                </a:lnTo>
                <a:lnTo>
                  <a:pt x="1320" y="2676"/>
                </a:lnTo>
                <a:lnTo>
                  <a:pt x="2654" y="1335"/>
                </a:lnTo>
                <a:lnTo>
                  <a:pt x="13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43"/>
          <p:cNvSpPr/>
          <p:nvPr/>
        </p:nvSpPr>
        <p:spPr>
          <a:xfrm>
            <a:off x="7801321" y="4146077"/>
            <a:ext cx="142892" cy="157274"/>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43"/>
          <p:cNvSpPr/>
          <p:nvPr/>
        </p:nvSpPr>
        <p:spPr>
          <a:xfrm>
            <a:off x="7497098" y="3692270"/>
            <a:ext cx="203880" cy="174605"/>
          </a:xfrm>
          <a:custGeom>
            <a:rect b="b" l="l" r="r" t="t"/>
            <a:pathLst>
              <a:path extrusionOk="0" h="2972" w="3470">
                <a:moveTo>
                  <a:pt x="1320" y="505"/>
                </a:moveTo>
                <a:lnTo>
                  <a:pt x="2878" y="1486"/>
                </a:lnTo>
                <a:lnTo>
                  <a:pt x="1320" y="2460"/>
                </a:lnTo>
                <a:lnTo>
                  <a:pt x="1320" y="505"/>
                </a:lnTo>
                <a:close/>
                <a:moveTo>
                  <a:pt x="1984" y="0"/>
                </a:moveTo>
                <a:cubicBezTo>
                  <a:pt x="664" y="0"/>
                  <a:pt x="0" y="1601"/>
                  <a:pt x="938" y="2532"/>
                </a:cubicBezTo>
                <a:cubicBezTo>
                  <a:pt x="1239" y="2835"/>
                  <a:pt x="1610" y="2971"/>
                  <a:pt x="1975" y="2971"/>
                </a:cubicBezTo>
                <a:cubicBezTo>
                  <a:pt x="2737" y="2971"/>
                  <a:pt x="3469" y="2379"/>
                  <a:pt x="3469" y="1486"/>
                </a:cubicBezTo>
                <a:cubicBezTo>
                  <a:pt x="3469" y="664"/>
                  <a:pt x="2806" y="0"/>
                  <a:pt x="19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43"/>
          <p:cNvSpPr/>
          <p:nvPr/>
        </p:nvSpPr>
        <p:spPr>
          <a:xfrm>
            <a:off x="6897464" y="3485049"/>
            <a:ext cx="114925" cy="15768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43"/>
          <p:cNvSpPr/>
          <p:nvPr/>
        </p:nvSpPr>
        <p:spPr>
          <a:xfrm>
            <a:off x="7080539" y="4161352"/>
            <a:ext cx="176735" cy="126724"/>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43"/>
          <p:cNvSpPr/>
          <p:nvPr/>
        </p:nvSpPr>
        <p:spPr>
          <a:xfrm>
            <a:off x="6890237" y="3725289"/>
            <a:ext cx="143303" cy="108570"/>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43"/>
          <p:cNvSpPr/>
          <p:nvPr/>
        </p:nvSpPr>
        <p:spPr>
          <a:xfrm>
            <a:off x="7344105" y="3955424"/>
            <a:ext cx="162340" cy="97055"/>
          </a:xfrm>
          <a:custGeom>
            <a:rect b="b" l="l" r="r" t="t"/>
            <a:pathLst>
              <a:path extrusionOk="0" h="1652" w="2763">
                <a:moveTo>
                  <a:pt x="2013" y="0"/>
                </a:moveTo>
                <a:lnTo>
                  <a:pt x="1551" y="7"/>
                </a:lnTo>
                <a:lnTo>
                  <a:pt x="2179" y="657"/>
                </a:lnTo>
                <a:lnTo>
                  <a:pt x="0" y="657"/>
                </a:lnTo>
                <a:lnTo>
                  <a:pt x="0" y="988"/>
                </a:lnTo>
                <a:lnTo>
                  <a:pt x="2179" y="988"/>
                </a:lnTo>
                <a:lnTo>
                  <a:pt x="1551" y="1645"/>
                </a:lnTo>
                <a:lnTo>
                  <a:pt x="2005" y="1652"/>
                </a:lnTo>
                <a:lnTo>
                  <a:pt x="2763" y="822"/>
                </a:lnTo>
                <a:lnTo>
                  <a:pt x="201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43"/>
          <p:cNvSpPr/>
          <p:nvPr/>
        </p:nvSpPr>
        <p:spPr>
          <a:xfrm>
            <a:off x="7359557" y="3707194"/>
            <a:ext cx="96887" cy="143468"/>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43"/>
          <p:cNvSpPr/>
          <p:nvPr/>
        </p:nvSpPr>
        <p:spPr>
          <a:xfrm>
            <a:off x="7301744" y="3492805"/>
            <a:ext cx="168274" cy="142116"/>
          </a:xfrm>
          <a:custGeom>
            <a:rect b="b" l="l" r="r" t="t"/>
            <a:pathLst>
              <a:path extrusionOk="0" h="2419" w="2864">
                <a:moveTo>
                  <a:pt x="1738" y="1"/>
                </a:moveTo>
                <a:cubicBezTo>
                  <a:pt x="1482" y="1"/>
                  <a:pt x="1258" y="316"/>
                  <a:pt x="1472" y="568"/>
                </a:cubicBezTo>
                <a:lnTo>
                  <a:pt x="1789" y="907"/>
                </a:lnTo>
                <a:lnTo>
                  <a:pt x="375" y="907"/>
                </a:lnTo>
                <a:cubicBezTo>
                  <a:pt x="0" y="929"/>
                  <a:pt x="0" y="1491"/>
                  <a:pt x="375" y="1506"/>
                </a:cubicBezTo>
                <a:lnTo>
                  <a:pt x="1789" y="1506"/>
                </a:lnTo>
                <a:lnTo>
                  <a:pt x="1472" y="1852"/>
                </a:lnTo>
                <a:cubicBezTo>
                  <a:pt x="1258" y="2104"/>
                  <a:pt x="1482" y="2419"/>
                  <a:pt x="1738" y="2419"/>
                </a:cubicBezTo>
                <a:cubicBezTo>
                  <a:pt x="1818" y="2419"/>
                  <a:pt x="1902" y="2388"/>
                  <a:pt x="1976" y="2313"/>
                </a:cubicBezTo>
                <a:lnTo>
                  <a:pt x="2777" y="1441"/>
                </a:lnTo>
                <a:cubicBezTo>
                  <a:pt x="2827" y="1383"/>
                  <a:pt x="2864" y="1304"/>
                  <a:pt x="2864" y="1224"/>
                </a:cubicBezTo>
                <a:lnTo>
                  <a:pt x="2864" y="1195"/>
                </a:lnTo>
                <a:cubicBezTo>
                  <a:pt x="2864" y="1116"/>
                  <a:pt x="2827" y="1037"/>
                  <a:pt x="2777" y="979"/>
                </a:cubicBezTo>
                <a:lnTo>
                  <a:pt x="1976" y="106"/>
                </a:lnTo>
                <a:cubicBezTo>
                  <a:pt x="1902" y="32"/>
                  <a:pt x="1818" y="1"/>
                  <a:pt x="17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43"/>
          <p:cNvSpPr/>
          <p:nvPr/>
        </p:nvSpPr>
        <p:spPr>
          <a:xfrm>
            <a:off x="6897464" y="4164290"/>
            <a:ext cx="114925" cy="120849"/>
          </a:xfrm>
          <a:custGeom>
            <a:rect b="b" l="l" r="r" t="t"/>
            <a:pathLst>
              <a:path extrusionOk="0" h="2057" w="1956">
                <a:moveTo>
                  <a:pt x="109" y="1"/>
                </a:moveTo>
                <a:lnTo>
                  <a:pt x="1075" y="975"/>
                </a:lnTo>
                <a:lnTo>
                  <a:pt x="1" y="2056"/>
                </a:lnTo>
                <a:lnTo>
                  <a:pt x="859" y="2056"/>
                </a:lnTo>
                <a:lnTo>
                  <a:pt x="1955" y="975"/>
                </a:lnTo>
                <a:lnTo>
                  <a:pt x="97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54" name="Google Shape;1654;p43"/>
          <p:cNvGrpSpPr/>
          <p:nvPr/>
        </p:nvGrpSpPr>
        <p:grpSpPr>
          <a:xfrm>
            <a:off x="7125556" y="3511828"/>
            <a:ext cx="108814" cy="103106"/>
            <a:chOff x="4768575" y="2253950"/>
            <a:chExt cx="46300" cy="43875"/>
          </a:xfrm>
        </p:grpSpPr>
        <p:sp>
          <p:nvSpPr>
            <p:cNvPr id="1655" name="Google Shape;1655;p43"/>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43"/>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57" name="Google Shape;1657;p43"/>
          <p:cNvSpPr/>
          <p:nvPr/>
        </p:nvSpPr>
        <p:spPr>
          <a:xfrm>
            <a:off x="7756845" y="3486753"/>
            <a:ext cx="179732" cy="154278"/>
          </a:xfrm>
          <a:custGeom>
            <a:rect b="b" l="l" r="r" t="t"/>
            <a:pathLst>
              <a:path extrusionOk="0" h="2626" w="3059">
                <a:moveTo>
                  <a:pt x="1796" y="0"/>
                </a:moveTo>
                <a:lnTo>
                  <a:pt x="1176" y="628"/>
                </a:lnTo>
                <a:lnTo>
                  <a:pt x="1378" y="830"/>
                </a:lnTo>
                <a:lnTo>
                  <a:pt x="0" y="830"/>
                </a:lnTo>
                <a:lnTo>
                  <a:pt x="0" y="1710"/>
                </a:lnTo>
                <a:lnTo>
                  <a:pt x="1378" y="1710"/>
                </a:lnTo>
                <a:lnTo>
                  <a:pt x="1082" y="1998"/>
                </a:lnTo>
                <a:lnTo>
                  <a:pt x="1710" y="2626"/>
                </a:lnTo>
                <a:lnTo>
                  <a:pt x="3058" y="1270"/>
                </a:lnTo>
                <a:lnTo>
                  <a:pt x="179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58" name="Google Shape;1658;p43"/>
          <p:cNvGrpSpPr/>
          <p:nvPr/>
        </p:nvGrpSpPr>
        <p:grpSpPr>
          <a:xfrm>
            <a:off x="7577559" y="3933124"/>
            <a:ext cx="114043" cy="141118"/>
            <a:chOff x="4960900" y="2433225"/>
            <a:chExt cx="48525" cy="60050"/>
          </a:xfrm>
        </p:grpSpPr>
        <p:sp>
          <p:nvSpPr>
            <p:cNvPr id="1659" name="Google Shape;1659;p43"/>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43"/>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1" name="Google Shape;1661;p43"/>
          <p:cNvGrpSpPr/>
          <p:nvPr/>
        </p:nvGrpSpPr>
        <p:grpSpPr>
          <a:xfrm>
            <a:off x="7326499" y="4154964"/>
            <a:ext cx="131611" cy="138768"/>
            <a:chOff x="4854075" y="2527625"/>
            <a:chExt cx="56000" cy="59050"/>
          </a:xfrm>
        </p:grpSpPr>
        <p:sp>
          <p:nvSpPr>
            <p:cNvPr id="1662" name="Google Shape;1662;p43"/>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43"/>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4" name="Google Shape;1664;p43"/>
          <p:cNvSpPr/>
          <p:nvPr/>
        </p:nvSpPr>
        <p:spPr>
          <a:xfrm>
            <a:off x="7149162" y="3940148"/>
            <a:ext cx="102175" cy="128016"/>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43"/>
          <p:cNvSpPr/>
          <p:nvPr/>
        </p:nvSpPr>
        <p:spPr>
          <a:xfrm>
            <a:off x="7782285" y="3290108"/>
            <a:ext cx="154291" cy="128016"/>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43"/>
          <p:cNvSpPr/>
          <p:nvPr/>
        </p:nvSpPr>
        <p:spPr>
          <a:xfrm>
            <a:off x="6905513" y="3940148"/>
            <a:ext cx="130554" cy="128016"/>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7" name="Google Shape;1667;p43"/>
          <p:cNvGrpSpPr/>
          <p:nvPr/>
        </p:nvGrpSpPr>
        <p:grpSpPr>
          <a:xfrm>
            <a:off x="7809758" y="3701767"/>
            <a:ext cx="95829" cy="155159"/>
            <a:chOff x="5059700" y="2334775"/>
            <a:chExt cx="40775" cy="66025"/>
          </a:xfrm>
        </p:grpSpPr>
        <p:sp>
          <p:nvSpPr>
            <p:cNvPr id="1668" name="Google Shape;1668;p43"/>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43"/>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43"/>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43"/>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43"/>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43"/>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43"/>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43"/>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43"/>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7" name="Google Shape;1677;p43"/>
          <p:cNvGrpSpPr/>
          <p:nvPr/>
        </p:nvGrpSpPr>
        <p:grpSpPr>
          <a:xfrm>
            <a:off x="7573328" y="3486918"/>
            <a:ext cx="84372" cy="153338"/>
            <a:chOff x="4959100" y="2243350"/>
            <a:chExt cx="35900" cy="65250"/>
          </a:xfrm>
        </p:grpSpPr>
        <p:sp>
          <p:nvSpPr>
            <p:cNvPr id="1678" name="Google Shape;1678;p43"/>
            <p:cNvSpPr/>
            <p:nvPr/>
          </p:nvSpPr>
          <p:spPr>
            <a:xfrm>
              <a:off x="4959100" y="2243350"/>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43"/>
            <p:cNvSpPr/>
            <p:nvPr/>
          </p:nvSpPr>
          <p:spPr>
            <a:xfrm>
              <a:off x="4959100" y="225307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43"/>
            <p:cNvSpPr/>
            <p:nvPr/>
          </p:nvSpPr>
          <p:spPr>
            <a:xfrm>
              <a:off x="4959100" y="2262825"/>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43"/>
            <p:cNvSpPr/>
            <p:nvPr/>
          </p:nvSpPr>
          <p:spPr>
            <a:xfrm>
              <a:off x="4959100" y="2272550"/>
              <a:ext cx="7950" cy="6850"/>
            </a:xfrm>
            <a:custGeom>
              <a:rect b="b" l="l" r="r" t="t"/>
              <a:pathLst>
                <a:path extrusionOk="0" h="274" w="318">
                  <a:moveTo>
                    <a:pt x="180" y="1"/>
                  </a:moveTo>
                  <a:cubicBezTo>
                    <a:pt x="65" y="1"/>
                    <a:pt x="0" y="152"/>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43"/>
            <p:cNvSpPr/>
            <p:nvPr/>
          </p:nvSpPr>
          <p:spPr>
            <a:xfrm>
              <a:off x="4959150" y="2282475"/>
              <a:ext cx="7900" cy="6775"/>
            </a:xfrm>
            <a:custGeom>
              <a:rect b="b" l="l" r="r" t="t"/>
              <a:pathLst>
                <a:path extrusionOk="0" h="271" w="316">
                  <a:moveTo>
                    <a:pt x="171" y="0"/>
                  </a:moveTo>
                  <a:cubicBezTo>
                    <a:pt x="60" y="0"/>
                    <a:pt x="0" y="147"/>
                    <a:pt x="85" y="231"/>
                  </a:cubicBezTo>
                  <a:cubicBezTo>
                    <a:pt x="112" y="259"/>
                    <a:pt x="145" y="271"/>
                    <a:pt x="178" y="271"/>
                  </a:cubicBezTo>
                  <a:cubicBezTo>
                    <a:pt x="248" y="271"/>
                    <a:pt x="315" y="214"/>
                    <a:pt x="315" y="130"/>
                  </a:cubicBezTo>
                  <a:cubicBezTo>
                    <a:pt x="315" y="58"/>
                    <a:pt x="258" y="1"/>
                    <a:pt x="178" y="1"/>
                  </a:cubicBezTo>
                  <a:cubicBezTo>
                    <a:pt x="176" y="0"/>
                    <a:pt x="173"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43"/>
            <p:cNvSpPr/>
            <p:nvPr/>
          </p:nvSpPr>
          <p:spPr>
            <a:xfrm>
              <a:off x="4959100" y="229202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43"/>
            <p:cNvSpPr/>
            <p:nvPr/>
          </p:nvSpPr>
          <p:spPr>
            <a:xfrm>
              <a:off x="4959100" y="2301775"/>
              <a:ext cx="7950" cy="6825"/>
            </a:xfrm>
            <a:custGeom>
              <a:rect b="b" l="l" r="r" t="t"/>
              <a:pathLst>
                <a:path extrusionOk="0" h="273" w="318">
                  <a:moveTo>
                    <a:pt x="180" y="0"/>
                  </a:moveTo>
                  <a:cubicBezTo>
                    <a:pt x="65" y="0"/>
                    <a:pt x="0" y="145"/>
                    <a:pt x="87" y="231"/>
                  </a:cubicBezTo>
                  <a:cubicBezTo>
                    <a:pt x="115" y="260"/>
                    <a:pt x="150" y="272"/>
                    <a:pt x="184" y="272"/>
                  </a:cubicBezTo>
                  <a:cubicBezTo>
                    <a:pt x="253" y="272"/>
                    <a:pt x="317" y="219"/>
                    <a:pt x="317" y="137"/>
                  </a:cubicBezTo>
                  <a:cubicBezTo>
                    <a:pt x="317" y="58"/>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43"/>
            <p:cNvSpPr/>
            <p:nvPr/>
          </p:nvSpPr>
          <p:spPr>
            <a:xfrm>
              <a:off x="4968475" y="225307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43"/>
            <p:cNvSpPr/>
            <p:nvPr/>
          </p:nvSpPr>
          <p:spPr>
            <a:xfrm>
              <a:off x="4968475" y="2262825"/>
              <a:ext cx="7950" cy="6825"/>
            </a:xfrm>
            <a:custGeom>
              <a:rect b="b" l="l" r="r" t="t"/>
              <a:pathLst>
                <a:path extrusionOk="0" h="273" w="318">
                  <a:moveTo>
                    <a:pt x="180" y="0"/>
                  </a:moveTo>
                  <a:cubicBezTo>
                    <a:pt x="58" y="0"/>
                    <a:pt x="0" y="145"/>
                    <a:pt x="80" y="231"/>
                  </a:cubicBezTo>
                  <a:cubicBezTo>
                    <a:pt x="108" y="260"/>
                    <a:pt x="144" y="273"/>
                    <a:pt x="179" y="273"/>
                  </a:cubicBezTo>
                  <a:cubicBezTo>
                    <a:pt x="250" y="273"/>
                    <a:pt x="318" y="220"/>
                    <a:pt x="318" y="137"/>
                  </a:cubicBezTo>
                  <a:cubicBezTo>
                    <a:pt x="318" y="65"/>
                    <a:pt x="253"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43"/>
            <p:cNvSpPr/>
            <p:nvPr/>
          </p:nvSpPr>
          <p:spPr>
            <a:xfrm>
              <a:off x="4968475" y="2272550"/>
              <a:ext cx="7950" cy="6850"/>
            </a:xfrm>
            <a:custGeom>
              <a:rect b="b" l="l" r="r" t="t"/>
              <a:pathLst>
                <a:path extrusionOk="0" h="274" w="318">
                  <a:moveTo>
                    <a:pt x="180" y="1"/>
                  </a:moveTo>
                  <a:cubicBezTo>
                    <a:pt x="58" y="1"/>
                    <a:pt x="0" y="145"/>
                    <a:pt x="87" y="232"/>
                  </a:cubicBezTo>
                  <a:cubicBezTo>
                    <a:pt x="113" y="260"/>
                    <a:pt x="147" y="273"/>
                    <a:pt x="181" y="273"/>
                  </a:cubicBezTo>
                  <a:cubicBezTo>
                    <a:pt x="250" y="273"/>
                    <a:pt x="318" y="220"/>
                    <a:pt x="318" y="138"/>
                  </a:cubicBezTo>
                  <a:cubicBezTo>
                    <a:pt x="318" y="66"/>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43"/>
            <p:cNvSpPr/>
            <p:nvPr/>
          </p:nvSpPr>
          <p:spPr>
            <a:xfrm>
              <a:off x="4968500" y="2282475"/>
              <a:ext cx="7925" cy="6775"/>
            </a:xfrm>
            <a:custGeom>
              <a:rect b="b" l="l" r="r" t="t"/>
              <a:pathLst>
                <a:path extrusionOk="0" h="271" w="317">
                  <a:moveTo>
                    <a:pt x="171" y="0"/>
                  </a:moveTo>
                  <a:cubicBezTo>
                    <a:pt x="54" y="0"/>
                    <a:pt x="1" y="147"/>
                    <a:pt x="79" y="231"/>
                  </a:cubicBezTo>
                  <a:cubicBezTo>
                    <a:pt x="106" y="259"/>
                    <a:pt x="140" y="271"/>
                    <a:pt x="173" y="271"/>
                  </a:cubicBezTo>
                  <a:cubicBezTo>
                    <a:pt x="246" y="271"/>
                    <a:pt x="317" y="214"/>
                    <a:pt x="317" y="130"/>
                  </a:cubicBezTo>
                  <a:cubicBezTo>
                    <a:pt x="317" y="58"/>
                    <a:pt x="252"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43"/>
            <p:cNvSpPr/>
            <p:nvPr/>
          </p:nvSpPr>
          <p:spPr>
            <a:xfrm>
              <a:off x="4968475" y="229202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43"/>
            <p:cNvSpPr/>
            <p:nvPr/>
          </p:nvSpPr>
          <p:spPr>
            <a:xfrm>
              <a:off x="4977650" y="2262825"/>
              <a:ext cx="7975" cy="6825"/>
            </a:xfrm>
            <a:custGeom>
              <a:rect b="b" l="l" r="r" t="t"/>
              <a:pathLst>
                <a:path extrusionOk="0" h="273" w="319">
                  <a:moveTo>
                    <a:pt x="181" y="0"/>
                  </a:moveTo>
                  <a:cubicBezTo>
                    <a:pt x="66" y="0"/>
                    <a:pt x="1" y="145"/>
                    <a:pt x="88" y="231"/>
                  </a:cubicBezTo>
                  <a:cubicBezTo>
                    <a:pt x="116" y="260"/>
                    <a:pt x="151" y="273"/>
                    <a:pt x="185" y="273"/>
                  </a:cubicBezTo>
                  <a:cubicBezTo>
                    <a:pt x="254" y="273"/>
                    <a:pt x="318" y="220"/>
                    <a:pt x="318" y="137"/>
                  </a:cubicBezTo>
                  <a:cubicBezTo>
                    <a:pt x="318" y="65"/>
                    <a:pt x="261"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43"/>
            <p:cNvSpPr/>
            <p:nvPr/>
          </p:nvSpPr>
          <p:spPr>
            <a:xfrm>
              <a:off x="4977650" y="2272550"/>
              <a:ext cx="7975" cy="6850"/>
            </a:xfrm>
            <a:custGeom>
              <a:rect b="b" l="l" r="r" t="t"/>
              <a:pathLst>
                <a:path extrusionOk="0" h="274" w="319">
                  <a:moveTo>
                    <a:pt x="181" y="1"/>
                  </a:moveTo>
                  <a:cubicBezTo>
                    <a:pt x="66" y="1"/>
                    <a:pt x="1" y="152"/>
                    <a:pt x="88" y="232"/>
                  </a:cubicBezTo>
                  <a:cubicBezTo>
                    <a:pt x="116" y="260"/>
                    <a:pt x="151" y="273"/>
                    <a:pt x="185" y="273"/>
                  </a:cubicBezTo>
                  <a:cubicBezTo>
                    <a:pt x="254" y="273"/>
                    <a:pt x="318" y="220"/>
                    <a:pt x="318" y="138"/>
                  </a:cubicBezTo>
                  <a:cubicBezTo>
                    <a:pt x="318" y="59"/>
                    <a:pt x="261" y="1"/>
                    <a:pt x="1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43"/>
            <p:cNvSpPr/>
            <p:nvPr/>
          </p:nvSpPr>
          <p:spPr>
            <a:xfrm>
              <a:off x="4977700" y="2282475"/>
              <a:ext cx="7925" cy="6775"/>
            </a:xfrm>
            <a:custGeom>
              <a:rect b="b" l="l" r="r" t="t"/>
              <a:pathLst>
                <a:path extrusionOk="0" h="271" w="317">
                  <a:moveTo>
                    <a:pt x="171" y="0"/>
                  </a:moveTo>
                  <a:cubicBezTo>
                    <a:pt x="61" y="0"/>
                    <a:pt x="1" y="147"/>
                    <a:pt x="86" y="231"/>
                  </a:cubicBezTo>
                  <a:cubicBezTo>
                    <a:pt x="113" y="259"/>
                    <a:pt x="146" y="271"/>
                    <a:pt x="179" y="271"/>
                  </a:cubicBezTo>
                  <a:cubicBezTo>
                    <a:pt x="249" y="271"/>
                    <a:pt x="316" y="214"/>
                    <a:pt x="316" y="130"/>
                  </a:cubicBezTo>
                  <a:cubicBezTo>
                    <a:pt x="316" y="58"/>
                    <a:pt x="259"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43"/>
            <p:cNvSpPr/>
            <p:nvPr/>
          </p:nvSpPr>
          <p:spPr>
            <a:xfrm>
              <a:off x="4987050" y="2272550"/>
              <a:ext cx="7950" cy="6850"/>
            </a:xfrm>
            <a:custGeom>
              <a:rect b="b" l="l" r="r" t="t"/>
              <a:pathLst>
                <a:path extrusionOk="0" h="274" w="318">
                  <a:moveTo>
                    <a:pt x="180" y="1"/>
                  </a:moveTo>
                  <a:cubicBezTo>
                    <a:pt x="58" y="1"/>
                    <a:pt x="0" y="152"/>
                    <a:pt x="87" y="232"/>
                  </a:cubicBezTo>
                  <a:cubicBezTo>
                    <a:pt x="115" y="260"/>
                    <a:pt x="150" y="273"/>
                    <a:pt x="184" y="273"/>
                  </a:cubicBezTo>
                  <a:cubicBezTo>
                    <a:pt x="253" y="273"/>
                    <a:pt x="317" y="220"/>
                    <a:pt x="317" y="138"/>
                  </a:cubicBezTo>
                  <a:cubicBezTo>
                    <a:pt x="317" y="59"/>
                    <a:pt x="252"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4" name="Google Shape;1694;p43"/>
          <p:cNvGrpSpPr/>
          <p:nvPr/>
        </p:nvGrpSpPr>
        <p:grpSpPr>
          <a:xfrm>
            <a:off x="7758054" y="3926309"/>
            <a:ext cx="178498" cy="154747"/>
            <a:chOff x="5037700" y="2430325"/>
            <a:chExt cx="75950" cy="65850"/>
          </a:xfrm>
        </p:grpSpPr>
        <p:sp>
          <p:nvSpPr>
            <p:cNvPr id="1695" name="Google Shape;1695;p43"/>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43"/>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7" name="Google Shape;1697;p43"/>
          <p:cNvGrpSpPr/>
          <p:nvPr/>
        </p:nvGrpSpPr>
        <p:grpSpPr>
          <a:xfrm>
            <a:off x="7098294" y="3718275"/>
            <a:ext cx="216160" cy="122024"/>
            <a:chOff x="4756975" y="2341800"/>
            <a:chExt cx="91975" cy="51925"/>
          </a:xfrm>
        </p:grpSpPr>
        <p:sp>
          <p:nvSpPr>
            <p:cNvPr id="1698" name="Google Shape;1698;p43"/>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43"/>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43"/>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43"/>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43"/>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43"/>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43"/>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43"/>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43"/>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43"/>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43"/>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43"/>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43"/>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43"/>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43"/>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43"/>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43"/>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43"/>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43"/>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43"/>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8" name="Google Shape;1718;p43"/>
          <p:cNvGrpSpPr/>
          <p:nvPr/>
        </p:nvGrpSpPr>
        <p:grpSpPr>
          <a:xfrm>
            <a:off x="7536841" y="4128468"/>
            <a:ext cx="231906" cy="191995"/>
            <a:chOff x="4943575" y="2516350"/>
            <a:chExt cx="98675" cy="81700"/>
          </a:xfrm>
        </p:grpSpPr>
        <p:sp>
          <p:nvSpPr>
            <p:cNvPr id="1719" name="Google Shape;1719;p43"/>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43"/>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43"/>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43"/>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43"/>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43"/>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43"/>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43"/>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43"/>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43"/>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43"/>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43"/>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43"/>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43"/>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43"/>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43"/>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43"/>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43"/>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43"/>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43"/>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43"/>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43"/>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43"/>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43"/>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43"/>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43"/>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43"/>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43"/>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43"/>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43"/>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43"/>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43"/>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43"/>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43"/>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43"/>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43"/>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43"/>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43"/>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43"/>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43"/>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43"/>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43"/>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43"/>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43"/>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43"/>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43"/>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43"/>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43"/>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43"/>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43"/>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43"/>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43"/>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43"/>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43"/>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43"/>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43"/>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43"/>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43"/>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43"/>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43"/>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43"/>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43"/>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43"/>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43"/>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43"/>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43"/>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43"/>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43"/>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43"/>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43"/>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43"/>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43"/>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43"/>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43"/>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43"/>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43"/>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43"/>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43"/>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97" name="Google Shape;1797;p43"/>
          <p:cNvSpPr/>
          <p:nvPr/>
        </p:nvSpPr>
        <p:spPr>
          <a:xfrm>
            <a:off x="6082403" y="3546377"/>
            <a:ext cx="224861" cy="294399"/>
          </a:xfrm>
          <a:custGeom>
            <a:rect b="b" l="l" r="r" t="t"/>
            <a:pathLst>
              <a:path extrusionOk="0" h="17883" w="13659">
                <a:moveTo>
                  <a:pt x="6026" y="1"/>
                </a:moveTo>
                <a:lnTo>
                  <a:pt x="7644" y="1229"/>
                </a:lnTo>
                <a:cubicBezTo>
                  <a:pt x="6336" y="1768"/>
                  <a:pt x="5131" y="2548"/>
                  <a:pt x="4109" y="3536"/>
                </a:cubicBezTo>
                <a:cubicBezTo>
                  <a:pt x="2767" y="4787"/>
                  <a:pt x="1745" y="6347"/>
                  <a:pt x="1148" y="8081"/>
                </a:cubicBezTo>
                <a:cubicBezTo>
                  <a:pt x="1" y="11512"/>
                  <a:pt x="701" y="15254"/>
                  <a:pt x="2698" y="17882"/>
                </a:cubicBezTo>
                <a:cubicBezTo>
                  <a:pt x="1206" y="14944"/>
                  <a:pt x="1332" y="11409"/>
                  <a:pt x="2801" y="8804"/>
                </a:cubicBezTo>
                <a:cubicBezTo>
                  <a:pt x="3524" y="7518"/>
                  <a:pt x="4546" y="6428"/>
                  <a:pt x="5785" y="5636"/>
                </a:cubicBezTo>
                <a:cubicBezTo>
                  <a:pt x="6749" y="5005"/>
                  <a:pt x="7828" y="4568"/>
                  <a:pt x="8964" y="4362"/>
                </a:cubicBezTo>
                <a:lnTo>
                  <a:pt x="8964" y="4362"/>
                </a:lnTo>
                <a:lnTo>
                  <a:pt x="8620" y="6003"/>
                </a:lnTo>
                <a:lnTo>
                  <a:pt x="13658" y="678"/>
                </a:lnTo>
                <a:lnTo>
                  <a:pt x="60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43"/>
          <p:cNvSpPr/>
          <p:nvPr/>
        </p:nvSpPr>
        <p:spPr>
          <a:xfrm>
            <a:off x="6298589" y="3413951"/>
            <a:ext cx="176478" cy="306482"/>
          </a:xfrm>
          <a:custGeom>
            <a:rect b="b" l="l" r="r" t="t"/>
            <a:pathLst>
              <a:path extrusionOk="0" h="18617" w="10720">
                <a:moveTo>
                  <a:pt x="0" y="0"/>
                </a:moveTo>
                <a:cubicBezTo>
                  <a:pt x="2686" y="1722"/>
                  <a:pt x="4625" y="4120"/>
                  <a:pt x="5567" y="6680"/>
                </a:cubicBezTo>
                <a:cubicBezTo>
                  <a:pt x="6370" y="8837"/>
                  <a:pt x="6462" y="11202"/>
                  <a:pt x="5831" y="13428"/>
                </a:cubicBezTo>
                <a:lnTo>
                  <a:pt x="4717" y="12545"/>
                </a:lnTo>
                <a:lnTo>
                  <a:pt x="6496" y="18616"/>
                </a:lnTo>
                <a:lnTo>
                  <a:pt x="10720" y="13463"/>
                </a:lnTo>
                <a:lnTo>
                  <a:pt x="9136" y="13991"/>
                </a:lnTo>
                <a:cubicBezTo>
                  <a:pt x="9354" y="11225"/>
                  <a:pt x="8688" y="8459"/>
                  <a:pt x="7219" y="6106"/>
                </a:cubicBezTo>
                <a:cubicBezTo>
                  <a:pt x="5589" y="3443"/>
                  <a:pt x="3007" y="1308"/>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43"/>
          <p:cNvSpPr/>
          <p:nvPr/>
        </p:nvSpPr>
        <p:spPr>
          <a:xfrm>
            <a:off x="6261266" y="3743741"/>
            <a:ext cx="312343" cy="104570"/>
          </a:xfrm>
          <a:custGeom>
            <a:rect b="b" l="l" r="r" t="t"/>
            <a:pathLst>
              <a:path extrusionOk="0" h="6352" w="18973">
                <a:moveTo>
                  <a:pt x="3290" y="0"/>
                </a:moveTo>
                <a:cubicBezTo>
                  <a:pt x="2194" y="0"/>
                  <a:pt x="1096" y="51"/>
                  <a:pt x="1" y="153"/>
                </a:cubicBezTo>
                <a:cubicBezTo>
                  <a:pt x="4936" y="773"/>
                  <a:pt x="9676" y="2483"/>
                  <a:pt x="13865" y="5169"/>
                </a:cubicBezTo>
                <a:lnTo>
                  <a:pt x="12867" y="5949"/>
                </a:lnTo>
                <a:lnTo>
                  <a:pt x="18973" y="6351"/>
                </a:lnTo>
                <a:lnTo>
                  <a:pt x="15839" y="1037"/>
                </a:lnTo>
                <a:lnTo>
                  <a:pt x="15575" y="2208"/>
                </a:lnTo>
                <a:cubicBezTo>
                  <a:pt x="11637" y="744"/>
                  <a:pt x="7476" y="0"/>
                  <a:pt x="32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43"/>
          <p:cNvSpPr/>
          <p:nvPr/>
        </p:nvSpPr>
        <p:spPr>
          <a:xfrm>
            <a:off x="6125440" y="4176064"/>
            <a:ext cx="324443" cy="114760"/>
          </a:xfrm>
          <a:custGeom>
            <a:rect b="b" l="l" r="r" t="t"/>
            <a:pathLst>
              <a:path extrusionOk="0" h="6971" w="19708">
                <a:moveTo>
                  <a:pt x="1" y="0"/>
                </a:moveTo>
                <a:lnTo>
                  <a:pt x="1" y="0"/>
                </a:lnTo>
                <a:cubicBezTo>
                  <a:pt x="104" y="333"/>
                  <a:pt x="667" y="5544"/>
                  <a:pt x="667" y="5544"/>
                </a:cubicBezTo>
                <a:lnTo>
                  <a:pt x="1355" y="4350"/>
                </a:lnTo>
                <a:cubicBezTo>
                  <a:pt x="1470" y="4465"/>
                  <a:pt x="1585" y="4580"/>
                  <a:pt x="1699" y="4694"/>
                </a:cubicBezTo>
                <a:cubicBezTo>
                  <a:pt x="2055" y="5050"/>
                  <a:pt x="2446" y="5360"/>
                  <a:pt x="2847" y="5658"/>
                </a:cubicBezTo>
                <a:cubicBezTo>
                  <a:pt x="3272" y="5945"/>
                  <a:pt x="3708" y="6198"/>
                  <a:pt x="4179" y="6416"/>
                </a:cubicBezTo>
                <a:cubicBezTo>
                  <a:pt x="4661" y="6623"/>
                  <a:pt x="5166" y="6783"/>
                  <a:pt x="5671" y="6875"/>
                </a:cubicBezTo>
                <a:cubicBezTo>
                  <a:pt x="6037" y="6940"/>
                  <a:pt x="6408" y="6971"/>
                  <a:pt x="6782" y="6971"/>
                </a:cubicBezTo>
                <a:cubicBezTo>
                  <a:pt x="6935" y="6971"/>
                  <a:pt x="7089" y="6965"/>
                  <a:pt x="7243" y="6955"/>
                </a:cubicBezTo>
                <a:cubicBezTo>
                  <a:pt x="7771" y="6909"/>
                  <a:pt x="8287" y="6783"/>
                  <a:pt x="8781" y="6577"/>
                </a:cubicBezTo>
                <a:cubicBezTo>
                  <a:pt x="9263" y="6370"/>
                  <a:pt x="9711" y="6095"/>
                  <a:pt x="10101" y="5739"/>
                </a:cubicBezTo>
                <a:cubicBezTo>
                  <a:pt x="10457" y="5429"/>
                  <a:pt x="10778" y="5085"/>
                  <a:pt x="11076" y="4717"/>
                </a:cubicBezTo>
                <a:cubicBezTo>
                  <a:pt x="11363" y="4362"/>
                  <a:pt x="11616" y="4029"/>
                  <a:pt x="11880" y="3696"/>
                </a:cubicBezTo>
                <a:cubicBezTo>
                  <a:pt x="12006" y="3547"/>
                  <a:pt x="12144" y="3386"/>
                  <a:pt x="12282" y="3237"/>
                </a:cubicBezTo>
                <a:cubicBezTo>
                  <a:pt x="12350" y="3168"/>
                  <a:pt x="12419" y="3099"/>
                  <a:pt x="12488" y="3030"/>
                </a:cubicBezTo>
                <a:lnTo>
                  <a:pt x="12695" y="2824"/>
                </a:lnTo>
                <a:cubicBezTo>
                  <a:pt x="13303" y="2284"/>
                  <a:pt x="14003" y="1871"/>
                  <a:pt x="14761" y="1584"/>
                </a:cubicBezTo>
                <a:cubicBezTo>
                  <a:pt x="15541" y="1297"/>
                  <a:pt x="16367" y="1136"/>
                  <a:pt x="17205" y="1125"/>
                </a:cubicBezTo>
                <a:cubicBezTo>
                  <a:pt x="17234" y="1125"/>
                  <a:pt x="17262" y="1124"/>
                  <a:pt x="17291" y="1124"/>
                </a:cubicBezTo>
                <a:cubicBezTo>
                  <a:pt x="18111" y="1124"/>
                  <a:pt x="18931" y="1284"/>
                  <a:pt x="19707" y="1573"/>
                </a:cubicBezTo>
                <a:cubicBezTo>
                  <a:pt x="18927" y="1148"/>
                  <a:pt x="18089" y="872"/>
                  <a:pt x="17228" y="758"/>
                </a:cubicBezTo>
                <a:cubicBezTo>
                  <a:pt x="16902" y="720"/>
                  <a:pt x="16575" y="701"/>
                  <a:pt x="16248" y="701"/>
                </a:cubicBezTo>
                <a:cubicBezTo>
                  <a:pt x="15678" y="701"/>
                  <a:pt x="15109" y="760"/>
                  <a:pt x="14554" y="884"/>
                </a:cubicBezTo>
                <a:cubicBezTo>
                  <a:pt x="13659" y="1079"/>
                  <a:pt x="12798" y="1446"/>
                  <a:pt x="12029" y="1951"/>
                </a:cubicBezTo>
                <a:lnTo>
                  <a:pt x="11742" y="2158"/>
                </a:lnTo>
                <a:cubicBezTo>
                  <a:pt x="11650" y="2227"/>
                  <a:pt x="11558" y="2307"/>
                  <a:pt x="11467" y="2376"/>
                </a:cubicBezTo>
                <a:cubicBezTo>
                  <a:pt x="11283" y="2514"/>
                  <a:pt x="11122" y="2674"/>
                  <a:pt x="10950" y="2824"/>
                </a:cubicBezTo>
                <a:cubicBezTo>
                  <a:pt x="10617" y="3133"/>
                  <a:pt x="10319" y="3432"/>
                  <a:pt x="10009" y="3719"/>
                </a:cubicBezTo>
                <a:cubicBezTo>
                  <a:pt x="9722" y="3983"/>
                  <a:pt x="9424" y="4224"/>
                  <a:pt x="9102" y="4442"/>
                </a:cubicBezTo>
                <a:cubicBezTo>
                  <a:pt x="8815" y="4625"/>
                  <a:pt x="8494" y="4775"/>
                  <a:pt x="8173" y="4855"/>
                </a:cubicBezTo>
                <a:cubicBezTo>
                  <a:pt x="7908" y="4919"/>
                  <a:pt x="7643" y="4954"/>
                  <a:pt x="7384" y="4954"/>
                </a:cubicBezTo>
                <a:cubicBezTo>
                  <a:pt x="7317" y="4954"/>
                  <a:pt x="7251" y="4952"/>
                  <a:pt x="7186" y="4947"/>
                </a:cubicBezTo>
                <a:cubicBezTo>
                  <a:pt x="6841" y="4924"/>
                  <a:pt x="6497" y="4855"/>
                  <a:pt x="6176" y="4752"/>
                </a:cubicBezTo>
                <a:cubicBezTo>
                  <a:pt x="5854" y="4637"/>
                  <a:pt x="5544" y="4488"/>
                  <a:pt x="5257" y="4304"/>
                </a:cubicBezTo>
                <a:cubicBezTo>
                  <a:pt x="4959" y="4120"/>
                  <a:pt x="4684" y="3902"/>
                  <a:pt x="4431" y="3661"/>
                </a:cubicBezTo>
                <a:cubicBezTo>
                  <a:pt x="4167" y="3409"/>
                  <a:pt x="3926" y="3133"/>
                  <a:pt x="3697" y="2847"/>
                </a:cubicBezTo>
                <a:cubicBezTo>
                  <a:pt x="3651" y="2778"/>
                  <a:pt x="3593" y="2709"/>
                  <a:pt x="3547" y="2640"/>
                </a:cubicBezTo>
                <a:cubicBezTo>
                  <a:pt x="4362" y="2491"/>
                  <a:pt x="5212" y="2330"/>
                  <a:pt x="5097" y="2330"/>
                </a:cubicBezTo>
                <a:cubicBezTo>
                  <a:pt x="4879" y="2330"/>
                  <a:pt x="1" y="0"/>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43"/>
          <p:cNvSpPr/>
          <p:nvPr/>
        </p:nvSpPr>
        <p:spPr>
          <a:xfrm>
            <a:off x="6139825" y="3928380"/>
            <a:ext cx="402080" cy="118859"/>
          </a:xfrm>
          <a:custGeom>
            <a:rect b="b" l="l" r="r" t="t"/>
            <a:pathLst>
              <a:path extrusionOk="0" h="7220" w="24424">
                <a:moveTo>
                  <a:pt x="17136" y="1"/>
                </a:moveTo>
                <a:lnTo>
                  <a:pt x="18295" y="1171"/>
                </a:lnTo>
                <a:lnTo>
                  <a:pt x="0" y="7220"/>
                </a:lnTo>
                <a:lnTo>
                  <a:pt x="19385" y="4431"/>
                </a:lnTo>
                <a:lnTo>
                  <a:pt x="19385" y="4431"/>
                </a:lnTo>
                <a:lnTo>
                  <a:pt x="19018" y="6003"/>
                </a:lnTo>
                <a:lnTo>
                  <a:pt x="24424" y="1160"/>
                </a:lnTo>
                <a:lnTo>
                  <a:pt x="171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43"/>
          <p:cNvSpPr/>
          <p:nvPr/>
        </p:nvSpPr>
        <p:spPr>
          <a:xfrm>
            <a:off x="6390535" y="2348043"/>
            <a:ext cx="160806" cy="148360"/>
          </a:xfrm>
          <a:custGeom>
            <a:rect b="b" l="l" r="r" t="t"/>
            <a:pathLst>
              <a:path extrusionOk="0" h="9012" w="9768">
                <a:moveTo>
                  <a:pt x="9768" y="0"/>
                </a:moveTo>
                <a:lnTo>
                  <a:pt x="9768" y="0"/>
                </a:lnTo>
                <a:cubicBezTo>
                  <a:pt x="9435" y="1171"/>
                  <a:pt x="9033" y="2330"/>
                  <a:pt x="8551" y="3443"/>
                </a:cubicBezTo>
                <a:cubicBezTo>
                  <a:pt x="8310" y="3983"/>
                  <a:pt x="8046" y="4522"/>
                  <a:pt x="7748" y="5027"/>
                </a:cubicBezTo>
                <a:cubicBezTo>
                  <a:pt x="7461" y="5521"/>
                  <a:pt x="7116" y="5968"/>
                  <a:pt x="6726" y="6382"/>
                </a:cubicBezTo>
                <a:cubicBezTo>
                  <a:pt x="6393" y="6737"/>
                  <a:pt x="5980" y="7001"/>
                  <a:pt x="5521" y="7151"/>
                </a:cubicBezTo>
                <a:cubicBezTo>
                  <a:pt x="5414" y="7177"/>
                  <a:pt x="5305" y="7191"/>
                  <a:pt x="5196" y="7191"/>
                </a:cubicBezTo>
                <a:cubicBezTo>
                  <a:pt x="4932" y="7191"/>
                  <a:pt x="4670" y="7113"/>
                  <a:pt x="4442" y="6967"/>
                </a:cubicBezTo>
                <a:cubicBezTo>
                  <a:pt x="4086" y="6726"/>
                  <a:pt x="3788" y="6416"/>
                  <a:pt x="3581" y="6037"/>
                </a:cubicBezTo>
                <a:cubicBezTo>
                  <a:pt x="3478" y="5865"/>
                  <a:pt x="3398" y="5693"/>
                  <a:pt x="3340" y="5498"/>
                </a:cubicBezTo>
                <a:lnTo>
                  <a:pt x="3340" y="5498"/>
                </a:lnTo>
                <a:lnTo>
                  <a:pt x="4488" y="5704"/>
                </a:lnTo>
                <a:lnTo>
                  <a:pt x="4488" y="5704"/>
                </a:lnTo>
                <a:lnTo>
                  <a:pt x="1022" y="1733"/>
                </a:lnTo>
                <a:lnTo>
                  <a:pt x="0" y="6818"/>
                </a:lnTo>
                <a:lnTo>
                  <a:pt x="884" y="6175"/>
                </a:lnTo>
                <a:cubicBezTo>
                  <a:pt x="930" y="6290"/>
                  <a:pt x="976" y="6382"/>
                  <a:pt x="1033" y="6485"/>
                </a:cubicBezTo>
                <a:cubicBezTo>
                  <a:pt x="1217" y="6829"/>
                  <a:pt x="1447" y="7162"/>
                  <a:pt x="1711" y="7461"/>
                </a:cubicBezTo>
                <a:cubicBezTo>
                  <a:pt x="1975" y="7759"/>
                  <a:pt x="2261" y="8023"/>
                  <a:pt x="2583" y="8241"/>
                </a:cubicBezTo>
                <a:cubicBezTo>
                  <a:pt x="2916" y="8482"/>
                  <a:pt x="3271" y="8677"/>
                  <a:pt x="3650" y="8815"/>
                </a:cubicBezTo>
                <a:cubicBezTo>
                  <a:pt x="4023" y="8943"/>
                  <a:pt x="4426" y="9011"/>
                  <a:pt x="4821" y="9011"/>
                </a:cubicBezTo>
                <a:cubicBezTo>
                  <a:pt x="4852" y="9011"/>
                  <a:pt x="4882" y="9011"/>
                  <a:pt x="4913" y="9010"/>
                </a:cubicBezTo>
                <a:cubicBezTo>
                  <a:pt x="5337" y="8987"/>
                  <a:pt x="5751" y="8884"/>
                  <a:pt x="6141" y="8700"/>
                </a:cubicBezTo>
                <a:cubicBezTo>
                  <a:pt x="6485" y="8528"/>
                  <a:pt x="6806" y="8298"/>
                  <a:pt x="7082" y="8034"/>
                </a:cubicBezTo>
                <a:cubicBezTo>
                  <a:pt x="7334" y="7782"/>
                  <a:pt x="7564" y="7518"/>
                  <a:pt x="7759" y="7219"/>
                </a:cubicBezTo>
                <a:cubicBezTo>
                  <a:pt x="8126" y="6669"/>
                  <a:pt x="8425" y="6072"/>
                  <a:pt x="8643" y="5463"/>
                </a:cubicBezTo>
                <a:cubicBezTo>
                  <a:pt x="8861" y="4867"/>
                  <a:pt x="9045" y="4258"/>
                  <a:pt x="9194" y="3650"/>
                </a:cubicBezTo>
                <a:cubicBezTo>
                  <a:pt x="9458" y="2445"/>
                  <a:pt x="9653" y="1228"/>
                  <a:pt x="97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43"/>
          <p:cNvSpPr/>
          <p:nvPr/>
        </p:nvSpPr>
        <p:spPr>
          <a:xfrm>
            <a:off x="6096669" y="3304801"/>
            <a:ext cx="195575" cy="188068"/>
          </a:xfrm>
          <a:custGeom>
            <a:rect b="b" l="l" r="r" t="t"/>
            <a:pathLst>
              <a:path extrusionOk="0" h="11424" w="11880">
                <a:moveTo>
                  <a:pt x="11716" y="1"/>
                </a:moveTo>
                <a:cubicBezTo>
                  <a:pt x="11218" y="1"/>
                  <a:pt x="10716" y="96"/>
                  <a:pt x="10261" y="302"/>
                </a:cubicBezTo>
                <a:cubicBezTo>
                  <a:pt x="9733" y="566"/>
                  <a:pt x="9286" y="945"/>
                  <a:pt x="8930" y="1416"/>
                </a:cubicBezTo>
                <a:cubicBezTo>
                  <a:pt x="8586" y="1875"/>
                  <a:pt x="8287" y="2357"/>
                  <a:pt x="8046" y="2885"/>
                </a:cubicBezTo>
                <a:cubicBezTo>
                  <a:pt x="7805" y="3378"/>
                  <a:pt x="7587" y="3883"/>
                  <a:pt x="7380" y="4365"/>
                </a:cubicBezTo>
                <a:cubicBezTo>
                  <a:pt x="7174" y="4824"/>
                  <a:pt x="6956" y="5284"/>
                  <a:pt x="6715" y="5720"/>
                </a:cubicBezTo>
                <a:cubicBezTo>
                  <a:pt x="6508" y="6098"/>
                  <a:pt x="6256" y="6443"/>
                  <a:pt x="5946" y="6741"/>
                </a:cubicBezTo>
                <a:cubicBezTo>
                  <a:pt x="5716" y="6959"/>
                  <a:pt x="5429" y="7108"/>
                  <a:pt x="5119" y="7189"/>
                </a:cubicBezTo>
                <a:cubicBezTo>
                  <a:pt x="5005" y="7212"/>
                  <a:pt x="4890" y="7223"/>
                  <a:pt x="4775" y="7235"/>
                </a:cubicBezTo>
                <a:lnTo>
                  <a:pt x="4844" y="5766"/>
                </a:lnTo>
                <a:lnTo>
                  <a:pt x="4844" y="5766"/>
                </a:lnTo>
                <a:cubicBezTo>
                  <a:pt x="4660" y="5984"/>
                  <a:pt x="1" y="10070"/>
                  <a:pt x="1" y="10070"/>
                </a:cubicBezTo>
                <a:lnTo>
                  <a:pt x="6520" y="11424"/>
                </a:lnTo>
                <a:lnTo>
                  <a:pt x="5831" y="10379"/>
                </a:lnTo>
                <a:cubicBezTo>
                  <a:pt x="6107" y="10253"/>
                  <a:pt x="6370" y="10115"/>
                  <a:pt x="6623" y="9943"/>
                </a:cubicBezTo>
                <a:cubicBezTo>
                  <a:pt x="7254" y="9530"/>
                  <a:pt x="7771" y="8968"/>
                  <a:pt x="8138" y="8302"/>
                </a:cubicBezTo>
                <a:cubicBezTo>
                  <a:pt x="8448" y="7740"/>
                  <a:pt x="8677" y="7143"/>
                  <a:pt x="8815" y="6523"/>
                </a:cubicBezTo>
                <a:cubicBezTo>
                  <a:pt x="8964" y="5949"/>
                  <a:pt x="9033" y="5387"/>
                  <a:pt x="9102" y="4859"/>
                </a:cubicBezTo>
                <a:cubicBezTo>
                  <a:pt x="9251" y="3792"/>
                  <a:pt x="9355" y="2782"/>
                  <a:pt x="9699" y="1875"/>
                </a:cubicBezTo>
                <a:cubicBezTo>
                  <a:pt x="9871" y="1416"/>
                  <a:pt x="10147" y="1003"/>
                  <a:pt x="10502" y="681"/>
                </a:cubicBezTo>
                <a:cubicBezTo>
                  <a:pt x="10904" y="348"/>
                  <a:pt x="11375" y="119"/>
                  <a:pt x="11880" y="4"/>
                </a:cubicBezTo>
                <a:cubicBezTo>
                  <a:pt x="11825" y="2"/>
                  <a:pt x="11770" y="1"/>
                  <a:pt x="1171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43"/>
          <p:cNvSpPr/>
          <p:nvPr/>
        </p:nvSpPr>
        <p:spPr>
          <a:xfrm>
            <a:off x="6391292" y="2613093"/>
            <a:ext cx="150978" cy="225437"/>
          </a:xfrm>
          <a:custGeom>
            <a:rect b="b" l="l" r="r" t="t"/>
            <a:pathLst>
              <a:path extrusionOk="0" h="13694" w="9171">
                <a:moveTo>
                  <a:pt x="0" y="1"/>
                </a:moveTo>
                <a:lnTo>
                  <a:pt x="2399" y="4236"/>
                </a:lnTo>
                <a:lnTo>
                  <a:pt x="2502" y="2996"/>
                </a:lnTo>
                <a:cubicBezTo>
                  <a:pt x="3604" y="3593"/>
                  <a:pt x="4637" y="4305"/>
                  <a:pt x="5613" y="5108"/>
                </a:cubicBezTo>
                <a:cubicBezTo>
                  <a:pt x="6164" y="5567"/>
                  <a:pt x="6669" y="6084"/>
                  <a:pt x="7105" y="6658"/>
                </a:cubicBezTo>
                <a:cubicBezTo>
                  <a:pt x="7518" y="7220"/>
                  <a:pt x="7839" y="7840"/>
                  <a:pt x="7943" y="8483"/>
                </a:cubicBezTo>
                <a:cubicBezTo>
                  <a:pt x="7989" y="8792"/>
                  <a:pt x="7977" y="9114"/>
                  <a:pt x="7908" y="9435"/>
                </a:cubicBezTo>
                <a:cubicBezTo>
                  <a:pt x="7862" y="9596"/>
                  <a:pt x="7816" y="9745"/>
                  <a:pt x="7748" y="9894"/>
                </a:cubicBezTo>
                <a:cubicBezTo>
                  <a:pt x="7679" y="10055"/>
                  <a:pt x="7598" y="10204"/>
                  <a:pt x="7507" y="10353"/>
                </a:cubicBezTo>
                <a:cubicBezTo>
                  <a:pt x="7082" y="10950"/>
                  <a:pt x="6542" y="11455"/>
                  <a:pt x="5923" y="11845"/>
                </a:cubicBezTo>
                <a:cubicBezTo>
                  <a:pt x="5280" y="12270"/>
                  <a:pt x="4591" y="12626"/>
                  <a:pt x="3880" y="12913"/>
                </a:cubicBezTo>
                <a:cubicBezTo>
                  <a:pt x="3157" y="13211"/>
                  <a:pt x="2422" y="13475"/>
                  <a:pt x="1665" y="13693"/>
                </a:cubicBezTo>
                <a:cubicBezTo>
                  <a:pt x="2445" y="13567"/>
                  <a:pt x="3214" y="13406"/>
                  <a:pt x="3983" y="13200"/>
                </a:cubicBezTo>
                <a:cubicBezTo>
                  <a:pt x="4752" y="13005"/>
                  <a:pt x="5509" y="12729"/>
                  <a:pt x="6233" y="12373"/>
                </a:cubicBezTo>
                <a:cubicBezTo>
                  <a:pt x="6600" y="12201"/>
                  <a:pt x="6956" y="11995"/>
                  <a:pt x="7288" y="11754"/>
                </a:cubicBezTo>
                <a:cubicBezTo>
                  <a:pt x="7644" y="11513"/>
                  <a:pt x="7954" y="11226"/>
                  <a:pt x="8241" y="10904"/>
                </a:cubicBezTo>
                <a:cubicBezTo>
                  <a:pt x="8379" y="10732"/>
                  <a:pt x="8517" y="10560"/>
                  <a:pt x="8631" y="10365"/>
                </a:cubicBezTo>
                <a:cubicBezTo>
                  <a:pt x="8746" y="10170"/>
                  <a:pt x="8849" y="9963"/>
                  <a:pt x="8930" y="9757"/>
                </a:cubicBezTo>
                <a:cubicBezTo>
                  <a:pt x="9090" y="9320"/>
                  <a:pt x="9171" y="8861"/>
                  <a:pt x="9159" y="8391"/>
                </a:cubicBezTo>
                <a:cubicBezTo>
                  <a:pt x="9148" y="7932"/>
                  <a:pt x="9079" y="7484"/>
                  <a:pt x="8930" y="7048"/>
                </a:cubicBezTo>
                <a:cubicBezTo>
                  <a:pt x="8792" y="6623"/>
                  <a:pt x="8620" y="6222"/>
                  <a:pt x="8402" y="5843"/>
                </a:cubicBezTo>
                <a:cubicBezTo>
                  <a:pt x="7977" y="5108"/>
                  <a:pt x="7472" y="4420"/>
                  <a:pt x="6898" y="3788"/>
                </a:cubicBezTo>
                <a:cubicBezTo>
                  <a:pt x="6003" y="2824"/>
                  <a:pt x="5027" y="1941"/>
                  <a:pt x="3972" y="1160"/>
                </a:cubicBezTo>
                <a:lnTo>
                  <a:pt x="4982" y="689"/>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43"/>
          <p:cNvSpPr/>
          <p:nvPr/>
        </p:nvSpPr>
        <p:spPr>
          <a:xfrm>
            <a:off x="6296065" y="3038371"/>
            <a:ext cx="291946" cy="226228"/>
          </a:xfrm>
          <a:custGeom>
            <a:rect b="b" l="l" r="r" t="t"/>
            <a:pathLst>
              <a:path extrusionOk="0" h="13742" w="17734">
                <a:moveTo>
                  <a:pt x="17056" y="0"/>
                </a:moveTo>
                <a:cubicBezTo>
                  <a:pt x="16781" y="276"/>
                  <a:pt x="11868" y="5452"/>
                  <a:pt x="11868" y="5452"/>
                </a:cubicBezTo>
                <a:lnTo>
                  <a:pt x="13487" y="5119"/>
                </a:lnTo>
                <a:lnTo>
                  <a:pt x="13487" y="5119"/>
                </a:lnTo>
                <a:cubicBezTo>
                  <a:pt x="13349" y="5658"/>
                  <a:pt x="13200" y="6186"/>
                  <a:pt x="13016" y="6703"/>
                </a:cubicBezTo>
                <a:cubicBezTo>
                  <a:pt x="12741" y="7552"/>
                  <a:pt x="12362" y="8356"/>
                  <a:pt x="11903" y="9125"/>
                </a:cubicBezTo>
                <a:cubicBezTo>
                  <a:pt x="11478" y="9848"/>
                  <a:pt x="10916" y="10490"/>
                  <a:pt x="10262" y="11018"/>
                </a:cubicBezTo>
                <a:cubicBezTo>
                  <a:pt x="9929" y="11271"/>
                  <a:pt x="9584" y="11477"/>
                  <a:pt x="9206" y="11627"/>
                </a:cubicBezTo>
                <a:cubicBezTo>
                  <a:pt x="8815" y="11787"/>
                  <a:pt x="8414" y="11891"/>
                  <a:pt x="7989" y="11948"/>
                </a:cubicBezTo>
                <a:cubicBezTo>
                  <a:pt x="7676" y="11989"/>
                  <a:pt x="7363" y="12010"/>
                  <a:pt x="7051" y="12010"/>
                </a:cubicBezTo>
                <a:cubicBezTo>
                  <a:pt x="5542" y="12010"/>
                  <a:pt x="4063" y="11532"/>
                  <a:pt x="2836" y="10628"/>
                </a:cubicBezTo>
                <a:cubicBezTo>
                  <a:pt x="2078" y="10054"/>
                  <a:pt x="1447" y="9331"/>
                  <a:pt x="976" y="8493"/>
                </a:cubicBezTo>
                <a:cubicBezTo>
                  <a:pt x="735" y="8069"/>
                  <a:pt x="529" y="7621"/>
                  <a:pt x="368" y="7162"/>
                </a:cubicBezTo>
                <a:cubicBezTo>
                  <a:pt x="219" y="6691"/>
                  <a:pt x="93" y="6221"/>
                  <a:pt x="1" y="5727"/>
                </a:cubicBezTo>
                <a:lnTo>
                  <a:pt x="1" y="5727"/>
                </a:lnTo>
                <a:cubicBezTo>
                  <a:pt x="12" y="6232"/>
                  <a:pt x="70" y="6726"/>
                  <a:pt x="150" y="7219"/>
                </a:cubicBezTo>
                <a:cubicBezTo>
                  <a:pt x="253" y="7724"/>
                  <a:pt x="391" y="8218"/>
                  <a:pt x="575" y="8688"/>
                </a:cubicBezTo>
                <a:cubicBezTo>
                  <a:pt x="953" y="9664"/>
                  <a:pt x="1516" y="10559"/>
                  <a:pt x="2250" y="11305"/>
                </a:cubicBezTo>
                <a:cubicBezTo>
                  <a:pt x="2996" y="12063"/>
                  <a:pt x="3903" y="12671"/>
                  <a:pt x="4890" y="13084"/>
                </a:cubicBezTo>
                <a:cubicBezTo>
                  <a:pt x="5900" y="13497"/>
                  <a:pt x="6990" y="13727"/>
                  <a:pt x="8081" y="13738"/>
                </a:cubicBezTo>
                <a:cubicBezTo>
                  <a:pt x="8147" y="13740"/>
                  <a:pt x="8212" y="13741"/>
                  <a:pt x="8278" y="13741"/>
                </a:cubicBezTo>
                <a:cubicBezTo>
                  <a:pt x="9391" y="13741"/>
                  <a:pt x="10479" y="13465"/>
                  <a:pt x="11444" y="12923"/>
                </a:cubicBezTo>
                <a:cubicBezTo>
                  <a:pt x="12454" y="12361"/>
                  <a:pt x="13337" y="11615"/>
                  <a:pt x="14072" y="10731"/>
                </a:cubicBezTo>
                <a:cubicBezTo>
                  <a:pt x="14772" y="9882"/>
                  <a:pt x="15392" y="8964"/>
                  <a:pt x="15897" y="7977"/>
                </a:cubicBezTo>
                <a:cubicBezTo>
                  <a:pt x="16138" y="7518"/>
                  <a:pt x="16367" y="7036"/>
                  <a:pt x="16574" y="6542"/>
                </a:cubicBezTo>
                <a:cubicBezTo>
                  <a:pt x="17120" y="7203"/>
                  <a:pt x="17637" y="7798"/>
                  <a:pt x="17721" y="7798"/>
                </a:cubicBezTo>
                <a:cubicBezTo>
                  <a:pt x="17729" y="7798"/>
                  <a:pt x="17733" y="7792"/>
                  <a:pt x="17733" y="7782"/>
                </a:cubicBezTo>
                <a:cubicBezTo>
                  <a:pt x="17733" y="7506"/>
                  <a:pt x="17056" y="0"/>
                  <a:pt x="170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43"/>
          <p:cNvSpPr/>
          <p:nvPr/>
        </p:nvSpPr>
        <p:spPr>
          <a:xfrm>
            <a:off x="6065018" y="2561340"/>
            <a:ext cx="290794" cy="161563"/>
          </a:xfrm>
          <a:custGeom>
            <a:rect b="b" l="l" r="r" t="t"/>
            <a:pathLst>
              <a:path extrusionOk="0" h="9814" w="17664">
                <a:moveTo>
                  <a:pt x="17664" y="0"/>
                </a:moveTo>
                <a:lnTo>
                  <a:pt x="17664" y="0"/>
                </a:lnTo>
                <a:cubicBezTo>
                  <a:pt x="17526" y="0"/>
                  <a:pt x="12889" y="2869"/>
                  <a:pt x="12889" y="2869"/>
                </a:cubicBezTo>
                <a:lnTo>
                  <a:pt x="14312" y="2789"/>
                </a:lnTo>
                <a:lnTo>
                  <a:pt x="14312" y="2789"/>
                </a:lnTo>
                <a:lnTo>
                  <a:pt x="11856" y="6129"/>
                </a:lnTo>
                <a:lnTo>
                  <a:pt x="11076" y="7185"/>
                </a:lnTo>
                <a:lnTo>
                  <a:pt x="10685" y="7713"/>
                </a:lnTo>
                <a:lnTo>
                  <a:pt x="10640" y="7770"/>
                </a:lnTo>
                <a:cubicBezTo>
                  <a:pt x="10628" y="7793"/>
                  <a:pt x="10617" y="7805"/>
                  <a:pt x="10605" y="7828"/>
                </a:cubicBezTo>
                <a:lnTo>
                  <a:pt x="10571" y="7873"/>
                </a:lnTo>
                <a:cubicBezTo>
                  <a:pt x="10548" y="7908"/>
                  <a:pt x="10525" y="7942"/>
                  <a:pt x="10502" y="7988"/>
                </a:cubicBezTo>
                <a:cubicBezTo>
                  <a:pt x="10456" y="8057"/>
                  <a:pt x="10387" y="8126"/>
                  <a:pt x="10307" y="8160"/>
                </a:cubicBezTo>
                <a:cubicBezTo>
                  <a:pt x="10286" y="8163"/>
                  <a:pt x="10265" y="8164"/>
                  <a:pt x="10245" y="8164"/>
                </a:cubicBezTo>
                <a:cubicBezTo>
                  <a:pt x="10174" y="8164"/>
                  <a:pt x="10105" y="8148"/>
                  <a:pt x="10043" y="8103"/>
                </a:cubicBezTo>
                <a:cubicBezTo>
                  <a:pt x="9962" y="8046"/>
                  <a:pt x="9894" y="7988"/>
                  <a:pt x="9825" y="7919"/>
                </a:cubicBezTo>
                <a:cubicBezTo>
                  <a:pt x="9664" y="7770"/>
                  <a:pt x="9492" y="7598"/>
                  <a:pt x="9331" y="7449"/>
                </a:cubicBezTo>
                <a:cubicBezTo>
                  <a:pt x="8642" y="6818"/>
                  <a:pt x="7862" y="6290"/>
                  <a:pt x="7013" y="5911"/>
                </a:cubicBezTo>
                <a:cubicBezTo>
                  <a:pt x="6318" y="5583"/>
                  <a:pt x="5555" y="5415"/>
                  <a:pt x="4786" y="5415"/>
                </a:cubicBezTo>
                <a:cubicBezTo>
                  <a:pt x="4614" y="5415"/>
                  <a:pt x="4441" y="5424"/>
                  <a:pt x="4270" y="5440"/>
                </a:cubicBezTo>
                <a:cubicBezTo>
                  <a:pt x="3363" y="5544"/>
                  <a:pt x="2491" y="5899"/>
                  <a:pt x="1768" y="6462"/>
                </a:cubicBezTo>
                <a:cubicBezTo>
                  <a:pt x="1079" y="7013"/>
                  <a:pt x="482" y="7667"/>
                  <a:pt x="0" y="8401"/>
                </a:cubicBezTo>
                <a:cubicBezTo>
                  <a:pt x="551" y="7736"/>
                  <a:pt x="1217" y="7173"/>
                  <a:pt x="1951" y="6726"/>
                </a:cubicBezTo>
                <a:cubicBezTo>
                  <a:pt x="2663" y="6290"/>
                  <a:pt x="3478" y="6060"/>
                  <a:pt x="4316" y="6060"/>
                </a:cubicBezTo>
                <a:cubicBezTo>
                  <a:pt x="5119" y="6083"/>
                  <a:pt x="5899" y="6324"/>
                  <a:pt x="6588" y="6749"/>
                </a:cubicBezTo>
                <a:cubicBezTo>
                  <a:pt x="7288" y="7173"/>
                  <a:pt x="7908" y="7713"/>
                  <a:pt x="8436" y="8333"/>
                </a:cubicBezTo>
                <a:cubicBezTo>
                  <a:pt x="8562" y="8482"/>
                  <a:pt x="8688" y="8642"/>
                  <a:pt x="8815" y="8803"/>
                </a:cubicBezTo>
                <a:cubicBezTo>
                  <a:pt x="9010" y="9079"/>
                  <a:pt x="9251" y="9320"/>
                  <a:pt x="9515" y="9526"/>
                </a:cubicBezTo>
                <a:cubicBezTo>
                  <a:pt x="9755" y="9712"/>
                  <a:pt x="10057" y="9814"/>
                  <a:pt x="10362" y="9814"/>
                </a:cubicBezTo>
                <a:cubicBezTo>
                  <a:pt x="10378" y="9814"/>
                  <a:pt x="10394" y="9814"/>
                  <a:pt x="10410" y="9813"/>
                </a:cubicBezTo>
                <a:cubicBezTo>
                  <a:pt x="10731" y="9790"/>
                  <a:pt x="11041" y="9664"/>
                  <a:pt x="11294" y="9457"/>
                </a:cubicBezTo>
                <a:cubicBezTo>
                  <a:pt x="11420" y="9343"/>
                  <a:pt x="11546" y="9228"/>
                  <a:pt x="11661" y="9102"/>
                </a:cubicBezTo>
                <a:lnTo>
                  <a:pt x="11845" y="8906"/>
                </a:lnTo>
                <a:lnTo>
                  <a:pt x="11914" y="8826"/>
                </a:lnTo>
                <a:lnTo>
                  <a:pt x="11971" y="8769"/>
                </a:lnTo>
                <a:lnTo>
                  <a:pt x="12419" y="8298"/>
                </a:lnTo>
                <a:lnTo>
                  <a:pt x="13314" y="7346"/>
                </a:lnTo>
                <a:lnTo>
                  <a:pt x="16217" y="4270"/>
                </a:lnTo>
                <a:cubicBezTo>
                  <a:pt x="16383" y="5064"/>
                  <a:pt x="16559" y="5869"/>
                  <a:pt x="16572" y="5869"/>
                </a:cubicBezTo>
                <a:cubicBezTo>
                  <a:pt x="16573" y="5869"/>
                  <a:pt x="16573" y="5868"/>
                  <a:pt x="16573" y="5865"/>
                </a:cubicBezTo>
                <a:cubicBezTo>
                  <a:pt x="16573" y="5727"/>
                  <a:pt x="17664" y="0"/>
                  <a:pt x="1766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43"/>
          <p:cNvSpPr/>
          <p:nvPr/>
        </p:nvSpPr>
        <p:spPr>
          <a:xfrm>
            <a:off x="6110899" y="2743198"/>
            <a:ext cx="175161" cy="197632"/>
          </a:xfrm>
          <a:custGeom>
            <a:rect b="b" l="l" r="r" t="t"/>
            <a:pathLst>
              <a:path extrusionOk="0" h="12005" w="10640">
                <a:moveTo>
                  <a:pt x="4729" y="1"/>
                </a:moveTo>
                <a:lnTo>
                  <a:pt x="5865" y="678"/>
                </a:lnTo>
                <a:cubicBezTo>
                  <a:pt x="4901" y="1045"/>
                  <a:pt x="3983" y="1516"/>
                  <a:pt x="3122" y="2078"/>
                </a:cubicBezTo>
                <a:cubicBezTo>
                  <a:pt x="2835" y="2273"/>
                  <a:pt x="2559" y="2480"/>
                  <a:pt x="2296" y="2698"/>
                </a:cubicBezTo>
                <a:cubicBezTo>
                  <a:pt x="2227" y="2755"/>
                  <a:pt x="2158" y="2813"/>
                  <a:pt x="2100" y="2870"/>
                </a:cubicBezTo>
                <a:cubicBezTo>
                  <a:pt x="2032" y="2939"/>
                  <a:pt x="1963" y="2997"/>
                  <a:pt x="1905" y="3054"/>
                </a:cubicBezTo>
                <a:lnTo>
                  <a:pt x="1710" y="3249"/>
                </a:lnTo>
                <a:cubicBezTo>
                  <a:pt x="1653" y="3306"/>
                  <a:pt x="1595" y="3375"/>
                  <a:pt x="1538" y="3444"/>
                </a:cubicBezTo>
                <a:cubicBezTo>
                  <a:pt x="1469" y="3513"/>
                  <a:pt x="1412" y="3582"/>
                  <a:pt x="1366" y="3651"/>
                </a:cubicBezTo>
                <a:cubicBezTo>
                  <a:pt x="1308" y="3720"/>
                  <a:pt x="1251" y="3800"/>
                  <a:pt x="1194" y="3869"/>
                </a:cubicBezTo>
                <a:cubicBezTo>
                  <a:pt x="1090" y="4007"/>
                  <a:pt x="987" y="4156"/>
                  <a:pt x="895" y="4305"/>
                </a:cubicBezTo>
                <a:cubicBezTo>
                  <a:pt x="803" y="4466"/>
                  <a:pt x="712" y="4615"/>
                  <a:pt x="631" y="4775"/>
                </a:cubicBezTo>
                <a:cubicBezTo>
                  <a:pt x="539" y="4936"/>
                  <a:pt x="471" y="5097"/>
                  <a:pt x="402" y="5269"/>
                </a:cubicBezTo>
                <a:cubicBezTo>
                  <a:pt x="264" y="5602"/>
                  <a:pt x="161" y="5958"/>
                  <a:pt x="92" y="6313"/>
                </a:cubicBezTo>
                <a:cubicBezTo>
                  <a:pt x="23" y="6681"/>
                  <a:pt x="0" y="7048"/>
                  <a:pt x="23" y="7427"/>
                </a:cubicBezTo>
                <a:cubicBezTo>
                  <a:pt x="57" y="8173"/>
                  <a:pt x="298" y="8907"/>
                  <a:pt x="712" y="9527"/>
                </a:cubicBezTo>
                <a:cubicBezTo>
                  <a:pt x="1102" y="10124"/>
                  <a:pt x="1618" y="10629"/>
                  <a:pt x="2215" y="11019"/>
                </a:cubicBezTo>
                <a:cubicBezTo>
                  <a:pt x="2801" y="11386"/>
                  <a:pt x="3432" y="11662"/>
                  <a:pt x="4097" y="11823"/>
                </a:cubicBezTo>
                <a:cubicBezTo>
                  <a:pt x="4586" y="11942"/>
                  <a:pt x="5094" y="12005"/>
                  <a:pt x="5597" y="12005"/>
                </a:cubicBezTo>
                <a:cubicBezTo>
                  <a:pt x="5767" y="12005"/>
                  <a:pt x="5937" y="11998"/>
                  <a:pt x="6106" y="11983"/>
                </a:cubicBezTo>
                <a:cubicBezTo>
                  <a:pt x="6783" y="11926"/>
                  <a:pt x="7449" y="11731"/>
                  <a:pt x="8046" y="11432"/>
                </a:cubicBezTo>
                <a:cubicBezTo>
                  <a:pt x="8654" y="11122"/>
                  <a:pt x="9182" y="10698"/>
                  <a:pt x="9607" y="10170"/>
                </a:cubicBezTo>
                <a:cubicBezTo>
                  <a:pt x="10043" y="9653"/>
                  <a:pt x="10341" y="9045"/>
                  <a:pt x="10502" y="8391"/>
                </a:cubicBezTo>
                <a:cubicBezTo>
                  <a:pt x="10639" y="7748"/>
                  <a:pt x="10628" y="7071"/>
                  <a:pt x="10444" y="6440"/>
                </a:cubicBezTo>
                <a:cubicBezTo>
                  <a:pt x="10272" y="5808"/>
                  <a:pt x="9939" y="5235"/>
                  <a:pt x="9457" y="4787"/>
                </a:cubicBezTo>
                <a:cubicBezTo>
                  <a:pt x="8987" y="4351"/>
                  <a:pt x="8401" y="4064"/>
                  <a:pt x="7759" y="3949"/>
                </a:cubicBezTo>
                <a:cubicBezTo>
                  <a:pt x="7575" y="3915"/>
                  <a:pt x="7390" y="3898"/>
                  <a:pt x="7206" y="3898"/>
                </a:cubicBezTo>
                <a:cubicBezTo>
                  <a:pt x="6769" y="3898"/>
                  <a:pt x="6337" y="3993"/>
                  <a:pt x="5934" y="4179"/>
                </a:cubicBezTo>
                <a:cubicBezTo>
                  <a:pt x="6268" y="4052"/>
                  <a:pt x="6623" y="3987"/>
                  <a:pt x="6978" y="3987"/>
                </a:cubicBezTo>
                <a:cubicBezTo>
                  <a:pt x="7232" y="3987"/>
                  <a:pt x="7487" y="4020"/>
                  <a:pt x="7736" y="4087"/>
                </a:cubicBezTo>
                <a:cubicBezTo>
                  <a:pt x="8321" y="4236"/>
                  <a:pt x="8849" y="4546"/>
                  <a:pt x="9262" y="4982"/>
                </a:cubicBezTo>
                <a:cubicBezTo>
                  <a:pt x="9652" y="5418"/>
                  <a:pt x="9928" y="5958"/>
                  <a:pt x="10031" y="6531"/>
                </a:cubicBezTo>
                <a:cubicBezTo>
                  <a:pt x="10146" y="7105"/>
                  <a:pt x="10123" y="7702"/>
                  <a:pt x="9951" y="8253"/>
                </a:cubicBezTo>
                <a:cubicBezTo>
                  <a:pt x="9790" y="8804"/>
                  <a:pt x="9492" y="9298"/>
                  <a:pt x="9090" y="9711"/>
                </a:cubicBezTo>
                <a:cubicBezTo>
                  <a:pt x="8700" y="10124"/>
                  <a:pt x="8229" y="10445"/>
                  <a:pt x="7701" y="10663"/>
                </a:cubicBezTo>
                <a:cubicBezTo>
                  <a:pt x="7185" y="10881"/>
                  <a:pt x="6622" y="10996"/>
                  <a:pt x="6060" y="10996"/>
                </a:cubicBezTo>
                <a:cubicBezTo>
                  <a:pt x="5498" y="10996"/>
                  <a:pt x="4935" y="10916"/>
                  <a:pt x="4396" y="10744"/>
                </a:cubicBezTo>
                <a:cubicBezTo>
                  <a:pt x="3879" y="10571"/>
                  <a:pt x="3386" y="10308"/>
                  <a:pt x="2938" y="9975"/>
                </a:cubicBezTo>
                <a:cubicBezTo>
                  <a:pt x="2525" y="9665"/>
                  <a:pt x="2169" y="9263"/>
                  <a:pt x="1905" y="8804"/>
                </a:cubicBezTo>
                <a:cubicBezTo>
                  <a:pt x="1676" y="8368"/>
                  <a:pt x="1549" y="7886"/>
                  <a:pt x="1561" y="7392"/>
                </a:cubicBezTo>
                <a:cubicBezTo>
                  <a:pt x="1572" y="7140"/>
                  <a:pt x="1607" y="6899"/>
                  <a:pt x="1676" y="6658"/>
                </a:cubicBezTo>
                <a:cubicBezTo>
                  <a:pt x="1745" y="6417"/>
                  <a:pt x="1825" y="6176"/>
                  <a:pt x="1951" y="5946"/>
                </a:cubicBezTo>
                <a:cubicBezTo>
                  <a:pt x="1997" y="5820"/>
                  <a:pt x="2066" y="5717"/>
                  <a:pt x="2135" y="5602"/>
                </a:cubicBezTo>
                <a:cubicBezTo>
                  <a:pt x="2192" y="5487"/>
                  <a:pt x="2273" y="5384"/>
                  <a:pt x="2353" y="5280"/>
                </a:cubicBezTo>
                <a:cubicBezTo>
                  <a:pt x="2422" y="5177"/>
                  <a:pt x="2514" y="5074"/>
                  <a:pt x="2594" y="4971"/>
                </a:cubicBezTo>
                <a:cubicBezTo>
                  <a:pt x="2640" y="4925"/>
                  <a:pt x="2686" y="4879"/>
                  <a:pt x="2732" y="4833"/>
                </a:cubicBezTo>
                <a:cubicBezTo>
                  <a:pt x="2778" y="4787"/>
                  <a:pt x="2812" y="4741"/>
                  <a:pt x="2869" y="4684"/>
                </a:cubicBezTo>
                <a:cubicBezTo>
                  <a:pt x="2927" y="4638"/>
                  <a:pt x="2961" y="4592"/>
                  <a:pt x="3019" y="4557"/>
                </a:cubicBezTo>
                <a:lnTo>
                  <a:pt x="3156" y="4431"/>
                </a:lnTo>
                <a:cubicBezTo>
                  <a:pt x="3214" y="4385"/>
                  <a:pt x="3260" y="4339"/>
                  <a:pt x="3317" y="4305"/>
                </a:cubicBezTo>
                <a:cubicBezTo>
                  <a:pt x="3363" y="4259"/>
                  <a:pt x="3420" y="4225"/>
                  <a:pt x="3478" y="4179"/>
                </a:cubicBezTo>
                <a:cubicBezTo>
                  <a:pt x="3696" y="4018"/>
                  <a:pt x="3925" y="3880"/>
                  <a:pt x="4166" y="3743"/>
                </a:cubicBezTo>
                <a:cubicBezTo>
                  <a:pt x="5004" y="3295"/>
                  <a:pt x="5888" y="2928"/>
                  <a:pt x="6795" y="2664"/>
                </a:cubicBezTo>
                <a:lnTo>
                  <a:pt x="6795" y="2664"/>
                </a:lnTo>
                <a:lnTo>
                  <a:pt x="6611" y="3846"/>
                </a:lnTo>
                <a:lnTo>
                  <a:pt x="9790" y="253"/>
                </a:lnTo>
                <a:cubicBezTo>
                  <a:pt x="9618" y="253"/>
                  <a:pt x="4729" y="1"/>
                  <a:pt x="472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43"/>
          <p:cNvSpPr/>
          <p:nvPr/>
        </p:nvSpPr>
        <p:spPr>
          <a:xfrm>
            <a:off x="6074554" y="3095303"/>
            <a:ext cx="191426" cy="214342"/>
          </a:xfrm>
          <a:custGeom>
            <a:rect b="b" l="l" r="r" t="t"/>
            <a:pathLst>
              <a:path extrusionOk="0" h="13020" w="11628">
                <a:moveTo>
                  <a:pt x="5642" y="1"/>
                </a:moveTo>
                <a:cubicBezTo>
                  <a:pt x="5575" y="1"/>
                  <a:pt x="5508" y="2"/>
                  <a:pt x="5441" y="4"/>
                </a:cubicBezTo>
                <a:cubicBezTo>
                  <a:pt x="4787" y="27"/>
                  <a:pt x="4132" y="165"/>
                  <a:pt x="3524" y="417"/>
                </a:cubicBezTo>
                <a:cubicBezTo>
                  <a:pt x="2342" y="922"/>
                  <a:pt x="1343" y="1806"/>
                  <a:pt x="724" y="2931"/>
                </a:cubicBezTo>
                <a:cubicBezTo>
                  <a:pt x="414" y="3482"/>
                  <a:pt x="207" y="4090"/>
                  <a:pt x="104" y="4710"/>
                </a:cubicBezTo>
                <a:cubicBezTo>
                  <a:pt x="1" y="5341"/>
                  <a:pt x="69" y="5984"/>
                  <a:pt x="322" y="6569"/>
                </a:cubicBezTo>
                <a:cubicBezTo>
                  <a:pt x="586" y="7143"/>
                  <a:pt x="1034" y="7602"/>
                  <a:pt x="1607" y="7866"/>
                </a:cubicBezTo>
                <a:cubicBezTo>
                  <a:pt x="1960" y="8035"/>
                  <a:pt x="2346" y="8124"/>
                  <a:pt x="2731" y="8124"/>
                </a:cubicBezTo>
                <a:cubicBezTo>
                  <a:pt x="2948" y="8124"/>
                  <a:pt x="3164" y="8096"/>
                  <a:pt x="3375" y="8038"/>
                </a:cubicBezTo>
                <a:lnTo>
                  <a:pt x="3375" y="8038"/>
                </a:lnTo>
                <a:cubicBezTo>
                  <a:pt x="3236" y="8064"/>
                  <a:pt x="3096" y="8076"/>
                  <a:pt x="2957" y="8076"/>
                </a:cubicBezTo>
                <a:cubicBezTo>
                  <a:pt x="1916" y="8076"/>
                  <a:pt x="923" y="7386"/>
                  <a:pt x="609" y="6454"/>
                </a:cubicBezTo>
                <a:cubicBezTo>
                  <a:pt x="437" y="5915"/>
                  <a:pt x="425" y="5341"/>
                  <a:pt x="563" y="4790"/>
                </a:cubicBezTo>
                <a:cubicBezTo>
                  <a:pt x="701" y="4251"/>
                  <a:pt x="930" y="3734"/>
                  <a:pt x="1252" y="3264"/>
                </a:cubicBezTo>
                <a:cubicBezTo>
                  <a:pt x="1871" y="2345"/>
                  <a:pt x="2790" y="1657"/>
                  <a:pt x="3846" y="1313"/>
                </a:cubicBezTo>
                <a:cubicBezTo>
                  <a:pt x="4297" y="1172"/>
                  <a:pt x="4758" y="1102"/>
                  <a:pt x="5228" y="1102"/>
                </a:cubicBezTo>
                <a:cubicBezTo>
                  <a:pt x="5295" y="1102"/>
                  <a:pt x="5362" y="1103"/>
                  <a:pt x="5429" y="1106"/>
                </a:cubicBezTo>
                <a:cubicBezTo>
                  <a:pt x="5957" y="1140"/>
                  <a:pt x="6485" y="1255"/>
                  <a:pt x="6967" y="1462"/>
                </a:cubicBezTo>
                <a:cubicBezTo>
                  <a:pt x="7461" y="1657"/>
                  <a:pt x="7908" y="1932"/>
                  <a:pt x="8299" y="2277"/>
                </a:cubicBezTo>
                <a:cubicBezTo>
                  <a:pt x="8677" y="2609"/>
                  <a:pt x="8999" y="3011"/>
                  <a:pt x="9240" y="3459"/>
                </a:cubicBezTo>
                <a:cubicBezTo>
                  <a:pt x="9699" y="4354"/>
                  <a:pt x="9860" y="5375"/>
                  <a:pt x="9676" y="6374"/>
                </a:cubicBezTo>
                <a:cubicBezTo>
                  <a:pt x="9584" y="6845"/>
                  <a:pt x="9423" y="7292"/>
                  <a:pt x="9171" y="7705"/>
                </a:cubicBezTo>
                <a:cubicBezTo>
                  <a:pt x="8930" y="8119"/>
                  <a:pt x="8609" y="8474"/>
                  <a:pt x="8241" y="8773"/>
                </a:cubicBezTo>
                <a:cubicBezTo>
                  <a:pt x="7874" y="9071"/>
                  <a:pt x="7472" y="9312"/>
                  <a:pt x="7025" y="9473"/>
                </a:cubicBezTo>
                <a:cubicBezTo>
                  <a:pt x="6818" y="9553"/>
                  <a:pt x="6600" y="9611"/>
                  <a:pt x="6382" y="9656"/>
                </a:cubicBezTo>
                <a:lnTo>
                  <a:pt x="6623" y="8417"/>
                </a:lnTo>
                <a:lnTo>
                  <a:pt x="1539" y="11872"/>
                </a:lnTo>
                <a:lnTo>
                  <a:pt x="7300" y="13019"/>
                </a:lnTo>
                <a:lnTo>
                  <a:pt x="6807" y="12067"/>
                </a:lnTo>
                <a:cubicBezTo>
                  <a:pt x="7208" y="11963"/>
                  <a:pt x="7599" y="11826"/>
                  <a:pt x="7977" y="11642"/>
                </a:cubicBezTo>
                <a:cubicBezTo>
                  <a:pt x="8632" y="11321"/>
                  <a:pt x="9228" y="10907"/>
                  <a:pt x="9745" y="10402"/>
                </a:cubicBezTo>
                <a:cubicBezTo>
                  <a:pt x="10261" y="9897"/>
                  <a:pt x="10686" y="9312"/>
                  <a:pt x="10996" y="8669"/>
                </a:cubicBezTo>
                <a:cubicBezTo>
                  <a:pt x="11306" y="8027"/>
                  <a:pt x="11501" y="7327"/>
                  <a:pt x="11558" y="6615"/>
                </a:cubicBezTo>
                <a:cubicBezTo>
                  <a:pt x="11627" y="5926"/>
                  <a:pt x="11570" y="5226"/>
                  <a:pt x="11409" y="4549"/>
                </a:cubicBezTo>
                <a:cubicBezTo>
                  <a:pt x="11248" y="3872"/>
                  <a:pt x="10973" y="3229"/>
                  <a:pt x="10594" y="2655"/>
                </a:cubicBezTo>
                <a:cubicBezTo>
                  <a:pt x="10215" y="2081"/>
                  <a:pt x="9745" y="1576"/>
                  <a:pt x="9194" y="1163"/>
                </a:cubicBezTo>
                <a:cubicBezTo>
                  <a:pt x="8643" y="773"/>
                  <a:pt x="8046" y="475"/>
                  <a:pt x="7403" y="268"/>
                </a:cubicBezTo>
                <a:cubicBezTo>
                  <a:pt x="6836" y="93"/>
                  <a:pt x="6240" y="1"/>
                  <a:pt x="564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43"/>
          <p:cNvSpPr/>
          <p:nvPr/>
        </p:nvSpPr>
        <p:spPr>
          <a:xfrm rot="5756195">
            <a:off x="6064993" y="2393048"/>
            <a:ext cx="266961" cy="192558"/>
          </a:xfrm>
          <a:custGeom>
            <a:rect b="b" l="l" r="r" t="t"/>
            <a:pathLst>
              <a:path extrusionOk="0" h="11698" w="16218">
                <a:moveTo>
                  <a:pt x="2458" y="1"/>
                </a:moveTo>
                <a:cubicBezTo>
                  <a:pt x="2457" y="1"/>
                  <a:pt x="2457" y="1"/>
                  <a:pt x="2457" y="2"/>
                </a:cubicBezTo>
                <a:cubicBezTo>
                  <a:pt x="2422" y="117"/>
                  <a:pt x="0" y="4111"/>
                  <a:pt x="0" y="4111"/>
                </a:cubicBezTo>
                <a:lnTo>
                  <a:pt x="1125" y="3687"/>
                </a:lnTo>
                <a:lnTo>
                  <a:pt x="1125" y="3687"/>
                </a:lnTo>
                <a:cubicBezTo>
                  <a:pt x="1114" y="3790"/>
                  <a:pt x="1114" y="3905"/>
                  <a:pt x="1114" y="4019"/>
                </a:cubicBezTo>
                <a:cubicBezTo>
                  <a:pt x="1102" y="4513"/>
                  <a:pt x="1160" y="5006"/>
                  <a:pt x="1252" y="5488"/>
                </a:cubicBezTo>
                <a:cubicBezTo>
                  <a:pt x="1355" y="6005"/>
                  <a:pt x="1527" y="6498"/>
                  <a:pt x="1791" y="6958"/>
                </a:cubicBezTo>
                <a:cubicBezTo>
                  <a:pt x="2055" y="7428"/>
                  <a:pt x="2411" y="7841"/>
                  <a:pt x="2835" y="8163"/>
                </a:cubicBezTo>
                <a:cubicBezTo>
                  <a:pt x="3272" y="8518"/>
                  <a:pt x="3799" y="8737"/>
                  <a:pt x="4350" y="8828"/>
                </a:cubicBezTo>
                <a:cubicBezTo>
                  <a:pt x="4419" y="8840"/>
                  <a:pt x="4488" y="8851"/>
                  <a:pt x="4557" y="8851"/>
                </a:cubicBezTo>
                <a:cubicBezTo>
                  <a:pt x="4637" y="8851"/>
                  <a:pt x="4706" y="8863"/>
                  <a:pt x="4775" y="8863"/>
                </a:cubicBezTo>
                <a:lnTo>
                  <a:pt x="4993" y="8851"/>
                </a:lnTo>
                <a:lnTo>
                  <a:pt x="5200" y="8817"/>
                </a:lnTo>
                <a:lnTo>
                  <a:pt x="5303" y="8805"/>
                </a:lnTo>
                <a:cubicBezTo>
                  <a:pt x="5337" y="8805"/>
                  <a:pt x="5372" y="8782"/>
                  <a:pt x="5406" y="8782"/>
                </a:cubicBezTo>
                <a:lnTo>
                  <a:pt x="5601" y="8725"/>
                </a:lnTo>
                <a:cubicBezTo>
                  <a:pt x="5659" y="8714"/>
                  <a:pt x="5728" y="8691"/>
                  <a:pt x="5785" y="8668"/>
                </a:cubicBezTo>
                <a:cubicBezTo>
                  <a:pt x="5842" y="8645"/>
                  <a:pt x="5911" y="8622"/>
                  <a:pt x="5957" y="8599"/>
                </a:cubicBezTo>
                <a:cubicBezTo>
                  <a:pt x="6382" y="8415"/>
                  <a:pt x="6784" y="8197"/>
                  <a:pt x="7174" y="7945"/>
                </a:cubicBezTo>
                <a:cubicBezTo>
                  <a:pt x="7254" y="7899"/>
                  <a:pt x="7346" y="7841"/>
                  <a:pt x="7438" y="7795"/>
                </a:cubicBezTo>
                <a:lnTo>
                  <a:pt x="7564" y="7727"/>
                </a:lnTo>
                <a:lnTo>
                  <a:pt x="7690" y="7658"/>
                </a:lnTo>
                <a:cubicBezTo>
                  <a:pt x="7782" y="7612"/>
                  <a:pt x="7862" y="7577"/>
                  <a:pt x="7943" y="7543"/>
                </a:cubicBezTo>
                <a:cubicBezTo>
                  <a:pt x="7989" y="7520"/>
                  <a:pt x="8035" y="7508"/>
                  <a:pt x="8069" y="7497"/>
                </a:cubicBezTo>
                <a:cubicBezTo>
                  <a:pt x="8115" y="7486"/>
                  <a:pt x="8149" y="7463"/>
                  <a:pt x="8195" y="7463"/>
                </a:cubicBezTo>
                <a:cubicBezTo>
                  <a:pt x="8335" y="7416"/>
                  <a:pt x="8481" y="7393"/>
                  <a:pt x="8627" y="7393"/>
                </a:cubicBezTo>
                <a:cubicBezTo>
                  <a:pt x="8806" y="7393"/>
                  <a:pt x="8984" y="7428"/>
                  <a:pt x="9148" y="7497"/>
                </a:cubicBezTo>
                <a:cubicBezTo>
                  <a:pt x="9492" y="7635"/>
                  <a:pt x="9791" y="7853"/>
                  <a:pt x="10032" y="8140"/>
                </a:cubicBezTo>
                <a:cubicBezTo>
                  <a:pt x="10571" y="8702"/>
                  <a:pt x="10927" y="9505"/>
                  <a:pt x="11466" y="10217"/>
                </a:cubicBezTo>
                <a:cubicBezTo>
                  <a:pt x="11604" y="10401"/>
                  <a:pt x="11753" y="10573"/>
                  <a:pt x="11914" y="10734"/>
                </a:cubicBezTo>
                <a:cubicBezTo>
                  <a:pt x="11994" y="10814"/>
                  <a:pt x="12086" y="10883"/>
                  <a:pt x="12178" y="10952"/>
                </a:cubicBezTo>
                <a:cubicBezTo>
                  <a:pt x="12258" y="11032"/>
                  <a:pt x="12362" y="11089"/>
                  <a:pt x="12453" y="11158"/>
                </a:cubicBezTo>
                <a:cubicBezTo>
                  <a:pt x="12832" y="11388"/>
                  <a:pt x="13257" y="11548"/>
                  <a:pt x="13704" y="11640"/>
                </a:cubicBezTo>
                <a:cubicBezTo>
                  <a:pt x="13819" y="11663"/>
                  <a:pt x="13922" y="11663"/>
                  <a:pt x="14037" y="11675"/>
                </a:cubicBezTo>
                <a:cubicBezTo>
                  <a:pt x="14140" y="11698"/>
                  <a:pt x="14255" y="11686"/>
                  <a:pt x="14370" y="11698"/>
                </a:cubicBezTo>
                <a:cubicBezTo>
                  <a:pt x="14473" y="11698"/>
                  <a:pt x="14588" y="11698"/>
                  <a:pt x="14691" y="11675"/>
                </a:cubicBezTo>
                <a:cubicBezTo>
                  <a:pt x="14806" y="11663"/>
                  <a:pt x="14909" y="11652"/>
                  <a:pt x="15024" y="11629"/>
                </a:cubicBezTo>
                <a:cubicBezTo>
                  <a:pt x="15449" y="11548"/>
                  <a:pt x="15851" y="11388"/>
                  <a:pt x="16218" y="11147"/>
                </a:cubicBezTo>
                <a:lnTo>
                  <a:pt x="16218" y="11147"/>
                </a:lnTo>
                <a:cubicBezTo>
                  <a:pt x="15839" y="11342"/>
                  <a:pt x="15426" y="11468"/>
                  <a:pt x="15001" y="11503"/>
                </a:cubicBezTo>
                <a:cubicBezTo>
                  <a:pt x="14898" y="11514"/>
                  <a:pt x="14795" y="11514"/>
                  <a:pt x="14691" y="11514"/>
                </a:cubicBezTo>
                <a:cubicBezTo>
                  <a:pt x="14588" y="11514"/>
                  <a:pt x="14473" y="11503"/>
                  <a:pt x="14370" y="11503"/>
                </a:cubicBezTo>
                <a:cubicBezTo>
                  <a:pt x="14267" y="11491"/>
                  <a:pt x="14163" y="11480"/>
                  <a:pt x="14072" y="11457"/>
                </a:cubicBezTo>
                <a:cubicBezTo>
                  <a:pt x="13968" y="11434"/>
                  <a:pt x="13865" y="11411"/>
                  <a:pt x="13762" y="11376"/>
                </a:cubicBezTo>
                <a:cubicBezTo>
                  <a:pt x="13372" y="11273"/>
                  <a:pt x="13004" y="11078"/>
                  <a:pt x="12671" y="10837"/>
                </a:cubicBezTo>
                <a:cubicBezTo>
                  <a:pt x="12603" y="10768"/>
                  <a:pt x="12522" y="10711"/>
                  <a:pt x="12453" y="10642"/>
                </a:cubicBezTo>
                <a:cubicBezTo>
                  <a:pt x="12384" y="10561"/>
                  <a:pt x="12304" y="10493"/>
                  <a:pt x="12247" y="10412"/>
                </a:cubicBezTo>
                <a:cubicBezTo>
                  <a:pt x="12120" y="10263"/>
                  <a:pt x="11994" y="10091"/>
                  <a:pt x="11891" y="9919"/>
                </a:cubicBezTo>
                <a:cubicBezTo>
                  <a:pt x="11684" y="9574"/>
                  <a:pt x="11501" y="9196"/>
                  <a:pt x="11317" y="8805"/>
                </a:cubicBezTo>
                <a:cubicBezTo>
                  <a:pt x="11225" y="8610"/>
                  <a:pt x="11122" y="8415"/>
                  <a:pt x="11019" y="8209"/>
                </a:cubicBezTo>
                <a:cubicBezTo>
                  <a:pt x="10904" y="8013"/>
                  <a:pt x="10778" y="7818"/>
                  <a:pt x="10640" y="7635"/>
                </a:cubicBezTo>
                <a:cubicBezTo>
                  <a:pt x="10342" y="7233"/>
                  <a:pt x="9974" y="6912"/>
                  <a:pt x="9538" y="6671"/>
                </a:cubicBezTo>
                <a:cubicBezTo>
                  <a:pt x="9297" y="6544"/>
                  <a:pt x="9045" y="6464"/>
                  <a:pt x="8781" y="6430"/>
                </a:cubicBezTo>
                <a:cubicBezTo>
                  <a:pt x="8643" y="6407"/>
                  <a:pt x="8505" y="6407"/>
                  <a:pt x="8379" y="6407"/>
                </a:cubicBezTo>
                <a:cubicBezTo>
                  <a:pt x="8310" y="6407"/>
                  <a:pt x="8241" y="6407"/>
                  <a:pt x="8172" y="6418"/>
                </a:cubicBezTo>
                <a:lnTo>
                  <a:pt x="7977" y="6441"/>
                </a:lnTo>
                <a:cubicBezTo>
                  <a:pt x="7920" y="6453"/>
                  <a:pt x="7851" y="6464"/>
                  <a:pt x="7794" y="6487"/>
                </a:cubicBezTo>
                <a:cubicBezTo>
                  <a:pt x="7736" y="6498"/>
                  <a:pt x="7667" y="6510"/>
                  <a:pt x="7610" y="6533"/>
                </a:cubicBezTo>
                <a:cubicBezTo>
                  <a:pt x="7495" y="6567"/>
                  <a:pt x="7369" y="6602"/>
                  <a:pt x="7266" y="6648"/>
                </a:cubicBezTo>
                <a:lnTo>
                  <a:pt x="7093" y="6705"/>
                </a:lnTo>
                <a:lnTo>
                  <a:pt x="6933" y="6774"/>
                </a:lnTo>
                <a:cubicBezTo>
                  <a:pt x="6829" y="6820"/>
                  <a:pt x="6726" y="6866"/>
                  <a:pt x="6634" y="6923"/>
                </a:cubicBezTo>
                <a:cubicBezTo>
                  <a:pt x="6267" y="7095"/>
                  <a:pt x="5900" y="7256"/>
                  <a:pt x="5521" y="7382"/>
                </a:cubicBezTo>
                <a:cubicBezTo>
                  <a:pt x="5475" y="7394"/>
                  <a:pt x="5441" y="7405"/>
                  <a:pt x="5395" y="7417"/>
                </a:cubicBezTo>
                <a:cubicBezTo>
                  <a:pt x="5349" y="7428"/>
                  <a:pt x="5314" y="7440"/>
                  <a:pt x="5269" y="7451"/>
                </a:cubicBezTo>
                <a:lnTo>
                  <a:pt x="5154" y="7463"/>
                </a:lnTo>
                <a:lnTo>
                  <a:pt x="5096" y="7474"/>
                </a:lnTo>
                <a:lnTo>
                  <a:pt x="4924" y="7474"/>
                </a:lnTo>
                <a:lnTo>
                  <a:pt x="4821" y="7463"/>
                </a:lnTo>
                <a:cubicBezTo>
                  <a:pt x="4787" y="7463"/>
                  <a:pt x="4752" y="7451"/>
                  <a:pt x="4718" y="7451"/>
                </a:cubicBezTo>
                <a:cubicBezTo>
                  <a:pt x="4683" y="7440"/>
                  <a:pt x="4649" y="7440"/>
                  <a:pt x="4614" y="7428"/>
                </a:cubicBezTo>
                <a:cubicBezTo>
                  <a:pt x="4316" y="7336"/>
                  <a:pt x="4052" y="7187"/>
                  <a:pt x="3834" y="6969"/>
                </a:cubicBezTo>
                <a:cubicBezTo>
                  <a:pt x="3604" y="6751"/>
                  <a:pt x="3421" y="6476"/>
                  <a:pt x="3294" y="6189"/>
                </a:cubicBezTo>
                <a:cubicBezTo>
                  <a:pt x="3168" y="5867"/>
                  <a:pt x="3088" y="5546"/>
                  <a:pt x="3053" y="5213"/>
                </a:cubicBezTo>
                <a:cubicBezTo>
                  <a:pt x="3019" y="4697"/>
                  <a:pt x="3042" y="4180"/>
                  <a:pt x="3122" y="3664"/>
                </a:cubicBezTo>
                <a:lnTo>
                  <a:pt x="4304" y="4237"/>
                </a:lnTo>
                <a:cubicBezTo>
                  <a:pt x="4304" y="4237"/>
                  <a:pt x="2522" y="1"/>
                  <a:pt x="24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43"/>
          <p:cNvSpPr/>
          <p:nvPr/>
        </p:nvSpPr>
        <p:spPr>
          <a:xfrm>
            <a:off x="6448076" y="4127327"/>
            <a:ext cx="178947" cy="162896"/>
          </a:xfrm>
          <a:custGeom>
            <a:rect b="b" l="l" r="r" t="t"/>
            <a:pathLst>
              <a:path extrusionOk="0" h="9895" w="10870">
                <a:moveTo>
                  <a:pt x="10869" y="1"/>
                </a:moveTo>
                <a:lnTo>
                  <a:pt x="10869" y="1"/>
                </a:lnTo>
                <a:cubicBezTo>
                  <a:pt x="9779" y="276"/>
                  <a:pt x="3914" y="1917"/>
                  <a:pt x="3914" y="1917"/>
                </a:cubicBezTo>
                <a:lnTo>
                  <a:pt x="5727" y="2549"/>
                </a:lnTo>
                <a:lnTo>
                  <a:pt x="0" y="9894"/>
                </a:lnTo>
                <a:lnTo>
                  <a:pt x="7736" y="4959"/>
                </a:lnTo>
                <a:cubicBezTo>
                  <a:pt x="8057" y="5847"/>
                  <a:pt x="8368" y="6706"/>
                  <a:pt x="8409" y="6706"/>
                </a:cubicBezTo>
                <a:cubicBezTo>
                  <a:pt x="8411" y="6706"/>
                  <a:pt x="8413" y="6701"/>
                  <a:pt x="8413" y="6692"/>
                </a:cubicBezTo>
                <a:cubicBezTo>
                  <a:pt x="8413" y="6416"/>
                  <a:pt x="10869" y="1"/>
                  <a:pt x="108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43"/>
          <p:cNvSpPr/>
          <p:nvPr/>
        </p:nvSpPr>
        <p:spPr>
          <a:xfrm>
            <a:off x="6438717" y="3055375"/>
            <a:ext cx="198" cy="955"/>
          </a:xfrm>
          <a:custGeom>
            <a:rect b="b" l="l" r="r" t="t"/>
            <a:pathLst>
              <a:path extrusionOk="0" h="58" w="12">
                <a:moveTo>
                  <a:pt x="0" y="0"/>
                </a:moveTo>
                <a:cubicBezTo>
                  <a:pt x="0" y="7"/>
                  <a:pt x="0" y="27"/>
                  <a:pt x="0" y="57"/>
                </a:cubicBezTo>
                <a:cubicBezTo>
                  <a:pt x="12" y="34"/>
                  <a:pt x="12" y="12"/>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43"/>
          <p:cNvSpPr/>
          <p:nvPr/>
        </p:nvSpPr>
        <p:spPr>
          <a:xfrm>
            <a:off x="6327440" y="2915936"/>
            <a:ext cx="145117" cy="251777"/>
          </a:xfrm>
          <a:custGeom>
            <a:rect b="b" l="l" r="r" t="t"/>
            <a:pathLst>
              <a:path extrusionOk="0" h="15294" w="8815">
                <a:moveTo>
                  <a:pt x="0" y="1"/>
                </a:moveTo>
                <a:lnTo>
                  <a:pt x="0" y="1"/>
                </a:lnTo>
                <a:cubicBezTo>
                  <a:pt x="367" y="391"/>
                  <a:pt x="700" y="804"/>
                  <a:pt x="1010" y="1252"/>
                </a:cubicBezTo>
                <a:cubicBezTo>
                  <a:pt x="1308" y="1677"/>
                  <a:pt x="1561" y="2124"/>
                  <a:pt x="1779" y="2595"/>
                </a:cubicBezTo>
                <a:cubicBezTo>
                  <a:pt x="2192" y="3513"/>
                  <a:pt x="2433" y="4500"/>
                  <a:pt x="2502" y="5498"/>
                </a:cubicBezTo>
                <a:cubicBezTo>
                  <a:pt x="2548" y="6003"/>
                  <a:pt x="2559" y="6520"/>
                  <a:pt x="2582" y="7059"/>
                </a:cubicBezTo>
                <a:cubicBezTo>
                  <a:pt x="2594" y="7633"/>
                  <a:pt x="2640" y="8207"/>
                  <a:pt x="2720" y="8781"/>
                </a:cubicBezTo>
                <a:cubicBezTo>
                  <a:pt x="2812" y="9424"/>
                  <a:pt x="2973" y="10055"/>
                  <a:pt x="3214" y="10663"/>
                </a:cubicBezTo>
                <a:cubicBezTo>
                  <a:pt x="3351" y="10985"/>
                  <a:pt x="3501" y="11306"/>
                  <a:pt x="3684" y="11616"/>
                </a:cubicBezTo>
                <a:cubicBezTo>
                  <a:pt x="3087" y="11960"/>
                  <a:pt x="2548" y="12293"/>
                  <a:pt x="2548" y="12293"/>
                </a:cubicBezTo>
                <a:cubicBezTo>
                  <a:pt x="2683" y="12428"/>
                  <a:pt x="8290" y="15293"/>
                  <a:pt x="8660" y="15293"/>
                </a:cubicBezTo>
                <a:cubicBezTo>
                  <a:pt x="8668" y="15293"/>
                  <a:pt x="8674" y="15292"/>
                  <a:pt x="8677" y="15289"/>
                </a:cubicBezTo>
                <a:cubicBezTo>
                  <a:pt x="8815" y="15162"/>
                  <a:pt x="6909" y="9206"/>
                  <a:pt x="6772" y="8540"/>
                </a:cubicBezTo>
                <a:cubicBezTo>
                  <a:pt x="6737" y="8678"/>
                  <a:pt x="6508" y="9056"/>
                  <a:pt x="6232" y="9447"/>
                </a:cubicBezTo>
                <a:cubicBezTo>
                  <a:pt x="6152" y="9366"/>
                  <a:pt x="6060" y="9274"/>
                  <a:pt x="5980" y="9160"/>
                </a:cubicBezTo>
                <a:cubicBezTo>
                  <a:pt x="5716" y="8827"/>
                  <a:pt x="5486" y="8460"/>
                  <a:pt x="5314" y="8069"/>
                </a:cubicBezTo>
                <a:cubicBezTo>
                  <a:pt x="4924" y="7220"/>
                  <a:pt x="4660" y="6153"/>
                  <a:pt x="4247" y="5085"/>
                </a:cubicBezTo>
                <a:cubicBezTo>
                  <a:pt x="3868" y="3995"/>
                  <a:pt x="3283" y="2985"/>
                  <a:pt x="2537" y="2101"/>
                </a:cubicBezTo>
                <a:cubicBezTo>
                  <a:pt x="2169" y="1688"/>
                  <a:pt x="1768" y="1298"/>
                  <a:pt x="1331" y="942"/>
                </a:cubicBezTo>
                <a:cubicBezTo>
                  <a:pt x="907" y="598"/>
                  <a:pt x="471" y="288"/>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43"/>
          <p:cNvSpPr/>
          <p:nvPr/>
        </p:nvSpPr>
        <p:spPr>
          <a:xfrm>
            <a:off x="6162502" y="4077069"/>
            <a:ext cx="274562" cy="94676"/>
          </a:xfrm>
          <a:custGeom>
            <a:rect b="b" l="l" r="r" t="t"/>
            <a:pathLst>
              <a:path extrusionOk="0" h="5751" w="16678">
                <a:moveTo>
                  <a:pt x="16677" y="0"/>
                </a:moveTo>
                <a:cubicBezTo>
                  <a:pt x="15082" y="1377"/>
                  <a:pt x="13096" y="2192"/>
                  <a:pt x="10996" y="2341"/>
                </a:cubicBezTo>
                <a:cubicBezTo>
                  <a:pt x="10831" y="2350"/>
                  <a:pt x="10666" y="2355"/>
                  <a:pt x="10502" y="2355"/>
                </a:cubicBezTo>
                <a:cubicBezTo>
                  <a:pt x="8983" y="2355"/>
                  <a:pt x="7488" y="1974"/>
                  <a:pt x="6153" y="1228"/>
                </a:cubicBezTo>
                <a:lnTo>
                  <a:pt x="6818" y="287"/>
                </a:lnTo>
                <a:lnTo>
                  <a:pt x="6818" y="287"/>
                </a:lnTo>
                <a:lnTo>
                  <a:pt x="1" y="838"/>
                </a:lnTo>
                <a:lnTo>
                  <a:pt x="5590" y="5750"/>
                </a:lnTo>
                <a:lnTo>
                  <a:pt x="5430" y="4488"/>
                </a:lnTo>
                <a:lnTo>
                  <a:pt x="5430" y="4488"/>
                </a:lnTo>
                <a:cubicBezTo>
                  <a:pt x="6172" y="4634"/>
                  <a:pt x="6926" y="4708"/>
                  <a:pt x="7680" y="4708"/>
                </a:cubicBezTo>
                <a:cubicBezTo>
                  <a:pt x="8928" y="4708"/>
                  <a:pt x="10175" y="4506"/>
                  <a:pt x="11363" y="4097"/>
                </a:cubicBezTo>
                <a:cubicBezTo>
                  <a:pt x="13533" y="3340"/>
                  <a:pt x="15392" y="1905"/>
                  <a:pt x="1667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43"/>
          <p:cNvSpPr/>
          <p:nvPr/>
        </p:nvSpPr>
        <p:spPr>
          <a:xfrm>
            <a:off x="6435217" y="2861114"/>
            <a:ext cx="157974" cy="121707"/>
          </a:xfrm>
          <a:custGeom>
            <a:rect b="b" l="l" r="r" t="t"/>
            <a:pathLst>
              <a:path extrusionOk="0" h="7393" w="9596">
                <a:moveTo>
                  <a:pt x="5372" y="1"/>
                </a:moveTo>
                <a:cubicBezTo>
                  <a:pt x="4832" y="12"/>
                  <a:pt x="4316" y="116"/>
                  <a:pt x="3822" y="299"/>
                </a:cubicBezTo>
                <a:cubicBezTo>
                  <a:pt x="3501" y="426"/>
                  <a:pt x="3202" y="575"/>
                  <a:pt x="2927" y="758"/>
                </a:cubicBezTo>
                <a:cubicBezTo>
                  <a:pt x="2640" y="954"/>
                  <a:pt x="2387" y="1172"/>
                  <a:pt x="2158" y="1424"/>
                </a:cubicBezTo>
                <a:cubicBezTo>
                  <a:pt x="1951" y="1654"/>
                  <a:pt x="1779" y="1895"/>
                  <a:pt x="1630" y="2170"/>
                </a:cubicBezTo>
                <a:cubicBezTo>
                  <a:pt x="1366" y="1906"/>
                  <a:pt x="1090" y="678"/>
                  <a:pt x="1090" y="678"/>
                </a:cubicBezTo>
                <a:cubicBezTo>
                  <a:pt x="1090" y="793"/>
                  <a:pt x="0" y="5728"/>
                  <a:pt x="0" y="5728"/>
                </a:cubicBezTo>
                <a:lnTo>
                  <a:pt x="4637" y="3811"/>
                </a:lnTo>
                <a:cubicBezTo>
                  <a:pt x="4603" y="3811"/>
                  <a:pt x="3684" y="3811"/>
                  <a:pt x="3156" y="3479"/>
                </a:cubicBezTo>
                <a:cubicBezTo>
                  <a:pt x="3329" y="3387"/>
                  <a:pt x="3501" y="3283"/>
                  <a:pt x="3673" y="3192"/>
                </a:cubicBezTo>
                <a:cubicBezTo>
                  <a:pt x="3845" y="3088"/>
                  <a:pt x="4017" y="3008"/>
                  <a:pt x="4189" y="2939"/>
                </a:cubicBezTo>
                <a:cubicBezTo>
                  <a:pt x="4350" y="2870"/>
                  <a:pt x="4511" y="2801"/>
                  <a:pt x="4683" y="2756"/>
                </a:cubicBezTo>
                <a:cubicBezTo>
                  <a:pt x="4912" y="2687"/>
                  <a:pt x="5165" y="2652"/>
                  <a:pt x="5406" y="2641"/>
                </a:cubicBezTo>
                <a:cubicBezTo>
                  <a:pt x="5528" y="2627"/>
                  <a:pt x="5650" y="2621"/>
                  <a:pt x="5773" y="2621"/>
                </a:cubicBezTo>
                <a:cubicBezTo>
                  <a:pt x="5960" y="2621"/>
                  <a:pt x="6148" y="2636"/>
                  <a:pt x="6336" y="2664"/>
                </a:cubicBezTo>
                <a:cubicBezTo>
                  <a:pt x="6600" y="2710"/>
                  <a:pt x="6852" y="2790"/>
                  <a:pt x="7105" y="2905"/>
                </a:cubicBezTo>
                <a:cubicBezTo>
                  <a:pt x="7392" y="3054"/>
                  <a:pt x="7655" y="3249"/>
                  <a:pt x="7862" y="3479"/>
                </a:cubicBezTo>
                <a:cubicBezTo>
                  <a:pt x="8103" y="3743"/>
                  <a:pt x="8287" y="4064"/>
                  <a:pt x="8379" y="4408"/>
                </a:cubicBezTo>
                <a:cubicBezTo>
                  <a:pt x="8585" y="5154"/>
                  <a:pt x="8482" y="5958"/>
                  <a:pt x="8092" y="6623"/>
                </a:cubicBezTo>
                <a:cubicBezTo>
                  <a:pt x="7919" y="6922"/>
                  <a:pt x="7701" y="7174"/>
                  <a:pt x="7437" y="7392"/>
                </a:cubicBezTo>
                <a:cubicBezTo>
                  <a:pt x="7782" y="7266"/>
                  <a:pt x="8092" y="7082"/>
                  <a:pt x="8356" y="6853"/>
                </a:cubicBezTo>
                <a:cubicBezTo>
                  <a:pt x="8700" y="6554"/>
                  <a:pt x="8975" y="6199"/>
                  <a:pt x="9170" y="5786"/>
                </a:cubicBezTo>
                <a:cubicBezTo>
                  <a:pt x="9400" y="5326"/>
                  <a:pt x="9538" y="4821"/>
                  <a:pt x="9572" y="4305"/>
                </a:cubicBezTo>
                <a:cubicBezTo>
                  <a:pt x="9595" y="3743"/>
                  <a:pt x="9492" y="3180"/>
                  <a:pt x="9262" y="2664"/>
                </a:cubicBezTo>
                <a:cubicBezTo>
                  <a:pt x="9044" y="2159"/>
                  <a:pt x="8734" y="1700"/>
                  <a:pt x="8344" y="1321"/>
                </a:cubicBezTo>
                <a:cubicBezTo>
                  <a:pt x="7988" y="977"/>
                  <a:pt x="7598" y="690"/>
                  <a:pt x="7162" y="472"/>
                </a:cubicBezTo>
                <a:cubicBezTo>
                  <a:pt x="6818" y="299"/>
                  <a:pt x="6450" y="162"/>
                  <a:pt x="6072" y="81"/>
                </a:cubicBezTo>
                <a:cubicBezTo>
                  <a:pt x="5842" y="35"/>
                  <a:pt x="5601" y="1"/>
                  <a:pt x="537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43"/>
          <p:cNvSpPr/>
          <p:nvPr/>
        </p:nvSpPr>
        <p:spPr>
          <a:xfrm rot="4553285">
            <a:off x="6198353" y="2424271"/>
            <a:ext cx="111463" cy="187024"/>
          </a:xfrm>
          <a:custGeom>
            <a:rect b="b" l="l" r="r" t="t"/>
            <a:pathLst>
              <a:path extrusionOk="0" h="15670" w="9339">
                <a:moveTo>
                  <a:pt x="4917" y="4499"/>
                </a:moveTo>
                <a:cubicBezTo>
                  <a:pt x="4918" y="4500"/>
                  <a:pt x="4919" y="4501"/>
                  <a:pt x="4920" y="4502"/>
                </a:cubicBezTo>
                <a:cubicBezTo>
                  <a:pt x="4919" y="4501"/>
                  <a:pt x="4918" y="4500"/>
                  <a:pt x="4917" y="4499"/>
                </a:cubicBezTo>
                <a:close/>
                <a:moveTo>
                  <a:pt x="960" y="0"/>
                </a:moveTo>
                <a:cubicBezTo>
                  <a:pt x="950" y="0"/>
                  <a:pt x="132" y="5675"/>
                  <a:pt x="7" y="5868"/>
                </a:cubicBezTo>
                <a:cubicBezTo>
                  <a:pt x="1" y="5877"/>
                  <a:pt x="1" y="5882"/>
                  <a:pt x="5" y="5882"/>
                </a:cubicBezTo>
                <a:cubicBezTo>
                  <a:pt x="48" y="5882"/>
                  <a:pt x="590" y="5442"/>
                  <a:pt x="1017" y="5202"/>
                </a:cubicBezTo>
                <a:cubicBezTo>
                  <a:pt x="1086" y="11802"/>
                  <a:pt x="7663" y="6224"/>
                  <a:pt x="8581" y="15670"/>
                </a:cubicBezTo>
                <a:cubicBezTo>
                  <a:pt x="9339" y="5994"/>
                  <a:pt x="2291" y="10539"/>
                  <a:pt x="3164" y="4135"/>
                </a:cubicBezTo>
                <a:lnTo>
                  <a:pt x="3164" y="4135"/>
                </a:lnTo>
                <a:cubicBezTo>
                  <a:pt x="3810" y="4373"/>
                  <a:pt x="4836" y="4410"/>
                  <a:pt x="4917" y="4499"/>
                </a:cubicBezTo>
                <a:lnTo>
                  <a:pt x="4917" y="4499"/>
                </a:lnTo>
                <a:cubicBezTo>
                  <a:pt x="4491" y="3947"/>
                  <a:pt x="949" y="164"/>
                  <a:pt x="960" y="3"/>
                </a:cubicBezTo>
                <a:cubicBezTo>
                  <a:pt x="960" y="1"/>
                  <a:pt x="960" y="0"/>
                  <a:pt x="9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43"/>
          <p:cNvSpPr/>
          <p:nvPr/>
        </p:nvSpPr>
        <p:spPr>
          <a:xfrm>
            <a:off x="6249272" y="3351697"/>
            <a:ext cx="273047" cy="193583"/>
          </a:xfrm>
          <a:custGeom>
            <a:rect b="b" l="l" r="r" t="t"/>
            <a:pathLst>
              <a:path extrusionOk="0" h="11759" w="16586">
                <a:moveTo>
                  <a:pt x="8487" y="0"/>
                </a:moveTo>
                <a:cubicBezTo>
                  <a:pt x="8382" y="0"/>
                  <a:pt x="8277" y="2"/>
                  <a:pt x="8172" y="6"/>
                </a:cubicBezTo>
                <a:cubicBezTo>
                  <a:pt x="7587" y="40"/>
                  <a:pt x="6990" y="109"/>
                  <a:pt x="6416" y="236"/>
                </a:cubicBezTo>
                <a:cubicBezTo>
                  <a:pt x="5877" y="350"/>
                  <a:pt x="5337" y="500"/>
                  <a:pt x="4821" y="695"/>
                </a:cubicBezTo>
                <a:cubicBezTo>
                  <a:pt x="3926" y="1005"/>
                  <a:pt x="3065" y="1406"/>
                  <a:pt x="2239" y="1888"/>
                </a:cubicBezTo>
                <a:cubicBezTo>
                  <a:pt x="1665" y="2210"/>
                  <a:pt x="1114" y="2554"/>
                  <a:pt x="586" y="2944"/>
                </a:cubicBezTo>
                <a:cubicBezTo>
                  <a:pt x="207" y="3220"/>
                  <a:pt x="0" y="3392"/>
                  <a:pt x="0" y="3392"/>
                </a:cubicBezTo>
                <a:cubicBezTo>
                  <a:pt x="0" y="3392"/>
                  <a:pt x="241" y="3266"/>
                  <a:pt x="655" y="3059"/>
                </a:cubicBezTo>
                <a:cubicBezTo>
                  <a:pt x="1240" y="2783"/>
                  <a:pt x="1837" y="2542"/>
                  <a:pt x="2445" y="2336"/>
                </a:cubicBezTo>
                <a:cubicBezTo>
                  <a:pt x="3294" y="2026"/>
                  <a:pt x="4178" y="1796"/>
                  <a:pt x="5073" y="1647"/>
                </a:cubicBezTo>
                <a:cubicBezTo>
                  <a:pt x="5567" y="1555"/>
                  <a:pt x="6072" y="1510"/>
                  <a:pt x="6577" y="1487"/>
                </a:cubicBezTo>
                <a:cubicBezTo>
                  <a:pt x="6661" y="1485"/>
                  <a:pt x="6744" y="1484"/>
                  <a:pt x="6828" y="1484"/>
                </a:cubicBezTo>
                <a:cubicBezTo>
                  <a:pt x="7258" y="1484"/>
                  <a:pt x="7682" y="1509"/>
                  <a:pt x="8115" y="1567"/>
                </a:cubicBezTo>
                <a:cubicBezTo>
                  <a:pt x="8608" y="1636"/>
                  <a:pt x="9102" y="1751"/>
                  <a:pt x="9573" y="1911"/>
                </a:cubicBezTo>
                <a:cubicBezTo>
                  <a:pt x="9802" y="2003"/>
                  <a:pt x="10020" y="2095"/>
                  <a:pt x="10238" y="2198"/>
                </a:cubicBezTo>
                <a:cubicBezTo>
                  <a:pt x="10445" y="2301"/>
                  <a:pt x="10640" y="2416"/>
                  <a:pt x="10835" y="2542"/>
                </a:cubicBezTo>
                <a:cubicBezTo>
                  <a:pt x="11512" y="2979"/>
                  <a:pt x="12052" y="3587"/>
                  <a:pt x="12419" y="4310"/>
                </a:cubicBezTo>
                <a:cubicBezTo>
                  <a:pt x="12453" y="4379"/>
                  <a:pt x="12476" y="4448"/>
                  <a:pt x="12511" y="4528"/>
                </a:cubicBezTo>
                <a:lnTo>
                  <a:pt x="12545" y="4643"/>
                </a:lnTo>
                <a:lnTo>
                  <a:pt x="12580" y="4746"/>
                </a:lnTo>
                <a:cubicBezTo>
                  <a:pt x="12603" y="4815"/>
                  <a:pt x="12614" y="4884"/>
                  <a:pt x="12637" y="4953"/>
                </a:cubicBezTo>
                <a:cubicBezTo>
                  <a:pt x="12648" y="5010"/>
                  <a:pt x="12660" y="5090"/>
                  <a:pt x="12671" y="5182"/>
                </a:cubicBezTo>
                <a:cubicBezTo>
                  <a:pt x="12729" y="5458"/>
                  <a:pt x="12752" y="5745"/>
                  <a:pt x="12763" y="6043"/>
                </a:cubicBezTo>
                <a:cubicBezTo>
                  <a:pt x="12775" y="6353"/>
                  <a:pt x="12752" y="6674"/>
                  <a:pt x="12706" y="6984"/>
                </a:cubicBezTo>
                <a:lnTo>
                  <a:pt x="11845" y="6559"/>
                </a:lnTo>
                <a:cubicBezTo>
                  <a:pt x="11845" y="6559"/>
                  <a:pt x="11845" y="6559"/>
                  <a:pt x="11844" y="6559"/>
                </a:cubicBezTo>
                <a:lnTo>
                  <a:pt x="11844" y="6559"/>
                </a:lnTo>
                <a:cubicBezTo>
                  <a:pt x="11823" y="6559"/>
                  <a:pt x="14003" y="11656"/>
                  <a:pt x="13991" y="11759"/>
                </a:cubicBezTo>
                <a:lnTo>
                  <a:pt x="16585" y="6250"/>
                </a:lnTo>
                <a:lnTo>
                  <a:pt x="15816" y="6628"/>
                </a:lnTo>
                <a:cubicBezTo>
                  <a:pt x="15805" y="6318"/>
                  <a:pt x="15770" y="6009"/>
                  <a:pt x="15724" y="5710"/>
                </a:cubicBezTo>
                <a:cubicBezTo>
                  <a:pt x="15644" y="5286"/>
                  <a:pt x="15541" y="4861"/>
                  <a:pt x="15403" y="4448"/>
                </a:cubicBezTo>
                <a:cubicBezTo>
                  <a:pt x="15311" y="4195"/>
                  <a:pt x="15219" y="3943"/>
                  <a:pt x="15093" y="3702"/>
                </a:cubicBezTo>
                <a:lnTo>
                  <a:pt x="15001" y="3507"/>
                </a:lnTo>
                <a:lnTo>
                  <a:pt x="14898" y="3323"/>
                </a:lnTo>
                <a:cubicBezTo>
                  <a:pt x="14818" y="3197"/>
                  <a:pt x="14737" y="3070"/>
                  <a:pt x="14657" y="2956"/>
                </a:cubicBezTo>
                <a:cubicBezTo>
                  <a:pt x="13945" y="1946"/>
                  <a:pt x="12958" y="1154"/>
                  <a:pt x="11834" y="660"/>
                </a:cubicBezTo>
                <a:cubicBezTo>
                  <a:pt x="11535" y="534"/>
                  <a:pt x="11237" y="431"/>
                  <a:pt x="10938" y="350"/>
                </a:cubicBezTo>
                <a:cubicBezTo>
                  <a:pt x="10640" y="258"/>
                  <a:pt x="10330" y="190"/>
                  <a:pt x="10020" y="132"/>
                </a:cubicBezTo>
                <a:cubicBezTo>
                  <a:pt x="9515" y="46"/>
                  <a:pt x="9001" y="0"/>
                  <a:pt x="848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43"/>
          <p:cNvSpPr/>
          <p:nvPr/>
        </p:nvSpPr>
        <p:spPr>
          <a:xfrm>
            <a:off x="6307588" y="2482510"/>
            <a:ext cx="329546" cy="169547"/>
          </a:xfrm>
          <a:custGeom>
            <a:rect b="b" l="l" r="r" t="t"/>
            <a:pathLst>
              <a:path extrusionOk="0" h="10299" w="20018">
                <a:moveTo>
                  <a:pt x="4570" y="1"/>
                </a:moveTo>
                <a:cubicBezTo>
                  <a:pt x="3120" y="1"/>
                  <a:pt x="1603" y="1141"/>
                  <a:pt x="1" y="4273"/>
                </a:cubicBezTo>
                <a:cubicBezTo>
                  <a:pt x="1391" y="2141"/>
                  <a:pt x="2699" y="1329"/>
                  <a:pt x="3952" y="1329"/>
                </a:cubicBezTo>
                <a:cubicBezTo>
                  <a:pt x="7955" y="1329"/>
                  <a:pt x="11394" y="9622"/>
                  <a:pt x="15152" y="9622"/>
                </a:cubicBezTo>
                <a:cubicBezTo>
                  <a:pt x="15857" y="9622"/>
                  <a:pt x="16575" y="9329"/>
                  <a:pt x="17309" y="8634"/>
                </a:cubicBezTo>
                <a:lnTo>
                  <a:pt x="17309" y="8634"/>
                </a:lnTo>
                <a:lnTo>
                  <a:pt x="16953" y="10298"/>
                </a:lnTo>
                <a:lnTo>
                  <a:pt x="20017" y="5593"/>
                </a:lnTo>
                <a:lnTo>
                  <a:pt x="15139" y="7532"/>
                </a:lnTo>
                <a:lnTo>
                  <a:pt x="16609" y="7658"/>
                </a:lnTo>
                <a:cubicBezTo>
                  <a:pt x="16139" y="8034"/>
                  <a:pt x="15670" y="8199"/>
                  <a:pt x="15198" y="8199"/>
                </a:cubicBezTo>
                <a:cubicBezTo>
                  <a:pt x="11870" y="8199"/>
                  <a:pt x="8458" y="1"/>
                  <a:pt x="457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43"/>
          <p:cNvSpPr/>
          <p:nvPr/>
        </p:nvSpPr>
        <p:spPr>
          <a:xfrm rot="-5400000">
            <a:off x="5984168" y="2783203"/>
            <a:ext cx="330287" cy="251794"/>
          </a:xfrm>
          <a:custGeom>
            <a:rect b="b" l="l" r="r" t="t"/>
            <a:pathLst>
              <a:path extrusionOk="0" h="15295" w="20063">
                <a:moveTo>
                  <a:pt x="10657" y="1"/>
                </a:moveTo>
                <a:cubicBezTo>
                  <a:pt x="5482" y="1"/>
                  <a:pt x="1229" y="4371"/>
                  <a:pt x="2698" y="11301"/>
                </a:cubicBezTo>
                <a:lnTo>
                  <a:pt x="1" y="11404"/>
                </a:lnTo>
                <a:lnTo>
                  <a:pt x="5762" y="15295"/>
                </a:lnTo>
                <a:lnTo>
                  <a:pt x="6899" y="9166"/>
                </a:lnTo>
                <a:lnTo>
                  <a:pt x="4924" y="10543"/>
                </a:lnTo>
                <a:cubicBezTo>
                  <a:pt x="2470" y="5336"/>
                  <a:pt x="6367" y="689"/>
                  <a:pt x="11516" y="689"/>
                </a:cubicBezTo>
                <a:cubicBezTo>
                  <a:pt x="14266" y="689"/>
                  <a:pt x="17374" y="2014"/>
                  <a:pt x="20063" y="5287"/>
                </a:cubicBezTo>
                <a:cubicBezTo>
                  <a:pt x="17311" y="1626"/>
                  <a:pt x="13813" y="1"/>
                  <a:pt x="106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43"/>
          <p:cNvSpPr/>
          <p:nvPr/>
        </p:nvSpPr>
        <p:spPr>
          <a:xfrm>
            <a:off x="6185003" y="3771954"/>
            <a:ext cx="378852" cy="132408"/>
          </a:xfrm>
          <a:custGeom>
            <a:rect b="b" l="l" r="r" t="t"/>
            <a:pathLst>
              <a:path extrusionOk="0" h="8043" w="23013">
                <a:moveTo>
                  <a:pt x="1" y="0"/>
                </a:moveTo>
                <a:cubicBezTo>
                  <a:pt x="692" y="1451"/>
                  <a:pt x="2555" y="5036"/>
                  <a:pt x="2617" y="5036"/>
                </a:cubicBezTo>
                <a:cubicBezTo>
                  <a:pt x="2619" y="5036"/>
                  <a:pt x="2619" y="5034"/>
                  <a:pt x="2618" y="5027"/>
                </a:cubicBezTo>
                <a:cubicBezTo>
                  <a:pt x="2572" y="4809"/>
                  <a:pt x="2606" y="4396"/>
                  <a:pt x="2606" y="3799"/>
                </a:cubicBezTo>
                <a:lnTo>
                  <a:pt x="2606" y="3799"/>
                </a:lnTo>
                <a:cubicBezTo>
                  <a:pt x="5605" y="6844"/>
                  <a:pt x="10284" y="8042"/>
                  <a:pt x="14640" y="8042"/>
                </a:cubicBezTo>
                <a:cubicBezTo>
                  <a:pt x="17887" y="8042"/>
                  <a:pt x="20954" y="7376"/>
                  <a:pt x="23013" y="6313"/>
                </a:cubicBezTo>
                <a:lnTo>
                  <a:pt x="23013" y="6313"/>
                </a:lnTo>
                <a:cubicBezTo>
                  <a:pt x="21156" y="6681"/>
                  <a:pt x="19225" y="6870"/>
                  <a:pt x="17312" y="6870"/>
                </a:cubicBezTo>
                <a:cubicBezTo>
                  <a:pt x="12073" y="6870"/>
                  <a:pt x="6972" y="5455"/>
                  <a:pt x="3903" y="2445"/>
                </a:cubicBezTo>
                <a:lnTo>
                  <a:pt x="3903" y="2445"/>
                </a:lnTo>
                <a:cubicBezTo>
                  <a:pt x="4326" y="2451"/>
                  <a:pt x="4772" y="2464"/>
                  <a:pt x="5081" y="2464"/>
                </a:cubicBezTo>
                <a:cubicBezTo>
                  <a:pt x="5352" y="2464"/>
                  <a:pt x="5518" y="2454"/>
                  <a:pt x="5475" y="2422"/>
                </a:cubicBezTo>
                <a:cubicBezTo>
                  <a:pt x="5395" y="2342"/>
                  <a:pt x="1" y="1"/>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20" name="Google Shape;1820;p43"/>
          <p:cNvGrpSpPr/>
          <p:nvPr/>
        </p:nvGrpSpPr>
        <p:grpSpPr>
          <a:xfrm>
            <a:off x="1225886" y="3778145"/>
            <a:ext cx="505303" cy="503968"/>
            <a:chOff x="1190625" y="238125"/>
            <a:chExt cx="5252625" cy="5238750"/>
          </a:xfrm>
        </p:grpSpPr>
        <p:sp>
          <p:nvSpPr>
            <p:cNvPr id="1821" name="Google Shape;1821;p43"/>
            <p:cNvSpPr/>
            <p:nvPr/>
          </p:nvSpPr>
          <p:spPr>
            <a:xfrm>
              <a:off x="3803050" y="23812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43"/>
            <p:cNvSpPr/>
            <p:nvPr/>
          </p:nvSpPr>
          <p:spPr>
            <a:xfrm>
              <a:off x="3710575" y="238125"/>
              <a:ext cx="23150" cy="217325"/>
            </a:xfrm>
            <a:custGeom>
              <a:rect b="b" l="l" r="r" t="t"/>
              <a:pathLst>
                <a:path extrusionOk="0" h="8693" w="926">
                  <a:moveTo>
                    <a:pt x="1" y="0"/>
                  </a:moveTo>
                  <a:lnTo>
                    <a:pt x="370" y="8693"/>
                  </a:lnTo>
                  <a:lnTo>
                    <a:pt x="925" y="869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43"/>
            <p:cNvSpPr/>
            <p:nvPr/>
          </p:nvSpPr>
          <p:spPr>
            <a:xfrm>
              <a:off x="3622725" y="242725"/>
              <a:ext cx="27775" cy="217350"/>
            </a:xfrm>
            <a:custGeom>
              <a:rect b="b" l="l" r="r" t="t"/>
              <a:pathLst>
                <a:path extrusionOk="0" h="8694" w="1111">
                  <a:moveTo>
                    <a:pt x="370" y="1"/>
                  </a:moveTo>
                  <a:lnTo>
                    <a:pt x="0" y="186"/>
                  </a:lnTo>
                  <a:lnTo>
                    <a:pt x="555" y="8694"/>
                  </a:lnTo>
                  <a:lnTo>
                    <a:pt x="1110" y="869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43"/>
            <p:cNvSpPr/>
            <p:nvPr/>
          </p:nvSpPr>
          <p:spPr>
            <a:xfrm>
              <a:off x="3530250" y="251975"/>
              <a:ext cx="37025" cy="212725"/>
            </a:xfrm>
            <a:custGeom>
              <a:rect b="b" l="l" r="r" t="t"/>
              <a:pathLst>
                <a:path extrusionOk="0" h="8509" w="1481">
                  <a:moveTo>
                    <a:pt x="0" y="1"/>
                  </a:moveTo>
                  <a:lnTo>
                    <a:pt x="925" y="8509"/>
                  </a:lnTo>
                  <a:lnTo>
                    <a:pt x="1480"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43"/>
            <p:cNvSpPr/>
            <p:nvPr/>
          </p:nvSpPr>
          <p:spPr>
            <a:xfrm>
              <a:off x="3437775" y="261225"/>
              <a:ext cx="41625" cy="212725"/>
            </a:xfrm>
            <a:custGeom>
              <a:rect b="b" l="l" r="r" t="t"/>
              <a:pathLst>
                <a:path extrusionOk="0" h="8509" w="1665">
                  <a:moveTo>
                    <a:pt x="555" y="1"/>
                  </a:moveTo>
                  <a:lnTo>
                    <a:pt x="0" y="186"/>
                  </a:lnTo>
                  <a:lnTo>
                    <a:pt x="1295" y="8509"/>
                  </a:lnTo>
                  <a:lnTo>
                    <a:pt x="1665"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43"/>
            <p:cNvSpPr/>
            <p:nvPr/>
          </p:nvSpPr>
          <p:spPr>
            <a:xfrm>
              <a:off x="3349925" y="275100"/>
              <a:ext cx="50875" cy="217350"/>
            </a:xfrm>
            <a:custGeom>
              <a:rect b="b" l="l" r="r" t="t"/>
              <a:pathLst>
                <a:path extrusionOk="0" h="8694" w="2035">
                  <a:moveTo>
                    <a:pt x="370" y="1"/>
                  </a:moveTo>
                  <a:lnTo>
                    <a:pt x="0" y="186"/>
                  </a:lnTo>
                  <a:lnTo>
                    <a:pt x="1480" y="8693"/>
                  </a:lnTo>
                  <a:lnTo>
                    <a:pt x="203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43"/>
            <p:cNvSpPr/>
            <p:nvPr/>
          </p:nvSpPr>
          <p:spPr>
            <a:xfrm>
              <a:off x="3257450" y="293600"/>
              <a:ext cx="60125" cy="212725"/>
            </a:xfrm>
            <a:custGeom>
              <a:rect b="b" l="l" r="r" t="t"/>
              <a:pathLst>
                <a:path extrusionOk="0" h="8509" w="2405">
                  <a:moveTo>
                    <a:pt x="555" y="0"/>
                  </a:moveTo>
                  <a:lnTo>
                    <a:pt x="0" y="185"/>
                  </a:lnTo>
                  <a:lnTo>
                    <a:pt x="1850" y="8508"/>
                  </a:lnTo>
                  <a:lnTo>
                    <a:pt x="2405"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43"/>
            <p:cNvSpPr/>
            <p:nvPr/>
          </p:nvSpPr>
          <p:spPr>
            <a:xfrm>
              <a:off x="3169600" y="316725"/>
              <a:ext cx="64750" cy="208075"/>
            </a:xfrm>
            <a:custGeom>
              <a:rect b="b" l="l" r="r" t="t"/>
              <a:pathLst>
                <a:path extrusionOk="0" h="8323" w="2590">
                  <a:moveTo>
                    <a:pt x="0" y="0"/>
                  </a:moveTo>
                  <a:lnTo>
                    <a:pt x="2035" y="8323"/>
                  </a:lnTo>
                  <a:lnTo>
                    <a:pt x="2590" y="813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43"/>
            <p:cNvSpPr/>
            <p:nvPr/>
          </p:nvSpPr>
          <p:spPr>
            <a:xfrm>
              <a:off x="3081750" y="339825"/>
              <a:ext cx="69375" cy="208100"/>
            </a:xfrm>
            <a:custGeom>
              <a:rect b="b" l="l" r="r" t="t"/>
              <a:pathLst>
                <a:path extrusionOk="0" h="8324" w="2775">
                  <a:moveTo>
                    <a:pt x="0" y="1"/>
                  </a:moveTo>
                  <a:lnTo>
                    <a:pt x="2405" y="8324"/>
                  </a:lnTo>
                  <a:lnTo>
                    <a:pt x="277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43"/>
            <p:cNvSpPr/>
            <p:nvPr/>
          </p:nvSpPr>
          <p:spPr>
            <a:xfrm>
              <a:off x="2993900" y="362950"/>
              <a:ext cx="78625" cy="208100"/>
            </a:xfrm>
            <a:custGeom>
              <a:rect b="b" l="l" r="r" t="t"/>
              <a:pathLst>
                <a:path extrusionOk="0" h="8324" w="3145">
                  <a:moveTo>
                    <a:pt x="555" y="1"/>
                  </a:moveTo>
                  <a:lnTo>
                    <a:pt x="0" y="186"/>
                  </a:lnTo>
                  <a:lnTo>
                    <a:pt x="2589" y="8324"/>
                  </a:lnTo>
                  <a:lnTo>
                    <a:pt x="314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43"/>
            <p:cNvSpPr/>
            <p:nvPr/>
          </p:nvSpPr>
          <p:spPr>
            <a:xfrm>
              <a:off x="2906025" y="395325"/>
              <a:ext cx="87900" cy="203475"/>
            </a:xfrm>
            <a:custGeom>
              <a:rect b="b" l="l" r="r" t="t"/>
              <a:pathLst>
                <a:path extrusionOk="0" h="8139" w="3516">
                  <a:moveTo>
                    <a:pt x="556" y="0"/>
                  </a:moveTo>
                  <a:lnTo>
                    <a:pt x="1" y="185"/>
                  </a:lnTo>
                  <a:lnTo>
                    <a:pt x="2960" y="8138"/>
                  </a:lnTo>
                  <a:lnTo>
                    <a:pt x="3515"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43"/>
            <p:cNvSpPr/>
            <p:nvPr/>
          </p:nvSpPr>
          <p:spPr>
            <a:xfrm>
              <a:off x="2822800" y="427700"/>
              <a:ext cx="92500" cy="203450"/>
            </a:xfrm>
            <a:custGeom>
              <a:rect b="b" l="l" r="r" t="t"/>
              <a:pathLst>
                <a:path extrusionOk="0" h="8138" w="3700">
                  <a:moveTo>
                    <a:pt x="556" y="0"/>
                  </a:moveTo>
                  <a:lnTo>
                    <a:pt x="1" y="185"/>
                  </a:lnTo>
                  <a:lnTo>
                    <a:pt x="3145" y="8138"/>
                  </a:lnTo>
                  <a:lnTo>
                    <a:pt x="3700"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43"/>
            <p:cNvSpPr/>
            <p:nvPr/>
          </p:nvSpPr>
          <p:spPr>
            <a:xfrm>
              <a:off x="2739575" y="460050"/>
              <a:ext cx="97125" cy="203475"/>
            </a:xfrm>
            <a:custGeom>
              <a:rect b="b" l="l" r="r" t="t"/>
              <a:pathLst>
                <a:path extrusionOk="0" h="8139" w="3885">
                  <a:moveTo>
                    <a:pt x="371" y="1"/>
                  </a:moveTo>
                  <a:lnTo>
                    <a:pt x="1" y="371"/>
                  </a:lnTo>
                  <a:lnTo>
                    <a:pt x="3515" y="8139"/>
                  </a:lnTo>
                  <a:lnTo>
                    <a:pt x="3885" y="795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43"/>
            <p:cNvSpPr/>
            <p:nvPr/>
          </p:nvSpPr>
          <p:spPr>
            <a:xfrm>
              <a:off x="2656350" y="501675"/>
              <a:ext cx="106375" cy="198850"/>
            </a:xfrm>
            <a:custGeom>
              <a:rect b="b" l="l" r="r" t="t"/>
              <a:pathLst>
                <a:path extrusionOk="0" h="7954" w="4255">
                  <a:moveTo>
                    <a:pt x="371" y="0"/>
                  </a:moveTo>
                  <a:lnTo>
                    <a:pt x="1" y="185"/>
                  </a:lnTo>
                  <a:lnTo>
                    <a:pt x="3700" y="7953"/>
                  </a:lnTo>
                  <a:lnTo>
                    <a:pt x="4254" y="758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43"/>
            <p:cNvSpPr/>
            <p:nvPr/>
          </p:nvSpPr>
          <p:spPr>
            <a:xfrm>
              <a:off x="2573125" y="543275"/>
              <a:ext cx="115625" cy="194225"/>
            </a:xfrm>
            <a:custGeom>
              <a:rect b="b" l="l" r="r" t="t"/>
              <a:pathLst>
                <a:path extrusionOk="0" h="7769" w="4625">
                  <a:moveTo>
                    <a:pt x="555" y="1"/>
                  </a:moveTo>
                  <a:lnTo>
                    <a:pt x="0" y="186"/>
                  </a:lnTo>
                  <a:lnTo>
                    <a:pt x="4069" y="7769"/>
                  </a:lnTo>
                  <a:lnTo>
                    <a:pt x="4624" y="758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43"/>
            <p:cNvSpPr/>
            <p:nvPr/>
          </p:nvSpPr>
          <p:spPr>
            <a:xfrm>
              <a:off x="2494525" y="584900"/>
              <a:ext cx="120250" cy="194225"/>
            </a:xfrm>
            <a:custGeom>
              <a:rect b="b" l="l" r="r" t="t"/>
              <a:pathLst>
                <a:path extrusionOk="0" h="7769" w="4810">
                  <a:moveTo>
                    <a:pt x="370" y="0"/>
                  </a:moveTo>
                  <a:lnTo>
                    <a:pt x="0" y="370"/>
                  </a:lnTo>
                  <a:lnTo>
                    <a:pt x="4254" y="7768"/>
                  </a:lnTo>
                  <a:lnTo>
                    <a:pt x="4809" y="739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43"/>
            <p:cNvSpPr/>
            <p:nvPr/>
          </p:nvSpPr>
          <p:spPr>
            <a:xfrm>
              <a:off x="2415925" y="631125"/>
              <a:ext cx="124850" cy="189600"/>
            </a:xfrm>
            <a:custGeom>
              <a:rect b="b" l="l" r="r" t="t"/>
              <a:pathLst>
                <a:path extrusionOk="0" h="7584" w="4994">
                  <a:moveTo>
                    <a:pt x="555" y="1"/>
                  </a:moveTo>
                  <a:lnTo>
                    <a:pt x="0" y="371"/>
                  </a:lnTo>
                  <a:lnTo>
                    <a:pt x="4624" y="7584"/>
                  </a:lnTo>
                  <a:lnTo>
                    <a:pt x="4994" y="739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43"/>
            <p:cNvSpPr/>
            <p:nvPr/>
          </p:nvSpPr>
          <p:spPr>
            <a:xfrm>
              <a:off x="2341925" y="682000"/>
              <a:ext cx="129500" cy="184975"/>
            </a:xfrm>
            <a:custGeom>
              <a:rect b="b" l="l" r="r" t="t"/>
              <a:pathLst>
                <a:path extrusionOk="0" h="7399" w="5180">
                  <a:moveTo>
                    <a:pt x="371" y="0"/>
                  </a:moveTo>
                  <a:lnTo>
                    <a:pt x="1" y="370"/>
                  </a:lnTo>
                  <a:lnTo>
                    <a:pt x="4810" y="7398"/>
                  </a:lnTo>
                  <a:lnTo>
                    <a:pt x="5180" y="721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43"/>
            <p:cNvSpPr/>
            <p:nvPr/>
          </p:nvSpPr>
          <p:spPr>
            <a:xfrm>
              <a:off x="2263325" y="732850"/>
              <a:ext cx="138750" cy="180350"/>
            </a:xfrm>
            <a:custGeom>
              <a:rect b="b" l="l" r="r" t="t"/>
              <a:pathLst>
                <a:path extrusionOk="0" h="7214" w="5550">
                  <a:moveTo>
                    <a:pt x="556" y="1"/>
                  </a:moveTo>
                  <a:lnTo>
                    <a:pt x="1" y="371"/>
                  </a:lnTo>
                  <a:lnTo>
                    <a:pt x="5179" y="7214"/>
                  </a:lnTo>
                  <a:lnTo>
                    <a:pt x="5549" y="702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43"/>
            <p:cNvSpPr/>
            <p:nvPr/>
          </p:nvSpPr>
          <p:spPr>
            <a:xfrm>
              <a:off x="2193975" y="788350"/>
              <a:ext cx="138750" cy="175725"/>
            </a:xfrm>
            <a:custGeom>
              <a:rect b="b" l="l" r="r" t="t"/>
              <a:pathLst>
                <a:path extrusionOk="0" h="7029" w="5550">
                  <a:moveTo>
                    <a:pt x="370" y="0"/>
                  </a:moveTo>
                  <a:lnTo>
                    <a:pt x="0" y="370"/>
                  </a:lnTo>
                  <a:lnTo>
                    <a:pt x="5179" y="7028"/>
                  </a:lnTo>
                  <a:lnTo>
                    <a:pt x="5549" y="684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43"/>
            <p:cNvSpPr/>
            <p:nvPr/>
          </p:nvSpPr>
          <p:spPr>
            <a:xfrm>
              <a:off x="2120000" y="848450"/>
              <a:ext cx="147975" cy="171100"/>
            </a:xfrm>
            <a:custGeom>
              <a:rect b="b" l="l" r="r" t="t"/>
              <a:pathLst>
                <a:path extrusionOk="0" h="6844" w="5919">
                  <a:moveTo>
                    <a:pt x="370" y="1"/>
                  </a:moveTo>
                  <a:lnTo>
                    <a:pt x="0" y="186"/>
                  </a:lnTo>
                  <a:lnTo>
                    <a:pt x="5549" y="6844"/>
                  </a:lnTo>
                  <a:lnTo>
                    <a:pt x="5919" y="647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43"/>
            <p:cNvSpPr/>
            <p:nvPr/>
          </p:nvSpPr>
          <p:spPr>
            <a:xfrm>
              <a:off x="2050625" y="908550"/>
              <a:ext cx="152625" cy="166500"/>
            </a:xfrm>
            <a:custGeom>
              <a:rect b="b" l="l" r="r" t="t"/>
              <a:pathLst>
                <a:path extrusionOk="0" h="6660" w="6105">
                  <a:moveTo>
                    <a:pt x="556" y="1"/>
                  </a:moveTo>
                  <a:lnTo>
                    <a:pt x="1" y="186"/>
                  </a:lnTo>
                  <a:lnTo>
                    <a:pt x="5734" y="6659"/>
                  </a:lnTo>
                  <a:lnTo>
                    <a:pt x="6104" y="628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43"/>
            <p:cNvSpPr/>
            <p:nvPr/>
          </p:nvSpPr>
          <p:spPr>
            <a:xfrm>
              <a:off x="1985900" y="968675"/>
              <a:ext cx="157225" cy="161850"/>
            </a:xfrm>
            <a:custGeom>
              <a:rect b="b" l="l" r="r" t="t"/>
              <a:pathLst>
                <a:path extrusionOk="0" h="6474" w="6289">
                  <a:moveTo>
                    <a:pt x="371" y="0"/>
                  </a:moveTo>
                  <a:lnTo>
                    <a:pt x="1" y="370"/>
                  </a:lnTo>
                  <a:lnTo>
                    <a:pt x="5919" y="6474"/>
                  </a:lnTo>
                  <a:lnTo>
                    <a:pt x="6289" y="610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43"/>
            <p:cNvSpPr/>
            <p:nvPr/>
          </p:nvSpPr>
          <p:spPr>
            <a:xfrm>
              <a:off x="1921175" y="1033400"/>
              <a:ext cx="161850" cy="157225"/>
            </a:xfrm>
            <a:custGeom>
              <a:rect b="b" l="l" r="r" t="t"/>
              <a:pathLst>
                <a:path extrusionOk="0" h="6289" w="6474">
                  <a:moveTo>
                    <a:pt x="370" y="1"/>
                  </a:moveTo>
                  <a:lnTo>
                    <a:pt x="0" y="371"/>
                  </a:lnTo>
                  <a:lnTo>
                    <a:pt x="6104" y="6289"/>
                  </a:lnTo>
                  <a:lnTo>
                    <a:pt x="6474" y="5919"/>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43"/>
            <p:cNvSpPr/>
            <p:nvPr/>
          </p:nvSpPr>
          <p:spPr>
            <a:xfrm>
              <a:off x="1861050" y="1098125"/>
              <a:ext cx="166500" cy="157250"/>
            </a:xfrm>
            <a:custGeom>
              <a:rect b="b" l="l" r="r" t="t"/>
              <a:pathLst>
                <a:path extrusionOk="0" h="6290" w="6660">
                  <a:moveTo>
                    <a:pt x="186" y="1"/>
                  </a:moveTo>
                  <a:lnTo>
                    <a:pt x="1" y="371"/>
                  </a:lnTo>
                  <a:lnTo>
                    <a:pt x="6289" y="6289"/>
                  </a:lnTo>
                  <a:lnTo>
                    <a:pt x="6659" y="573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43"/>
            <p:cNvSpPr/>
            <p:nvPr/>
          </p:nvSpPr>
          <p:spPr>
            <a:xfrm>
              <a:off x="1800950" y="1167500"/>
              <a:ext cx="171100" cy="147975"/>
            </a:xfrm>
            <a:custGeom>
              <a:rect b="b" l="l" r="r" t="t"/>
              <a:pathLst>
                <a:path extrusionOk="0" h="5919" w="6844">
                  <a:moveTo>
                    <a:pt x="186" y="0"/>
                  </a:moveTo>
                  <a:lnTo>
                    <a:pt x="1" y="370"/>
                  </a:lnTo>
                  <a:lnTo>
                    <a:pt x="6474" y="5919"/>
                  </a:lnTo>
                  <a:lnTo>
                    <a:pt x="6844" y="554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43"/>
            <p:cNvSpPr/>
            <p:nvPr/>
          </p:nvSpPr>
          <p:spPr>
            <a:xfrm>
              <a:off x="1740850" y="1241475"/>
              <a:ext cx="175725" cy="138750"/>
            </a:xfrm>
            <a:custGeom>
              <a:rect b="b" l="l" r="r" t="t"/>
              <a:pathLst>
                <a:path extrusionOk="0" h="5550" w="7029">
                  <a:moveTo>
                    <a:pt x="370" y="0"/>
                  </a:moveTo>
                  <a:lnTo>
                    <a:pt x="0" y="370"/>
                  </a:lnTo>
                  <a:lnTo>
                    <a:pt x="6843" y="5549"/>
                  </a:lnTo>
                  <a:lnTo>
                    <a:pt x="7028" y="517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43"/>
            <p:cNvSpPr/>
            <p:nvPr/>
          </p:nvSpPr>
          <p:spPr>
            <a:xfrm>
              <a:off x="1685350" y="1310825"/>
              <a:ext cx="184975" cy="138750"/>
            </a:xfrm>
            <a:custGeom>
              <a:rect b="b" l="l" r="r" t="t"/>
              <a:pathLst>
                <a:path extrusionOk="0" h="5550" w="7399">
                  <a:moveTo>
                    <a:pt x="371" y="1"/>
                  </a:moveTo>
                  <a:lnTo>
                    <a:pt x="1" y="556"/>
                  </a:lnTo>
                  <a:lnTo>
                    <a:pt x="7029" y="5549"/>
                  </a:lnTo>
                  <a:lnTo>
                    <a:pt x="7399" y="517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43"/>
            <p:cNvSpPr/>
            <p:nvPr/>
          </p:nvSpPr>
          <p:spPr>
            <a:xfrm>
              <a:off x="1634500" y="1389425"/>
              <a:ext cx="184975" cy="129500"/>
            </a:xfrm>
            <a:custGeom>
              <a:rect b="b" l="l" r="r" t="t"/>
              <a:pathLst>
                <a:path extrusionOk="0" h="5180" w="7399">
                  <a:moveTo>
                    <a:pt x="370" y="1"/>
                  </a:moveTo>
                  <a:lnTo>
                    <a:pt x="0" y="371"/>
                  </a:lnTo>
                  <a:lnTo>
                    <a:pt x="7213" y="5180"/>
                  </a:lnTo>
                  <a:lnTo>
                    <a:pt x="7398" y="4810"/>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43"/>
            <p:cNvSpPr/>
            <p:nvPr/>
          </p:nvSpPr>
          <p:spPr>
            <a:xfrm>
              <a:off x="1583625" y="1463425"/>
              <a:ext cx="189600" cy="124850"/>
            </a:xfrm>
            <a:custGeom>
              <a:rect b="b" l="l" r="r" t="t"/>
              <a:pathLst>
                <a:path extrusionOk="0" h="4994" w="7584">
                  <a:moveTo>
                    <a:pt x="371" y="0"/>
                  </a:moveTo>
                  <a:lnTo>
                    <a:pt x="1" y="370"/>
                  </a:lnTo>
                  <a:lnTo>
                    <a:pt x="7399" y="4994"/>
                  </a:lnTo>
                  <a:lnTo>
                    <a:pt x="7584" y="462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43"/>
            <p:cNvSpPr/>
            <p:nvPr/>
          </p:nvSpPr>
          <p:spPr>
            <a:xfrm>
              <a:off x="1537400" y="1542025"/>
              <a:ext cx="194225" cy="120250"/>
            </a:xfrm>
            <a:custGeom>
              <a:rect b="b" l="l" r="r" t="t"/>
              <a:pathLst>
                <a:path extrusionOk="0" h="4810" w="7769">
                  <a:moveTo>
                    <a:pt x="370" y="0"/>
                  </a:moveTo>
                  <a:lnTo>
                    <a:pt x="0" y="370"/>
                  </a:lnTo>
                  <a:lnTo>
                    <a:pt x="7398" y="4809"/>
                  </a:lnTo>
                  <a:lnTo>
                    <a:pt x="7768" y="425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43"/>
            <p:cNvSpPr/>
            <p:nvPr/>
          </p:nvSpPr>
          <p:spPr>
            <a:xfrm>
              <a:off x="1495775" y="1620625"/>
              <a:ext cx="194225" cy="115625"/>
            </a:xfrm>
            <a:custGeom>
              <a:rect b="b" l="l" r="r" t="t"/>
              <a:pathLst>
                <a:path extrusionOk="0" h="4625" w="7769">
                  <a:moveTo>
                    <a:pt x="186" y="0"/>
                  </a:moveTo>
                  <a:lnTo>
                    <a:pt x="1" y="555"/>
                  </a:lnTo>
                  <a:lnTo>
                    <a:pt x="7584" y="4624"/>
                  </a:lnTo>
                  <a:lnTo>
                    <a:pt x="7769" y="406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43"/>
            <p:cNvSpPr/>
            <p:nvPr/>
          </p:nvSpPr>
          <p:spPr>
            <a:xfrm>
              <a:off x="1454175" y="1703850"/>
              <a:ext cx="198850" cy="106375"/>
            </a:xfrm>
            <a:custGeom>
              <a:rect b="b" l="l" r="r" t="t"/>
              <a:pathLst>
                <a:path extrusionOk="0" h="4255" w="7954">
                  <a:moveTo>
                    <a:pt x="185" y="1"/>
                  </a:moveTo>
                  <a:lnTo>
                    <a:pt x="0" y="371"/>
                  </a:lnTo>
                  <a:lnTo>
                    <a:pt x="7583" y="4254"/>
                  </a:lnTo>
                  <a:lnTo>
                    <a:pt x="7953" y="370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43"/>
            <p:cNvSpPr/>
            <p:nvPr/>
          </p:nvSpPr>
          <p:spPr>
            <a:xfrm>
              <a:off x="1412550" y="1787075"/>
              <a:ext cx="203475" cy="97125"/>
            </a:xfrm>
            <a:custGeom>
              <a:rect b="b" l="l" r="r" t="t"/>
              <a:pathLst>
                <a:path extrusionOk="0" h="3885" w="8139">
                  <a:moveTo>
                    <a:pt x="371" y="1"/>
                  </a:moveTo>
                  <a:lnTo>
                    <a:pt x="1" y="371"/>
                  </a:lnTo>
                  <a:lnTo>
                    <a:pt x="7954" y="3885"/>
                  </a:lnTo>
                  <a:lnTo>
                    <a:pt x="8139" y="3515"/>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43"/>
            <p:cNvSpPr/>
            <p:nvPr/>
          </p:nvSpPr>
          <p:spPr>
            <a:xfrm>
              <a:off x="1380200" y="1870300"/>
              <a:ext cx="203450" cy="92500"/>
            </a:xfrm>
            <a:custGeom>
              <a:rect b="b" l="l" r="r" t="t"/>
              <a:pathLst>
                <a:path extrusionOk="0" h="3700" w="8138">
                  <a:moveTo>
                    <a:pt x="185" y="1"/>
                  </a:moveTo>
                  <a:lnTo>
                    <a:pt x="0" y="371"/>
                  </a:lnTo>
                  <a:lnTo>
                    <a:pt x="7953" y="3700"/>
                  </a:lnTo>
                  <a:lnTo>
                    <a:pt x="8138" y="314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43"/>
            <p:cNvSpPr/>
            <p:nvPr/>
          </p:nvSpPr>
          <p:spPr>
            <a:xfrm>
              <a:off x="1347825" y="1958150"/>
              <a:ext cx="203475" cy="83275"/>
            </a:xfrm>
            <a:custGeom>
              <a:rect b="b" l="l" r="r" t="t"/>
              <a:pathLst>
                <a:path extrusionOk="0" h="3331" w="8139">
                  <a:moveTo>
                    <a:pt x="185" y="1"/>
                  </a:moveTo>
                  <a:lnTo>
                    <a:pt x="0" y="371"/>
                  </a:lnTo>
                  <a:lnTo>
                    <a:pt x="7953" y="3330"/>
                  </a:lnTo>
                  <a:lnTo>
                    <a:pt x="8138" y="277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43"/>
            <p:cNvSpPr/>
            <p:nvPr/>
          </p:nvSpPr>
          <p:spPr>
            <a:xfrm>
              <a:off x="1315450" y="2041400"/>
              <a:ext cx="208100" cy="78625"/>
            </a:xfrm>
            <a:custGeom>
              <a:rect b="b" l="l" r="r" t="t"/>
              <a:pathLst>
                <a:path extrusionOk="0" h="3145" w="8324">
                  <a:moveTo>
                    <a:pt x="186" y="0"/>
                  </a:moveTo>
                  <a:lnTo>
                    <a:pt x="1" y="555"/>
                  </a:lnTo>
                  <a:lnTo>
                    <a:pt x="8139" y="3144"/>
                  </a:lnTo>
                  <a:lnTo>
                    <a:pt x="8324" y="258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43"/>
            <p:cNvSpPr/>
            <p:nvPr/>
          </p:nvSpPr>
          <p:spPr>
            <a:xfrm>
              <a:off x="1292325" y="2129250"/>
              <a:ext cx="208100" cy="69375"/>
            </a:xfrm>
            <a:custGeom>
              <a:rect b="b" l="l" r="r" t="t"/>
              <a:pathLst>
                <a:path extrusionOk="0" h="2775" w="8324">
                  <a:moveTo>
                    <a:pt x="1" y="0"/>
                  </a:moveTo>
                  <a:lnTo>
                    <a:pt x="1" y="555"/>
                  </a:lnTo>
                  <a:lnTo>
                    <a:pt x="8139" y="2774"/>
                  </a:lnTo>
                  <a:lnTo>
                    <a:pt x="8324" y="240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43"/>
            <p:cNvSpPr/>
            <p:nvPr/>
          </p:nvSpPr>
          <p:spPr>
            <a:xfrm>
              <a:off x="1264600" y="2217100"/>
              <a:ext cx="212700" cy="64750"/>
            </a:xfrm>
            <a:custGeom>
              <a:rect b="b" l="l" r="r" t="t"/>
              <a:pathLst>
                <a:path extrusionOk="0" h="2590" w="8508">
                  <a:moveTo>
                    <a:pt x="185" y="0"/>
                  </a:moveTo>
                  <a:lnTo>
                    <a:pt x="0" y="555"/>
                  </a:lnTo>
                  <a:lnTo>
                    <a:pt x="8323" y="2590"/>
                  </a:lnTo>
                  <a:lnTo>
                    <a:pt x="8508"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43"/>
            <p:cNvSpPr/>
            <p:nvPr/>
          </p:nvSpPr>
          <p:spPr>
            <a:xfrm>
              <a:off x="1246100" y="2304950"/>
              <a:ext cx="212725" cy="60125"/>
            </a:xfrm>
            <a:custGeom>
              <a:rect b="b" l="l" r="r" t="t"/>
              <a:pathLst>
                <a:path extrusionOk="0" h="2405" w="8509">
                  <a:moveTo>
                    <a:pt x="185" y="0"/>
                  </a:moveTo>
                  <a:lnTo>
                    <a:pt x="0" y="555"/>
                  </a:lnTo>
                  <a:lnTo>
                    <a:pt x="8323" y="2405"/>
                  </a:lnTo>
                  <a:lnTo>
                    <a:pt x="8508" y="185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43"/>
            <p:cNvSpPr/>
            <p:nvPr/>
          </p:nvSpPr>
          <p:spPr>
            <a:xfrm>
              <a:off x="1227600" y="2397425"/>
              <a:ext cx="217350" cy="50875"/>
            </a:xfrm>
            <a:custGeom>
              <a:rect b="b" l="l" r="r" t="t"/>
              <a:pathLst>
                <a:path extrusionOk="0" h="2035" w="8694">
                  <a:moveTo>
                    <a:pt x="186" y="0"/>
                  </a:moveTo>
                  <a:lnTo>
                    <a:pt x="1" y="555"/>
                  </a:lnTo>
                  <a:lnTo>
                    <a:pt x="8508" y="2035"/>
                  </a:lnTo>
                  <a:lnTo>
                    <a:pt x="8693" y="148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43"/>
            <p:cNvSpPr/>
            <p:nvPr/>
          </p:nvSpPr>
          <p:spPr>
            <a:xfrm>
              <a:off x="1213725" y="2485275"/>
              <a:ext cx="217350" cy="41625"/>
            </a:xfrm>
            <a:custGeom>
              <a:rect b="b" l="l" r="r" t="t"/>
              <a:pathLst>
                <a:path extrusionOk="0" h="1665" w="8694">
                  <a:moveTo>
                    <a:pt x="186" y="0"/>
                  </a:moveTo>
                  <a:lnTo>
                    <a:pt x="1" y="555"/>
                  </a:lnTo>
                  <a:lnTo>
                    <a:pt x="8509" y="1665"/>
                  </a:lnTo>
                  <a:lnTo>
                    <a:pt x="8693" y="1295"/>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43"/>
            <p:cNvSpPr/>
            <p:nvPr/>
          </p:nvSpPr>
          <p:spPr>
            <a:xfrm>
              <a:off x="1204475" y="2577750"/>
              <a:ext cx="212725" cy="37025"/>
            </a:xfrm>
            <a:custGeom>
              <a:rect b="b" l="l" r="r" t="t"/>
              <a:pathLst>
                <a:path extrusionOk="0" h="1481" w="8509">
                  <a:moveTo>
                    <a:pt x="1" y="0"/>
                  </a:moveTo>
                  <a:lnTo>
                    <a:pt x="1" y="555"/>
                  </a:lnTo>
                  <a:lnTo>
                    <a:pt x="8509" y="1480"/>
                  </a:lnTo>
                  <a:lnTo>
                    <a:pt x="8509" y="92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43"/>
            <p:cNvSpPr/>
            <p:nvPr/>
          </p:nvSpPr>
          <p:spPr>
            <a:xfrm>
              <a:off x="1195225" y="2670225"/>
              <a:ext cx="217350" cy="27775"/>
            </a:xfrm>
            <a:custGeom>
              <a:rect b="b" l="l" r="r" t="t"/>
              <a:pathLst>
                <a:path extrusionOk="0" h="1111" w="8694">
                  <a:moveTo>
                    <a:pt x="1" y="0"/>
                  </a:moveTo>
                  <a:lnTo>
                    <a:pt x="1" y="370"/>
                  </a:lnTo>
                  <a:lnTo>
                    <a:pt x="8694" y="1110"/>
                  </a:lnTo>
                  <a:lnTo>
                    <a:pt x="8694" y="55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43"/>
            <p:cNvSpPr/>
            <p:nvPr/>
          </p:nvSpPr>
          <p:spPr>
            <a:xfrm>
              <a:off x="1190625" y="2758075"/>
              <a:ext cx="217325" cy="23150"/>
            </a:xfrm>
            <a:custGeom>
              <a:rect b="b" l="l" r="r" t="t"/>
              <a:pathLst>
                <a:path extrusionOk="0" h="926" w="8693">
                  <a:moveTo>
                    <a:pt x="0" y="1"/>
                  </a:moveTo>
                  <a:lnTo>
                    <a:pt x="0" y="555"/>
                  </a:lnTo>
                  <a:lnTo>
                    <a:pt x="8693" y="925"/>
                  </a:lnTo>
                  <a:lnTo>
                    <a:pt x="8693" y="370"/>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43"/>
            <p:cNvSpPr/>
            <p:nvPr/>
          </p:nvSpPr>
          <p:spPr>
            <a:xfrm>
              <a:off x="119062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43"/>
            <p:cNvSpPr/>
            <p:nvPr/>
          </p:nvSpPr>
          <p:spPr>
            <a:xfrm>
              <a:off x="1190625" y="2933775"/>
              <a:ext cx="217325" cy="23150"/>
            </a:xfrm>
            <a:custGeom>
              <a:rect b="b" l="l" r="r" t="t"/>
              <a:pathLst>
                <a:path extrusionOk="0" h="926" w="8693">
                  <a:moveTo>
                    <a:pt x="8693" y="1"/>
                  </a:moveTo>
                  <a:lnTo>
                    <a:pt x="0" y="371"/>
                  </a:lnTo>
                  <a:lnTo>
                    <a:pt x="0" y="925"/>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43"/>
            <p:cNvSpPr/>
            <p:nvPr/>
          </p:nvSpPr>
          <p:spPr>
            <a:xfrm>
              <a:off x="1195225" y="3017000"/>
              <a:ext cx="217350" cy="27775"/>
            </a:xfrm>
            <a:custGeom>
              <a:rect b="b" l="l" r="r" t="t"/>
              <a:pathLst>
                <a:path extrusionOk="0" h="1111" w="8694">
                  <a:moveTo>
                    <a:pt x="8694" y="1"/>
                  </a:moveTo>
                  <a:lnTo>
                    <a:pt x="1" y="741"/>
                  </a:lnTo>
                  <a:lnTo>
                    <a:pt x="186" y="1111"/>
                  </a:lnTo>
                  <a:lnTo>
                    <a:pt x="8694" y="556"/>
                  </a:lnTo>
                  <a:lnTo>
                    <a:pt x="86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43"/>
            <p:cNvSpPr/>
            <p:nvPr/>
          </p:nvSpPr>
          <p:spPr>
            <a:xfrm>
              <a:off x="1204475" y="3104850"/>
              <a:ext cx="212725" cy="32400"/>
            </a:xfrm>
            <a:custGeom>
              <a:rect b="b" l="l" r="r" t="t"/>
              <a:pathLst>
                <a:path extrusionOk="0" h="1296" w="8509">
                  <a:moveTo>
                    <a:pt x="8509" y="1"/>
                  </a:moveTo>
                  <a:lnTo>
                    <a:pt x="1" y="741"/>
                  </a:lnTo>
                  <a:lnTo>
                    <a:pt x="1" y="1296"/>
                  </a:lnTo>
                  <a:lnTo>
                    <a:pt x="8509" y="371"/>
                  </a:lnTo>
                  <a:lnTo>
                    <a:pt x="850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43"/>
            <p:cNvSpPr/>
            <p:nvPr/>
          </p:nvSpPr>
          <p:spPr>
            <a:xfrm>
              <a:off x="1213725" y="3188100"/>
              <a:ext cx="217350" cy="41625"/>
            </a:xfrm>
            <a:custGeom>
              <a:rect b="b" l="l" r="r" t="t"/>
              <a:pathLst>
                <a:path extrusionOk="0" h="1665" w="8694">
                  <a:moveTo>
                    <a:pt x="8509" y="0"/>
                  </a:moveTo>
                  <a:lnTo>
                    <a:pt x="1" y="1110"/>
                  </a:lnTo>
                  <a:lnTo>
                    <a:pt x="186" y="1665"/>
                  </a:lnTo>
                  <a:lnTo>
                    <a:pt x="8693" y="370"/>
                  </a:lnTo>
                  <a:lnTo>
                    <a:pt x="85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43"/>
            <p:cNvSpPr/>
            <p:nvPr/>
          </p:nvSpPr>
          <p:spPr>
            <a:xfrm>
              <a:off x="1227600" y="3271325"/>
              <a:ext cx="217350" cy="46250"/>
            </a:xfrm>
            <a:custGeom>
              <a:rect b="b" l="l" r="r" t="t"/>
              <a:pathLst>
                <a:path extrusionOk="0" h="1850" w="8694">
                  <a:moveTo>
                    <a:pt x="8508" y="0"/>
                  </a:moveTo>
                  <a:lnTo>
                    <a:pt x="1" y="1480"/>
                  </a:lnTo>
                  <a:lnTo>
                    <a:pt x="186" y="185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43"/>
            <p:cNvSpPr/>
            <p:nvPr/>
          </p:nvSpPr>
          <p:spPr>
            <a:xfrm>
              <a:off x="1246100" y="3349925"/>
              <a:ext cx="212725" cy="60125"/>
            </a:xfrm>
            <a:custGeom>
              <a:rect b="b" l="l" r="r" t="t"/>
              <a:pathLst>
                <a:path extrusionOk="0" h="2405" w="8509">
                  <a:moveTo>
                    <a:pt x="8323" y="0"/>
                  </a:moveTo>
                  <a:lnTo>
                    <a:pt x="0" y="1850"/>
                  </a:lnTo>
                  <a:lnTo>
                    <a:pt x="185" y="2405"/>
                  </a:lnTo>
                  <a:lnTo>
                    <a:pt x="8508"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43"/>
            <p:cNvSpPr/>
            <p:nvPr/>
          </p:nvSpPr>
          <p:spPr>
            <a:xfrm>
              <a:off x="1269225" y="3433150"/>
              <a:ext cx="208075" cy="64750"/>
            </a:xfrm>
            <a:custGeom>
              <a:rect b="b" l="l" r="r" t="t"/>
              <a:pathLst>
                <a:path extrusionOk="0" h="2590" w="8323">
                  <a:moveTo>
                    <a:pt x="8138" y="0"/>
                  </a:moveTo>
                  <a:lnTo>
                    <a:pt x="0" y="2035"/>
                  </a:lnTo>
                  <a:lnTo>
                    <a:pt x="0" y="2590"/>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43"/>
            <p:cNvSpPr/>
            <p:nvPr/>
          </p:nvSpPr>
          <p:spPr>
            <a:xfrm>
              <a:off x="1292325" y="3516375"/>
              <a:ext cx="208100" cy="69375"/>
            </a:xfrm>
            <a:custGeom>
              <a:rect b="b" l="l" r="r" t="t"/>
              <a:pathLst>
                <a:path extrusionOk="0" h="2775" w="8324">
                  <a:moveTo>
                    <a:pt x="8139" y="1"/>
                  </a:moveTo>
                  <a:lnTo>
                    <a:pt x="1" y="2220"/>
                  </a:lnTo>
                  <a:lnTo>
                    <a:pt x="1" y="2775"/>
                  </a:lnTo>
                  <a:lnTo>
                    <a:pt x="8324" y="370"/>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43"/>
            <p:cNvSpPr/>
            <p:nvPr/>
          </p:nvSpPr>
          <p:spPr>
            <a:xfrm>
              <a:off x="1315450" y="3594975"/>
              <a:ext cx="208100" cy="78625"/>
            </a:xfrm>
            <a:custGeom>
              <a:rect b="b" l="l" r="r" t="t"/>
              <a:pathLst>
                <a:path extrusionOk="0" h="3145" w="8324">
                  <a:moveTo>
                    <a:pt x="8139" y="1"/>
                  </a:moveTo>
                  <a:lnTo>
                    <a:pt x="1" y="2590"/>
                  </a:lnTo>
                  <a:lnTo>
                    <a:pt x="186" y="3145"/>
                  </a:lnTo>
                  <a:lnTo>
                    <a:pt x="8324" y="556"/>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43"/>
            <p:cNvSpPr/>
            <p:nvPr/>
          </p:nvSpPr>
          <p:spPr>
            <a:xfrm>
              <a:off x="1347825" y="3673575"/>
              <a:ext cx="203475" cy="87900"/>
            </a:xfrm>
            <a:custGeom>
              <a:rect b="b" l="l" r="r" t="t"/>
              <a:pathLst>
                <a:path extrusionOk="0" h="3516" w="8139">
                  <a:moveTo>
                    <a:pt x="7953" y="1"/>
                  </a:moveTo>
                  <a:lnTo>
                    <a:pt x="0" y="2960"/>
                  </a:lnTo>
                  <a:lnTo>
                    <a:pt x="185" y="3515"/>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43"/>
            <p:cNvSpPr/>
            <p:nvPr/>
          </p:nvSpPr>
          <p:spPr>
            <a:xfrm>
              <a:off x="1380200" y="3752200"/>
              <a:ext cx="203450" cy="92500"/>
            </a:xfrm>
            <a:custGeom>
              <a:rect b="b" l="l" r="r" t="t"/>
              <a:pathLst>
                <a:path extrusionOk="0" h="3700" w="8138">
                  <a:moveTo>
                    <a:pt x="7953" y="0"/>
                  </a:moveTo>
                  <a:lnTo>
                    <a:pt x="0" y="3329"/>
                  </a:lnTo>
                  <a:lnTo>
                    <a:pt x="185" y="3699"/>
                  </a:lnTo>
                  <a:lnTo>
                    <a:pt x="8138" y="555"/>
                  </a:lnTo>
                  <a:lnTo>
                    <a:pt x="79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43"/>
            <p:cNvSpPr/>
            <p:nvPr/>
          </p:nvSpPr>
          <p:spPr>
            <a:xfrm>
              <a:off x="1412550" y="3830800"/>
              <a:ext cx="203475" cy="97125"/>
            </a:xfrm>
            <a:custGeom>
              <a:rect b="b" l="l" r="r" t="t"/>
              <a:pathLst>
                <a:path extrusionOk="0" h="3885" w="8139">
                  <a:moveTo>
                    <a:pt x="7954" y="0"/>
                  </a:moveTo>
                  <a:lnTo>
                    <a:pt x="1" y="3514"/>
                  </a:lnTo>
                  <a:lnTo>
                    <a:pt x="371" y="3884"/>
                  </a:lnTo>
                  <a:lnTo>
                    <a:pt x="8139" y="370"/>
                  </a:lnTo>
                  <a:lnTo>
                    <a:pt x="79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43"/>
            <p:cNvSpPr/>
            <p:nvPr/>
          </p:nvSpPr>
          <p:spPr>
            <a:xfrm>
              <a:off x="1454175" y="3904775"/>
              <a:ext cx="198850" cy="106375"/>
            </a:xfrm>
            <a:custGeom>
              <a:rect b="b" l="l" r="r" t="t"/>
              <a:pathLst>
                <a:path extrusionOk="0" h="4255" w="7954">
                  <a:moveTo>
                    <a:pt x="7583" y="1"/>
                  </a:moveTo>
                  <a:lnTo>
                    <a:pt x="0" y="3884"/>
                  </a:lnTo>
                  <a:lnTo>
                    <a:pt x="185" y="4254"/>
                  </a:lnTo>
                  <a:lnTo>
                    <a:pt x="7953" y="555"/>
                  </a:lnTo>
                  <a:lnTo>
                    <a:pt x="758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43"/>
            <p:cNvSpPr/>
            <p:nvPr/>
          </p:nvSpPr>
          <p:spPr>
            <a:xfrm>
              <a:off x="1495775" y="3983375"/>
              <a:ext cx="194225" cy="111000"/>
            </a:xfrm>
            <a:custGeom>
              <a:rect b="b" l="l" r="r" t="t"/>
              <a:pathLst>
                <a:path extrusionOk="0" h="4440" w="7769">
                  <a:moveTo>
                    <a:pt x="7584" y="1"/>
                  </a:moveTo>
                  <a:lnTo>
                    <a:pt x="1" y="3885"/>
                  </a:lnTo>
                  <a:lnTo>
                    <a:pt x="186" y="4440"/>
                  </a:lnTo>
                  <a:lnTo>
                    <a:pt x="7769" y="371"/>
                  </a:lnTo>
                  <a:lnTo>
                    <a:pt x="758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43"/>
            <p:cNvSpPr/>
            <p:nvPr/>
          </p:nvSpPr>
          <p:spPr>
            <a:xfrm>
              <a:off x="1537400" y="4052725"/>
              <a:ext cx="194225" cy="120250"/>
            </a:xfrm>
            <a:custGeom>
              <a:rect b="b" l="l" r="r" t="t"/>
              <a:pathLst>
                <a:path extrusionOk="0" h="4810" w="7769">
                  <a:moveTo>
                    <a:pt x="7398" y="1"/>
                  </a:moveTo>
                  <a:lnTo>
                    <a:pt x="0" y="4440"/>
                  </a:lnTo>
                  <a:lnTo>
                    <a:pt x="370" y="4810"/>
                  </a:lnTo>
                  <a:lnTo>
                    <a:pt x="7768" y="556"/>
                  </a:lnTo>
                  <a:lnTo>
                    <a:pt x="739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43"/>
            <p:cNvSpPr/>
            <p:nvPr/>
          </p:nvSpPr>
          <p:spPr>
            <a:xfrm>
              <a:off x="1583625" y="4126725"/>
              <a:ext cx="189600" cy="124850"/>
            </a:xfrm>
            <a:custGeom>
              <a:rect b="b" l="l" r="r" t="t"/>
              <a:pathLst>
                <a:path extrusionOk="0" h="4994" w="7584">
                  <a:moveTo>
                    <a:pt x="7399" y="0"/>
                  </a:moveTo>
                  <a:lnTo>
                    <a:pt x="1" y="4439"/>
                  </a:lnTo>
                  <a:lnTo>
                    <a:pt x="371" y="4994"/>
                  </a:lnTo>
                  <a:lnTo>
                    <a:pt x="7584"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43"/>
            <p:cNvSpPr/>
            <p:nvPr/>
          </p:nvSpPr>
          <p:spPr>
            <a:xfrm>
              <a:off x="1634500" y="4196075"/>
              <a:ext cx="184975" cy="134125"/>
            </a:xfrm>
            <a:custGeom>
              <a:rect b="b" l="l" r="r" t="t"/>
              <a:pathLst>
                <a:path extrusionOk="0" h="5365" w="7399">
                  <a:moveTo>
                    <a:pt x="7028" y="0"/>
                  </a:moveTo>
                  <a:lnTo>
                    <a:pt x="0" y="4809"/>
                  </a:lnTo>
                  <a:lnTo>
                    <a:pt x="370" y="5364"/>
                  </a:lnTo>
                  <a:lnTo>
                    <a:pt x="7398" y="555"/>
                  </a:lnTo>
                  <a:lnTo>
                    <a:pt x="702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43"/>
            <p:cNvSpPr/>
            <p:nvPr/>
          </p:nvSpPr>
          <p:spPr>
            <a:xfrm>
              <a:off x="1685350" y="4265425"/>
              <a:ext cx="180350" cy="138750"/>
            </a:xfrm>
            <a:custGeom>
              <a:rect b="b" l="l" r="r" t="t"/>
              <a:pathLst>
                <a:path extrusionOk="0" h="5550" w="7214">
                  <a:moveTo>
                    <a:pt x="7029" y="1"/>
                  </a:moveTo>
                  <a:lnTo>
                    <a:pt x="1" y="4994"/>
                  </a:lnTo>
                  <a:lnTo>
                    <a:pt x="371" y="5549"/>
                  </a:lnTo>
                  <a:lnTo>
                    <a:pt x="7214"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43"/>
            <p:cNvSpPr/>
            <p:nvPr/>
          </p:nvSpPr>
          <p:spPr>
            <a:xfrm>
              <a:off x="1740850" y="4334775"/>
              <a:ext cx="175725" cy="138750"/>
            </a:xfrm>
            <a:custGeom>
              <a:rect b="b" l="l" r="r" t="t"/>
              <a:pathLst>
                <a:path extrusionOk="0" h="5550" w="7029">
                  <a:moveTo>
                    <a:pt x="6843" y="1"/>
                  </a:moveTo>
                  <a:lnTo>
                    <a:pt x="0" y="5180"/>
                  </a:lnTo>
                  <a:lnTo>
                    <a:pt x="370" y="5550"/>
                  </a:lnTo>
                  <a:lnTo>
                    <a:pt x="7028" y="371"/>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43"/>
            <p:cNvSpPr/>
            <p:nvPr/>
          </p:nvSpPr>
          <p:spPr>
            <a:xfrm>
              <a:off x="1800950" y="4399525"/>
              <a:ext cx="171100" cy="147975"/>
            </a:xfrm>
            <a:custGeom>
              <a:rect b="b" l="l" r="r" t="t"/>
              <a:pathLst>
                <a:path extrusionOk="0" h="5919" w="6844">
                  <a:moveTo>
                    <a:pt x="6474" y="0"/>
                  </a:moveTo>
                  <a:lnTo>
                    <a:pt x="1" y="5549"/>
                  </a:lnTo>
                  <a:lnTo>
                    <a:pt x="186" y="5919"/>
                  </a:lnTo>
                  <a:lnTo>
                    <a:pt x="6844"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43"/>
            <p:cNvSpPr/>
            <p:nvPr/>
          </p:nvSpPr>
          <p:spPr>
            <a:xfrm>
              <a:off x="1861050" y="4464250"/>
              <a:ext cx="166500" cy="152625"/>
            </a:xfrm>
            <a:custGeom>
              <a:rect b="b" l="l" r="r" t="t"/>
              <a:pathLst>
                <a:path extrusionOk="0" h="6105" w="6660">
                  <a:moveTo>
                    <a:pt x="6289" y="1"/>
                  </a:moveTo>
                  <a:lnTo>
                    <a:pt x="1" y="5734"/>
                  </a:lnTo>
                  <a:lnTo>
                    <a:pt x="186" y="6104"/>
                  </a:lnTo>
                  <a:lnTo>
                    <a:pt x="6659" y="371"/>
                  </a:lnTo>
                  <a:lnTo>
                    <a:pt x="62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43"/>
            <p:cNvSpPr/>
            <p:nvPr/>
          </p:nvSpPr>
          <p:spPr>
            <a:xfrm>
              <a:off x="1921175" y="4524375"/>
              <a:ext cx="161850" cy="157225"/>
            </a:xfrm>
            <a:custGeom>
              <a:rect b="b" l="l" r="r" t="t"/>
              <a:pathLst>
                <a:path extrusionOk="0" h="6289" w="6474">
                  <a:moveTo>
                    <a:pt x="6104" y="0"/>
                  </a:moveTo>
                  <a:lnTo>
                    <a:pt x="0" y="5918"/>
                  </a:lnTo>
                  <a:lnTo>
                    <a:pt x="370" y="6288"/>
                  </a:lnTo>
                  <a:lnTo>
                    <a:pt x="6474" y="370"/>
                  </a:lnTo>
                  <a:lnTo>
                    <a:pt x="61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43"/>
            <p:cNvSpPr/>
            <p:nvPr/>
          </p:nvSpPr>
          <p:spPr>
            <a:xfrm>
              <a:off x="1985900" y="4584475"/>
              <a:ext cx="157225" cy="161850"/>
            </a:xfrm>
            <a:custGeom>
              <a:rect b="b" l="l" r="r" t="t"/>
              <a:pathLst>
                <a:path extrusionOk="0" h="6474" w="6289">
                  <a:moveTo>
                    <a:pt x="5919" y="0"/>
                  </a:moveTo>
                  <a:lnTo>
                    <a:pt x="1" y="6104"/>
                  </a:lnTo>
                  <a:lnTo>
                    <a:pt x="371" y="6474"/>
                  </a:lnTo>
                  <a:lnTo>
                    <a:pt x="6289" y="370"/>
                  </a:lnTo>
                  <a:lnTo>
                    <a:pt x="591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43"/>
            <p:cNvSpPr/>
            <p:nvPr/>
          </p:nvSpPr>
          <p:spPr>
            <a:xfrm>
              <a:off x="2050625" y="4639950"/>
              <a:ext cx="152625" cy="166500"/>
            </a:xfrm>
            <a:custGeom>
              <a:rect b="b" l="l" r="r" t="t"/>
              <a:pathLst>
                <a:path extrusionOk="0" h="6660" w="6105">
                  <a:moveTo>
                    <a:pt x="5734" y="1"/>
                  </a:moveTo>
                  <a:lnTo>
                    <a:pt x="1" y="6474"/>
                  </a:lnTo>
                  <a:lnTo>
                    <a:pt x="371" y="6659"/>
                  </a:lnTo>
                  <a:lnTo>
                    <a:pt x="6104" y="371"/>
                  </a:lnTo>
                  <a:lnTo>
                    <a:pt x="57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43"/>
            <p:cNvSpPr/>
            <p:nvPr/>
          </p:nvSpPr>
          <p:spPr>
            <a:xfrm>
              <a:off x="2120000" y="4695450"/>
              <a:ext cx="147975" cy="171100"/>
            </a:xfrm>
            <a:custGeom>
              <a:rect b="b" l="l" r="r" t="t"/>
              <a:pathLst>
                <a:path extrusionOk="0" h="6844" w="5919">
                  <a:moveTo>
                    <a:pt x="5549" y="0"/>
                  </a:moveTo>
                  <a:lnTo>
                    <a:pt x="0" y="6658"/>
                  </a:lnTo>
                  <a:lnTo>
                    <a:pt x="555" y="6843"/>
                  </a:lnTo>
                  <a:lnTo>
                    <a:pt x="5919" y="370"/>
                  </a:lnTo>
                  <a:lnTo>
                    <a:pt x="55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43"/>
            <p:cNvSpPr/>
            <p:nvPr/>
          </p:nvSpPr>
          <p:spPr>
            <a:xfrm>
              <a:off x="2193975" y="4750925"/>
              <a:ext cx="138750" cy="175725"/>
            </a:xfrm>
            <a:custGeom>
              <a:rect b="b" l="l" r="r" t="t"/>
              <a:pathLst>
                <a:path extrusionOk="0" h="7029" w="5550">
                  <a:moveTo>
                    <a:pt x="5179" y="1"/>
                  </a:moveTo>
                  <a:lnTo>
                    <a:pt x="0" y="6659"/>
                  </a:lnTo>
                  <a:lnTo>
                    <a:pt x="370" y="7029"/>
                  </a:lnTo>
                  <a:lnTo>
                    <a:pt x="5549" y="186"/>
                  </a:lnTo>
                  <a:lnTo>
                    <a:pt x="517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43"/>
            <p:cNvSpPr/>
            <p:nvPr/>
          </p:nvSpPr>
          <p:spPr>
            <a:xfrm>
              <a:off x="2263325" y="4801800"/>
              <a:ext cx="138750" cy="180350"/>
            </a:xfrm>
            <a:custGeom>
              <a:rect b="b" l="l" r="r" t="t"/>
              <a:pathLst>
                <a:path extrusionOk="0" h="7214" w="5550">
                  <a:moveTo>
                    <a:pt x="5179" y="0"/>
                  </a:moveTo>
                  <a:lnTo>
                    <a:pt x="1" y="6843"/>
                  </a:lnTo>
                  <a:lnTo>
                    <a:pt x="556" y="7213"/>
                  </a:lnTo>
                  <a:lnTo>
                    <a:pt x="5549" y="185"/>
                  </a:lnTo>
                  <a:lnTo>
                    <a:pt x="517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43"/>
            <p:cNvSpPr/>
            <p:nvPr/>
          </p:nvSpPr>
          <p:spPr>
            <a:xfrm>
              <a:off x="2341925" y="4848025"/>
              <a:ext cx="129500" cy="184975"/>
            </a:xfrm>
            <a:custGeom>
              <a:rect b="b" l="l" r="r" t="t"/>
              <a:pathLst>
                <a:path extrusionOk="0" h="7399" w="5180">
                  <a:moveTo>
                    <a:pt x="4810" y="1"/>
                  </a:moveTo>
                  <a:lnTo>
                    <a:pt x="1" y="7029"/>
                  </a:lnTo>
                  <a:lnTo>
                    <a:pt x="371" y="7399"/>
                  </a:lnTo>
                  <a:lnTo>
                    <a:pt x="5180" y="371"/>
                  </a:lnTo>
                  <a:lnTo>
                    <a:pt x="48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43"/>
            <p:cNvSpPr/>
            <p:nvPr/>
          </p:nvSpPr>
          <p:spPr>
            <a:xfrm>
              <a:off x="2415925" y="4894275"/>
              <a:ext cx="124850" cy="189600"/>
            </a:xfrm>
            <a:custGeom>
              <a:rect b="b" l="l" r="r" t="t"/>
              <a:pathLst>
                <a:path extrusionOk="0" h="7584" w="4994">
                  <a:moveTo>
                    <a:pt x="4624" y="0"/>
                  </a:moveTo>
                  <a:lnTo>
                    <a:pt x="0" y="7213"/>
                  </a:lnTo>
                  <a:lnTo>
                    <a:pt x="555" y="7583"/>
                  </a:lnTo>
                  <a:lnTo>
                    <a:pt x="4994" y="185"/>
                  </a:lnTo>
                  <a:lnTo>
                    <a:pt x="4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43"/>
            <p:cNvSpPr/>
            <p:nvPr/>
          </p:nvSpPr>
          <p:spPr>
            <a:xfrm>
              <a:off x="2494525" y="4935875"/>
              <a:ext cx="120250" cy="194225"/>
            </a:xfrm>
            <a:custGeom>
              <a:rect b="b" l="l" r="r" t="t"/>
              <a:pathLst>
                <a:path extrusionOk="0" h="7769" w="4810">
                  <a:moveTo>
                    <a:pt x="4254" y="1"/>
                  </a:moveTo>
                  <a:lnTo>
                    <a:pt x="0" y="7399"/>
                  </a:lnTo>
                  <a:lnTo>
                    <a:pt x="370" y="7769"/>
                  </a:lnTo>
                  <a:lnTo>
                    <a:pt x="4809" y="371"/>
                  </a:lnTo>
                  <a:lnTo>
                    <a:pt x="42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43"/>
            <p:cNvSpPr/>
            <p:nvPr/>
          </p:nvSpPr>
          <p:spPr>
            <a:xfrm>
              <a:off x="2573125" y="4977500"/>
              <a:ext cx="115625" cy="194225"/>
            </a:xfrm>
            <a:custGeom>
              <a:rect b="b" l="l" r="r" t="t"/>
              <a:pathLst>
                <a:path extrusionOk="0" h="7769" w="4625">
                  <a:moveTo>
                    <a:pt x="4069" y="0"/>
                  </a:moveTo>
                  <a:lnTo>
                    <a:pt x="0" y="7583"/>
                  </a:lnTo>
                  <a:lnTo>
                    <a:pt x="555" y="7768"/>
                  </a:lnTo>
                  <a:lnTo>
                    <a:pt x="4624" y="185"/>
                  </a:lnTo>
                  <a:lnTo>
                    <a:pt x="406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43"/>
            <p:cNvSpPr/>
            <p:nvPr/>
          </p:nvSpPr>
          <p:spPr>
            <a:xfrm>
              <a:off x="2656350" y="5014475"/>
              <a:ext cx="106375" cy="198850"/>
            </a:xfrm>
            <a:custGeom>
              <a:rect b="b" l="l" r="r" t="t"/>
              <a:pathLst>
                <a:path extrusionOk="0" h="7954" w="4255">
                  <a:moveTo>
                    <a:pt x="3700" y="1"/>
                  </a:moveTo>
                  <a:lnTo>
                    <a:pt x="1" y="7769"/>
                  </a:lnTo>
                  <a:lnTo>
                    <a:pt x="371" y="7954"/>
                  </a:lnTo>
                  <a:lnTo>
                    <a:pt x="4254" y="371"/>
                  </a:lnTo>
                  <a:lnTo>
                    <a:pt x="370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43"/>
            <p:cNvSpPr/>
            <p:nvPr/>
          </p:nvSpPr>
          <p:spPr>
            <a:xfrm>
              <a:off x="2739575" y="5051475"/>
              <a:ext cx="97125" cy="203475"/>
            </a:xfrm>
            <a:custGeom>
              <a:rect b="b" l="l" r="r" t="t"/>
              <a:pathLst>
                <a:path extrusionOk="0" h="8139" w="3885">
                  <a:moveTo>
                    <a:pt x="3515" y="0"/>
                  </a:moveTo>
                  <a:lnTo>
                    <a:pt x="1" y="7953"/>
                  </a:lnTo>
                  <a:lnTo>
                    <a:pt x="371" y="8138"/>
                  </a:lnTo>
                  <a:lnTo>
                    <a:pt x="3885" y="185"/>
                  </a:lnTo>
                  <a:lnTo>
                    <a:pt x="35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43"/>
            <p:cNvSpPr/>
            <p:nvPr/>
          </p:nvSpPr>
          <p:spPr>
            <a:xfrm>
              <a:off x="2822800" y="5083850"/>
              <a:ext cx="92500" cy="203450"/>
            </a:xfrm>
            <a:custGeom>
              <a:rect b="b" l="l" r="r" t="t"/>
              <a:pathLst>
                <a:path extrusionOk="0" h="8138" w="3700">
                  <a:moveTo>
                    <a:pt x="3145" y="0"/>
                  </a:moveTo>
                  <a:lnTo>
                    <a:pt x="1" y="7953"/>
                  </a:lnTo>
                  <a:lnTo>
                    <a:pt x="556" y="8138"/>
                  </a:lnTo>
                  <a:lnTo>
                    <a:pt x="3700" y="185"/>
                  </a:lnTo>
                  <a:lnTo>
                    <a:pt x="31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43"/>
            <p:cNvSpPr/>
            <p:nvPr/>
          </p:nvSpPr>
          <p:spPr>
            <a:xfrm>
              <a:off x="2910650" y="5116200"/>
              <a:ext cx="83275" cy="203475"/>
            </a:xfrm>
            <a:custGeom>
              <a:rect b="b" l="l" r="r" t="t"/>
              <a:pathLst>
                <a:path extrusionOk="0" h="8139" w="3331">
                  <a:moveTo>
                    <a:pt x="2775" y="1"/>
                  </a:moveTo>
                  <a:lnTo>
                    <a:pt x="1" y="7954"/>
                  </a:lnTo>
                  <a:lnTo>
                    <a:pt x="371" y="8139"/>
                  </a:lnTo>
                  <a:lnTo>
                    <a:pt x="3330" y="186"/>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43"/>
            <p:cNvSpPr/>
            <p:nvPr/>
          </p:nvSpPr>
          <p:spPr>
            <a:xfrm>
              <a:off x="2993900" y="5143950"/>
              <a:ext cx="78625" cy="208100"/>
            </a:xfrm>
            <a:custGeom>
              <a:rect b="b" l="l" r="r" t="t"/>
              <a:pathLst>
                <a:path extrusionOk="0" h="8324" w="3145">
                  <a:moveTo>
                    <a:pt x="2589" y="1"/>
                  </a:moveTo>
                  <a:lnTo>
                    <a:pt x="0" y="8138"/>
                  </a:lnTo>
                  <a:lnTo>
                    <a:pt x="555" y="8323"/>
                  </a:lnTo>
                  <a:lnTo>
                    <a:pt x="3144" y="185"/>
                  </a:lnTo>
                  <a:lnTo>
                    <a:pt x="25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43"/>
            <p:cNvSpPr/>
            <p:nvPr/>
          </p:nvSpPr>
          <p:spPr>
            <a:xfrm>
              <a:off x="3081750" y="5167075"/>
              <a:ext cx="69375" cy="208100"/>
            </a:xfrm>
            <a:custGeom>
              <a:rect b="b" l="l" r="r" t="t"/>
              <a:pathLst>
                <a:path extrusionOk="0" h="8324" w="2775">
                  <a:moveTo>
                    <a:pt x="2405" y="0"/>
                  </a:moveTo>
                  <a:lnTo>
                    <a:pt x="0" y="8323"/>
                  </a:lnTo>
                  <a:lnTo>
                    <a:pt x="555" y="8323"/>
                  </a:lnTo>
                  <a:lnTo>
                    <a:pt x="2774" y="185"/>
                  </a:lnTo>
                  <a:lnTo>
                    <a:pt x="240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43"/>
            <p:cNvSpPr/>
            <p:nvPr/>
          </p:nvSpPr>
          <p:spPr>
            <a:xfrm>
              <a:off x="3169600" y="5190200"/>
              <a:ext cx="64750" cy="212700"/>
            </a:xfrm>
            <a:custGeom>
              <a:rect b="b" l="l" r="r" t="t"/>
              <a:pathLst>
                <a:path extrusionOk="0" h="8508" w="2590">
                  <a:moveTo>
                    <a:pt x="2035" y="0"/>
                  </a:moveTo>
                  <a:lnTo>
                    <a:pt x="0" y="8323"/>
                  </a:lnTo>
                  <a:lnTo>
                    <a:pt x="555" y="8508"/>
                  </a:lnTo>
                  <a:lnTo>
                    <a:pt x="2590" y="185"/>
                  </a:lnTo>
                  <a:lnTo>
                    <a:pt x="203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43"/>
            <p:cNvSpPr/>
            <p:nvPr/>
          </p:nvSpPr>
          <p:spPr>
            <a:xfrm>
              <a:off x="3257450" y="5208675"/>
              <a:ext cx="60125" cy="212725"/>
            </a:xfrm>
            <a:custGeom>
              <a:rect b="b" l="l" r="r" t="t"/>
              <a:pathLst>
                <a:path extrusionOk="0" h="8509" w="2405">
                  <a:moveTo>
                    <a:pt x="1850" y="1"/>
                  </a:moveTo>
                  <a:lnTo>
                    <a:pt x="0" y="8324"/>
                  </a:lnTo>
                  <a:lnTo>
                    <a:pt x="555" y="8509"/>
                  </a:lnTo>
                  <a:lnTo>
                    <a:pt x="2405" y="186"/>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43"/>
            <p:cNvSpPr/>
            <p:nvPr/>
          </p:nvSpPr>
          <p:spPr>
            <a:xfrm>
              <a:off x="3349925" y="5222550"/>
              <a:ext cx="50875" cy="212725"/>
            </a:xfrm>
            <a:custGeom>
              <a:rect b="b" l="l" r="r" t="t"/>
              <a:pathLst>
                <a:path extrusionOk="0" h="8509" w="2035">
                  <a:moveTo>
                    <a:pt x="1480" y="1"/>
                  </a:moveTo>
                  <a:lnTo>
                    <a:pt x="0" y="8508"/>
                  </a:lnTo>
                  <a:lnTo>
                    <a:pt x="370" y="8508"/>
                  </a:lnTo>
                  <a:lnTo>
                    <a:pt x="2035" y="186"/>
                  </a:lnTo>
                  <a:lnTo>
                    <a:pt x="148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43"/>
            <p:cNvSpPr/>
            <p:nvPr/>
          </p:nvSpPr>
          <p:spPr>
            <a:xfrm>
              <a:off x="3437775" y="5236425"/>
              <a:ext cx="41625" cy="217350"/>
            </a:xfrm>
            <a:custGeom>
              <a:rect b="b" l="l" r="r" t="t"/>
              <a:pathLst>
                <a:path extrusionOk="0" h="8694" w="1665">
                  <a:moveTo>
                    <a:pt x="1295" y="1"/>
                  </a:moveTo>
                  <a:lnTo>
                    <a:pt x="0" y="8508"/>
                  </a:lnTo>
                  <a:lnTo>
                    <a:pt x="555" y="8693"/>
                  </a:lnTo>
                  <a:lnTo>
                    <a:pt x="1665" y="185"/>
                  </a:lnTo>
                  <a:lnTo>
                    <a:pt x="12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43"/>
            <p:cNvSpPr/>
            <p:nvPr/>
          </p:nvSpPr>
          <p:spPr>
            <a:xfrm>
              <a:off x="3530250" y="5250300"/>
              <a:ext cx="37025" cy="212725"/>
            </a:xfrm>
            <a:custGeom>
              <a:rect b="b" l="l" r="r" t="t"/>
              <a:pathLst>
                <a:path extrusionOk="0" h="8509" w="1481">
                  <a:moveTo>
                    <a:pt x="925" y="0"/>
                  </a:moveTo>
                  <a:lnTo>
                    <a:pt x="0" y="8508"/>
                  </a:lnTo>
                  <a:lnTo>
                    <a:pt x="555" y="8508"/>
                  </a:lnTo>
                  <a:lnTo>
                    <a:pt x="14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43"/>
            <p:cNvSpPr/>
            <p:nvPr/>
          </p:nvSpPr>
          <p:spPr>
            <a:xfrm>
              <a:off x="3622725" y="5254925"/>
              <a:ext cx="27775" cy="217350"/>
            </a:xfrm>
            <a:custGeom>
              <a:rect b="b" l="l" r="r" t="t"/>
              <a:pathLst>
                <a:path extrusionOk="0" h="8694" w="1111">
                  <a:moveTo>
                    <a:pt x="555" y="0"/>
                  </a:moveTo>
                  <a:lnTo>
                    <a:pt x="0" y="8693"/>
                  </a:lnTo>
                  <a:lnTo>
                    <a:pt x="370" y="8693"/>
                  </a:lnTo>
                  <a:lnTo>
                    <a:pt x="1110" y="185"/>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43"/>
            <p:cNvSpPr/>
            <p:nvPr/>
          </p:nvSpPr>
          <p:spPr>
            <a:xfrm>
              <a:off x="3710575" y="5259550"/>
              <a:ext cx="23150" cy="217325"/>
            </a:xfrm>
            <a:custGeom>
              <a:rect b="b" l="l" r="r" t="t"/>
              <a:pathLst>
                <a:path extrusionOk="0" h="8693" w="926">
                  <a:moveTo>
                    <a:pt x="370" y="0"/>
                  </a:moveTo>
                  <a:lnTo>
                    <a:pt x="1" y="8693"/>
                  </a:lnTo>
                  <a:lnTo>
                    <a:pt x="555" y="8693"/>
                  </a:lnTo>
                  <a:lnTo>
                    <a:pt x="92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43"/>
            <p:cNvSpPr/>
            <p:nvPr/>
          </p:nvSpPr>
          <p:spPr>
            <a:xfrm>
              <a:off x="3803050" y="526417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43"/>
            <p:cNvSpPr/>
            <p:nvPr/>
          </p:nvSpPr>
          <p:spPr>
            <a:xfrm>
              <a:off x="3886275" y="5259550"/>
              <a:ext cx="23150" cy="217325"/>
            </a:xfrm>
            <a:custGeom>
              <a:rect b="b" l="l" r="r" t="t"/>
              <a:pathLst>
                <a:path extrusionOk="0" h="8693" w="926">
                  <a:moveTo>
                    <a:pt x="556" y="0"/>
                  </a:moveTo>
                  <a:lnTo>
                    <a:pt x="1" y="185"/>
                  </a:lnTo>
                  <a:lnTo>
                    <a:pt x="371" y="8693"/>
                  </a:lnTo>
                  <a:lnTo>
                    <a:pt x="925"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43"/>
            <p:cNvSpPr/>
            <p:nvPr/>
          </p:nvSpPr>
          <p:spPr>
            <a:xfrm>
              <a:off x="3969500" y="5254925"/>
              <a:ext cx="27775" cy="217350"/>
            </a:xfrm>
            <a:custGeom>
              <a:rect b="b" l="l" r="r" t="t"/>
              <a:pathLst>
                <a:path extrusionOk="0" h="8694" w="1111">
                  <a:moveTo>
                    <a:pt x="556" y="0"/>
                  </a:moveTo>
                  <a:lnTo>
                    <a:pt x="1" y="185"/>
                  </a:lnTo>
                  <a:lnTo>
                    <a:pt x="741" y="8693"/>
                  </a:lnTo>
                  <a:lnTo>
                    <a:pt x="1111"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43"/>
            <p:cNvSpPr/>
            <p:nvPr/>
          </p:nvSpPr>
          <p:spPr>
            <a:xfrm>
              <a:off x="4057350" y="5250300"/>
              <a:ext cx="32400" cy="212725"/>
            </a:xfrm>
            <a:custGeom>
              <a:rect b="b" l="l" r="r" t="t"/>
              <a:pathLst>
                <a:path extrusionOk="0" h="8509" w="1296">
                  <a:moveTo>
                    <a:pt x="1" y="0"/>
                  </a:moveTo>
                  <a:lnTo>
                    <a:pt x="741" y="8508"/>
                  </a:lnTo>
                  <a:lnTo>
                    <a:pt x="1296" y="850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43"/>
            <p:cNvSpPr/>
            <p:nvPr/>
          </p:nvSpPr>
          <p:spPr>
            <a:xfrm>
              <a:off x="4140600" y="5236425"/>
              <a:ext cx="41625" cy="217350"/>
            </a:xfrm>
            <a:custGeom>
              <a:rect b="b" l="l" r="r" t="t"/>
              <a:pathLst>
                <a:path extrusionOk="0" h="8694" w="1665">
                  <a:moveTo>
                    <a:pt x="370" y="1"/>
                  </a:moveTo>
                  <a:lnTo>
                    <a:pt x="0" y="185"/>
                  </a:lnTo>
                  <a:lnTo>
                    <a:pt x="1110" y="8693"/>
                  </a:lnTo>
                  <a:lnTo>
                    <a:pt x="166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43"/>
            <p:cNvSpPr/>
            <p:nvPr/>
          </p:nvSpPr>
          <p:spPr>
            <a:xfrm>
              <a:off x="4223825" y="5227175"/>
              <a:ext cx="46250" cy="212725"/>
            </a:xfrm>
            <a:custGeom>
              <a:rect b="b" l="l" r="r" t="t"/>
              <a:pathLst>
                <a:path extrusionOk="0" h="8509" w="1850">
                  <a:moveTo>
                    <a:pt x="0" y="1"/>
                  </a:moveTo>
                  <a:lnTo>
                    <a:pt x="1480" y="8508"/>
                  </a:lnTo>
                  <a:lnTo>
                    <a:pt x="1850" y="8323"/>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43"/>
            <p:cNvSpPr/>
            <p:nvPr/>
          </p:nvSpPr>
          <p:spPr>
            <a:xfrm>
              <a:off x="4302425" y="5208675"/>
              <a:ext cx="60125" cy="212725"/>
            </a:xfrm>
            <a:custGeom>
              <a:rect b="b" l="l" r="r" t="t"/>
              <a:pathLst>
                <a:path extrusionOk="0" h="8509" w="2405">
                  <a:moveTo>
                    <a:pt x="555" y="1"/>
                  </a:moveTo>
                  <a:lnTo>
                    <a:pt x="0" y="186"/>
                  </a:lnTo>
                  <a:lnTo>
                    <a:pt x="1850" y="8509"/>
                  </a:lnTo>
                  <a:lnTo>
                    <a:pt x="2405" y="832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43"/>
            <p:cNvSpPr/>
            <p:nvPr/>
          </p:nvSpPr>
          <p:spPr>
            <a:xfrm>
              <a:off x="4385650" y="5190200"/>
              <a:ext cx="64750" cy="212700"/>
            </a:xfrm>
            <a:custGeom>
              <a:rect b="b" l="l" r="r" t="t"/>
              <a:pathLst>
                <a:path extrusionOk="0" h="8508" w="2590">
                  <a:moveTo>
                    <a:pt x="555" y="0"/>
                  </a:moveTo>
                  <a:lnTo>
                    <a:pt x="0" y="185"/>
                  </a:lnTo>
                  <a:lnTo>
                    <a:pt x="2035" y="8508"/>
                  </a:lnTo>
                  <a:lnTo>
                    <a:pt x="2590"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43"/>
            <p:cNvSpPr/>
            <p:nvPr/>
          </p:nvSpPr>
          <p:spPr>
            <a:xfrm>
              <a:off x="4468875" y="5167075"/>
              <a:ext cx="69375" cy="208100"/>
            </a:xfrm>
            <a:custGeom>
              <a:rect b="b" l="l" r="r" t="t"/>
              <a:pathLst>
                <a:path extrusionOk="0" h="8324" w="2775">
                  <a:moveTo>
                    <a:pt x="370" y="0"/>
                  </a:moveTo>
                  <a:lnTo>
                    <a:pt x="1" y="185"/>
                  </a:lnTo>
                  <a:lnTo>
                    <a:pt x="2220" y="8323"/>
                  </a:lnTo>
                  <a:lnTo>
                    <a:pt x="2775" y="832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43"/>
            <p:cNvSpPr/>
            <p:nvPr/>
          </p:nvSpPr>
          <p:spPr>
            <a:xfrm>
              <a:off x="4547475" y="5143950"/>
              <a:ext cx="78625" cy="208100"/>
            </a:xfrm>
            <a:custGeom>
              <a:rect b="b" l="l" r="r" t="t"/>
              <a:pathLst>
                <a:path extrusionOk="0" h="8324" w="3145">
                  <a:moveTo>
                    <a:pt x="556" y="1"/>
                  </a:moveTo>
                  <a:lnTo>
                    <a:pt x="1" y="185"/>
                  </a:lnTo>
                  <a:lnTo>
                    <a:pt x="2590" y="8323"/>
                  </a:lnTo>
                  <a:lnTo>
                    <a:pt x="3145" y="8138"/>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43"/>
            <p:cNvSpPr/>
            <p:nvPr/>
          </p:nvSpPr>
          <p:spPr>
            <a:xfrm>
              <a:off x="4626075" y="5116200"/>
              <a:ext cx="87900" cy="203475"/>
            </a:xfrm>
            <a:custGeom>
              <a:rect b="b" l="l" r="r" t="t"/>
              <a:pathLst>
                <a:path extrusionOk="0" h="8139" w="3516">
                  <a:moveTo>
                    <a:pt x="556" y="1"/>
                  </a:moveTo>
                  <a:lnTo>
                    <a:pt x="1" y="186"/>
                  </a:lnTo>
                  <a:lnTo>
                    <a:pt x="2960" y="8139"/>
                  </a:lnTo>
                  <a:lnTo>
                    <a:pt x="3515" y="7954"/>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43"/>
            <p:cNvSpPr/>
            <p:nvPr/>
          </p:nvSpPr>
          <p:spPr>
            <a:xfrm>
              <a:off x="4704700" y="5083850"/>
              <a:ext cx="92500" cy="203450"/>
            </a:xfrm>
            <a:custGeom>
              <a:rect b="b" l="l" r="r" t="t"/>
              <a:pathLst>
                <a:path extrusionOk="0" h="8138" w="3700">
                  <a:moveTo>
                    <a:pt x="555" y="0"/>
                  </a:moveTo>
                  <a:lnTo>
                    <a:pt x="0" y="185"/>
                  </a:lnTo>
                  <a:lnTo>
                    <a:pt x="3144" y="8138"/>
                  </a:lnTo>
                  <a:lnTo>
                    <a:pt x="3699" y="795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43"/>
            <p:cNvSpPr/>
            <p:nvPr/>
          </p:nvSpPr>
          <p:spPr>
            <a:xfrm>
              <a:off x="4783300" y="5051475"/>
              <a:ext cx="97125" cy="203475"/>
            </a:xfrm>
            <a:custGeom>
              <a:rect b="b" l="l" r="r" t="t"/>
              <a:pathLst>
                <a:path extrusionOk="0" h="8139" w="3885">
                  <a:moveTo>
                    <a:pt x="370" y="0"/>
                  </a:moveTo>
                  <a:lnTo>
                    <a:pt x="0" y="185"/>
                  </a:lnTo>
                  <a:lnTo>
                    <a:pt x="3514" y="8138"/>
                  </a:lnTo>
                  <a:lnTo>
                    <a:pt x="3884" y="776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43"/>
            <p:cNvSpPr/>
            <p:nvPr/>
          </p:nvSpPr>
          <p:spPr>
            <a:xfrm>
              <a:off x="4857275" y="5014475"/>
              <a:ext cx="106375" cy="198850"/>
            </a:xfrm>
            <a:custGeom>
              <a:rect b="b" l="l" r="r" t="t"/>
              <a:pathLst>
                <a:path extrusionOk="0" h="7954" w="4255">
                  <a:moveTo>
                    <a:pt x="555" y="1"/>
                  </a:moveTo>
                  <a:lnTo>
                    <a:pt x="1" y="186"/>
                  </a:lnTo>
                  <a:lnTo>
                    <a:pt x="3884" y="7954"/>
                  </a:lnTo>
                  <a:lnTo>
                    <a:pt x="4254" y="776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43"/>
            <p:cNvSpPr/>
            <p:nvPr/>
          </p:nvSpPr>
          <p:spPr>
            <a:xfrm>
              <a:off x="4931250" y="4977500"/>
              <a:ext cx="115625" cy="194225"/>
            </a:xfrm>
            <a:custGeom>
              <a:rect b="b" l="l" r="r" t="t"/>
              <a:pathLst>
                <a:path extrusionOk="0" h="7769" w="4625">
                  <a:moveTo>
                    <a:pt x="556" y="0"/>
                  </a:moveTo>
                  <a:lnTo>
                    <a:pt x="1" y="185"/>
                  </a:lnTo>
                  <a:lnTo>
                    <a:pt x="4070" y="7768"/>
                  </a:lnTo>
                  <a:lnTo>
                    <a:pt x="4625" y="758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43"/>
            <p:cNvSpPr/>
            <p:nvPr/>
          </p:nvSpPr>
          <p:spPr>
            <a:xfrm>
              <a:off x="5005225" y="4935875"/>
              <a:ext cx="120250" cy="194225"/>
            </a:xfrm>
            <a:custGeom>
              <a:rect b="b" l="l" r="r" t="t"/>
              <a:pathLst>
                <a:path extrusionOk="0" h="7769" w="4810">
                  <a:moveTo>
                    <a:pt x="556" y="1"/>
                  </a:moveTo>
                  <a:lnTo>
                    <a:pt x="1" y="371"/>
                  </a:lnTo>
                  <a:lnTo>
                    <a:pt x="4440" y="7769"/>
                  </a:lnTo>
                  <a:lnTo>
                    <a:pt x="4810" y="739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43"/>
            <p:cNvSpPr/>
            <p:nvPr/>
          </p:nvSpPr>
          <p:spPr>
            <a:xfrm>
              <a:off x="5079225" y="4894275"/>
              <a:ext cx="124850" cy="189600"/>
            </a:xfrm>
            <a:custGeom>
              <a:rect b="b" l="l" r="r" t="t"/>
              <a:pathLst>
                <a:path extrusionOk="0" h="7584" w="4994">
                  <a:moveTo>
                    <a:pt x="370" y="0"/>
                  </a:moveTo>
                  <a:lnTo>
                    <a:pt x="0" y="185"/>
                  </a:lnTo>
                  <a:lnTo>
                    <a:pt x="4439" y="7583"/>
                  </a:lnTo>
                  <a:lnTo>
                    <a:pt x="4994" y="721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43"/>
            <p:cNvSpPr/>
            <p:nvPr/>
          </p:nvSpPr>
          <p:spPr>
            <a:xfrm>
              <a:off x="5148575" y="4848025"/>
              <a:ext cx="129500" cy="184975"/>
            </a:xfrm>
            <a:custGeom>
              <a:rect b="b" l="l" r="r" t="t"/>
              <a:pathLst>
                <a:path extrusionOk="0" h="7399" w="5180">
                  <a:moveTo>
                    <a:pt x="555" y="1"/>
                  </a:moveTo>
                  <a:lnTo>
                    <a:pt x="0" y="371"/>
                  </a:lnTo>
                  <a:lnTo>
                    <a:pt x="4809" y="7399"/>
                  </a:lnTo>
                  <a:lnTo>
                    <a:pt x="5179" y="702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43"/>
            <p:cNvSpPr/>
            <p:nvPr/>
          </p:nvSpPr>
          <p:spPr>
            <a:xfrm>
              <a:off x="5217925" y="4797175"/>
              <a:ext cx="138750" cy="180350"/>
            </a:xfrm>
            <a:custGeom>
              <a:rect b="b" l="l" r="r" t="t"/>
              <a:pathLst>
                <a:path extrusionOk="0" h="7214" w="5550">
                  <a:moveTo>
                    <a:pt x="371" y="0"/>
                  </a:moveTo>
                  <a:lnTo>
                    <a:pt x="1" y="370"/>
                  </a:lnTo>
                  <a:lnTo>
                    <a:pt x="4994" y="7213"/>
                  </a:lnTo>
                  <a:lnTo>
                    <a:pt x="5549" y="702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43"/>
            <p:cNvSpPr/>
            <p:nvPr/>
          </p:nvSpPr>
          <p:spPr>
            <a:xfrm>
              <a:off x="5287275" y="4750925"/>
              <a:ext cx="138750" cy="175725"/>
            </a:xfrm>
            <a:custGeom>
              <a:rect b="b" l="l" r="r" t="t"/>
              <a:pathLst>
                <a:path extrusionOk="0" h="7029" w="5550">
                  <a:moveTo>
                    <a:pt x="371" y="1"/>
                  </a:moveTo>
                  <a:lnTo>
                    <a:pt x="1" y="186"/>
                  </a:lnTo>
                  <a:lnTo>
                    <a:pt x="5180" y="7029"/>
                  </a:lnTo>
                  <a:lnTo>
                    <a:pt x="5550" y="665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43"/>
            <p:cNvSpPr/>
            <p:nvPr/>
          </p:nvSpPr>
          <p:spPr>
            <a:xfrm>
              <a:off x="5352025" y="4695450"/>
              <a:ext cx="147975" cy="171100"/>
            </a:xfrm>
            <a:custGeom>
              <a:rect b="b" l="l" r="r" t="t"/>
              <a:pathLst>
                <a:path extrusionOk="0" h="6844" w="5919">
                  <a:moveTo>
                    <a:pt x="370" y="0"/>
                  </a:moveTo>
                  <a:lnTo>
                    <a:pt x="0" y="370"/>
                  </a:lnTo>
                  <a:lnTo>
                    <a:pt x="5549" y="6843"/>
                  </a:lnTo>
                  <a:lnTo>
                    <a:pt x="5919" y="647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43"/>
            <p:cNvSpPr/>
            <p:nvPr/>
          </p:nvSpPr>
          <p:spPr>
            <a:xfrm>
              <a:off x="5416750" y="4639950"/>
              <a:ext cx="152625" cy="166500"/>
            </a:xfrm>
            <a:custGeom>
              <a:rect b="b" l="l" r="r" t="t"/>
              <a:pathLst>
                <a:path extrusionOk="0" h="6660" w="6105">
                  <a:moveTo>
                    <a:pt x="186" y="1"/>
                  </a:moveTo>
                  <a:lnTo>
                    <a:pt x="1" y="371"/>
                  </a:lnTo>
                  <a:lnTo>
                    <a:pt x="5734" y="6659"/>
                  </a:lnTo>
                  <a:lnTo>
                    <a:pt x="6104" y="647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43"/>
            <p:cNvSpPr/>
            <p:nvPr/>
          </p:nvSpPr>
          <p:spPr>
            <a:xfrm>
              <a:off x="5476875" y="4584475"/>
              <a:ext cx="157225" cy="161850"/>
            </a:xfrm>
            <a:custGeom>
              <a:rect b="b" l="l" r="r" t="t"/>
              <a:pathLst>
                <a:path extrusionOk="0" h="6474" w="6289">
                  <a:moveTo>
                    <a:pt x="370" y="0"/>
                  </a:moveTo>
                  <a:lnTo>
                    <a:pt x="0" y="370"/>
                  </a:lnTo>
                  <a:lnTo>
                    <a:pt x="5918" y="6474"/>
                  </a:lnTo>
                  <a:lnTo>
                    <a:pt x="6288" y="610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43"/>
            <p:cNvSpPr/>
            <p:nvPr/>
          </p:nvSpPr>
          <p:spPr>
            <a:xfrm>
              <a:off x="5536975" y="4524375"/>
              <a:ext cx="161850" cy="157225"/>
            </a:xfrm>
            <a:custGeom>
              <a:rect b="b" l="l" r="r" t="t"/>
              <a:pathLst>
                <a:path extrusionOk="0" h="6289" w="6474">
                  <a:moveTo>
                    <a:pt x="370" y="0"/>
                  </a:moveTo>
                  <a:lnTo>
                    <a:pt x="0" y="370"/>
                  </a:lnTo>
                  <a:lnTo>
                    <a:pt x="6104" y="6288"/>
                  </a:lnTo>
                  <a:lnTo>
                    <a:pt x="6474" y="591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43"/>
            <p:cNvSpPr/>
            <p:nvPr/>
          </p:nvSpPr>
          <p:spPr>
            <a:xfrm>
              <a:off x="5592450" y="4464250"/>
              <a:ext cx="166500" cy="152625"/>
            </a:xfrm>
            <a:custGeom>
              <a:rect b="b" l="l" r="r" t="t"/>
              <a:pathLst>
                <a:path extrusionOk="0" h="6105" w="6660">
                  <a:moveTo>
                    <a:pt x="371" y="1"/>
                  </a:moveTo>
                  <a:lnTo>
                    <a:pt x="1" y="371"/>
                  </a:lnTo>
                  <a:lnTo>
                    <a:pt x="6474" y="6104"/>
                  </a:lnTo>
                  <a:lnTo>
                    <a:pt x="6659" y="573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43"/>
            <p:cNvSpPr/>
            <p:nvPr/>
          </p:nvSpPr>
          <p:spPr>
            <a:xfrm>
              <a:off x="5647950" y="4399525"/>
              <a:ext cx="171100" cy="147975"/>
            </a:xfrm>
            <a:custGeom>
              <a:rect b="b" l="l" r="r" t="t"/>
              <a:pathLst>
                <a:path extrusionOk="0" h="5919" w="6844">
                  <a:moveTo>
                    <a:pt x="370" y="0"/>
                  </a:moveTo>
                  <a:lnTo>
                    <a:pt x="0" y="370"/>
                  </a:lnTo>
                  <a:lnTo>
                    <a:pt x="6658" y="5919"/>
                  </a:lnTo>
                  <a:lnTo>
                    <a:pt x="6843" y="554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43"/>
            <p:cNvSpPr/>
            <p:nvPr/>
          </p:nvSpPr>
          <p:spPr>
            <a:xfrm>
              <a:off x="5703425" y="4334775"/>
              <a:ext cx="175725" cy="138750"/>
            </a:xfrm>
            <a:custGeom>
              <a:rect b="b" l="l" r="r" t="t"/>
              <a:pathLst>
                <a:path extrusionOk="0" h="5550" w="7029">
                  <a:moveTo>
                    <a:pt x="186" y="1"/>
                  </a:moveTo>
                  <a:lnTo>
                    <a:pt x="1" y="371"/>
                  </a:lnTo>
                  <a:lnTo>
                    <a:pt x="6659" y="5550"/>
                  </a:lnTo>
                  <a:lnTo>
                    <a:pt x="7029" y="518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43"/>
            <p:cNvSpPr/>
            <p:nvPr/>
          </p:nvSpPr>
          <p:spPr>
            <a:xfrm>
              <a:off x="5754300" y="4265425"/>
              <a:ext cx="180350" cy="138750"/>
            </a:xfrm>
            <a:custGeom>
              <a:rect b="b" l="l" r="r" t="t"/>
              <a:pathLst>
                <a:path extrusionOk="0" h="5550" w="7214">
                  <a:moveTo>
                    <a:pt x="185" y="1"/>
                  </a:moveTo>
                  <a:lnTo>
                    <a:pt x="0" y="371"/>
                  </a:lnTo>
                  <a:lnTo>
                    <a:pt x="6843" y="5549"/>
                  </a:lnTo>
                  <a:lnTo>
                    <a:pt x="7213" y="4994"/>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43"/>
            <p:cNvSpPr/>
            <p:nvPr/>
          </p:nvSpPr>
          <p:spPr>
            <a:xfrm>
              <a:off x="5800525" y="4196075"/>
              <a:ext cx="184975" cy="129500"/>
            </a:xfrm>
            <a:custGeom>
              <a:rect b="b" l="l" r="r" t="t"/>
              <a:pathLst>
                <a:path extrusionOk="0" h="5180" w="7399">
                  <a:moveTo>
                    <a:pt x="186" y="0"/>
                  </a:moveTo>
                  <a:lnTo>
                    <a:pt x="1" y="370"/>
                  </a:lnTo>
                  <a:lnTo>
                    <a:pt x="7029" y="5179"/>
                  </a:lnTo>
                  <a:lnTo>
                    <a:pt x="7399" y="480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43"/>
            <p:cNvSpPr/>
            <p:nvPr/>
          </p:nvSpPr>
          <p:spPr>
            <a:xfrm>
              <a:off x="5846775" y="4126725"/>
              <a:ext cx="189600" cy="124850"/>
            </a:xfrm>
            <a:custGeom>
              <a:rect b="b" l="l" r="r" t="t"/>
              <a:pathLst>
                <a:path extrusionOk="0" h="4994" w="7584">
                  <a:moveTo>
                    <a:pt x="185" y="0"/>
                  </a:moveTo>
                  <a:lnTo>
                    <a:pt x="0" y="370"/>
                  </a:lnTo>
                  <a:lnTo>
                    <a:pt x="7213" y="4994"/>
                  </a:lnTo>
                  <a:lnTo>
                    <a:pt x="7583" y="4439"/>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43"/>
            <p:cNvSpPr/>
            <p:nvPr/>
          </p:nvSpPr>
          <p:spPr>
            <a:xfrm>
              <a:off x="5888375" y="4052725"/>
              <a:ext cx="194225" cy="120250"/>
            </a:xfrm>
            <a:custGeom>
              <a:rect b="b" l="l" r="r" t="t"/>
              <a:pathLst>
                <a:path extrusionOk="0" h="4810" w="7769">
                  <a:moveTo>
                    <a:pt x="371" y="1"/>
                  </a:moveTo>
                  <a:lnTo>
                    <a:pt x="1" y="556"/>
                  </a:lnTo>
                  <a:lnTo>
                    <a:pt x="7399" y="4810"/>
                  </a:lnTo>
                  <a:lnTo>
                    <a:pt x="7769" y="4440"/>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43"/>
            <p:cNvSpPr/>
            <p:nvPr/>
          </p:nvSpPr>
          <p:spPr>
            <a:xfrm>
              <a:off x="5930000" y="3983375"/>
              <a:ext cx="194225" cy="111000"/>
            </a:xfrm>
            <a:custGeom>
              <a:rect b="b" l="l" r="r" t="t"/>
              <a:pathLst>
                <a:path extrusionOk="0" h="4440" w="7769">
                  <a:moveTo>
                    <a:pt x="185" y="1"/>
                  </a:moveTo>
                  <a:lnTo>
                    <a:pt x="0" y="371"/>
                  </a:lnTo>
                  <a:lnTo>
                    <a:pt x="7583" y="4440"/>
                  </a:lnTo>
                  <a:lnTo>
                    <a:pt x="7768" y="388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43"/>
            <p:cNvSpPr/>
            <p:nvPr/>
          </p:nvSpPr>
          <p:spPr>
            <a:xfrm>
              <a:off x="5966975" y="3904775"/>
              <a:ext cx="198850" cy="106375"/>
            </a:xfrm>
            <a:custGeom>
              <a:rect b="b" l="l" r="r" t="t"/>
              <a:pathLst>
                <a:path extrusionOk="0" h="4255" w="7954">
                  <a:moveTo>
                    <a:pt x="371" y="1"/>
                  </a:moveTo>
                  <a:lnTo>
                    <a:pt x="1" y="555"/>
                  </a:lnTo>
                  <a:lnTo>
                    <a:pt x="7769" y="4254"/>
                  </a:lnTo>
                  <a:lnTo>
                    <a:pt x="7954" y="388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43"/>
            <p:cNvSpPr/>
            <p:nvPr/>
          </p:nvSpPr>
          <p:spPr>
            <a:xfrm>
              <a:off x="6003975" y="3830800"/>
              <a:ext cx="203475" cy="97125"/>
            </a:xfrm>
            <a:custGeom>
              <a:rect b="b" l="l" r="r" t="t"/>
              <a:pathLst>
                <a:path extrusionOk="0" h="3885" w="8139">
                  <a:moveTo>
                    <a:pt x="185" y="0"/>
                  </a:moveTo>
                  <a:lnTo>
                    <a:pt x="0" y="370"/>
                  </a:lnTo>
                  <a:lnTo>
                    <a:pt x="7768" y="3884"/>
                  </a:lnTo>
                  <a:lnTo>
                    <a:pt x="8138" y="3514"/>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43"/>
            <p:cNvSpPr/>
            <p:nvPr/>
          </p:nvSpPr>
          <p:spPr>
            <a:xfrm>
              <a:off x="6027100" y="3724450"/>
              <a:ext cx="203475" cy="92500"/>
            </a:xfrm>
            <a:custGeom>
              <a:rect b="b" l="l" r="r" t="t"/>
              <a:pathLst>
                <a:path extrusionOk="0" h="3700" w="8139">
                  <a:moveTo>
                    <a:pt x="185" y="0"/>
                  </a:moveTo>
                  <a:lnTo>
                    <a:pt x="0" y="555"/>
                  </a:lnTo>
                  <a:lnTo>
                    <a:pt x="7953" y="3699"/>
                  </a:lnTo>
                  <a:lnTo>
                    <a:pt x="8138" y="314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43"/>
            <p:cNvSpPr/>
            <p:nvPr/>
          </p:nvSpPr>
          <p:spPr>
            <a:xfrm>
              <a:off x="6068700" y="3673575"/>
              <a:ext cx="203475" cy="87900"/>
            </a:xfrm>
            <a:custGeom>
              <a:rect b="b" l="l" r="r" t="t"/>
              <a:pathLst>
                <a:path extrusionOk="0" h="3516" w="8139">
                  <a:moveTo>
                    <a:pt x="186" y="1"/>
                  </a:moveTo>
                  <a:lnTo>
                    <a:pt x="1" y="556"/>
                  </a:lnTo>
                  <a:lnTo>
                    <a:pt x="7954" y="3515"/>
                  </a:lnTo>
                  <a:lnTo>
                    <a:pt x="8139" y="296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43"/>
            <p:cNvSpPr/>
            <p:nvPr/>
          </p:nvSpPr>
          <p:spPr>
            <a:xfrm>
              <a:off x="6096450" y="3594975"/>
              <a:ext cx="208100" cy="78625"/>
            </a:xfrm>
            <a:custGeom>
              <a:rect b="b" l="l" r="r" t="t"/>
              <a:pathLst>
                <a:path extrusionOk="0" h="3145" w="8324">
                  <a:moveTo>
                    <a:pt x="185" y="1"/>
                  </a:moveTo>
                  <a:lnTo>
                    <a:pt x="1" y="556"/>
                  </a:lnTo>
                  <a:lnTo>
                    <a:pt x="8138" y="3145"/>
                  </a:lnTo>
                  <a:lnTo>
                    <a:pt x="8323" y="259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43"/>
            <p:cNvSpPr/>
            <p:nvPr/>
          </p:nvSpPr>
          <p:spPr>
            <a:xfrm>
              <a:off x="6119575" y="3516375"/>
              <a:ext cx="208100" cy="69375"/>
            </a:xfrm>
            <a:custGeom>
              <a:rect b="b" l="l" r="r" t="t"/>
              <a:pathLst>
                <a:path extrusionOk="0" h="2775" w="8324">
                  <a:moveTo>
                    <a:pt x="185" y="1"/>
                  </a:moveTo>
                  <a:lnTo>
                    <a:pt x="0" y="370"/>
                  </a:lnTo>
                  <a:lnTo>
                    <a:pt x="8323" y="2775"/>
                  </a:lnTo>
                  <a:lnTo>
                    <a:pt x="8323" y="222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43"/>
            <p:cNvSpPr/>
            <p:nvPr/>
          </p:nvSpPr>
          <p:spPr>
            <a:xfrm>
              <a:off x="6142700" y="3433150"/>
              <a:ext cx="208075" cy="64750"/>
            </a:xfrm>
            <a:custGeom>
              <a:rect b="b" l="l" r="r" t="t"/>
              <a:pathLst>
                <a:path extrusionOk="0" h="2590" w="8323">
                  <a:moveTo>
                    <a:pt x="185" y="0"/>
                  </a:moveTo>
                  <a:lnTo>
                    <a:pt x="0" y="555"/>
                  </a:lnTo>
                  <a:lnTo>
                    <a:pt x="8323" y="2590"/>
                  </a:lnTo>
                  <a:lnTo>
                    <a:pt x="8323"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43"/>
            <p:cNvSpPr/>
            <p:nvPr/>
          </p:nvSpPr>
          <p:spPr>
            <a:xfrm>
              <a:off x="6161175" y="3349925"/>
              <a:ext cx="212725" cy="60125"/>
            </a:xfrm>
            <a:custGeom>
              <a:rect b="b" l="l" r="r" t="t"/>
              <a:pathLst>
                <a:path extrusionOk="0" h="2405" w="8509">
                  <a:moveTo>
                    <a:pt x="186" y="0"/>
                  </a:moveTo>
                  <a:lnTo>
                    <a:pt x="1" y="555"/>
                  </a:lnTo>
                  <a:lnTo>
                    <a:pt x="8324" y="2405"/>
                  </a:lnTo>
                  <a:lnTo>
                    <a:pt x="8509" y="185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43"/>
            <p:cNvSpPr/>
            <p:nvPr/>
          </p:nvSpPr>
          <p:spPr>
            <a:xfrm>
              <a:off x="6179675" y="3271325"/>
              <a:ext cx="212725" cy="46250"/>
            </a:xfrm>
            <a:custGeom>
              <a:rect b="b" l="l" r="r" t="t"/>
              <a:pathLst>
                <a:path extrusionOk="0" h="1850" w="8509">
                  <a:moveTo>
                    <a:pt x="1" y="0"/>
                  </a:moveTo>
                  <a:lnTo>
                    <a:pt x="1" y="370"/>
                  </a:lnTo>
                  <a:lnTo>
                    <a:pt x="8323" y="1850"/>
                  </a:lnTo>
                  <a:lnTo>
                    <a:pt x="8508" y="1480"/>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43"/>
            <p:cNvSpPr/>
            <p:nvPr/>
          </p:nvSpPr>
          <p:spPr>
            <a:xfrm>
              <a:off x="6188925" y="3188100"/>
              <a:ext cx="217350" cy="41625"/>
            </a:xfrm>
            <a:custGeom>
              <a:rect b="b" l="l" r="r" t="t"/>
              <a:pathLst>
                <a:path extrusionOk="0" h="1665" w="8694">
                  <a:moveTo>
                    <a:pt x="185" y="0"/>
                  </a:moveTo>
                  <a:lnTo>
                    <a:pt x="1" y="370"/>
                  </a:lnTo>
                  <a:lnTo>
                    <a:pt x="8508" y="1665"/>
                  </a:lnTo>
                  <a:lnTo>
                    <a:pt x="8693" y="111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43"/>
            <p:cNvSpPr/>
            <p:nvPr/>
          </p:nvSpPr>
          <p:spPr>
            <a:xfrm>
              <a:off x="6202800" y="3104850"/>
              <a:ext cx="212725" cy="32400"/>
            </a:xfrm>
            <a:custGeom>
              <a:rect b="b" l="l" r="r" t="t"/>
              <a:pathLst>
                <a:path extrusionOk="0" h="1296" w="8509">
                  <a:moveTo>
                    <a:pt x="0" y="1"/>
                  </a:moveTo>
                  <a:lnTo>
                    <a:pt x="0" y="371"/>
                  </a:lnTo>
                  <a:lnTo>
                    <a:pt x="8508" y="1296"/>
                  </a:lnTo>
                  <a:lnTo>
                    <a:pt x="8508" y="74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43"/>
            <p:cNvSpPr/>
            <p:nvPr/>
          </p:nvSpPr>
          <p:spPr>
            <a:xfrm>
              <a:off x="6207425" y="3017000"/>
              <a:ext cx="217350" cy="27775"/>
            </a:xfrm>
            <a:custGeom>
              <a:rect b="b" l="l" r="r" t="t"/>
              <a:pathLst>
                <a:path extrusionOk="0" h="1111" w="8694">
                  <a:moveTo>
                    <a:pt x="185" y="1"/>
                  </a:moveTo>
                  <a:lnTo>
                    <a:pt x="0" y="556"/>
                  </a:lnTo>
                  <a:lnTo>
                    <a:pt x="8693" y="1111"/>
                  </a:lnTo>
                  <a:lnTo>
                    <a:pt x="8693" y="741"/>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43"/>
            <p:cNvSpPr/>
            <p:nvPr/>
          </p:nvSpPr>
          <p:spPr>
            <a:xfrm>
              <a:off x="6212050" y="2933775"/>
              <a:ext cx="217325" cy="23150"/>
            </a:xfrm>
            <a:custGeom>
              <a:rect b="b" l="l" r="r" t="t"/>
              <a:pathLst>
                <a:path extrusionOk="0" h="926" w="8693">
                  <a:moveTo>
                    <a:pt x="0" y="1"/>
                  </a:moveTo>
                  <a:lnTo>
                    <a:pt x="0" y="556"/>
                  </a:lnTo>
                  <a:lnTo>
                    <a:pt x="8508" y="925"/>
                  </a:lnTo>
                  <a:lnTo>
                    <a:pt x="8693" y="37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43"/>
            <p:cNvSpPr/>
            <p:nvPr/>
          </p:nvSpPr>
          <p:spPr>
            <a:xfrm>
              <a:off x="621667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43"/>
            <p:cNvSpPr/>
            <p:nvPr/>
          </p:nvSpPr>
          <p:spPr>
            <a:xfrm>
              <a:off x="6225925" y="2734950"/>
              <a:ext cx="217325" cy="23150"/>
            </a:xfrm>
            <a:custGeom>
              <a:rect b="b" l="l" r="r" t="t"/>
              <a:pathLst>
                <a:path extrusionOk="0" h="926" w="8693">
                  <a:moveTo>
                    <a:pt x="8693" y="1"/>
                  </a:moveTo>
                  <a:lnTo>
                    <a:pt x="0" y="371"/>
                  </a:lnTo>
                  <a:lnTo>
                    <a:pt x="185" y="926"/>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43"/>
            <p:cNvSpPr/>
            <p:nvPr/>
          </p:nvSpPr>
          <p:spPr>
            <a:xfrm>
              <a:off x="6207425" y="2670225"/>
              <a:ext cx="217350" cy="27775"/>
            </a:xfrm>
            <a:custGeom>
              <a:rect b="b" l="l" r="r" t="t"/>
              <a:pathLst>
                <a:path extrusionOk="0" h="1111" w="8694">
                  <a:moveTo>
                    <a:pt x="8508" y="0"/>
                  </a:moveTo>
                  <a:lnTo>
                    <a:pt x="0" y="555"/>
                  </a:lnTo>
                  <a:lnTo>
                    <a:pt x="185" y="111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43"/>
            <p:cNvSpPr/>
            <p:nvPr/>
          </p:nvSpPr>
          <p:spPr>
            <a:xfrm>
              <a:off x="6202800" y="2577750"/>
              <a:ext cx="212725" cy="37025"/>
            </a:xfrm>
            <a:custGeom>
              <a:rect b="b" l="l" r="r" t="t"/>
              <a:pathLst>
                <a:path extrusionOk="0" h="1481" w="8509">
                  <a:moveTo>
                    <a:pt x="8508" y="0"/>
                  </a:moveTo>
                  <a:lnTo>
                    <a:pt x="0" y="925"/>
                  </a:lnTo>
                  <a:lnTo>
                    <a:pt x="0" y="1480"/>
                  </a:lnTo>
                  <a:lnTo>
                    <a:pt x="8508"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43"/>
            <p:cNvSpPr/>
            <p:nvPr/>
          </p:nvSpPr>
          <p:spPr>
            <a:xfrm>
              <a:off x="6188925" y="2485275"/>
              <a:ext cx="217350" cy="41625"/>
            </a:xfrm>
            <a:custGeom>
              <a:rect b="b" l="l" r="r" t="t"/>
              <a:pathLst>
                <a:path extrusionOk="0" h="1665" w="8694">
                  <a:moveTo>
                    <a:pt x="8508" y="0"/>
                  </a:moveTo>
                  <a:lnTo>
                    <a:pt x="1" y="1295"/>
                  </a:lnTo>
                  <a:lnTo>
                    <a:pt x="185" y="1665"/>
                  </a:lnTo>
                  <a:lnTo>
                    <a:pt x="8693"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43"/>
            <p:cNvSpPr/>
            <p:nvPr/>
          </p:nvSpPr>
          <p:spPr>
            <a:xfrm>
              <a:off x="6179675" y="2397425"/>
              <a:ext cx="212725" cy="50875"/>
            </a:xfrm>
            <a:custGeom>
              <a:rect b="b" l="l" r="r" t="t"/>
              <a:pathLst>
                <a:path extrusionOk="0" h="2035" w="8509">
                  <a:moveTo>
                    <a:pt x="8323" y="0"/>
                  </a:moveTo>
                  <a:lnTo>
                    <a:pt x="1" y="1480"/>
                  </a:lnTo>
                  <a:lnTo>
                    <a:pt x="1" y="2035"/>
                  </a:lnTo>
                  <a:lnTo>
                    <a:pt x="8508" y="370"/>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43"/>
            <p:cNvSpPr/>
            <p:nvPr/>
          </p:nvSpPr>
          <p:spPr>
            <a:xfrm>
              <a:off x="6161175" y="2304950"/>
              <a:ext cx="212725" cy="60125"/>
            </a:xfrm>
            <a:custGeom>
              <a:rect b="b" l="l" r="r" t="t"/>
              <a:pathLst>
                <a:path extrusionOk="0" h="2405" w="8509">
                  <a:moveTo>
                    <a:pt x="8324" y="0"/>
                  </a:moveTo>
                  <a:lnTo>
                    <a:pt x="1" y="1850"/>
                  </a:lnTo>
                  <a:lnTo>
                    <a:pt x="186" y="2405"/>
                  </a:lnTo>
                  <a:lnTo>
                    <a:pt x="8509" y="555"/>
                  </a:lnTo>
                  <a:lnTo>
                    <a:pt x="83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43"/>
            <p:cNvSpPr/>
            <p:nvPr/>
          </p:nvSpPr>
          <p:spPr>
            <a:xfrm>
              <a:off x="6142700" y="2217100"/>
              <a:ext cx="208075" cy="64750"/>
            </a:xfrm>
            <a:custGeom>
              <a:rect b="b" l="l" r="r" t="t"/>
              <a:pathLst>
                <a:path extrusionOk="0" h="2590" w="8323">
                  <a:moveTo>
                    <a:pt x="8323" y="0"/>
                  </a:moveTo>
                  <a:lnTo>
                    <a:pt x="0" y="2035"/>
                  </a:lnTo>
                  <a:lnTo>
                    <a:pt x="185" y="2590"/>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43"/>
            <p:cNvSpPr/>
            <p:nvPr/>
          </p:nvSpPr>
          <p:spPr>
            <a:xfrm>
              <a:off x="6119575" y="2129250"/>
              <a:ext cx="208100" cy="69375"/>
            </a:xfrm>
            <a:custGeom>
              <a:rect b="b" l="l" r="r" t="t"/>
              <a:pathLst>
                <a:path extrusionOk="0" h="2775" w="8324">
                  <a:moveTo>
                    <a:pt x="8323" y="0"/>
                  </a:moveTo>
                  <a:lnTo>
                    <a:pt x="0" y="2405"/>
                  </a:lnTo>
                  <a:lnTo>
                    <a:pt x="185" y="2774"/>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43"/>
            <p:cNvSpPr/>
            <p:nvPr/>
          </p:nvSpPr>
          <p:spPr>
            <a:xfrm>
              <a:off x="6096450" y="2041400"/>
              <a:ext cx="208100" cy="78625"/>
            </a:xfrm>
            <a:custGeom>
              <a:rect b="b" l="l" r="r" t="t"/>
              <a:pathLst>
                <a:path extrusionOk="0" h="3145" w="8324">
                  <a:moveTo>
                    <a:pt x="8138" y="0"/>
                  </a:moveTo>
                  <a:lnTo>
                    <a:pt x="1" y="2589"/>
                  </a:lnTo>
                  <a:lnTo>
                    <a:pt x="185" y="3144"/>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43"/>
            <p:cNvSpPr/>
            <p:nvPr/>
          </p:nvSpPr>
          <p:spPr>
            <a:xfrm>
              <a:off x="6068700" y="1958150"/>
              <a:ext cx="203475" cy="83275"/>
            </a:xfrm>
            <a:custGeom>
              <a:rect b="b" l="l" r="r" t="t"/>
              <a:pathLst>
                <a:path extrusionOk="0" h="3331" w="8139">
                  <a:moveTo>
                    <a:pt x="7954" y="1"/>
                  </a:moveTo>
                  <a:lnTo>
                    <a:pt x="1" y="2775"/>
                  </a:lnTo>
                  <a:lnTo>
                    <a:pt x="186" y="3330"/>
                  </a:lnTo>
                  <a:lnTo>
                    <a:pt x="8139" y="371"/>
                  </a:lnTo>
                  <a:lnTo>
                    <a:pt x="79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43"/>
            <p:cNvSpPr/>
            <p:nvPr/>
          </p:nvSpPr>
          <p:spPr>
            <a:xfrm>
              <a:off x="6036350" y="1870300"/>
              <a:ext cx="203450" cy="92500"/>
            </a:xfrm>
            <a:custGeom>
              <a:rect b="b" l="l" r="r" t="t"/>
              <a:pathLst>
                <a:path extrusionOk="0" h="3700" w="8138">
                  <a:moveTo>
                    <a:pt x="7953" y="1"/>
                  </a:moveTo>
                  <a:lnTo>
                    <a:pt x="0" y="3145"/>
                  </a:lnTo>
                  <a:lnTo>
                    <a:pt x="185" y="3700"/>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43"/>
            <p:cNvSpPr/>
            <p:nvPr/>
          </p:nvSpPr>
          <p:spPr>
            <a:xfrm>
              <a:off x="6003975" y="1787075"/>
              <a:ext cx="203475" cy="97125"/>
            </a:xfrm>
            <a:custGeom>
              <a:rect b="b" l="l" r="r" t="t"/>
              <a:pathLst>
                <a:path extrusionOk="0" h="3885" w="8139">
                  <a:moveTo>
                    <a:pt x="7768" y="1"/>
                  </a:moveTo>
                  <a:lnTo>
                    <a:pt x="0" y="3515"/>
                  </a:lnTo>
                  <a:lnTo>
                    <a:pt x="185" y="3885"/>
                  </a:lnTo>
                  <a:lnTo>
                    <a:pt x="8138" y="371"/>
                  </a:lnTo>
                  <a:lnTo>
                    <a:pt x="776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43"/>
            <p:cNvSpPr/>
            <p:nvPr/>
          </p:nvSpPr>
          <p:spPr>
            <a:xfrm>
              <a:off x="5966975" y="1703850"/>
              <a:ext cx="198850" cy="106375"/>
            </a:xfrm>
            <a:custGeom>
              <a:rect b="b" l="l" r="r" t="t"/>
              <a:pathLst>
                <a:path extrusionOk="0" h="4255" w="7954">
                  <a:moveTo>
                    <a:pt x="7769" y="1"/>
                  </a:moveTo>
                  <a:lnTo>
                    <a:pt x="1" y="3700"/>
                  </a:lnTo>
                  <a:lnTo>
                    <a:pt x="371" y="4254"/>
                  </a:lnTo>
                  <a:lnTo>
                    <a:pt x="7954" y="371"/>
                  </a:lnTo>
                  <a:lnTo>
                    <a:pt x="776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43"/>
            <p:cNvSpPr/>
            <p:nvPr/>
          </p:nvSpPr>
          <p:spPr>
            <a:xfrm>
              <a:off x="5930000" y="1620625"/>
              <a:ext cx="194225" cy="115625"/>
            </a:xfrm>
            <a:custGeom>
              <a:rect b="b" l="l" r="r" t="t"/>
              <a:pathLst>
                <a:path extrusionOk="0" h="4625" w="7769">
                  <a:moveTo>
                    <a:pt x="7583" y="0"/>
                  </a:moveTo>
                  <a:lnTo>
                    <a:pt x="0" y="4069"/>
                  </a:lnTo>
                  <a:lnTo>
                    <a:pt x="185" y="4624"/>
                  </a:lnTo>
                  <a:lnTo>
                    <a:pt x="7768" y="555"/>
                  </a:lnTo>
                  <a:lnTo>
                    <a:pt x="758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43"/>
            <p:cNvSpPr/>
            <p:nvPr/>
          </p:nvSpPr>
          <p:spPr>
            <a:xfrm>
              <a:off x="5888375" y="1542025"/>
              <a:ext cx="194225" cy="120250"/>
            </a:xfrm>
            <a:custGeom>
              <a:rect b="b" l="l" r="r" t="t"/>
              <a:pathLst>
                <a:path extrusionOk="0" h="4810" w="7769">
                  <a:moveTo>
                    <a:pt x="7399" y="0"/>
                  </a:moveTo>
                  <a:lnTo>
                    <a:pt x="1" y="4254"/>
                  </a:lnTo>
                  <a:lnTo>
                    <a:pt x="371" y="4809"/>
                  </a:lnTo>
                  <a:lnTo>
                    <a:pt x="7769"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43"/>
            <p:cNvSpPr/>
            <p:nvPr/>
          </p:nvSpPr>
          <p:spPr>
            <a:xfrm>
              <a:off x="5856025" y="1458800"/>
              <a:ext cx="184975" cy="124850"/>
            </a:xfrm>
            <a:custGeom>
              <a:rect b="b" l="l" r="r" t="t"/>
              <a:pathLst>
                <a:path extrusionOk="0" h="4994" w="7399">
                  <a:moveTo>
                    <a:pt x="7213" y="0"/>
                  </a:moveTo>
                  <a:lnTo>
                    <a:pt x="0" y="4624"/>
                  </a:lnTo>
                  <a:lnTo>
                    <a:pt x="185" y="4994"/>
                  </a:lnTo>
                  <a:lnTo>
                    <a:pt x="7398" y="555"/>
                  </a:lnTo>
                  <a:lnTo>
                    <a:pt x="721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43"/>
            <p:cNvSpPr/>
            <p:nvPr/>
          </p:nvSpPr>
          <p:spPr>
            <a:xfrm>
              <a:off x="5800525" y="1389425"/>
              <a:ext cx="184975" cy="129500"/>
            </a:xfrm>
            <a:custGeom>
              <a:rect b="b" l="l" r="r" t="t"/>
              <a:pathLst>
                <a:path extrusionOk="0" h="5180" w="7399">
                  <a:moveTo>
                    <a:pt x="7029" y="1"/>
                  </a:moveTo>
                  <a:lnTo>
                    <a:pt x="1" y="4625"/>
                  </a:lnTo>
                  <a:lnTo>
                    <a:pt x="371" y="5180"/>
                  </a:lnTo>
                  <a:lnTo>
                    <a:pt x="7399"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43"/>
            <p:cNvSpPr/>
            <p:nvPr/>
          </p:nvSpPr>
          <p:spPr>
            <a:xfrm>
              <a:off x="5754300" y="1310825"/>
              <a:ext cx="180350" cy="138750"/>
            </a:xfrm>
            <a:custGeom>
              <a:rect b="b" l="l" r="r" t="t"/>
              <a:pathLst>
                <a:path extrusionOk="0" h="5550" w="7214">
                  <a:moveTo>
                    <a:pt x="6843" y="1"/>
                  </a:moveTo>
                  <a:lnTo>
                    <a:pt x="0" y="5179"/>
                  </a:lnTo>
                  <a:lnTo>
                    <a:pt x="185" y="5549"/>
                  </a:lnTo>
                  <a:lnTo>
                    <a:pt x="7213" y="556"/>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43"/>
            <p:cNvSpPr/>
            <p:nvPr/>
          </p:nvSpPr>
          <p:spPr>
            <a:xfrm>
              <a:off x="5703425" y="1241475"/>
              <a:ext cx="175725" cy="138750"/>
            </a:xfrm>
            <a:custGeom>
              <a:rect b="b" l="l" r="r" t="t"/>
              <a:pathLst>
                <a:path extrusionOk="0" h="5550" w="7029">
                  <a:moveTo>
                    <a:pt x="6659" y="0"/>
                  </a:moveTo>
                  <a:lnTo>
                    <a:pt x="1" y="5179"/>
                  </a:lnTo>
                  <a:lnTo>
                    <a:pt x="186" y="5549"/>
                  </a:lnTo>
                  <a:lnTo>
                    <a:pt x="7029" y="370"/>
                  </a:lnTo>
                  <a:lnTo>
                    <a:pt x="66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43"/>
            <p:cNvSpPr/>
            <p:nvPr/>
          </p:nvSpPr>
          <p:spPr>
            <a:xfrm>
              <a:off x="5647950" y="1167500"/>
              <a:ext cx="171100" cy="147975"/>
            </a:xfrm>
            <a:custGeom>
              <a:rect b="b" l="l" r="r" t="t"/>
              <a:pathLst>
                <a:path extrusionOk="0" h="5919" w="6844">
                  <a:moveTo>
                    <a:pt x="6474" y="0"/>
                  </a:moveTo>
                  <a:lnTo>
                    <a:pt x="0" y="5549"/>
                  </a:lnTo>
                  <a:lnTo>
                    <a:pt x="370" y="5919"/>
                  </a:lnTo>
                  <a:lnTo>
                    <a:pt x="6843"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43"/>
            <p:cNvSpPr/>
            <p:nvPr/>
          </p:nvSpPr>
          <p:spPr>
            <a:xfrm>
              <a:off x="5583200" y="1093525"/>
              <a:ext cx="166500" cy="152600"/>
            </a:xfrm>
            <a:custGeom>
              <a:rect b="b" l="l" r="r" t="t"/>
              <a:pathLst>
                <a:path extrusionOk="0" h="6104" w="6660">
                  <a:moveTo>
                    <a:pt x="6289" y="0"/>
                  </a:moveTo>
                  <a:lnTo>
                    <a:pt x="1" y="5734"/>
                  </a:lnTo>
                  <a:lnTo>
                    <a:pt x="186" y="6103"/>
                  </a:lnTo>
                  <a:lnTo>
                    <a:pt x="6659" y="370"/>
                  </a:lnTo>
                  <a:lnTo>
                    <a:pt x="62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43"/>
            <p:cNvSpPr/>
            <p:nvPr/>
          </p:nvSpPr>
          <p:spPr>
            <a:xfrm>
              <a:off x="5536975" y="1033400"/>
              <a:ext cx="161850" cy="157225"/>
            </a:xfrm>
            <a:custGeom>
              <a:rect b="b" l="l" r="r" t="t"/>
              <a:pathLst>
                <a:path extrusionOk="0" h="6289" w="6474">
                  <a:moveTo>
                    <a:pt x="6104" y="1"/>
                  </a:moveTo>
                  <a:lnTo>
                    <a:pt x="0" y="5919"/>
                  </a:lnTo>
                  <a:lnTo>
                    <a:pt x="370" y="6289"/>
                  </a:lnTo>
                  <a:lnTo>
                    <a:pt x="6474" y="371"/>
                  </a:lnTo>
                  <a:lnTo>
                    <a:pt x="610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43"/>
            <p:cNvSpPr/>
            <p:nvPr/>
          </p:nvSpPr>
          <p:spPr>
            <a:xfrm>
              <a:off x="5476875" y="968675"/>
              <a:ext cx="157225" cy="161850"/>
            </a:xfrm>
            <a:custGeom>
              <a:rect b="b" l="l" r="r" t="t"/>
              <a:pathLst>
                <a:path extrusionOk="0" h="6474" w="6289">
                  <a:moveTo>
                    <a:pt x="5918" y="0"/>
                  </a:moveTo>
                  <a:lnTo>
                    <a:pt x="0" y="6104"/>
                  </a:lnTo>
                  <a:lnTo>
                    <a:pt x="370" y="6474"/>
                  </a:lnTo>
                  <a:lnTo>
                    <a:pt x="6288" y="370"/>
                  </a:lnTo>
                  <a:lnTo>
                    <a:pt x="59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43"/>
            <p:cNvSpPr/>
            <p:nvPr/>
          </p:nvSpPr>
          <p:spPr>
            <a:xfrm>
              <a:off x="5416750" y="908550"/>
              <a:ext cx="152625" cy="166500"/>
            </a:xfrm>
            <a:custGeom>
              <a:rect b="b" l="l" r="r" t="t"/>
              <a:pathLst>
                <a:path extrusionOk="0" h="6660" w="6105">
                  <a:moveTo>
                    <a:pt x="5549" y="1"/>
                  </a:moveTo>
                  <a:lnTo>
                    <a:pt x="1" y="6289"/>
                  </a:lnTo>
                  <a:lnTo>
                    <a:pt x="371" y="6659"/>
                  </a:lnTo>
                  <a:lnTo>
                    <a:pt x="6104" y="371"/>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43"/>
            <p:cNvSpPr/>
            <p:nvPr/>
          </p:nvSpPr>
          <p:spPr>
            <a:xfrm>
              <a:off x="5352025" y="848450"/>
              <a:ext cx="147975" cy="171100"/>
            </a:xfrm>
            <a:custGeom>
              <a:rect b="b" l="l" r="r" t="t"/>
              <a:pathLst>
                <a:path extrusionOk="0" h="6844" w="5919">
                  <a:moveTo>
                    <a:pt x="5549" y="1"/>
                  </a:moveTo>
                  <a:lnTo>
                    <a:pt x="0" y="6474"/>
                  </a:lnTo>
                  <a:lnTo>
                    <a:pt x="370" y="6844"/>
                  </a:lnTo>
                  <a:lnTo>
                    <a:pt x="5919" y="186"/>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43"/>
            <p:cNvSpPr/>
            <p:nvPr/>
          </p:nvSpPr>
          <p:spPr>
            <a:xfrm>
              <a:off x="5287275" y="788350"/>
              <a:ext cx="138750" cy="175725"/>
            </a:xfrm>
            <a:custGeom>
              <a:rect b="b" l="l" r="r" t="t"/>
              <a:pathLst>
                <a:path extrusionOk="0" h="7029" w="5550">
                  <a:moveTo>
                    <a:pt x="5180" y="0"/>
                  </a:moveTo>
                  <a:lnTo>
                    <a:pt x="1" y="6843"/>
                  </a:lnTo>
                  <a:lnTo>
                    <a:pt x="371" y="7028"/>
                  </a:lnTo>
                  <a:lnTo>
                    <a:pt x="5550" y="370"/>
                  </a:lnTo>
                  <a:lnTo>
                    <a:pt x="51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43"/>
            <p:cNvSpPr/>
            <p:nvPr/>
          </p:nvSpPr>
          <p:spPr>
            <a:xfrm>
              <a:off x="5217925" y="732850"/>
              <a:ext cx="134125" cy="180350"/>
            </a:xfrm>
            <a:custGeom>
              <a:rect b="b" l="l" r="r" t="t"/>
              <a:pathLst>
                <a:path extrusionOk="0" h="7214" w="5365">
                  <a:moveTo>
                    <a:pt x="4994" y="1"/>
                  </a:moveTo>
                  <a:lnTo>
                    <a:pt x="1" y="7029"/>
                  </a:lnTo>
                  <a:lnTo>
                    <a:pt x="371" y="7214"/>
                  </a:lnTo>
                  <a:lnTo>
                    <a:pt x="5364" y="371"/>
                  </a:lnTo>
                  <a:lnTo>
                    <a:pt x="49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43"/>
            <p:cNvSpPr/>
            <p:nvPr/>
          </p:nvSpPr>
          <p:spPr>
            <a:xfrm>
              <a:off x="5148575" y="682000"/>
              <a:ext cx="129500" cy="184975"/>
            </a:xfrm>
            <a:custGeom>
              <a:rect b="b" l="l" r="r" t="t"/>
              <a:pathLst>
                <a:path extrusionOk="0" h="7399" w="5180">
                  <a:moveTo>
                    <a:pt x="4809" y="0"/>
                  </a:moveTo>
                  <a:lnTo>
                    <a:pt x="0" y="7213"/>
                  </a:lnTo>
                  <a:lnTo>
                    <a:pt x="555" y="7398"/>
                  </a:lnTo>
                  <a:lnTo>
                    <a:pt x="5179" y="370"/>
                  </a:lnTo>
                  <a:lnTo>
                    <a:pt x="48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43"/>
            <p:cNvSpPr/>
            <p:nvPr/>
          </p:nvSpPr>
          <p:spPr>
            <a:xfrm>
              <a:off x="5079225" y="631125"/>
              <a:ext cx="124850" cy="189600"/>
            </a:xfrm>
            <a:custGeom>
              <a:rect b="b" l="l" r="r" t="t"/>
              <a:pathLst>
                <a:path extrusionOk="0" h="7584" w="4994">
                  <a:moveTo>
                    <a:pt x="4439" y="1"/>
                  </a:moveTo>
                  <a:lnTo>
                    <a:pt x="0" y="7399"/>
                  </a:lnTo>
                  <a:lnTo>
                    <a:pt x="370" y="7584"/>
                  </a:lnTo>
                  <a:lnTo>
                    <a:pt x="4994" y="371"/>
                  </a:lnTo>
                  <a:lnTo>
                    <a:pt x="44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43"/>
            <p:cNvSpPr/>
            <p:nvPr/>
          </p:nvSpPr>
          <p:spPr>
            <a:xfrm>
              <a:off x="5005225" y="584900"/>
              <a:ext cx="120250" cy="194225"/>
            </a:xfrm>
            <a:custGeom>
              <a:rect b="b" l="l" r="r" t="t"/>
              <a:pathLst>
                <a:path extrusionOk="0" h="7769" w="4810">
                  <a:moveTo>
                    <a:pt x="4440" y="0"/>
                  </a:moveTo>
                  <a:lnTo>
                    <a:pt x="1" y="7398"/>
                  </a:lnTo>
                  <a:lnTo>
                    <a:pt x="556" y="7768"/>
                  </a:lnTo>
                  <a:lnTo>
                    <a:pt x="4810" y="370"/>
                  </a:lnTo>
                  <a:lnTo>
                    <a:pt x="444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43"/>
            <p:cNvSpPr/>
            <p:nvPr/>
          </p:nvSpPr>
          <p:spPr>
            <a:xfrm>
              <a:off x="4931250" y="543275"/>
              <a:ext cx="115625" cy="194225"/>
            </a:xfrm>
            <a:custGeom>
              <a:rect b="b" l="l" r="r" t="t"/>
              <a:pathLst>
                <a:path extrusionOk="0" h="7769" w="4625">
                  <a:moveTo>
                    <a:pt x="4070" y="1"/>
                  </a:moveTo>
                  <a:lnTo>
                    <a:pt x="1" y="7399"/>
                  </a:lnTo>
                  <a:lnTo>
                    <a:pt x="556" y="7769"/>
                  </a:lnTo>
                  <a:lnTo>
                    <a:pt x="4625" y="186"/>
                  </a:lnTo>
                  <a:lnTo>
                    <a:pt x="40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43"/>
            <p:cNvSpPr/>
            <p:nvPr/>
          </p:nvSpPr>
          <p:spPr>
            <a:xfrm>
              <a:off x="4857275" y="501675"/>
              <a:ext cx="106375" cy="198850"/>
            </a:xfrm>
            <a:custGeom>
              <a:rect b="b" l="l" r="r" t="t"/>
              <a:pathLst>
                <a:path extrusionOk="0" h="7954" w="4255">
                  <a:moveTo>
                    <a:pt x="3884" y="0"/>
                  </a:moveTo>
                  <a:lnTo>
                    <a:pt x="1" y="7583"/>
                  </a:lnTo>
                  <a:lnTo>
                    <a:pt x="555" y="7953"/>
                  </a:lnTo>
                  <a:lnTo>
                    <a:pt x="4254" y="185"/>
                  </a:lnTo>
                  <a:lnTo>
                    <a:pt x="38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43"/>
            <p:cNvSpPr/>
            <p:nvPr/>
          </p:nvSpPr>
          <p:spPr>
            <a:xfrm>
              <a:off x="4783300" y="460050"/>
              <a:ext cx="97125" cy="203475"/>
            </a:xfrm>
            <a:custGeom>
              <a:rect b="b" l="l" r="r" t="t"/>
              <a:pathLst>
                <a:path extrusionOk="0" h="8139" w="3885">
                  <a:moveTo>
                    <a:pt x="3329" y="1"/>
                  </a:moveTo>
                  <a:lnTo>
                    <a:pt x="0" y="7954"/>
                  </a:lnTo>
                  <a:lnTo>
                    <a:pt x="370" y="8139"/>
                  </a:lnTo>
                  <a:lnTo>
                    <a:pt x="3884" y="371"/>
                  </a:lnTo>
                  <a:lnTo>
                    <a:pt x="33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43"/>
            <p:cNvSpPr/>
            <p:nvPr/>
          </p:nvSpPr>
          <p:spPr>
            <a:xfrm>
              <a:off x="4704700" y="427700"/>
              <a:ext cx="92500" cy="203450"/>
            </a:xfrm>
            <a:custGeom>
              <a:rect b="b" l="l" r="r" t="t"/>
              <a:pathLst>
                <a:path extrusionOk="0" h="8138" w="3700">
                  <a:moveTo>
                    <a:pt x="3329" y="0"/>
                  </a:moveTo>
                  <a:lnTo>
                    <a:pt x="0" y="7953"/>
                  </a:lnTo>
                  <a:lnTo>
                    <a:pt x="555" y="8138"/>
                  </a:lnTo>
                  <a:lnTo>
                    <a:pt x="3699" y="185"/>
                  </a:lnTo>
                  <a:lnTo>
                    <a:pt x="332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43"/>
            <p:cNvSpPr/>
            <p:nvPr/>
          </p:nvSpPr>
          <p:spPr>
            <a:xfrm>
              <a:off x="4626075" y="395325"/>
              <a:ext cx="87900" cy="203475"/>
            </a:xfrm>
            <a:custGeom>
              <a:rect b="b" l="l" r="r" t="t"/>
              <a:pathLst>
                <a:path extrusionOk="0" h="8139" w="3516">
                  <a:moveTo>
                    <a:pt x="2960" y="0"/>
                  </a:moveTo>
                  <a:lnTo>
                    <a:pt x="1" y="7953"/>
                  </a:lnTo>
                  <a:lnTo>
                    <a:pt x="556" y="8138"/>
                  </a:lnTo>
                  <a:lnTo>
                    <a:pt x="3515" y="185"/>
                  </a:lnTo>
                  <a:lnTo>
                    <a:pt x="296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43"/>
            <p:cNvSpPr/>
            <p:nvPr/>
          </p:nvSpPr>
          <p:spPr>
            <a:xfrm>
              <a:off x="4547475" y="362950"/>
              <a:ext cx="78625" cy="208100"/>
            </a:xfrm>
            <a:custGeom>
              <a:rect b="b" l="l" r="r" t="t"/>
              <a:pathLst>
                <a:path extrusionOk="0" h="8324" w="3145">
                  <a:moveTo>
                    <a:pt x="2590" y="1"/>
                  </a:moveTo>
                  <a:lnTo>
                    <a:pt x="1" y="8139"/>
                  </a:lnTo>
                  <a:lnTo>
                    <a:pt x="556" y="8324"/>
                  </a:lnTo>
                  <a:lnTo>
                    <a:pt x="3145" y="186"/>
                  </a:lnTo>
                  <a:lnTo>
                    <a:pt x="25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43"/>
            <p:cNvSpPr/>
            <p:nvPr/>
          </p:nvSpPr>
          <p:spPr>
            <a:xfrm>
              <a:off x="4468875" y="339825"/>
              <a:ext cx="69375" cy="208100"/>
            </a:xfrm>
            <a:custGeom>
              <a:rect b="b" l="l" r="r" t="t"/>
              <a:pathLst>
                <a:path extrusionOk="0" h="8324" w="2775">
                  <a:moveTo>
                    <a:pt x="2220" y="1"/>
                  </a:moveTo>
                  <a:lnTo>
                    <a:pt x="1" y="8139"/>
                  </a:lnTo>
                  <a:lnTo>
                    <a:pt x="370" y="8324"/>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43"/>
            <p:cNvSpPr/>
            <p:nvPr/>
          </p:nvSpPr>
          <p:spPr>
            <a:xfrm>
              <a:off x="4385650" y="316725"/>
              <a:ext cx="64750" cy="208075"/>
            </a:xfrm>
            <a:custGeom>
              <a:rect b="b" l="l" r="r" t="t"/>
              <a:pathLst>
                <a:path extrusionOk="0" h="8323" w="2590">
                  <a:moveTo>
                    <a:pt x="2035" y="0"/>
                  </a:moveTo>
                  <a:lnTo>
                    <a:pt x="0" y="8138"/>
                  </a:lnTo>
                  <a:lnTo>
                    <a:pt x="555" y="8323"/>
                  </a:lnTo>
                  <a:lnTo>
                    <a:pt x="259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43"/>
            <p:cNvSpPr/>
            <p:nvPr/>
          </p:nvSpPr>
          <p:spPr>
            <a:xfrm>
              <a:off x="4302425" y="293600"/>
              <a:ext cx="55500" cy="212725"/>
            </a:xfrm>
            <a:custGeom>
              <a:rect b="b" l="l" r="r" t="t"/>
              <a:pathLst>
                <a:path extrusionOk="0" h="8509" w="2220">
                  <a:moveTo>
                    <a:pt x="1850" y="0"/>
                  </a:moveTo>
                  <a:lnTo>
                    <a:pt x="0" y="8323"/>
                  </a:lnTo>
                  <a:lnTo>
                    <a:pt x="555" y="8508"/>
                  </a:lnTo>
                  <a:lnTo>
                    <a:pt x="2220" y="185"/>
                  </a:lnTo>
                  <a:lnTo>
                    <a:pt x="185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43"/>
            <p:cNvSpPr/>
            <p:nvPr/>
          </p:nvSpPr>
          <p:spPr>
            <a:xfrm>
              <a:off x="4223825" y="279725"/>
              <a:ext cx="46250" cy="212725"/>
            </a:xfrm>
            <a:custGeom>
              <a:rect b="b" l="l" r="r" t="t"/>
              <a:pathLst>
                <a:path extrusionOk="0" h="8509" w="1850">
                  <a:moveTo>
                    <a:pt x="1295" y="1"/>
                  </a:moveTo>
                  <a:lnTo>
                    <a:pt x="0" y="8323"/>
                  </a:lnTo>
                  <a:lnTo>
                    <a:pt x="370" y="8508"/>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43"/>
            <p:cNvSpPr/>
            <p:nvPr/>
          </p:nvSpPr>
          <p:spPr>
            <a:xfrm>
              <a:off x="4140600" y="261225"/>
              <a:ext cx="41625" cy="217350"/>
            </a:xfrm>
            <a:custGeom>
              <a:rect b="b" l="l" r="r" t="t"/>
              <a:pathLst>
                <a:path extrusionOk="0" h="8694" w="1665">
                  <a:moveTo>
                    <a:pt x="1110" y="1"/>
                  </a:moveTo>
                  <a:lnTo>
                    <a:pt x="0" y="8509"/>
                  </a:lnTo>
                  <a:lnTo>
                    <a:pt x="370" y="8693"/>
                  </a:lnTo>
                  <a:lnTo>
                    <a:pt x="1665" y="186"/>
                  </a:lnTo>
                  <a:lnTo>
                    <a:pt x="11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43"/>
            <p:cNvSpPr/>
            <p:nvPr/>
          </p:nvSpPr>
          <p:spPr>
            <a:xfrm>
              <a:off x="4057350" y="251975"/>
              <a:ext cx="32400" cy="212725"/>
            </a:xfrm>
            <a:custGeom>
              <a:rect b="b" l="l" r="r" t="t"/>
              <a:pathLst>
                <a:path extrusionOk="0" h="8509" w="1296">
                  <a:moveTo>
                    <a:pt x="741" y="1"/>
                  </a:moveTo>
                  <a:lnTo>
                    <a:pt x="1" y="8509"/>
                  </a:lnTo>
                  <a:lnTo>
                    <a:pt x="371" y="8509"/>
                  </a:lnTo>
                  <a:lnTo>
                    <a:pt x="129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43"/>
            <p:cNvSpPr/>
            <p:nvPr/>
          </p:nvSpPr>
          <p:spPr>
            <a:xfrm>
              <a:off x="3969500" y="242725"/>
              <a:ext cx="27775" cy="217350"/>
            </a:xfrm>
            <a:custGeom>
              <a:rect b="b" l="l" r="r" t="t"/>
              <a:pathLst>
                <a:path extrusionOk="0" h="8694" w="1111">
                  <a:moveTo>
                    <a:pt x="741" y="1"/>
                  </a:moveTo>
                  <a:lnTo>
                    <a:pt x="1" y="8509"/>
                  </a:lnTo>
                  <a:lnTo>
                    <a:pt x="556" y="8694"/>
                  </a:lnTo>
                  <a:lnTo>
                    <a:pt x="111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43"/>
            <p:cNvSpPr/>
            <p:nvPr/>
          </p:nvSpPr>
          <p:spPr>
            <a:xfrm>
              <a:off x="3886275" y="238125"/>
              <a:ext cx="23150" cy="217325"/>
            </a:xfrm>
            <a:custGeom>
              <a:rect b="b" l="l" r="r" t="t"/>
              <a:pathLst>
                <a:path extrusionOk="0" h="8693" w="926">
                  <a:moveTo>
                    <a:pt x="371" y="0"/>
                  </a:moveTo>
                  <a:lnTo>
                    <a:pt x="1" y="8693"/>
                  </a:lnTo>
                  <a:lnTo>
                    <a:pt x="556" y="8693"/>
                  </a:lnTo>
                  <a:lnTo>
                    <a:pt x="925" y="185"/>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2004" name="Shape 2004"/>
        <p:cNvGrpSpPr/>
        <p:nvPr/>
      </p:nvGrpSpPr>
      <p:grpSpPr>
        <a:xfrm>
          <a:off x="0" y="0"/>
          <a:ext cx="0" cy="0"/>
          <a:chOff x="0" y="0"/>
          <a:chExt cx="0" cy="0"/>
        </a:xfrm>
      </p:grpSpPr>
      <p:grpSp>
        <p:nvGrpSpPr>
          <p:cNvPr id="2005" name="Google Shape;2005;p44"/>
          <p:cNvGrpSpPr/>
          <p:nvPr/>
        </p:nvGrpSpPr>
        <p:grpSpPr>
          <a:xfrm>
            <a:off x="1095143" y="2241600"/>
            <a:ext cx="730896" cy="153148"/>
            <a:chOff x="4635250" y="3790225"/>
            <a:chExt cx="415825" cy="87125"/>
          </a:xfrm>
        </p:grpSpPr>
        <p:sp>
          <p:nvSpPr>
            <p:cNvPr id="2006" name="Google Shape;2006;p44"/>
            <p:cNvSpPr/>
            <p:nvPr/>
          </p:nvSpPr>
          <p:spPr>
            <a:xfrm>
              <a:off x="4722350" y="3790238"/>
              <a:ext cx="328725" cy="87100"/>
            </a:xfrm>
            <a:custGeom>
              <a:rect b="b" l="l" r="r" t="t"/>
              <a:pathLst>
                <a:path extrusionOk="0" h="3484" w="13149">
                  <a:moveTo>
                    <a:pt x="0" y="0"/>
                  </a:moveTo>
                  <a:lnTo>
                    <a:pt x="0" y="3484"/>
                  </a:lnTo>
                  <a:lnTo>
                    <a:pt x="9665" y="3484"/>
                  </a:lnTo>
                  <a:cubicBezTo>
                    <a:pt x="11591" y="3484"/>
                    <a:pt x="13148" y="1926"/>
                    <a:pt x="13148"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44"/>
            <p:cNvSpPr/>
            <p:nvPr/>
          </p:nvSpPr>
          <p:spPr>
            <a:xfrm>
              <a:off x="4635250" y="3790238"/>
              <a:ext cx="87125" cy="87100"/>
            </a:xfrm>
            <a:custGeom>
              <a:rect b="b" l="l" r="r" t="t"/>
              <a:pathLst>
                <a:path extrusionOk="0" h="3484" w="3485">
                  <a:moveTo>
                    <a:pt x="3484" y="0"/>
                  </a:moveTo>
                  <a:cubicBezTo>
                    <a:pt x="1559" y="0"/>
                    <a:pt x="1" y="1558"/>
                    <a:pt x="1" y="3484"/>
                  </a:cubicBezTo>
                  <a:lnTo>
                    <a:pt x="3484" y="3484"/>
                  </a:lnTo>
                  <a:lnTo>
                    <a:pt x="34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44"/>
            <p:cNvSpPr/>
            <p:nvPr/>
          </p:nvSpPr>
          <p:spPr>
            <a:xfrm>
              <a:off x="4722350" y="3790225"/>
              <a:ext cx="87300" cy="87125"/>
            </a:xfrm>
            <a:custGeom>
              <a:rect b="b" l="l" r="r" t="t"/>
              <a:pathLst>
                <a:path extrusionOk="0" h="3485" w="3492">
                  <a:moveTo>
                    <a:pt x="7" y="0"/>
                  </a:moveTo>
                  <a:lnTo>
                    <a:pt x="0" y="3484"/>
                  </a:lnTo>
                  <a:cubicBezTo>
                    <a:pt x="1926" y="3484"/>
                    <a:pt x="3491" y="1926"/>
                    <a:pt x="3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9" name="Google Shape;2009;p44"/>
          <p:cNvGrpSpPr/>
          <p:nvPr/>
        </p:nvGrpSpPr>
        <p:grpSpPr>
          <a:xfrm>
            <a:off x="1666833" y="4037852"/>
            <a:ext cx="175876" cy="179996"/>
            <a:chOff x="4280575" y="2131725"/>
            <a:chExt cx="141950" cy="145275"/>
          </a:xfrm>
        </p:grpSpPr>
        <p:sp>
          <p:nvSpPr>
            <p:cNvPr id="2010" name="Google Shape;2010;p44"/>
            <p:cNvSpPr/>
            <p:nvPr/>
          </p:nvSpPr>
          <p:spPr>
            <a:xfrm>
              <a:off x="4280575" y="2131725"/>
              <a:ext cx="141950" cy="97050"/>
            </a:xfrm>
            <a:custGeom>
              <a:rect b="b" l="l" r="r" t="t"/>
              <a:pathLst>
                <a:path extrusionOk="0" h="3882" w="5678">
                  <a:moveTo>
                    <a:pt x="448" y="1"/>
                  </a:moveTo>
                  <a:cubicBezTo>
                    <a:pt x="203" y="1"/>
                    <a:pt x="1" y="203"/>
                    <a:pt x="1" y="455"/>
                  </a:cubicBezTo>
                  <a:lnTo>
                    <a:pt x="1" y="3427"/>
                  </a:lnTo>
                  <a:cubicBezTo>
                    <a:pt x="1" y="3679"/>
                    <a:pt x="203" y="3881"/>
                    <a:pt x="448" y="3881"/>
                  </a:cubicBezTo>
                  <a:lnTo>
                    <a:pt x="5223" y="3881"/>
                  </a:lnTo>
                  <a:cubicBezTo>
                    <a:pt x="5475" y="3881"/>
                    <a:pt x="5677" y="3679"/>
                    <a:pt x="5677" y="3427"/>
                  </a:cubicBezTo>
                  <a:lnTo>
                    <a:pt x="5677" y="455"/>
                  </a:lnTo>
                  <a:cubicBezTo>
                    <a:pt x="5677" y="203"/>
                    <a:pt x="5475" y="1"/>
                    <a:pt x="5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44"/>
            <p:cNvSpPr/>
            <p:nvPr/>
          </p:nvSpPr>
          <p:spPr>
            <a:xfrm>
              <a:off x="4320625" y="2227850"/>
              <a:ext cx="45100" cy="49150"/>
            </a:xfrm>
            <a:custGeom>
              <a:rect b="b" l="l" r="r" t="t"/>
              <a:pathLst>
                <a:path extrusionOk="0" h="1966" w="1804">
                  <a:moveTo>
                    <a:pt x="447" y="1284"/>
                  </a:moveTo>
                  <a:lnTo>
                    <a:pt x="447" y="1291"/>
                  </a:lnTo>
                  <a:lnTo>
                    <a:pt x="440" y="1284"/>
                  </a:lnTo>
                  <a:close/>
                  <a:moveTo>
                    <a:pt x="1168" y="0"/>
                  </a:moveTo>
                  <a:lnTo>
                    <a:pt x="1168" y="707"/>
                  </a:lnTo>
                  <a:cubicBezTo>
                    <a:pt x="1168" y="916"/>
                    <a:pt x="1168" y="959"/>
                    <a:pt x="894" y="959"/>
                  </a:cubicBezTo>
                  <a:lnTo>
                    <a:pt x="779" y="959"/>
                  </a:lnTo>
                  <a:lnTo>
                    <a:pt x="837" y="916"/>
                  </a:lnTo>
                  <a:cubicBezTo>
                    <a:pt x="957" y="785"/>
                    <a:pt x="842" y="608"/>
                    <a:pt x="703" y="608"/>
                  </a:cubicBezTo>
                  <a:cubicBezTo>
                    <a:pt x="666" y="608"/>
                    <a:pt x="628" y="621"/>
                    <a:pt x="591" y="649"/>
                  </a:cubicBezTo>
                  <a:lnTo>
                    <a:pt x="51" y="1154"/>
                  </a:lnTo>
                  <a:lnTo>
                    <a:pt x="43" y="1154"/>
                  </a:lnTo>
                  <a:lnTo>
                    <a:pt x="43" y="1161"/>
                  </a:lnTo>
                  <a:lnTo>
                    <a:pt x="36" y="1169"/>
                  </a:lnTo>
                  <a:cubicBezTo>
                    <a:pt x="36" y="1169"/>
                    <a:pt x="29" y="1176"/>
                    <a:pt x="29" y="1183"/>
                  </a:cubicBezTo>
                  <a:cubicBezTo>
                    <a:pt x="22" y="1190"/>
                    <a:pt x="22" y="1190"/>
                    <a:pt x="14" y="1197"/>
                  </a:cubicBezTo>
                  <a:cubicBezTo>
                    <a:pt x="14" y="1205"/>
                    <a:pt x="14" y="1205"/>
                    <a:pt x="7" y="1212"/>
                  </a:cubicBezTo>
                  <a:cubicBezTo>
                    <a:pt x="7" y="1219"/>
                    <a:pt x="7" y="1226"/>
                    <a:pt x="0" y="1234"/>
                  </a:cubicBezTo>
                  <a:lnTo>
                    <a:pt x="0" y="1248"/>
                  </a:lnTo>
                  <a:lnTo>
                    <a:pt x="0" y="1262"/>
                  </a:lnTo>
                  <a:lnTo>
                    <a:pt x="0" y="1284"/>
                  </a:lnTo>
                  <a:lnTo>
                    <a:pt x="0" y="1298"/>
                  </a:lnTo>
                  <a:cubicBezTo>
                    <a:pt x="0" y="1306"/>
                    <a:pt x="0" y="1306"/>
                    <a:pt x="0" y="1313"/>
                  </a:cubicBezTo>
                  <a:lnTo>
                    <a:pt x="0" y="1334"/>
                  </a:lnTo>
                  <a:cubicBezTo>
                    <a:pt x="7" y="1334"/>
                    <a:pt x="7" y="1342"/>
                    <a:pt x="7" y="1349"/>
                  </a:cubicBezTo>
                  <a:cubicBezTo>
                    <a:pt x="14" y="1356"/>
                    <a:pt x="14" y="1356"/>
                    <a:pt x="14" y="1363"/>
                  </a:cubicBezTo>
                  <a:cubicBezTo>
                    <a:pt x="22" y="1371"/>
                    <a:pt x="22" y="1378"/>
                    <a:pt x="29" y="1378"/>
                  </a:cubicBezTo>
                  <a:lnTo>
                    <a:pt x="36" y="1392"/>
                  </a:lnTo>
                  <a:lnTo>
                    <a:pt x="43" y="1407"/>
                  </a:lnTo>
                  <a:lnTo>
                    <a:pt x="51" y="1407"/>
                  </a:lnTo>
                  <a:lnTo>
                    <a:pt x="591" y="1911"/>
                  </a:lnTo>
                  <a:cubicBezTo>
                    <a:pt x="624" y="1948"/>
                    <a:pt x="669" y="1966"/>
                    <a:pt x="715" y="1966"/>
                  </a:cubicBezTo>
                  <a:cubicBezTo>
                    <a:pt x="761" y="1966"/>
                    <a:pt x="808" y="1948"/>
                    <a:pt x="844" y="1911"/>
                  </a:cubicBezTo>
                  <a:cubicBezTo>
                    <a:pt x="909" y="1839"/>
                    <a:pt x="909" y="1724"/>
                    <a:pt x="837" y="1659"/>
                  </a:cubicBezTo>
                  <a:lnTo>
                    <a:pt x="765" y="1594"/>
                  </a:lnTo>
                  <a:lnTo>
                    <a:pt x="894" y="1594"/>
                  </a:lnTo>
                  <a:cubicBezTo>
                    <a:pt x="1305" y="1594"/>
                    <a:pt x="1803" y="1443"/>
                    <a:pt x="1803" y="707"/>
                  </a:cubicBezTo>
                  <a:lnTo>
                    <a:pt x="180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2" name="Google Shape;2012;p44"/>
          <p:cNvGrpSpPr/>
          <p:nvPr/>
        </p:nvGrpSpPr>
        <p:grpSpPr>
          <a:xfrm>
            <a:off x="1667926" y="4265283"/>
            <a:ext cx="175927" cy="152252"/>
            <a:chOff x="4088738" y="4379875"/>
            <a:chExt cx="176900" cy="153125"/>
          </a:xfrm>
        </p:grpSpPr>
        <p:sp>
          <p:nvSpPr>
            <p:cNvPr id="2013" name="Google Shape;2013;p44"/>
            <p:cNvSpPr/>
            <p:nvPr/>
          </p:nvSpPr>
          <p:spPr>
            <a:xfrm>
              <a:off x="4088738" y="4379875"/>
              <a:ext cx="176900" cy="153125"/>
            </a:xfrm>
            <a:custGeom>
              <a:rect b="b" l="l" r="r" t="t"/>
              <a:pathLst>
                <a:path extrusionOk="0" h="6125" w="7076">
                  <a:moveTo>
                    <a:pt x="1768" y="1"/>
                  </a:moveTo>
                  <a:lnTo>
                    <a:pt x="1" y="3066"/>
                  </a:lnTo>
                  <a:lnTo>
                    <a:pt x="1768" y="6124"/>
                  </a:lnTo>
                  <a:lnTo>
                    <a:pt x="5309" y="6124"/>
                  </a:lnTo>
                  <a:lnTo>
                    <a:pt x="7076" y="3066"/>
                  </a:lnTo>
                  <a:lnTo>
                    <a:pt x="53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44"/>
            <p:cNvSpPr/>
            <p:nvPr/>
          </p:nvSpPr>
          <p:spPr>
            <a:xfrm>
              <a:off x="4088738" y="4379875"/>
              <a:ext cx="132725" cy="153125"/>
            </a:xfrm>
            <a:custGeom>
              <a:rect b="b" l="l" r="r" t="t"/>
              <a:pathLst>
                <a:path extrusionOk="0" h="6125" w="5309">
                  <a:moveTo>
                    <a:pt x="1768" y="1"/>
                  </a:moveTo>
                  <a:lnTo>
                    <a:pt x="1" y="3066"/>
                  </a:lnTo>
                  <a:lnTo>
                    <a:pt x="1768" y="6124"/>
                  </a:lnTo>
                  <a:lnTo>
                    <a:pt x="5309" y="6124"/>
                  </a:lnTo>
                  <a:lnTo>
                    <a:pt x="1768"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5" name="Google Shape;2015;p44"/>
          <p:cNvGrpSpPr/>
          <p:nvPr/>
        </p:nvGrpSpPr>
        <p:grpSpPr>
          <a:xfrm flipH="1" rot="10800000">
            <a:off x="1086570" y="4291428"/>
            <a:ext cx="486625" cy="126984"/>
            <a:chOff x="4173650" y="2515975"/>
            <a:chExt cx="216413" cy="56475"/>
          </a:xfrm>
        </p:grpSpPr>
        <p:sp>
          <p:nvSpPr>
            <p:cNvPr id="2016" name="Google Shape;2016;p44"/>
            <p:cNvSpPr/>
            <p:nvPr/>
          </p:nvSpPr>
          <p:spPr>
            <a:xfrm>
              <a:off x="4257138" y="2515975"/>
              <a:ext cx="132925" cy="56475"/>
            </a:xfrm>
            <a:custGeom>
              <a:rect b="b" l="l" r="r" t="t"/>
              <a:pathLst>
                <a:path extrusionOk="0" h="2259" w="5317">
                  <a:moveTo>
                    <a:pt x="1" y="1"/>
                  </a:moveTo>
                  <a:lnTo>
                    <a:pt x="1" y="2258"/>
                  </a:lnTo>
                  <a:lnTo>
                    <a:pt x="4191" y="2258"/>
                  </a:lnTo>
                  <a:cubicBezTo>
                    <a:pt x="4811" y="2258"/>
                    <a:pt x="5316" y="1753"/>
                    <a:pt x="5316" y="1126"/>
                  </a:cubicBezTo>
                  <a:cubicBezTo>
                    <a:pt x="5316" y="506"/>
                    <a:pt x="4811" y="1"/>
                    <a:pt x="41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44"/>
            <p:cNvSpPr/>
            <p:nvPr/>
          </p:nvSpPr>
          <p:spPr>
            <a:xfrm>
              <a:off x="4173650" y="2515975"/>
              <a:ext cx="132925" cy="56475"/>
            </a:xfrm>
            <a:custGeom>
              <a:rect b="b" l="l" r="r" t="t"/>
              <a:pathLst>
                <a:path extrusionOk="0" h="2259" w="5317">
                  <a:moveTo>
                    <a:pt x="1" y="1"/>
                  </a:moveTo>
                  <a:lnTo>
                    <a:pt x="1" y="2258"/>
                  </a:lnTo>
                  <a:lnTo>
                    <a:pt x="4191" y="2258"/>
                  </a:lnTo>
                  <a:cubicBezTo>
                    <a:pt x="4812" y="2258"/>
                    <a:pt x="5316" y="1753"/>
                    <a:pt x="5316" y="1126"/>
                  </a:cubicBezTo>
                  <a:cubicBezTo>
                    <a:pt x="5316" y="506"/>
                    <a:pt x="4812" y="1"/>
                    <a:pt x="419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8" name="Google Shape;2018;p44"/>
          <p:cNvGrpSpPr/>
          <p:nvPr/>
        </p:nvGrpSpPr>
        <p:grpSpPr>
          <a:xfrm>
            <a:off x="1088757" y="1726562"/>
            <a:ext cx="743797" cy="171366"/>
            <a:chOff x="4109513" y="1964562"/>
            <a:chExt cx="501313" cy="117575"/>
          </a:xfrm>
        </p:grpSpPr>
        <p:sp>
          <p:nvSpPr>
            <p:cNvPr id="2019" name="Google Shape;2019;p44"/>
            <p:cNvSpPr/>
            <p:nvPr/>
          </p:nvSpPr>
          <p:spPr>
            <a:xfrm>
              <a:off x="4230425" y="1964850"/>
              <a:ext cx="380400" cy="1170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20" name="Google Shape;2020;p44"/>
            <p:cNvGrpSpPr/>
            <p:nvPr/>
          </p:nvGrpSpPr>
          <p:grpSpPr>
            <a:xfrm rot="-5400000">
              <a:off x="4154963" y="1919112"/>
              <a:ext cx="117575" cy="208475"/>
              <a:chOff x="3314125" y="1799775"/>
              <a:chExt cx="117575" cy="208475"/>
            </a:xfrm>
          </p:grpSpPr>
          <p:sp>
            <p:nvSpPr>
              <p:cNvPr id="2021" name="Google Shape;2021;p44"/>
              <p:cNvSpPr/>
              <p:nvPr/>
            </p:nvSpPr>
            <p:spPr>
              <a:xfrm>
                <a:off x="3314125" y="1799775"/>
                <a:ext cx="117575" cy="208475"/>
              </a:xfrm>
              <a:custGeom>
                <a:rect b="b" l="l" r="r" t="t"/>
                <a:pathLst>
                  <a:path extrusionOk="0" h="8339" w="4703">
                    <a:moveTo>
                      <a:pt x="2352" y="1"/>
                    </a:moveTo>
                    <a:cubicBezTo>
                      <a:pt x="1053" y="1"/>
                      <a:pt x="0" y="1047"/>
                      <a:pt x="0" y="2345"/>
                    </a:cubicBezTo>
                    <a:lnTo>
                      <a:pt x="0" y="8338"/>
                    </a:lnTo>
                    <a:lnTo>
                      <a:pt x="4703" y="8338"/>
                    </a:lnTo>
                    <a:lnTo>
                      <a:pt x="4703" y="2345"/>
                    </a:lnTo>
                    <a:cubicBezTo>
                      <a:pt x="4703" y="1047"/>
                      <a:pt x="3650" y="1"/>
                      <a:pt x="235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44"/>
              <p:cNvSpPr/>
              <p:nvPr/>
            </p:nvSpPr>
            <p:spPr>
              <a:xfrm>
                <a:off x="3342600" y="1826300"/>
                <a:ext cx="60625" cy="60600"/>
              </a:xfrm>
              <a:custGeom>
                <a:rect b="b" l="l" r="r" t="t"/>
                <a:pathLst>
                  <a:path extrusionOk="0" h="2424" w="2425">
                    <a:moveTo>
                      <a:pt x="1213" y="0"/>
                    </a:moveTo>
                    <a:cubicBezTo>
                      <a:pt x="542" y="0"/>
                      <a:pt x="1" y="541"/>
                      <a:pt x="1" y="1212"/>
                    </a:cubicBezTo>
                    <a:cubicBezTo>
                      <a:pt x="1" y="1883"/>
                      <a:pt x="542" y="2423"/>
                      <a:pt x="1213" y="2423"/>
                    </a:cubicBezTo>
                    <a:cubicBezTo>
                      <a:pt x="1883" y="2423"/>
                      <a:pt x="2424" y="1883"/>
                      <a:pt x="2424" y="1212"/>
                    </a:cubicBezTo>
                    <a:cubicBezTo>
                      <a:pt x="2424" y="541"/>
                      <a:pt x="1883" y="0"/>
                      <a:pt x="121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44"/>
              <p:cNvSpPr/>
              <p:nvPr/>
            </p:nvSpPr>
            <p:spPr>
              <a:xfrm>
                <a:off x="3353975" y="1837650"/>
                <a:ext cx="37875" cy="37900"/>
              </a:xfrm>
              <a:custGeom>
                <a:rect b="b" l="l" r="r" t="t"/>
                <a:pathLst>
                  <a:path extrusionOk="0" h="1516" w="1515">
                    <a:moveTo>
                      <a:pt x="758" y="0"/>
                    </a:moveTo>
                    <a:cubicBezTo>
                      <a:pt x="339" y="0"/>
                      <a:pt x="0" y="339"/>
                      <a:pt x="0" y="758"/>
                    </a:cubicBezTo>
                    <a:cubicBezTo>
                      <a:pt x="0" y="1176"/>
                      <a:pt x="339" y="1515"/>
                      <a:pt x="758" y="1515"/>
                    </a:cubicBezTo>
                    <a:cubicBezTo>
                      <a:pt x="1176" y="1515"/>
                      <a:pt x="1515" y="1176"/>
                      <a:pt x="1515" y="758"/>
                    </a:cubicBezTo>
                    <a:cubicBezTo>
                      <a:pt x="1515" y="339"/>
                      <a:pt x="1176" y="0"/>
                      <a:pt x="7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24" name="Google Shape;2024;p44"/>
          <p:cNvGrpSpPr/>
          <p:nvPr/>
        </p:nvGrpSpPr>
        <p:grpSpPr>
          <a:xfrm>
            <a:off x="1101069" y="2718525"/>
            <a:ext cx="719511" cy="278389"/>
            <a:chOff x="3515000" y="3200728"/>
            <a:chExt cx="338100" cy="130822"/>
          </a:xfrm>
        </p:grpSpPr>
        <p:sp>
          <p:nvSpPr>
            <p:cNvPr id="2025" name="Google Shape;2025;p44"/>
            <p:cNvSpPr/>
            <p:nvPr/>
          </p:nvSpPr>
          <p:spPr>
            <a:xfrm>
              <a:off x="3548525" y="3234525"/>
              <a:ext cx="304575" cy="97025"/>
            </a:xfrm>
            <a:custGeom>
              <a:rect b="b" l="l" r="r" t="t"/>
              <a:pathLst>
                <a:path extrusionOk="0" h="3881" w="12183">
                  <a:moveTo>
                    <a:pt x="1140" y="0"/>
                  </a:moveTo>
                  <a:cubicBezTo>
                    <a:pt x="513" y="0"/>
                    <a:pt x="1" y="512"/>
                    <a:pt x="1" y="1147"/>
                  </a:cubicBezTo>
                  <a:lnTo>
                    <a:pt x="1" y="2734"/>
                  </a:lnTo>
                  <a:cubicBezTo>
                    <a:pt x="1" y="3368"/>
                    <a:pt x="513" y="3880"/>
                    <a:pt x="1140" y="3880"/>
                  </a:cubicBezTo>
                  <a:lnTo>
                    <a:pt x="11035" y="3880"/>
                  </a:lnTo>
                  <a:cubicBezTo>
                    <a:pt x="11670" y="3880"/>
                    <a:pt x="12182" y="3368"/>
                    <a:pt x="12182" y="2734"/>
                  </a:cubicBezTo>
                  <a:lnTo>
                    <a:pt x="12182" y="1147"/>
                  </a:lnTo>
                  <a:cubicBezTo>
                    <a:pt x="12182" y="512"/>
                    <a:pt x="11670" y="0"/>
                    <a:pt x="1103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26" name="Google Shape;2026;p44"/>
            <p:cNvGrpSpPr/>
            <p:nvPr/>
          </p:nvGrpSpPr>
          <p:grpSpPr>
            <a:xfrm>
              <a:off x="3515000" y="3200728"/>
              <a:ext cx="282025" cy="67650"/>
              <a:chOff x="3515000" y="3112625"/>
              <a:chExt cx="282025" cy="67650"/>
            </a:xfrm>
          </p:grpSpPr>
          <p:sp>
            <p:nvSpPr>
              <p:cNvPr id="2027" name="Google Shape;2027;p44"/>
              <p:cNvSpPr/>
              <p:nvPr/>
            </p:nvSpPr>
            <p:spPr>
              <a:xfrm>
                <a:off x="3515000" y="3112625"/>
                <a:ext cx="282025" cy="67650"/>
              </a:xfrm>
              <a:custGeom>
                <a:rect b="b" l="l" r="r" t="t"/>
                <a:pathLst>
                  <a:path extrusionOk="0" h="2706" w="11281">
                    <a:moveTo>
                      <a:pt x="1349" y="0"/>
                    </a:moveTo>
                    <a:cubicBezTo>
                      <a:pt x="606" y="0"/>
                      <a:pt x="0" y="606"/>
                      <a:pt x="0" y="1356"/>
                    </a:cubicBezTo>
                    <a:cubicBezTo>
                      <a:pt x="0" y="2099"/>
                      <a:pt x="606" y="2705"/>
                      <a:pt x="1349" y="2705"/>
                    </a:cubicBezTo>
                    <a:lnTo>
                      <a:pt x="9924" y="2705"/>
                    </a:lnTo>
                    <a:cubicBezTo>
                      <a:pt x="10674" y="2705"/>
                      <a:pt x="11280" y="2099"/>
                      <a:pt x="11280" y="1356"/>
                    </a:cubicBezTo>
                    <a:cubicBezTo>
                      <a:pt x="11280" y="606"/>
                      <a:pt x="10674" y="0"/>
                      <a:pt x="9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44"/>
              <p:cNvSpPr/>
              <p:nvPr/>
            </p:nvSpPr>
            <p:spPr>
              <a:xfrm>
                <a:off x="3521850" y="3118313"/>
                <a:ext cx="56275" cy="56275"/>
              </a:xfrm>
              <a:custGeom>
                <a:rect b="b" l="l" r="r" t="t"/>
                <a:pathLst>
                  <a:path extrusionOk="0" h="2251" w="2251">
                    <a:moveTo>
                      <a:pt x="1125" y="1"/>
                    </a:moveTo>
                    <a:cubicBezTo>
                      <a:pt x="505" y="1"/>
                      <a:pt x="0" y="506"/>
                      <a:pt x="0" y="1126"/>
                    </a:cubicBezTo>
                    <a:cubicBezTo>
                      <a:pt x="0" y="1746"/>
                      <a:pt x="505" y="2251"/>
                      <a:pt x="1125" y="2251"/>
                    </a:cubicBezTo>
                    <a:cubicBezTo>
                      <a:pt x="1745" y="2251"/>
                      <a:pt x="2250" y="1746"/>
                      <a:pt x="2250" y="1126"/>
                    </a:cubicBezTo>
                    <a:cubicBezTo>
                      <a:pt x="2250" y="506"/>
                      <a:pt x="1745" y="1"/>
                      <a:pt x="11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29" name="Google Shape;2029;p44"/>
          <p:cNvGrpSpPr/>
          <p:nvPr/>
        </p:nvGrpSpPr>
        <p:grpSpPr>
          <a:xfrm flipH="1" rot="10800000">
            <a:off x="1082554" y="927918"/>
            <a:ext cx="756748" cy="188711"/>
            <a:chOff x="3199075" y="3739025"/>
            <a:chExt cx="448629" cy="111875"/>
          </a:xfrm>
        </p:grpSpPr>
        <p:sp>
          <p:nvSpPr>
            <p:cNvPr id="2030" name="Google Shape;2030;p44"/>
            <p:cNvSpPr/>
            <p:nvPr/>
          </p:nvSpPr>
          <p:spPr>
            <a:xfrm>
              <a:off x="3199075" y="3739025"/>
              <a:ext cx="448629" cy="111875"/>
            </a:xfrm>
            <a:custGeom>
              <a:rect b="b" l="l" r="r" t="t"/>
              <a:pathLst>
                <a:path extrusionOk="0" h="4475" w="19396">
                  <a:moveTo>
                    <a:pt x="2907" y="1"/>
                  </a:moveTo>
                  <a:cubicBezTo>
                    <a:pt x="1039" y="1"/>
                    <a:pt x="1" y="2236"/>
                    <a:pt x="1263" y="3614"/>
                  </a:cubicBezTo>
                  <a:cubicBezTo>
                    <a:pt x="1292" y="3643"/>
                    <a:pt x="1321" y="3672"/>
                    <a:pt x="1350" y="3708"/>
                  </a:cubicBezTo>
                  <a:cubicBezTo>
                    <a:pt x="1856" y="4214"/>
                    <a:pt x="2526" y="4474"/>
                    <a:pt x="3201" y="4474"/>
                  </a:cubicBezTo>
                  <a:cubicBezTo>
                    <a:pt x="3737" y="4474"/>
                    <a:pt x="4276" y="4310"/>
                    <a:pt x="4739" y="3975"/>
                  </a:cubicBezTo>
                  <a:lnTo>
                    <a:pt x="14325" y="3975"/>
                  </a:lnTo>
                  <a:cubicBezTo>
                    <a:pt x="15399" y="3975"/>
                    <a:pt x="16424" y="3549"/>
                    <a:pt x="17188" y="2792"/>
                  </a:cubicBezTo>
                  <a:lnTo>
                    <a:pt x="19056" y="917"/>
                  </a:lnTo>
                  <a:cubicBezTo>
                    <a:pt x="19395" y="585"/>
                    <a:pt x="19157" y="8"/>
                    <a:pt x="18681" y="8"/>
                  </a:cubicBezTo>
                  <a:lnTo>
                    <a:pt x="2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44"/>
            <p:cNvSpPr/>
            <p:nvPr/>
          </p:nvSpPr>
          <p:spPr>
            <a:xfrm>
              <a:off x="3228836" y="3756427"/>
              <a:ext cx="83875" cy="75800"/>
            </a:xfrm>
            <a:custGeom>
              <a:rect b="b" l="l" r="r" t="t"/>
              <a:pathLst>
                <a:path extrusionOk="0" h="3032" w="3355">
                  <a:moveTo>
                    <a:pt x="1681" y="1"/>
                  </a:moveTo>
                  <a:cubicBezTo>
                    <a:pt x="1553" y="1"/>
                    <a:pt x="1422" y="17"/>
                    <a:pt x="1292" y="52"/>
                  </a:cubicBezTo>
                  <a:cubicBezTo>
                    <a:pt x="484" y="261"/>
                    <a:pt x="0" y="1091"/>
                    <a:pt x="210" y="1898"/>
                  </a:cubicBezTo>
                  <a:cubicBezTo>
                    <a:pt x="385" y="2577"/>
                    <a:pt x="999" y="3032"/>
                    <a:pt x="1669" y="3032"/>
                  </a:cubicBezTo>
                  <a:cubicBezTo>
                    <a:pt x="1797" y="3032"/>
                    <a:pt x="1927" y="3015"/>
                    <a:pt x="2056" y="2980"/>
                  </a:cubicBezTo>
                  <a:cubicBezTo>
                    <a:pt x="2871" y="2771"/>
                    <a:pt x="3354" y="1942"/>
                    <a:pt x="3145" y="1134"/>
                  </a:cubicBezTo>
                  <a:cubicBezTo>
                    <a:pt x="2963" y="456"/>
                    <a:pt x="2354" y="1"/>
                    <a:pt x="1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2" name="Google Shape;2032;p44"/>
          <p:cNvGrpSpPr/>
          <p:nvPr/>
        </p:nvGrpSpPr>
        <p:grpSpPr>
          <a:xfrm>
            <a:off x="1093334" y="3077369"/>
            <a:ext cx="734909" cy="282704"/>
            <a:chOff x="4047975" y="3769179"/>
            <a:chExt cx="343175" cy="132000"/>
          </a:xfrm>
        </p:grpSpPr>
        <p:grpSp>
          <p:nvGrpSpPr>
            <p:cNvPr id="2033" name="Google Shape;2033;p44"/>
            <p:cNvGrpSpPr/>
            <p:nvPr/>
          </p:nvGrpSpPr>
          <p:grpSpPr>
            <a:xfrm>
              <a:off x="4047975" y="3769179"/>
              <a:ext cx="343175" cy="132000"/>
              <a:chOff x="4047975" y="3769179"/>
              <a:chExt cx="343175" cy="132000"/>
            </a:xfrm>
          </p:grpSpPr>
          <p:sp>
            <p:nvSpPr>
              <p:cNvPr id="2034" name="Google Shape;2034;p44"/>
              <p:cNvSpPr/>
              <p:nvPr/>
            </p:nvSpPr>
            <p:spPr>
              <a:xfrm>
                <a:off x="4119925" y="3790775"/>
                <a:ext cx="271225" cy="86025"/>
              </a:xfrm>
              <a:custGeom>
                <a:rect b="b" l="l" r="r" t="t"/>
                <a:pathLst>
                  <a:path extrusionOk="0" h="3441" w="10849">
                    <a:moveTo>
                      <a:pt x="1" y="1"/>
                    </a:moveTo>
                    <a:lnTo>
                      <a:pt x="1" y="3441"/>
                    </a:lnTo>
                    <a:lnTo>
                      <a:pt x="9752" y="3441"/>
                    </a:lnTo>
                    <a:lnTo>
                      <a:pt x="10848" y="1703"/>
                    </a:lnTo>
                    <a:lnTo>
                      <a:pt x="975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35" name="Google Shape;2035;p44"/>
              <p:cNvGrpSpPr/>
              <p:nvPr/>
            </p:nvGrpSpPr>
            <p:grpSpPr>
              <a:xfrm>
                <a:off x="4047975" y="3769179"/>
                <a:ext cx="288175" cy="132000"/>
                <a:chOff x="4047975" y="3635175"/>
                <a:chExt cx="288175" cy="132000"/>
              </a:xfrm>
            </p:grpSpPr>
            <p:sp>
              <p:nvSpPr>
                <p:cNvPr id="2036" name="Google Shape;2036;p44"/>
                <p:cNvSpPr/>
                <p:nvPr/>
              </p:nvSpPr>
              <p:spPr>
                <a:xfrm>
                  <a:off x="4113425" y="3635175"/>
                  <a:ext cx="222725" cy="46900"/>
                </a:xfrm>
                <a:custGeom>
                  <a:rect b="b" l="l" r="r" t="t"/>
                  <a:pathLst>
                    <a:path extrusionOk="0" h="1876" w="8909">
                      <a:moveTo>
                        <a:pt x="1" y="0"/>
                      </a:moveTo>
                      <a:lnTo>
                        <a:pt x="1" y="1875"/>
                      </a:lnTo>
                      <a:lnTo>
                        <a:pt x="8209" y="1875"/>
                      </a:lnTo>
                      <a:lnTo>
                        <a:pt x="8908" y="931"/>
                      </a:lnTo>
                      <a:lnTo>
                        <a:pt x="82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44"/>
                <p:cNvSpPr/>
                <p:nvPr/>
              </p:nvSpPr>
              <p:spPr>
                <a:xfrm>
                  <a:off x="4047975" y="3635175"/>
                  <a:ext cx="132025" cy="132000"/>
                </a:xfrm>
                <a:custGeom>
                  <a:rect b="b" l="l" r="r" t="t"/>
                  <a:pathLst>
                    <a:path extrusionOk="0" h="5280" w="5281">
                      <a:moveTo>
                        <a:pt x="2641" y="0"/>
                      </a:moveTo>
                      <a:cubicBezTo>
                        <a:pt x="1176" y="0"/>
                        <a:pt x="1" y="1183"/>
                        <a:pt x="1" y="2640"/>
                      </a:cubicBezTo>
                      <a:cubicBezTo>
                        <a:pt x="1" y="4097"/>
                        <a:pt x="1176" y="5280"/>
                        <a:pt x="2641" y="5280"/>
                      </a:cubicBezTo>
                      <a:cubicBezTo>
                        <a:pt x="4098" y="5280"/>
                        <a:pt x="5280" y="4097"/>
                        <a:pt x="5280" y="2640"/>
                      </a:cubicBezTo>
                      <a:cubicBezTo>
                        <a:pt x="5280" y="1183"/>
                        <a:pt x="4098" y="0"/>
                        <a:pt x="2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038" name="Google Shape;2038;p44"/>
            <p:cNvSpPr/>
            <p:nvPr/>
          </p:nvSpPr>
          <p:spPr>
            <a:xfrm>
              <a:off x="4065475" y="3787800"/>
              <a:ext cx="96850" cy="96850"/>
            </a:xfrm>
            <a:custGeom>
              <a:rect b="b" l="l" r="r" t="t"/>
              <a:pathLst>
                <a:path extrusionOk="0" h="3874" w="3874">
                  <a:moveTo>
                    <a:pt x="1941" y="0"/>
                  </a:moveTo>
                  <a:cubicBezTo>
                    <a:pt x="866" y="0"/>
                    <a:pt x="0" y="866"/>
                    <a:pt x="0" y="1933"/>
                  </a:cubicBezTo>
                  <a:cubicBezTo>
                    <a:pt x="0" y="3008"/>
                    <a:pt x="866" y="3873"/>
                    <a:pt x="1941" y="3873"/>
                  </a:cubicBezTo>
                  <a:cubicBezTo>
                    <a:pt x="3008" y="3873"/>
                    <a:pt x="3874" y="3008"/>
                    <a:pt x="3874" y="1933"/>
                  </a:cubicBezTo>
                  <a:cubicBezTo>
                    <a:pt x="3874" y="866"/>
                    <a:pt x="3008" y="0"/>
                    <a:pt x="19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9" name="Google Shape;2039;p44"/>
          <p:cNvGrpSpPr/>
          <p:nvPr/>
        </p:nvGrpSpPr>
        <p:grpSpPr>
          <a:xfrm>
            <a:off x="1082376" y="2474401"/>
            <a:ext cx="756740" cy="209778"/>
            <a:chOff x="3176563" y="1380375"/>
            <a:chExt cx="844388" cy="234075"/>
          </a:xfrm>
        </p:grpSpPr>
        <p:sp>
          <p:nvSpPr>
            <p:cNvPr id="2040" name="Google Shape;2040;p44"/>
            <p:cNvSpPr/>
            <p:nvPr/>
          </p:nvSpPr>
          <p:spPr>
            <a:xfrm>
              <a:off x="3289775" y="1394800"/>
              <a:ext cx="731175" cy="158175"/>
            </a:xfrm>
            <a:custGeom>
              <a:rect b="b" l="l" r="r" t="t"/>
              <a:pathLst>
                <a:path extrusionOk="0" h="6327" w="29247">
                  <a:moveTo>
                    <a:pt x="1" y="1"/>
                  </a:moveTo>
                  <a:lnTo>
                    <a:pt x="1" y="6326"/>
                  </a:lnTo>
                  <a:lnTo>
                    <a:pt x="26088" y="6326"/>
                  </a:lnTo>
                  <a:cubicBezTo>
                    <a:pt x="27833" y="6326"/>
                    <a:pt x="29247" y="4912"/>
                    <a:pt x="29247" y="3167"/>
                  </a:cubicBezTo>
                  <a:cubicBezTo>
                    <a:pt x="29247" y="1414"/>
                    <a:pt x="27833" y="1"/>
                    <a:pt x="2608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44"/>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E7A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44"/>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44"/>
            <p:cNvSpPr/>
            <p:nvPr/>
          </p:nvSpPr>
          <p:spPr>
            <a:xfrm>
              <a:off x="3843325" y="1413550"/>
              <a:ext cx="135450" cy="112375"/>
            </a:xfrm>
            <a:custGeom>
              <a:rect b="b" l="l" r="r" t="t"/>
              <a:pathLst>
                <a:path extrusionOk="0" h="4495" w="5418">
                  <a:moveTo>
                    <a:pt x="2612" y="1"/>
                  </a:moveTo>
                  <a:cubicBezTo>
                    <a:pt x="1523" y="1"/>
                    <a:pt x="571" y="729"/>
                    <a:pt x="289" y="1782"/>
                  </a:cubicBezTo>
                  <a:cubicBezTo>
                    <a:pt x="1" y="2835"/>
                    <a:pt x="455" y="3946"/>
                    <a:pt x="1400" y="4494"/>
                  </a:cubicBezTo>
                  <a:cubicBezTo>
                    <a:pt x="809" y="4040"/>
                    <a:pt x="462" y="3333"/>
                    <a:pt x="462" y="2590"/>
                  </a:cubicBezTo>
                  <a:cubicBezTo>
                    <a:pt x="462" y="1263"/>
                    <a:pt x="1544" y="181"/>
                    <a:pt x="2871" y="181"/>
                  </a:cubicBezTo>
                  <a:lnTo>
                    <a:pt x="4206" y="181"/>
                  </a:lnTo>
                  <a:cubicBezTo>
                    <a:pt x="4631" y="181"/>
                    <a:pt x="5049" y="297"/>
                    <a:pt x="5417" y="513"/>
                  </a:cubicBezTo>
                  <a:cubicBezTo>
                    <a:pt x="4999" y="181"/>
                    <a:pt x="4480" y="1"/>
                    <a:pt x="3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44" name="Google Shape;2044;p44"/>
            <p:cNvGrpSpPr/>
            <p:nvPr/>
          </p:nvGrpSpPr>
          <p:grpSpPr>
            <a:xfrm>
              <a:off x="3176563" y="1380375"/>
              <a:ext cx="196550" cy="234075"/>
              <a:chOff x="3077200" y="1380375"/>
              <a:chExt cx="196550" cy="234075"/>
            </a:xfrm>
          </p:grpSpPr>
          <p:sp>
            <p:nvSpPr>
              <p:cNvPr id="2045" name="Google Shape;2045;p44"/>
              <p:cNvSpPr/>
              <p:nvPr/>
            </p:nvSpPr>
            <p:spPr>
              <a:xfrm>
                <a:off x="3077200" y="1380375"/>
                <a:ext cx="196550" cy="189000"/>
              </a:xfrm>
              <a:custGeom>
                <a:rect b="b" l="l" r="r" t="t"/>
                <a:pathLst>
                  <a:path extrusionOk="0" h="7560" w="7862">
                    <a:moveTo>
                      <a:pt x="4083" y="1"/>
                    </a:moveTo>
                    <a:cubicBezTo>
                      <a:pt x="2554" y="1"/>
                      <a:pt x="1176" y="924"/>
                      <a:pt x="592" y="2338"/>
                    </a:cubicBezTo>
                    <a:cubicBezTo>
                      <a:pt x="0" y="3744"/>
                      <a:pt x="325" y="5374"/>
                      <a:pt x="1407" y="6456"/>
                    </a:cubicBezTo>
                    <a:cubicBezTo>
                      <a:pt x="2129" y="7178"/>
                      <a:pt x="3092" y="7560"/>
                      <a:pt x="4074" y="7560"/>
                    </a:cubicBezTo>
                    <a:cubicBezTo>
                      <a:pt x="4562" y="7560"/>
                      <a:pt x="5055" y="7465"/>
                      <a:pt x="5525" y="7271"/>
                    </a:cubicBezTo>
                    <a:cubicBezTo>
                      <a:pt x="6939" y="6687"/>
                      <a:pt x="7862" y="5309"/>
                      <a:pt x="7862" y="3780"/>
                    </a:cubicBezTo>
                    <a:cubicBezTo>
                      <a:pt x="7855" y="1696"/>
                      <a:pt x="6167" y="8"/>
                      <a:pt x="408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44"/>
              <p:cNvSpPr/>
              <p:nvPr/>
            </p:nvSpPr>
            <p:spPr>
              <a:xfrm>
                <a:off x="3145900" y="1498475"/>
                <a:ext cx="68350" cy="70925"/>
              </a:xfrm>
              <a:custGeom>
                <a:rect b="b" l="l" r="r" t="t"/>
                <a:pathLst>
                  <a:path extrusionOk="0" h="2837" w="2734">
                    <a:moveTo>
                      <a:pt x="1082" y="1"/>
                    </a:moveTo>
                    <a:cubicBezTo>
                      <a:pt x="613" y="1"/>
                      <a:pt x="159" y="686"/>
                      <a:pt x="0" y="2035"/>
                    </a:cubicBezTo>
                    <a:lnTo>
                      <a:pt x="0" y="2590"/>
                    </a:lnTo>
                    <a:cubicBezTo>
                      <a:pt x="429" y="2755"/>
                      <a:pt x="879" y="2836"/>
                      <a:pt x="1330" y="2836"/>
                    </a:cubicBezTo>
                    <a:cubicBezTo>
                      <a:pt x="1806" y="2836"/>
                      <a:pt x="2282" y="2746"/>
                      <a:pt x="2734" y="2569"/>
                    </a:cubicBezTo>
                    <a:lnTo>
                      <a:pt x="2734" y="2006"/>
                    </a:lnTo>
                    <a:cubicBezTo>
                      <a:pt x="2561" y="362"/>
                      <a:pt x="1587"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44"/>
              <p:cNvSpPr/>
              <p:nvPr/>
            </p:nvSpPr>
            <p:spPr>
              <a:xfrm>
                <a:off x="3089275" y="1392288"/>
                <a:ext cx="179975" cy="163150"/>
              </a:xfrm>
              <a:custGeom>
                <a:rect b="b" l="l" r="r" t="t"/>
                <a:pathLst>
                  <a:path extrusionOk="0" h="6526" w="7199">
                    <a:moveTo>
                      <a:pt x="3601" y="0"/>
                    </a:moveTo>
                    <a:cubicBezTo>
                      <a:pt x="3341" y="0"/>
                      <a:pt x="3077" y="31"/>
                      <a:pt x="2813" y="96"/>
                    </a:cubicBezTo>
                    <a:cubicBezTo>
                      <a:pt x="1068" y="529"/>
                      <a:pt x="1" y="2296"/>
                      <a:pt x="433" y="4042"/>
                    </a:cubicBezTo>
                    <a:cubicBezTo>
                      <a:pt x="801" y="5531"/>
                      <a:pt x="2132" y="6525"/>
                      <a:pt x="3594" y="6525"/>
                    </a:cubicBezTo>
                    <a:cubicBezTo>
                      <a:pt x="3853" y="6525"/>
                      <a:pt x="4116" y="6494"/>
                      <a:pt x="4378" y="6429"/>
                    </a:cubicBezTo>
                    <a:cubicBezTo>
                      <a:pt x="6131" y="5996"/>
                      <a:pt x="7199" y="4229"/>
                      <a:pt x="6766" y="2477"/>
                    </a:cubicBezTo>
                    <a:cubicBezTo>
                      <a:pt x="6398" y="994"/>
                      <a:pt x="5067" y="0"/>
                      <a:pt x="360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44"/>
              <p:cNvSpPr/>
              <p:nvPr/>
            </p:nvSpPr>
            <p:spPr>
              <a:xfrm>
                <a:off x="3099881" y="1407525"/>
                <a:ext cx="146425" cy="206925"/>
              </a:xfrm>
              <a:custGeom>
                <a:rect b="b" l="l" r="r" t="t"/>
                <a:pathLst>
                  <a:path extrusionOk="0" h="8277" w="5857">
                    <a:moveTo>
                      <a:pt x="3163" y="0"/>
                    </a:moveTo>
                    <a:cubicBezTo>
                      <a:pt x="2706" y="0"/>
                      <a:pt x="2237" y="119"/>
                      <a:pt x="1796" y="379"/>
                    </a:cubicBezTo>
                    <a:cubicBezTo>
                      <a:pt x="0" y="1439"/>
                      <a:pt x="44" y="4050"/>
                      <a:pt x="1869" y="5053"/>
                    </a:cubicBezTo>
                    <a:cubicBezTo>
                      <a:pt x="2135" y="5204"/>
                      <a:pt x="2308" y="5485"/>
                      <a:pt x="2308" y="5803"/>
                    </a:cubicBezTo>
                    <a:lnTo>
                      <a:pt x="2308" y="6654"/>
                    </a:lnTo>
                    <a:lnTo>
                      <a:pt x="1876" y="6654"/>
                    </a:lnTo>
                    <a:cubicBezTo>
                      <a:pt x="1753" y="6654"/>
                      <a:pt x="1695" y="6798"/>
                      <a:pt x="1782" y="6884"/>
                    </a:cubicBezTo>
                    <a:lnTo>
                      <a:pt x="3109" y="8233"/>
                    </a:lnTo>
                    <a:cubicBezTo>
                      <a:pt x="3134" y="8262"/>
                      <a:pt x="3169" y="8276"/>
                      <a:pt x="3203" y="8276"/>
                    </a:cubicBezTo>
                    <a:cubicBezTo>
                      <a:pt x="3237" y="8276"/>
                      <a:pt x="3271" y="8262"/>
                      <a:pt x="3297" y="8233"/>
                    </a:cubicBezTo>
                    <a:lnTo>
                      <a:pt x="4624" y="6884"/>
                    </a:lnTo>
                    <a:cubicBezTo>
                      <a:pt x="4710" y="6798"/>
                      <a:pt x="4645" y="6654"/>
                      <a:pt x="4530" y="6654"/>
                    </a:cubicBezTo>
                    <a:lnTo>
                      <a:pt x="4097" y="6654"/>
                    </a:lnTo>
                    <a:lnTo>
                      <a:pt x="4097" y="5752"/>
                    </a:lnTo>
                    <a:cubicBezTo>
                      <a:pt x="4097" y="5449"/>
                      <a:pt x="4256" y="5168"/>
                      <a:pt x="4523" y="5016"/>
                    </a:cubicBezTo>
                    <a:cubicBezTo>
                      <a:pt x="5345" y="4533"/>
                      <a:pt x="5857" y="3653"/>
                      <a:pt x="5857" y="2694"/>
                    </a:cubicBezTo>
                    <a:cubicBezTo>
                      <a:pt x="5857" y="1121"/>
                      <a:pt x="4567" y="0"/>
                      <a:pt x="316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49" name="Google Shape;2049;p44"/>
          <p:cNvGrpSpPr/>
          <p:nvPr/>
        </p:nvGrpSpPr>
        <p:grpSpPr>
          <a:xfrm>
            <a:off x="1168966" y="3428283"/>
            <a:ext cx="583683" cy="515041"/>
            <a:chOff x="4150855" y="3304766"/>
            <a:chExt cx="400468" cy="353373"/>
          </a:xfrm>
        </p:grpSpPr>
        <p:grpSp>
          <p:nvGrpSpPr>
            <p:cNvPr id="2050" name="Google Shape;2050;p44"/>
            <p:cNvGrpSpPr/>
            <p:nvPr/>
          </p:nvGrpSpPr>
          <p:grpSpPr>
            <a:xfrm rot="5400000">
              <a:off x="4069042" y="3402899"/>
              <a:ext cx="320732" cy="157107"/>
              <a:chOff x="2578246" y="3661125"/>
              <a:chExt cx="226794" cy="111100"/>
            </a:xfrm>
          </p:grpSpPr>
          <p:grpSp>
            <p:nvGrpSpPr>
              <p:cNvPr id="2051" name="Google Shape;2051;p44"/>
              <p:cNvGrpSpPr/>
              <p:nvPr/>
            </p:nvGrpSpPr>
            <p:grpSpPr>
              <a:xfrm>
                <a:off x="2610652" y="3685297"/>
                <a:ext cx="194387" cy="60778"/>
                <a:chOff x="2610652" y="3685297"/>
                <a:chExt cx="194387" cy="60778"/>
              </a:xfrm>
            </p:grpSpPr>
            <p:sp>
              <p:nvSpPr>
                <p:cNvPr id="2052" name="Google Shape;2052;p44"/>
                <p:cNvSpPr/>
                <p:nvPr/>
              </p:nvSpPr>
              <p:spPr>
                <a:xfrm>
                  <a:off x="2682590" y="3685297"/>
                  <a:ext cx="122450" cy="60775"/>
                </a:xfrm>
                <a:custGeom>
                  <a:rect b="b" l="l" r="r" t="t"/>
                  <a:pathLst>
                    <a:path extrusionOk="0" h="2431" w="4898">
                      <a:moveTo>
                        <a:pt x="1" y="0"/>
                      </a:moveTo>
                      <a:lnTo>
                        <a:pt x="1" y="2431"/>
                      </a:lnTo>
                      <a:lnTo>
                        <a:pt x="4198" y="2431"/>
                      </a:lnTo>
                      <a:lnTo>
                        <a:pt x="4898" y="1219"/>
                      </a:lnTo>
                      <a:lnTo>
                        <a:pt x="41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44"/>
                <p:cNvSpPr/>
                <p:nvPr/>
              </p:nvSpPr>
              <p:spPr>
                <a:xfrm>
                  <a:off x="2610652" y="3685300"/>
                  <a:ext cx="111270" cy="60775"/>
                </a:xfrm>
                <a:custGeom>
                  <a:rect b="b" l="l" r="r" t="t"/>
                  <a:pathLst>
                    <a:path extrusionOk="0" h="2431" w="4898">
                      <a:moveTo>
                        <a:pt x="1" y="0"/>
                      </a:moveTo>
                      <a:lnTo>
                        <a:pt x="1" y="2431"/>
                      </a:lnTo>
                      <a:lnTo>
                        <a:pt x="4198" y="2431"/>
                      </a:lnTo>
                      <a:lnTo>
                        <a:pt x="4898" y="1219"/>
                      </a:lnTo>
                      <a:lnTo>
                        <a:pt x="419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4" name="Google Shape;2054;p44"/>
              <p:cNvGrpSpPr/>
              <p:nvPr/>
            </p:nvGrpSpPr>
            <p:grpSpPr>
              <a:xfrm>
                <a:off x="2578246" y="3661125"/>
                <a:ext cx="128225" cy="111100"/>
                <a:chOff x="2578246" y="3661125"/>
                <a:chExt cx="128225" cy="111100"/>
              </a:xfrm>
            </p:grpSpPr>
            <p:sp>
              <p:nvSpPr>
                <p:cNvPr id="2055" name="Google Shape;2055;p44"/>
                <p:cNvSpPr/>
                <p:nvPr/>
              </p:nvSpPr>
              <p:spPr>
                <a:xfrm>
                  <a:off x="2578246" y="3661125"/>
                  <a:ext cx="128225" cy="111100"/>
                </a:xfrm>
                <a:custGeom>
                  <a:rect b="b" l="l" r="r" t="t"/>
                  <a:pathLst>
                    <a:path extrusionOk="0" h="4444" w="5129">
                      <a:moveTo>
                        <a:pt x="1277" y="1"/>
                      </a:moveTo>
                      <a:lnTo>
                        <a:pt x="0" y="2222"/>
                      </a:lnTo>
                      <a:lnTo>
                        <a:pt x="1277" y="4444"/>
                      </a:lnTo>
                      <a:lnTo>
                        <a:pt x="3845" y="4444"/>
                      </a:lnTo>
                      <a:lnTo>
                        <a:pt x="5128" y="2222"/>
                      </a:lnTo>
                      <a:lnTo>
                        <a:pt x="38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56" name="Google Shape;2056;p44"/>
                <p:cNvGrpSpPr/>
                <p:nvPr/>
              </p:nvGrpSpPr>
              <p:grpSpPr>
                <a:xfrm>
                  <a:off x="2596850" y="3677550"/>
                  <a:ext cx="102450" cy="94675"/>
                  <a:chOff x="2596850" y="3677550"/>
                  <a:chExt cx="102450" cy="94675"/>
                </a:xfrm>
              </p:grpSpPr>
              <p:sp>
                <p:nvSpPr>
                  <p:cNvPr id="2057" name="Google Shape;2057;p44"/>
                  <p:cNvSpPr/>
                  <p:nvPr/>
                </p:nvSpPr>
                <p:spPr>
                  <a:xfrm>
                    <a:off x="2596850" y="3677550"/>
                    <a:ext cx="90350" cy="78275"/>
                  </a:xfrm>
                  <a:custGeom>
                    <a:rect b="b" l="l" r="r" t="t"/>
                    <a:pathLst>
                      <a:path extrusionOk="0" h="3131" w="3614">
                        <a:moveTo>
                          <a:pt x="909" y="0"/>
                        </a:moveTo>
                        <a:lnTo>
                          <a:pt x="0" y="1565"/>
                        </a:lnTo>
                        <a:lnTo>
                          <a:pt x="909" y="3130"/>
                        </a:lnTo>
                        <a:lnTo>
                          <a:pt x="2712" y="3130"/>
                        </a:lnTo>
                        <a:lnTo>
                          <a:pt x="3614" y="1565"/>
                        </a:lnTo>
                        <a:lnTo>
                          <a:pt x="271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44"/>
                  <p:cNvSpPr/>
                  <p:nvPr/>
                </p:nvSpPr>
                <p:spPr>
                  <a:xfrm>
                    <a:off x="2619575" y="3716675"/>
                    <a:ext cx="79725" cy="55550"/>
                  </a:xfrm>
                  <a:custGeom>
                    <a:rect b="b" l="l" r="r" t="t"/>
                    <a:pathLst>
                      <a:path extrusionOk="0" h="2222" w="3189">
                        <a:moveTo>
                          <a:pt x="2705" y="0"/>
                        </a:moveTo>
                        <a:lnTo>
                          <a:pt x="1803" y="1565"/>
                        </a:lnTo>
                        <a:lnTo>
                          <a:pt x="0" y="1565"/>
                        </a:lnTo>
                        <a:lnTo>
                          <a:pt x="657" y="2222"/>
                        </a:lnTo>
                        <a:lnTo>
                          <a:pt x="2186" y="2222"/>
                        </a:lnTo>
                        <a:lnTo>
                          <a:pt x="3188" y="483"/>
                        </a:lnTo>
                        <a:lnTo>
                          <a:pt x="2705"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2059" name="Google Shape;2059;p44"/>
            <p:cNvGrpSpPr/>
            <p:nvPr/>
          </p:nvGrpSpPr>
          <p:grpSpPr>
            <a:xfrm rot="5400000">
              <a:off x="4302139" y="3408954"/>
              <a:ext cx="353373" cy="144996"/>
              <a:chOff x="5075685" y="2271925"/>
              <a:chExt cx="492712" cy="202254"/>
            </a:xfrm>
          </p:grpSpPr>
          <p:sp>
            <p:nvSpPr>
              <p:cNvPr id="2060" name="Google Shape;2060;p44"/>
              <p:cNvSpPr/>
              <p:nvPr/>
            </p:nvSpPr>
            <p:spPr>
              <a:xfrm>
                <a:off x="5123284" y="2299433"/>
                <a:ext cx="147586" cy="147624"/>
              </a:xfrm>
              <a:custGeom>
                <a:rect b="b" l="l" r="r" t="t"/>
                <a:pathLst>
                  <a:path extrusionOk="0" h="3821" w="3820">
                    <a:moveTo>
                      <a:pt x="1910" y="1"/>
                    </a:moveTo>
                    <a:cubicBezTo>
                      <a:pt x="863" y="1"/>
                      <a:pt x="0" y="851"/>
                      <a:pt x="0" y="1911"/>
                    </a:cubicBezTo>
                    <a:cubicBezTo>
                      <a:pt x="0" y="2958"/>
                      <a:pt x="863" y="3821"/>
                      <a:pt x="1910" y="3821"/>
                    </a:cubicBezTo>
                    <a:cubicBezTo>
                      <a:pt x="2970" y="3821"/>
                      <a:pt x="3820" y="2958"/>
                      <a:pt x="3820" y="1911"/>
                    </a:cubicBezTo>
                    <a:cubicBezTo>
                      <a:pt x="3820" y="851"/>
                      <a:pt x="2970" y="1"/>
                      <a:pt x="19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44"/>
              <p:cNvSpPr/>
              <p:nvPr/>
            </p:nvSpPr>
            <p:spPr>
              <a:xfrm>
                <a:off x="5075685" y="2271925"/>
                <a:ext cx="492712" cy="202254"/>
              </a:xfrm>
              <a:custGeom>
                <a:rect b="b" l="l" r="r" t="t"/>
                <a:pathLst>
                  <a:path extrusionOk="0" h="5235" w="12753">
                    <a:moveTo>
                      <a:pt x="3157" y="713"/>
                    </a:moveTo>
                    <a:cubicBezTo>
                      <a:pt x="4848" y="713"/>
                      <a:pt x="5689" y="2762"/>
                      <a:pt x="4497" y="3966"/>
                    </a:cubicBezTo>
                    <a:cubicBezTo>
                      <a:pt x="4107" y="4352"/>
                      <a:pt x="3629" y="4524"/>
                      <a:pt x="3159" y="4524"/>
                    </a:cubicBezTo>
                    <a:cubicBezTo>
                      <a:pt x="2176" y="4524"/>
                      <a:pt x="1232" y="3766"/>
                      <a:pt x="1232" y="2623"/>
                    </a:cubicBezTo>
                    <a:cubicBezTo>
                      <a:pt x="1245" y="1563"/>
                      <a:pt x="2095" y="713"/>
                      <a:pt x="3142" y="713"/>
                    </a:cubicBezTo>
                    <a:cubicBezTo>
                      <a:pt x="3147" y="713"/>
                      <a:pt x="3152" y="713"/>
                      <a:pt x="3157" y="713"/>
                    </a:cubicBezTo>
                    <a:close/>
                    <a:moveTo>
                      <a:pt x="3149" y="0"/>
                    </a:moveTo>
                    <a:cubicBezTo>
                      <a:pt x="2159" y="0"/>
                      <a:pt x="1184" y="555"/>
                      <a:pt x="739" y="1575"/>
                    </a:cubicBezTo>
                    <a:cubicBezTo>
                      <a:pt x="0" y="3300"/>
                      <a:pt x="1257" y="5235"/>
                      <a:pt x="3142" y="5235"/>
                    </a:cubicBezTo>
                    <a:cubicBezTo>
                      <a:pt x="3869" y="5235"/>
                      <a:pt x="4559" y="4939"/>
                      <a:pt x="5052" y="4422"/>
                    </a:cubicBezTo>
                    <a:lnTo>
                      <a:pt x="11213" y="4422"/>
                    </a:lnTo>
                    <a:lnTo>
                      <a:pt x="11213" y="5038"/>
                    </a:lnTo>
                    <a:lnTo>
                      <a:pt x="12753" y="2623"/>
                    </a:lnTo>
                    <a:lnTo>
                      <a:pt x="11200" y="208"/>
                    </a:lnTo>
                    <a:lnTo>
                      <a:pt x="11200" y="824"/>
                    </a:lnTo>
                    <a:lnTo>
                      <a:pt x="5052" y="824"/>
                    </a:lnTo>
                    <a:cubicBezTo>
                      <a:pt x="4523" y="265"/>
                      <a:pt x="3832" y="0"/>
                      <a:pt x="314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62" name="Google Shape;2062;p44"/>
          <p:cNvGrpSpPr/>
          <p:nvPr/>
        </p:nvGrpSpPr>
        <p:grpSpPr>
          <a:xfrm>
            <a:off x="1089095" y="4015453"/>
            <a:ext cx="467479" cy="193481"/>
            <a:chOff x="4260510" y="2242993"/>
            <a:chExt cx="628501" cy="260125"/>
          </a:xfrm>
        </p:grpSpPr>
        <p:grpSp>
          <p:nvGrpSpPr>
            <p:cNvPr id="2063" name="Google Shape;2063;p44"/>
            <p:cNvGrpSpPr/>
            <p:nvPr/>
          </p:nvGrpSpPr>
          <p:grpSpPr>
            <a:xfrm>
              <a:off x="4260510" y="2286954"/>
              <a:ext cx="628501" cy="172421"/>
              <a:chOff x="4260510" y="2286954"/>
              <a:chExt cx="628501" cy="172421"/>
            </a:xfrm>
          </p:grpSpPr>
          <p:sp>
            <p:nvSpPr>
              <p:cNvPr id="2064" name="Google Shape;2064;p44"/>
              <p:cNvSpPr/>
              <p:nvPr/>
            </p:nvSpPr>
            <p:spPr>
              <a:xfrm>
                <a:off x="4643001" y="2286954"/>
                <a:ext cx="246010" cy="172421"/>
              </a:xfrm>
              <a:custGeom>
                <a:rect b="b" l="l" r="r" t="t"/>
                <a:pathLst>
                  <a:path extrusionOk="0" h="6291" w="8976">
                    <a:moveTo>
                      <a:pt x="1" y="1"/>
                    </a:moveTo>
                    <a:cubicBezTo>
                      <a:pt x="1585" y="1791"/>
                      <a:pt x="1585" y="4500"/>
                      <a:pt x="1" y="6290"/>
                    </a:cubicBezTo>
                    <a:lnTo>
                      <a:pt x="7117" y="6290"/>
                    </a:lnTo>
                    <a:lnTo>
                      <a:pt x="8976" y="3306"/>
                    </a:lnTo>
                    <a:lnTo>
                      <a:pt x="711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2065" name="Google Shape;2065;p44"/>
              <p:cNvSpPr/>
              <p:nvPr/>
            </p:nvSpPr>
            <p:spPr>
              <a:xfrm>
                <a:off x="4260510" y="2286954"/>
                <a:ext cx="187495" cy="172421"/>
              </a:xfrm>
              <a:custGeom>
                <a:rect b="b" l="l" r="r" t="t"/>
                <a:pathLst>
                  <a:path extrusionOk="0" h="6291" w="6841">
                    <a:moveTo>
                      <a:pt x="0" y="1"/>
                    </a:moveTo>
                    <a:lnTo>
                      <a:pt x="1619" y="3214"/>
                    </a:lnTo>
                    <a:lnTo>
                      <a:pt x="0" y="6290"/>
                    </a:lnTo>
                    <a:lnTo>
                      <a:pt x="6841" y="6290"/>
                    </a:lnTo>
                    <a:cubicBezTo>
                      <a:pt x="5245" y="4500"/>
                      <a:pt x="5245" y="1791"/>
                      <a:pt x="684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44"/>
              <p:cNvSpPr/>
              <p:nvPr/>
            </p:nvSpPr>
            <p:spPr>
              <a:xfrm>
                <a:off x="4375550" y="2288375"/>
                <a:ext cx="350625" cy="170850"/>
              </a:xfrm>
              <a:custGeom>
                <a:rect b="b" l="l" r="r" t="t"/>
                <a:pathLst>
                  <a:path extrusionOk="0" h="6834" w="14025">
                    <a:moveTo>
                      <a:pt x="2857" y="0"/>
                    </a:moveTo>
                    <a:lnTo>
                      <a:pt x="0" y="2786"/>
                    </a:lnTo>
                    <a:lnTo>
                      <a:pt x="1476" y="5953"/>
                    </a:lnTo>
                    <a:lnTo>
                      <a:pt x="2857" y="6834"/>
                    </a:lnTo>
                    <a:lnTo>
                      <a:pt x="10739" y="6834"/>
                    </a:lnTo>
                    <a:lnTo>
                      <a:pt x="14025" y="3167"/>
                    </a:lnTo>
                    <a:lnTo>
                      <a:pt x="10930" y="0"/>
                    </a:lnTo>
                    <a:close/>
                  </a:path>
                </a:pathLst>
              </a:custGeom>
              <a:solidFill>
                <a:srgbClr val="869FB2"/>
              </a:solidFill>
              <a:ln>
                <a:noFill/>
              </a:ln>
            </p:spPr>
          </p:sp>
        </p:grpSp>
        <p:sp>
          <p:nvSpPr>
            <p:cNvPr id="2067" name="Google Shape;2067;p44"/>
            <p:cNvSpPr/>
            <p:nvPr/>
          </p:nvSpPr>
          <p:spPr>
            <a:xfrm>
              <a:off x="4415277" y="2242993"/>
              <a:ext cx="273691" cy="260125"/>
            </a:xfrm>
            <a:custGeom>
              <a:rect b="b" l="l" r="r" t="t"/>
              <a:pathLst>
                <a:path extrusionOk="0" h="9491" w="9986">
                  <a:moveTo>
                    <a:pt x="4752" y="732"/>
                  </a:moveTo>
                  <a:cubicBezTo>
                    <a:pt x="6370" y="732"/>
                    <a:pt x="7839" y="1708"/>
                    <a:pt x="8459" y="3211"/>
                  </a:cubicBezTo>
                  <a:cubicBezTo>
                    <a:pt x="9079" y="4715"/>
                    <a:pt x="8734" y="6436"/>
                    <a:pt x="7587" y="7584"/>
                  </a:cubicBezTo>
                  <a:cubicBezTo>
                    <a:pt x="6821" y="8358"/>
                    <a:pt x="5799" y="8768"/>
                    <a:pt x="4757" y="8768"/>
                  </a:cubicBezTo>
                  <a:cubicBezTo>
                    <a:pt x="4238" y="8768"/>
                    <a:pt x="3714" y="8666"/>
                    <a:pt x="3214" y="8456"/>
                  </a:cubicBezTo>
                  <a:cubicBezTo>
                    <a:pt x="1710" y="7837"/>
                    <a:pt x="735" y="6379"/>
                    <a:pt x="735" y="4749"/>
                  </a:cubicBezTo>
                  <a:cubicBezTo>
                    <a:pt x="735" y="2534"/>
                    <a:pt x="2537" y="732"/>
                    <a:pt x="4752" y="732"/>
                  </a:cubicBezTo>
                  <a:close/>
                  <a:moveTo>
                    <a:pt x="4745" y="0"/>
                  </a:moveTo>
                  <a:cubicBezTo>
                    <a:pt x="4463" y="0"/>
                    <a:pt x="4177" y="25"/>
                    <a:pt x="3891" y="78"/>
                  </a:cubicBezTo>
                  <a:cubicBezTo>
                    <a:pt x="1641" y="491"/>
                    <a:pt x="0" y="2454"/>
                    <a:pt x="0" y="4749"/>
                  </a:cubicBezTo>
                  <a:cubicBezTo>
                    <a:pt x="0" y="5908"/>
                    <a:pt x="425" y="7022"/>
                    <a:pt x="1194" y="7894"/>
                  </a:cubicBezTo>
                  <a:cubicBezTo>
                    <a:pt x="2119" y="8938"/>
                    <a:pt x="3425" y="9490"/>
                    <a:pt x="4745" y="9490"/>
                  </a:cubicBezTo>
                  <a:cubicBezTo>
                    <a:pt x="5588" y="9490"/>
                    <a:pt x="6437" y="9266"/>
                    <a:pt x="7196" y="8801"/>
                  </a:cubicBezTo>
                  <a:cubicBezTo>
                    <a:pt x="9159" y="7619"/>
                    <a:pt x="9985" y="5208"/>
                    <a:pt x="9182" y="3062"/>
                  </a:cubicBezTo>
                  <a:cubicBezTo>
                    <a:pt x="8471" y="1199"/>
                    <a:pt x="6684" y="0"/>
                    <a:pt x="47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44"/>
            <p:cNvSpPr/>
            <p:nvPr/>
          </p:nvSpPr>
          <p:spPr>
            <a:xfrm>
              <a:off x="4435394" y="2263055"/>
              <a:ext cx="229044" cy="220274"/>
            </a:xfrm>
            <a:custGeom>
              <a:rect b="b" l="l" r="r" t="t"/>
              <a:pathLst>
                <a:path extrusionOk="0" h="8037" w="8357">
                  <a:moveTo>
                    <a:pt x="4035" y="1823"/>
                  </a:moveTo>
                  <a:cubicBezTo>
                    <a:pt x="4574" y="1823"/>
                    <a:pt x="5122" y="2023"/>
                    <a:pt x="5567" y="2468"/>
                  </a:cubicBezTo>
                  <a:cubicBezTo>
                    <a:pt x="6944" y="3845"/>
                    <a:pt x="5969" y="6209"/>
                    <a:pt x="4018" y="6209"/>
                  </a:cubicBezTo>
                  <a:cubicBezTo>
                    <a:pt x="2813" y="6209"/>
                    <a:pt x="1826" y="5222"/>
                    <a:pt x="1826" y="4017"/>
                  </a:cubicBezTo>
                  <a:cubicBezTo>
                    <a:pt x="1826" y="2697"/>
                    <a:pt x="2908" y="1823"/>
                    <a:pt x="4035" y="1823"/>
                  </a:cubicBezTo>
                  <a:close/>
                  <a:moveTo>
                    <a:pt x="4018" y="0"/>
                  </a:moveTo>
                  <a:cubicBezTo>
                    <a:pt x="1803" y="0"/>
                    <a:pt x="1" y="1802"/>
                    <a:pt x="1" y="4017"/>
                  </a:cubicBezTo>
                  <a:cubicBezTo>
                    <a:pt x="1" y="5647"/>
                    <a:pt x="976" y="7105"/>
                    <a:pt x="2480" y="7724"/>
                  </a:cubicBezTo>
                  <a:cubicBezTo>
                    <a:pt x="2980" y="7934"/>
                    <a:pt x="3505" y="8036"/>
                    <a:pt x="4026" y="8036"/>
                  </a:cubicBezTo>
                  <a:cubicBezTo>
                    <a:pt x="5072" y="8036"/>
                    <a:pt x="6098" y="7626"/>
                    <a:pt x="6864" y="6852"/>
                  </a:cubicBezTo>
                  <a:cubicBezTo>
                    <a:pt x="8012" y="5704"/>
                    <a:pt x="8356" y="3983"/>
                    <a:pt x="7725" y="2479"/>
                  </a:cubicBezTo>
                  <a:cubicBezTo>
                    <a:pt x="7105" y="976"/>
                    <a:pt x="5648" y="0"/>
                    <a:pt x="4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44"/>
            <p:cNvSpPr/>
            <p:nvPr/>
          </p:nvSpPr>
          <p:spPr>
            <a:xfrm>
              <a:off x="4480999" y="2312908"/>
              <a:ext cx="129007" cy="120182"/>
            </a:xfrm>
            <a:custGeom>
              <a:rect b="b" l="l" r="r" t="t"/>
              <a:pathLst>
                <a:path extrusionOk="0" h="4385" w="4707">
                  <a:moveTo>
                    <a:pt x="2352" y="0"/>
                  </a:moveTo>
                  <a:cubicBezTo>
                    <a:pt x="2235" y="0"/>
                    <a:pt x="2117" y="10"/>
                    <a:pt x="1998" y="29"/>
                  </a:cubicBezTo>
                  <a:cubicBezTo>
                    <a:pt x="804" y="224"/>
                    <a:pt x="1" y="1349"/>
                    <a:pt x="196" y="2543"/>
                  </a:cubicBezTo>
                  <a:cubicBezTo>
                    <a:pt x="361" y="3617"/>
                    <a:pt x="1290" y="4385"/>
                    <a:pt x="2344" y="4385"/>
                  </a:cubicBezTo>
                  <a:cubicBezTo>
                    <a:pt x="2461" y="4385"/>
                    <a:pt x="2579" y="4375"/>
                    <a:pt x="2698" y="4356"/>
                  </a:cubicBezTo>
                  <a:cubicBezTo>
                    <a:pt x="3892" y="4161"/>
                    <a:pt x="4707" y="3036"/>
                    <a:pt x="4512" y="1842"/>
                  </a:cubicBezTo>
                  <a:cubicBezTo>
                    <a:pt x="4336" y="768"/>
                    <a:pt x="3407" y="0"/>
                    <a:pt x="2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0" name="Google Shape;2070;p44"/>
          <p:cNvGrpSpPr/>
          <p:nvPr/>
        </p:nvGrpSpPr>
        <p:grpSpPr>
          <a:xfrm>
            <a:off x="1095178" y="1191975"/>
            <a:ext cx="730923" cy="195694"/>
            <a:chOff x="3099239" y="3615343"/>
            <a:chExt cx="689745" cy="184687"/>
          </a:xfrm>
        </p:grpSpPr>
        <p:sp>
          <p:nvSpPr>
            <p:cNvPr id="2071" name="Google Shape;2071;p44"/>
            <p:cNvSpPr/>
            <p:nvPr/>
          </p:nvSpPr>
          <p:spPr>
            <a:xfrm>
              <a:off x="3327296" y="3788725"/>
              <a:ext cx="22611" cy="11305"/>
            </a:xfrm>
            <a:custGeom>
              <a:rect b="b" l="l" r="r" t="t"/>
              <a:pathLst>
                <a:path extrusionOk="0" h="586" w="1172">
                  <a:moveTo>
                    <a:pt x="1" y="0"/>
                  </a:moveTo>
                  <a:lnTo>
                    <a:pt x="586" y="585"/>
                  </a:lnTo>
                  <a:lnTo>
                    <a:pt x="1171" y="0"/>
                  </a:lnTo>
                  <a:close/>
                </a:path>
              </a:pathLst>
            </a:custGeom>
            <a:solidFill>
              <a:srgbClr val="448C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44"/>
            <p:cNvSpPr/>
            <p:nvPr/>
          </p:nvSpPr>
          <p:spPr>
            <a:xfrm>
              <a:off x="3213258" y="3626629"/>
              <a:ext cx="575727" cy="162115"/>
            </a:xfrm>
            <a:custGeom>
              <a:rect b="b" l="l" r="r" t="t"/>
              <a:pathLst>
                <a:path extrusionOk="0" h="8403" w="29842">
                  <a:moveTo>
                    <a:pt x="1" y="1"/>
                  </a:moveTo>
                  <a:lnTo>
                    <a:pt x="6072" y="8402"/>
                  </a:lnTo>
                  <a:lnTo>
                    <a:pt x="28591" y="8402"/>
                  </a:lnTo>
                  <a:cubicBezTo>
                    <a:pt x="29280" y="8402"/>
                    <a:pt x="29842" y="7851"/>
                    <a:pt x="29842" y="7163"/>
                  </a:cubicBezTo>
                  <a:lnTo>
                    <a:pt x="29842" y="1252"/>
                  </a:lnTo>
                  <a:cubicBezTo>
                    <a:pt x="29842" y="563"/>
                    <a:pt x="29280" y="1"/>
                    <a:pt x="28591"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44"/>
            <p:cNvSpPr/>
            <p:nvPr/>
          </p:nvSpPr>
          <p:spPr>
            <a:xfrm>
              <a:off x="3165220" y="3626629"/>
              <a:ext cx="165202" cy="162115"/>
            </a:xfrm>
            <a:custGeom>
              <a:rect b="b" l="l" r="r" t="t"/>
              <a:pathLst>
                <a:path extrusionOk="0" h="8403" w="8563">
                  <a:moveTo>
                    <a:pt x="0" y="1"/>
                  </a:moveTo>
                  <a:lnTo>
                    <a:pt x="8402" y="8402"/>
                  </a:lnTo>
                  <a:lnTo>
                    <a:pt x="8562" y="8402"/>
                  </a:lnTo>
                  <a:lnTo>
                    <a:pt x="249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44"/>
            <p:cNvSpPr/>
            <p:nvPr/>
          </p:nvSpPr>
          <p:spPr>
            <a:xfrm>
              <a:off x="3099239" y="3615343"/>
              <a:ext cx="239381" cy="184687"/>
            </a:xfrm>
            <a:custGeom>
              <a:rect b="b" l="l" r="r" t="t"/>
              <a:pathLst>
                <a:path extrusionOk="0" h="9573" w="12408">
                  <a:moveTo>
                    <a:pt x="1240" y="0"/>
                  </a:moveTo>
                  <a:cubicBezTo>
                    <a:pt x="563" y="0"/>
                    <a:pt x="0" y="551"/>
                    <a:pt x="12" y="1240"/>
                  </a:cubicBezTo>
                  <a:lnTo>
                    <a:pt x="12" y="8344"/>
                  </a:lnTo>
                  <a:cubicBezTo>
                    <a:pt x="12" y="9022"/>
                    <a:pt x="563" y="9572"/>
                    <a:pt x="1240" y="9572"/>
                  </a:cubicBezTo>
                  <a:lnTo>
                    <a:pt x="12407" y="9572"/>
                  </a:lnTo>
                  <a:lnTo>
                    <a:pt x="11822" y="8987"/>
                  </a:lnTo>
                  <a:lnTo>
                    <a:pt x="3420" y="586"/>
                  </a:lnTo>
                  <a:lnTo>
                    <a:pt x="283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5" name="Google Shape;2075;p44"/>
          <p:cNvGrpSpPr/>
          <p:nvPr/>
        </p:nvGrpSpPr>
        <p:grpSpPr>
          <a:xfrm flipH="1" rot="10800000">
            <a:off x="1082425" y="2006226"/>
            <a:ext cx="756740" cy="126985"/>
            <a:chOff x="1154425" y="3251263"/>
            <a:chExt cx="695150" cy="116650"/>
          </a:xfrm>
        </p:grpSpPr>
        <p:sp>
          <p:nvSpPr>
            <p:cNvPr id="2076" name="Google Shape;2076;p44"/>
            <p:cNvSpPr/>
            <p:nvPr/>
          </p:nvSpPr>
          <p:spPr>
            <a:xfrm>
              <a:off x="1156700" y="3253563"/>
              <a:ext cx="86925" cy="112075"/>
            </a:xfrm>
            <a:custGeom>
              <a:rect b="b" l="l" r="r" t="t"/>
              <a:pathLst>
                <a:path extrusionOk="0" h="4483" w="3477">
                  <a:moveTo>
                    <a:pt x="1671" y="1551"/>
                  </a:moveTo>
                  <a:cubicBezTo>
                    <a:pt x="2013" y="1551"/>
                    <a:pt x="2333" y="1856"/>
                    <a:pt x="2333" y="2241"/>
                  </a:cubicBezTo>
                  <a:lnTo>
                    <a:pt x="2287" y="2241"/>
                  </a:lnTo>
                  <a:cubicBezTo>
                    <a:pt x="2287" y="2673"/>
                    <a:pt x="1933" y="2960"/>
                    <a:pt x="1577" y="2960"/>
                  </a:cubicBezTo>
                  <a:cubicBezTo>
                    <a:pt x="1405" y="2960"/>
                    <a:pt x="1232" y="2893"/>
                    <a:pt x="1098" y="2744"/>
                  </a:cubicBezTo>
                  <a:cubicBezTo>
                    <a:pt x="641" y="2287"/>
                    <a:pt x="961" y="1555"/>
                    <a:pt x="1601" y="1555"/>
                  </a:cubicBezTo>
                  <a:cubicBezTo>
                    <a:pt x="1625" y="1552"/>
                    <a:pt x="1648" y="1551"/>
                    <a:pt x="1671" y="1551"/>
                  </a:cubicBezTo>
                  <a:close/>
                  <a:moveTo>
                    <a:pt x="1510" y="0"/>
                  </a:moveTo>
                  <a:cubicBezTo>
                    <a:pt x="687" y="0"/>
                    <a:pt x="1" y="686"/>
                    <a:pt x="1" y="1510"/>
                  </a:cubicBezTo>
                  <a:lnTo>
                    <a:pt x="1" y="3019"/>
                  </a:lnTo>
                  <a:cubicBezTo>
                    <a:pt x="1" y="3842"/>
                    <a:pt x="687" y="4482"/>
                    <a:pt x="1510" y="4482"/>
                  </a:cubicBezTo>
                  <a:lnTo>
                    <a:pt x="3476" y="4482"/>
                  </a:lnTo>
                  <a:lnTo>
                    <a:pt x="3476" y="0"/>
                  </a:lnTo>
                  <a:close/>
                </a:path>
              </a:pathLst>
            </a:custGeom>
            <a:solidFill>
              <a:srgbClr val="E8E9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44"/>
            <p:cNvSpPr/>
            <p:nvPr/>
          </p:nvSpPr>
          <p:spPr>
            <a:xfrm>
              <a:off x="1356775" y="3253563"/>
              <a:ext cx="490525" cy="112075"/>
            </a:xfrm>
            <a:custGeom>
              <a:rect b="b" l="l" r="r" t="t"/>
              <a:pathLst>
                <a:path extrusionOk="0" h="4483" w="19621">
                  <a:moveTo>
                    <a:pt x="1" y="0"/>
                  </a:moveTo>
                  <a:lnTo>
                    <a:pt x="1" y="4482"/>
                  </a:lnTo>
                  <a:lnTo>
                    <a:pt x="18157" y="4482"/>
                  </a:lnTo>
                  <a:cubicBezTo>
                    <a:pt x="18980" y="4482"/>
                    <a:pt x="19620" y="3842"/>
                    <a:pt x="19620" y="3019"/>
                  </a:cubicBezTo>
                  <a:lnTo>
                    <a:pt x="19620" y="1510"/>
                  </a:lnTo>
                  <a:cubicBezTo>
                    <a:pt x="19620" y="686"/>
                    <a:pt x="18980" y="0"/>
                    <a:pt x="181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44"/>
            <p:cNvSpPr/>
            <p:nvPr/>
          </p:nvSpPr>
          <p:spPr>
            <a:xfrm>
              <a:off x="1356775" y="3251263"/>
              <a:ext cx="492800" cy="116650"/>
            </a:xfrm>
            <a:custGeom>
              <a:rect b="b" l="l" r="r" t="t"/>
              <a:pathLst>
                <a:path extrusionOk="0" h="4666" w="19712">
                  <a:moveTo>
                    <a:pt x="1" y="1"/>
                  </a:moveTo>
                  <a:lnTo>
                    <a:pt x="1" y="92"/>
                  </a:lnTo>
                  <a:lnTo>
                    <a:pt x="18157" y="92"/>
                  </a:lnTo>
                  <a:cubicBezTo>
                    <a:pt x="18980" y="92"/>
                    <a:pt x="19620" y="778"/>
                    <a:pt x="19620" y="1602"/>
                  </a:cubicBezTo>
                  <a:lnTo>
                    <a:pt x="19620" y="3111"/>
                  </a:lnTo>
                  <a:cubicBezTo>
                    <a:pt x="19620" y="3934"/>
                    <a:pt x="18980" y="4574"/>
                    <a:pt x="18157" y="4574"/>
                  </a:cubicBezTo>
                  <a:lnTo>
                    <a:pt x="1" y="4574"/>
                  </a:lnTo>
                  <a:lnTo>
                    <a:pt x="1" y="4666"/>
                  </a:lnTo>
                  <a:lnTo>
                    <a:pt x="18157" y="4666"/>
                  </a:lnTo>
                  <a:cubicBezTo>
                    <a:pt x="18980" y="4666"/>
                    <a:pt x="19712" y="3934"/>
                    <a:pt x="19712" y="3111"/>
                  </a:cubicBezTo>
                  <a:lnTo>
                    <a:pt x="19712" y="1602"/>
                  </a:lnTo>
                  <a:cubicBezTo>
                    <a:pt x="19712" y="733"/>
                    <a:pt x="18980" y="1"/>
                    <a:pt x="181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44"/>
            <p:cNvSpPr/>
            <p:nvPr/>
          </p:nvSpPr>
          <p:spPr>
            <a:xfrm>
              <a:off x="1179575" y="3292438"/>
              <a:ext cx="41175" cy="35125"/>
            </a:xfrm>
            <a:custGeom>
              <a:rect b="b" l="l" r="r" t="t"/>
              <a:pathLst>
                <a:path extrusionOk="0" h="1405" w="1647">
                  <a:moveTo>
                    <a:pt x="624" y="87"/>
                  </a:moveTo>
                  <a:cubicBezTo>
                    <a:pt x="645" y="87"/>
                    <a:pt x="666" y="89"/>
                    <a:pt x="686" y="92"/>
                  </a:cubicBezTo>
                  <a:cubicBezTo>
                    <a:pt x="1235" y="92"/>
                    <a:pt x="1509" y="732"/>
                    <a:pt x="1144" y="1144"/>
                  </a:cubicBezTo>
                  <a:cubicBezTo>
                    <a:pt x="1014" y="1259"/>
                    <a:pt x="863" y="1310"/>
                    <a:pt x="715" y="1310"/>
                  </a:cubicBezTo>
                  <a:cubicBezTo>
                    <a:pt x="393" y="1310"/>
                    <a:pt x="92" y="1063"/>
                    <a:pt x="92" y="686"/>
                  </a:cubicBezTo>
                  <a:cubicBezTo>
                    <a:pt x="49" y="387"/>
                    <a:pt x="326" y="87"/>
                    <a:pt x="624" y="87"/>
                  </a:cubicBezTo>
                  <a:close/>
                  <a:moveTo>
                    <a:pt x="686" y="0"/>
                  </a:moveTo>
                  <a:cubicBezTo>
                    <a:pt x="320" y="0"/>
                    <a:pt x="0" y="321"/>
                    <a:pt x="0" y="686"/>
                  </a:cubicBezTo>
                  <a:cubicBezTo>
                    <a:pt x="0" y="1118"/>
                    <a:pt x="333" y="1405"/>
                    <a:pt x="691" y="1405"/>
                  </a:cubicBezTo>
                  <a:cubicBezTo>
                    <a:pt x="863" y="1405"/>
                    <a:pt x="1041" y="1338"/>
                    <a:pt x="1189" y="1189"/>
                  </a:cubicBezTo>
                  <a:cubicBezTo>
                    <a:pt x="1647" y="732"/>
                    <a:pt x="1327" y="0"/>
                    <a:pt x="6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44"/>
            <p:cNvSpPr/>
            <p:nvPr/>
          </p:nvSpPr>
          <p:spPr>
            <a:xfrm>
              <a:off x="1154425" y="3251263"/>
              <a:ext cx="89200" cy="116650"/>
            </a:xfrm>
            <a:custGeom>
              <a:rect b="b" l="l" r="r" t="t"/>
              <a:pathLst>
                <a:path extrusionOk="0" h="4666" w="3568">
                  <a:moveTo>
                    <a:pt x="1601" y="1"/>
                  </a:moveTo>
                  <a:cubicBezTo>
                    <a:pt x="732" y="1"/>
                    <a:pt x="0" y="733"/>
                    <a:pt x="0" y="1602"/>
                  </a:cubicBezTo>
                  <a:lnTo>
                    <a:pt x="0" y="3111"/>
                  </a:lnTo>
                  <a:cubicBezTo>
                    <a:pt x="0" y="3934"/>
                    <a:pt x="732" y="4666"/>
                    <a:pt x="1601" y="4666"/>
                  </a:cubicBezTo>
                  <a:lnTo>
                    <a:pt x="3567" y="4666"/>
                  </a:lnTo>
                  <a:lnTo>
                    <a:pt x="3567" y="4574"/>
                  </a:lnTo>
                  <a:lnTo>
                    <a:pt x="1601" y="4574"/>
                  </a:lnTo>
                  <a:cubicBezTo>
                    <a:pt x="778" y="4574"/>
                    <a:pt x="92" y="3934"/>
                    <a:pt x="92" y="3111"/>
                  </a:cubicBezTo>
                  <a:lnTo>
                    <a:pt x="92" y="1602"/>
                  </a:lnTo>
                  <a:cubicBezTo>
                    <a:pt x="92" y="778"/>
                    <a:pt x="778" y="92"/>
                    <a:pt x="1601" y="92"/>
                  </a:cubicBezTo>
                  <a:lnTo>
                    <a:pt x="3567" y="92"/>
                  </a:lnTo>
                  <a:lnTo>
                    <a:pt x="356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44"/>
            <p:cNvSpPr/>
            <p:nvPr/>
          </p:nvSpPr>
          <p:spPr>
            <a:xfrm>
              <a:off x="1243600" y="3251263"/>
              <a:ext cx="113200" cy="116650"/>
            </a:xfrm>
            <a:custGeom>
              <a:rect b="b" l="l" r="r" t="t"/>
              <a:pathLst>
                <a:path extrusionOk="0" h="4666" w="4528">
                  <a:moveTo>
                    <a:pt x="0" y="1"/>
                  </a:moveTo>
                  <a:lnTo>
                    <a:pt x="0" y="92"/>
                  </a:lnTo>
                  <a:lnTo>
                    <a:pt x="0" y="4574"/>
                  </a:lnTo>
                  <a:lnTo>
                    <a:pt x="0" y="4666"/>
                  </a:lnTo>
                  <a:lnTo>
                    <a:pt x="4528" y="4666"/>
                  </a:lnTo>
                  <a:lnTo>
                    <a:pt x="4528" y="4574"/>
                  </a:lnTo>
                  <a:lnTo>
                    <a:pt x="4528" y="92"/>
                  </a:lnTo>
                  <a:lnTo>
                    <a:pt x="452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2" name="Google Shape;2082;p44"/>
          <p:cNvGrpSpPr/>
          <p:nvPr/>
        </p:nvGrpSpPr>
        <p:grpSpPr>
          <a:xfrm>
            <a:off x="1088895" y="1460316"/>
            <a:ext cx="743825" cy="172498"/>
            <a:chOff x="4100207" y="2107304"/>
            <a:chExt cx="510343" cy="118352"/>
          </a:xfrm>
        </p:grpSpPr>
        <p:sp>
          <p:nvSpPr>
            <p:cNvPr id="2083" name="Google Shape;2083;p44"/>
            <p:cNvSpPr/>
            <p:nvPr/>
          </p:nvSpPr>
          <p:spPr>
            <a:xfrm>
              <a:off x="4171350" y="2107375"/>
              <a:ext cx="439200" cy="1182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44"/>
            <p:cNvSpPr/>
            <p:nvPr/>
          </p:nvSpPr>
          <p:spPr>
            <a:xfrm rot="-5400000">
              <a:off x="4132960" y="2135652"/>
              <a:ext cx="118352" cy="61655"/>
            </a:xfrm>
            <a:custGeom>
              <a:rect b="b" l="l" r="r" t="t"/>
              <a:pathLst>
                <a:path extrusionOk="0" h="5123" w="9834">
                  <a:moveTo>
                    <a:pt x="458" y="0"/>
                  </a:moveTo>
                  <a:lnTo>
                    <a:pt x="92" y="641"/>
                  </a:lnTo>
                  <a:lnTo>
                    <a:pt x="1" y="823"/>
                  </a:lnTo>
                  <a:lnTo>
                    <a:pt x="2425" y="5122"/>
                  </a:lnTo>
                  <a:lnTo>
                    <a:pt x="7364" y="5122"/>
                  </a:lnTo>
                  <a:lnTo>
                    <a:pt x="9833" y="823"/>
                  </a:lnTo>
                  <a:lnTo>
                    <a:pt x="9696" y="641"/>
                  </a:lnTo>
                  <a:lnTo>
                    <a:pt x="9330" y="0"/>
                  </a:lnTo>
                  <a:lnTo>
                    <a:pt x="7364" y="3430"/>
                  </a:lnTo>
                  <a:lnTo>
                    <a:pt x="2425" y="3430"/>
                  </a:lnTo>
                  <a:lnTo>
                    <a:pt x="45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2085" name="Google Shape;2085;p44"/>
            <p:cNvSpPr/>
            <p:nvPr/>
          </p:nvSpPr>
          <p:spPr>
            <a:xfrm rot="-5400000">
              <a:off x="4092228" y="2115283"/>
              <a:ext cx="118352" cy="102394"/>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6" name="Google Shape;2086;p44"/>
          <p:cNvGrpSpPr/>
          <p:nvPr/>
        </p:nvGrpSpPr>
        <p:grpSpPr>
          <a:xfrm>
            <a:off x="2032740" y="1528975"/>
            <a:ext cx="623064" cy="406130"/>
            <a:chOff x="2525450" y="2505350"/>
            <a:chExt cx="373450" cy="243425"/>
          </a:xfrm>
        </p:grpSpPr>
        <p:grpSp>
          <p:nvGrpSpPr>
            <p:cNvPr id="2087" name="Google Shape;2087;p44"/>
            <p:cNvGrpSpPr/>
            <p:nvPr/>
          </p:nvGrpSpPr>
          <p:grpSpPr>
            <a:xfrm>
              <a:off x="2525450" y="2505350"/>
              <a:ext cx="373450" cy="107475"/>
              <a:chOff x="2525450" y="2505350"/>
              <a:chExt cx="373450" cy="107475"/>
            </a:xfrm>
          </p:grpSpPr>
          <p:sp>
            <p:nvSpPr>
              <p:cNvPr id="2088" name="Google Shape;2088;p44"/>
              <p:cNvSpPr/>
              <p:nvPr/>
            </p:nvSpPr>
            <p:spPr>
              <a:xfrm>
                <a:off x="2562225" y="2505350"/>
                <a:ext cx="51950" cy="107475"/>
              </a:xfrm>
              <a:custGeom>
                <a:rect b="b" l="l" r="r" t="t"/>
                <a:pathLst>
                  <a:path extrusionOk="0" h="4299" w="2078">
                    <a:moveTo>
                      <a:pt x="2078" y="0"/>
                    </a:moveTo>
                    <a:lnTo>
                      <a:pt x="1" y="2106"/>
                    </a:lnTo>
                    <a:lnTo>
                      <a:pt x="1" y="4299"/>
                    </a:lnTo>
                    <a:lnTo>
                      <a:pt x="2078" y="3246"/>
                    </a:lnTo>
                    <a:lnTo>
                      <a:pt x="2078"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44"/>
              <p:cNvSpPr/>
              <p:nvPr/>
            </p:nvSpPr>
            <p:spPr>
              <a:xfrm>
                <a:off x="2525450" y="2558000"/>
                <a:ext cx="36800" cy="54825"/>
              </a:xfrm>
              <a:custGeom>
                <a:rect b="b" l="l" r="r" t="t"/>
                <a:pathLst>
                  <a:path extrusionOk="0" h="2193" w="1472">
                    <a:moveTo>
                      <a:pt x="0" y="0"/>
                    </a:moveTo>
                    <a:lnTo>
                      <a:pt x="0" y="2193"/>
                    </a:lnTo>
                    <a:lnTo>
                      <a:pt x="1472" y="2193"/>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44"/>
              <p:cNvSpPr/>
              <p:nvPr/>
            </p:nvSpPr>
            <p:spPr>
              <a:xfrm>
                <a:off x="2614150" y="2505350"/>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1" name="Google Shape;2091;p44"/>
            <p:cNvGrpSpPr/>
            <p:nvPr/>
          </p:nvGrpSpPr>
          <p:grpSpPr>
            <a:xfrm>
              <a:off x="2525450" y="2586475"/>
              <a:ext cx="373450" cy="81175"/>
              <a:chOff x="2525450" y="2586475"/>
              <a:chExt cx="373450" cy="81175"/>
            </a:xfrm>
          </p:grpSpPr>
          <p:sp>
            <p:nvSpPr>
              <p:cNvPr id="2092" name="Google Shape;2092;p44"/>
              <p:cNvSpPr/>
              <p:nvPr/>
            </p:nvSpPr>
            <p:spPr>
              <a:xfrm>
                <a:off x="2562225" y="2586475"/>
                <a:ext cx="51950" cy="81175"/>
              </a:xfrm>
              <a:custGeom>
                <a:rect b="b" l="l" r="r" t="t"/>
                <a:pathLst>
                  <a:path extrusionOk="0" h="3247" w="2078">
                    <a:moveTo>
                      <a:pt x="2078" y="1"/>
                    </a:moveTo>
                    <a:lnTo>
                      <a:pt x="1" y="1054"/>
                    </a:lnTo>
                    <a:lnTo>
                      <a:pt x="1" y="3246"/>
                    </a:lnTo>
                    <a:lnTo>
                      <a:pt x="2078" y="3246"/>
                    </a:lnTo>
                    <a:lnTo>
                      <a:pt x="20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44"/>
              <p:cNvSpPr/>
              <p:nvPr/>
            </p:nvSpPr>
            <p:spPr>
              <a:xfrm>
                <a:off x="2525450" y="2612800"/>
                <a:ext cx="36800" cy="54850"/>
              </a:xfrm>
              <a:custGeom>
                <a:rect b="b" l="l" r="r" t="t"/>
                <a:pathLst>
                  <a:path extrusionOk="0" h="2194" w="1472">
                    <a:moveTo>
                      <a:pt x="0" y="1"/>
                    </a:moveTo>
                    <a:lnTo>
                      <a:pt x="0" y="2193"/>
                    </a:lnTo>
                    <a:lnTo>
                      <a:pt x="1472" y="2193"/>
                    </a:lnTo>
                    <a:lnTo>
                      <a:pt x="147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44"/>
              <p:cNvSpPr/>
              <p:nvPr/>
            </p:nvSpPr>
            <p:spPr>
              <a:xfrm>
                <a:off x="2614150" y="2586475"/>
                <a:ext cx="284750" cy="81175"/>
              </a:xfrm>
              <a:custGeom>
                <a:rect b="b" l="l" r="r" t="t"/>
                <a:pathLst>
                  <a:path extrusionOk="0" h="3247" w="11390">
                    <a:moveTo>
                      <a:pt x="1" y="1"/>
                    </a:moveTo>
                    <a:lnTo>
                      <a:pt x="1" y="3246"/>
                    </a:lnTo>
                    <a:lnTo>
                      <a:pt x="9824" y="3246"/>
                    </a:lnTo>
                    <a:lnTo>
                      <a:pt x="11389" y="1624"/>
                    </a:lnTo>
                    <a:lnTo>
                      <a:pt x="98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5" name="Google Shape;2095;p44"/>
            <p:cNvGrpSpPr/>
            <p:nvPr/>
          </p:nvGrpSpPr>
          <p:grpSpPr>
            <a:xfrm>
              <a:off x="2525450" y="2667625"/>
              <a:ext cx="373450" cy="81150"/>
              <a:chOff x="2525450" y="2667625"/>
              <a:chExt cx="373450" cy="81150"/>
            </a:xfrm>
          </p:grpSpPr>
          <p:sp>
            <p:nvSpPr>
              <p:cNvPr id="2096" name="Google Shape;2096;p44"/>
              <p:cNvSpPr/>
              <p:nvPr/>
            </p:nvSpPr>
            <p:spPr>
              <a:xfrm>
                <a:off x="2525450" y="2667625"/>
                <a:ext cx="36800" cy="81150"/>
              </a:xfrm>
              <a:custGeom>
                <a:rect b="b" l="l" r="r" t="t"/>
                <a:pathLst>
                  <a:path extrusionOk="0" h="3246" w="1472">
                    <a:moveTo>
                      <a:pt x="0" y="0"/>
                    </a:moveTo>
                    <a:lnTo>
                      <a:pt x="0" y="3246"/>
                    </a:lnTo>
                    <a:lnTo>
                      <a:pt x="1472" y="3246"/>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44"/>
              <p:cNvSpPr/>
              <p:nvPr/>
            </p:nvSpPr>
            <p:spPr>
              <a:xfrm>
                <a:off x="2562225" y="2667625"/>
                <a:ext cx="52500" cy="81150"/>
              </a:xfrm>
              <a:custGeom>
                <a:rect b="b" l="l" r="r" t="t"/>
                <a:pathLst>
                  <a:path extrusionOk="0" h="3246" w="2100">
                    <a:moveTo>
                      <a:pt x="1" y="0"/>
                    </a:moveTo>
                    <a:lnTo>
                      <a:pt x="1" y="3246"/>
                    </a:lnTo>
                    <a:lnTo>
                      <a:pt x="2100" y="3246"/>
                    </a:lnTo>
                    <a:lnTo>
                      <a:pt x="210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44"/>
              <p:cNvSpPr/>
              <p:nvPr/>
            </p:nvSpPr>
            <p:spPr>
              <a:xfrm>
                <a:off x="2614150" y="2667625"/>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99" name="Google Shape;2099;p44"/>
          <p:cNvGrpSpPr/>
          <p:nvPr/>
        </p:nvGrpSpPr>
        <p:grpSpPr>
          <a:xfrm>
            <a:off x="2021992" y="1229434"/>
            <a:ext cx="706335" cy="255548"/>
            <a:chOff x="2600813" y="2069700"/>
            <a:chExt cx="448638" cy="162325"/>
          </a:xfrm>
        </p:grpSpPr>
        <p:sp>
          <p:nvSpPr>
            <p:cNvPr id="2100" name="Google Shape;2100;p44"/>
            <p:cNvSpPr/>
            <p:nvPr/>
          </p:nvSpPr>
          <p:spPr>
            <a:xfrm>
              <a:off x="2803300" y="2069700"/>
              <a:ext cx="246150" cy="162325"/>
            </a:xfrm>
            <a:custGeom>
              <a:rect b="b" l="l" r="r" t="t"/>
              <a:pathLst>
                <a:path extrusionOk="0" h="6493" w="9846">
                  <a:moveTo>
                    <a:pt x="1" y="1"/>
                  </a:moveTo>
                  <a:lnTo>
                    <a:pt x="1" y="6492"/>
                  </a:lnTo>
                  <a:lnTo>
                    <a:pt x="9103" y="6492"/>
                  </a:lnTo>
                  <a:lnTo>
                    <a:pt x="9103" y="3066"/>
                  </a:lnTo>
                  <a:lnTo>
                    <a:pt x="9391" y="3066"/>
                  </a:lnTo>
                  <a:cubicBezTo>
                    <a:pt x="9644" y="3066"/>
                    <a:pt x="9846" y="2864"/>
                    <a:pt x="9846" y="2619"/>
                  </a:cubicBezTo>
                  <a:lnTo>
                    <a:pt x="9846" y="455"/>
                  </a:lnTo>
                  <a:cubicBezTo>
                    <a:pt x="9846" y="203"/>
                    <a:pt x="9644" y="1"/>
                    <a:pt x="93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44"/>
            <p:cNvSpPr/>
            <p:nvPr/>
          </p:nvSpPr>
          <p:spPr>
            <a:xfrm>
              <a:off x="2600813" y="2069700"/>
              <a:ext cx="246150" cy="162325"/>
            </a:xfrm>
            <a:custGeom>
              <a:rect b="b" l="l" r="r" t="t"/>
              <a:pathLst>
                <a:path extrusionOk="0" h="6493" w="9846">
                  <a:moveTo>
                    <a:pt x="0" y="1"/>
                  </a:moveTo>
                  <a:lnTo>
                    <a:pt x="0" y="6492"/>
                  </a:lnTo>
                  <a:lnTo>
                    <a:pt x="9391" y="6492"/>
                  </a:lnTo>
                  <a:cubicBezTo>
                    <a:pt x="9643" y="6492"/>
                    <a:pt x="9845" y="6290"/>
                    <a:pt x="9845" y="6045"/>
                  </a:cubicBezTo>
                  <a:lnTo>
                    <a:pt x="9845" y="3881"/>
                  </a:lnTo>
                  <a:cubicBezTo>
                    <a:pt x="9845" y="3629"/>
                    <a:pt x="9643" y="3427"/>
                    <a:pt x="9391" y="3427"/>
                  </a:cubicBezTo>
                  <a:lnTo>
                    <a:pt x="9109" y="3427"/>
                  </a:lnTo>
                  <a:lnTo>
                    <a:pt x="91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2" name="Google Shape;2102;p44"/>
          <p:cNvGrpSpPr/>
          <p:nvPr/>
        </p:nvGrpSpPr>
        <p:grpSpPr>
          <a:xfrm>
            <a:off x="2675987" y="1475531"/>
            <a:ext cx="355485" cy="330727"/>
            <a:chOff x="3631100" y="1774000"/>
            <a:chExt cx="380850" cy="354325"/>
          </a:xfrm>
        </p:grpSpPr>
        <p:grpSp>
          <p:nvGrpSpPr>
            <p:cNvPr id="2103" name="Google Shape;2103;p44"/>
            <p:cNvGrpSpPr/>
            <p:nvPr/>
          </p:nvGrpSpPr>
          <p:grpSpPr>
            <a:xfrm>
              <a:off x="3750225" y="1774000"/>
              <a:ext cx="149575" cy="145525"/>
              <a:chOff x="3750225" y="1774000"/>
              <a:chExt cx="149575" cy="145525"/>
            </a:xfrm>
          </p:grpSpPr>
          <p:sp>
            <p:nvSpPr>
              <p:cNvPr id="2104" name="Google Shape;2104;p44"/>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44"/>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6" name="Google Shape;2106;p44"/>
            <p:cNvGrpSpPr/>
            <p:nvPr/>
          </p:nvGrpSpPr>
          <p:grpSpPr>
            <a:xfrm>
              <a:off x="3847850" y="1889150"/>
              <a:ext cx="164100" cy="145600"/>
              <a:chOff x="3847850" y="1889150"/>
              <a:chExt cx="164100" cy="145600"/>
            </a:xfrm>
          </p:grpSpPr>
          <p:sp>
            <p:nvSpPr>
              <p:cNvPr id="2107" name="Google Shape;2107;p44"/>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44"/>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9" name="Google Shape;2109;p44"/>
            <p:cNvGrpSpPr/>
            <p:nvPr/>
          </p:nvGrpSpPr>
          <p:grpSpPr>
            <a:xfrm>
              <a:off x="3631100" y="1866150"/>
              <a:ext cx="149875" cy="144800"/>
              <a:chOff x="3631100" y="1866150"/>
              <a:chExt cx="149875" cy="144800"/>
            </a:xfrm>
          </p:grpSpPr>
          <p:sp>
            <p:nvSpPr>
              <p:cNvPr id="2110" name="Google Shape;2110;p44"/>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44"/>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2" name="Google Shape;2112;p44"/>
            <p:cNvGrpSpPr/>
            <p:nvPr/>
          </p:nvGrpSpPr>
          <p:grpSpPr>
            <a:xfrm>
              <a:off x="3730650" y="1982800"/>
              <a:ext cx="149550" cy="145525"/>
              <a:chOff x="3730650" y="1982800"/>
              <a:chExt cx="149550" cy="145525"/>
            </a:xfrm>
          </p:grpSpPr>
          <p:sp>
            <p:nvSpPr>
              <p:cNvPr id="2113" name="Google Shape;2113;p44"/>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44"/>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15" name="Google Shape;2115;p44"/>
          <p:cNvGrpSpPr/>
          <p:nvPr/>
        </p:nvGrpSpPr>
        <p:grpSpPr>
          <a:xfrm rot="5400000">
            <a:off x="2116886" y="809455"/>
            <a:ext cx="215289" cy="452582"/>
            <a:chOff x="2506150" y="1152650"/>
            <a:chExt cx="230650" cy="484875"/>
          </a:xfrm>
        </p:grpSpPr>
        <p:sp>
          <p:nvSpPr>
            <p:cNvPr id="2116" name="Google Shape;2116;p44"/>
            <p:cNvSpPr/>
            <p:nvPr/>
          </p:nvSpPr>
          <p:spPr>
            <a:xfrm>
              <a:off x="2506150" y="1152650"/>
              <a:ext cx="115975" cy="484875"/>
            </a:xfrm>
            <a:custGeom>
              <a:rect b="b" l="l" r="r" t="t"/>
              <a:pathLst>
                <a:path extrusionOk="0" h="19395" w="4639">
                  <a:moveTo>
                    <a:pt x="1" y="0"/>
                  </a:moveTo>
                  <a:lnTo>
                    <a:pt x="1" y="14757"/>
                  </a:lnTo>
                  <a:cubicBezTo>
                    <a:pt x="1" y="17318"/>
                    <a:pt x="2078" y="19395"/>
                    <a:pt x="4638" y="19395"/>
                  </a:cubicBezTo>
                  <a:lnTo>
                    <a:pt x="4638" y="4645"/>
                  </a:lnTo>
                  <a:cubicBezTo>
                    <a:pt x="4638" y="2078"/>
                    <a:pt x="2561" y="0"/>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44"/>
            <p:cNvSpPr/>
            <p:nvPr/>
          </p:nvSpPr>
          <p:spPr>
            <a:xfrm>
              <a:off x="2620825" y="1152650"/>
              <a:ext cx="115975" cy="484875"/>
            </a:xfrm>
            <a:custGeom>
              <a:rect b="b" l="l" r="r" t="t"/>
              <a:pathLst>
                <a:path extrusionOk="0" h="19395" w="4639">
                  <a:moveTo>
                    <a:pt x="4638" y="0"/>
                  </a:moveTo>
                  <a:cubicBezTo>
                    <a:pt x="2078" y="0"/>
                    <a:pt x="1" y="2078"/>
                    <a:pt x="1" y="4645"/>
                  </a:cubicBezTo>
                  <a:lnTo>
                    <a:pt x="1" y="19395"/>
                  </a:lnTo>
                  <a:cubicBezTo>
                    <a:pt x="2561" y="19395"/>
                    <a:pt x="4638" y="17318"/>
                    <a:pt x="4638" y="14757"/>
                  </a:cubicBezTo>
                  <a:lnTo>
                    <a:pt x="463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8" name="Google Shape;2118;p44"/>
          <p:cNvGrpSpPr/>
          <p:nvPr/>
        </p:nvGrpSpPr>
        <p:grpSpPr>
          <a:xfrm>
            <a:off x="6808184" y="966414"/>
            <a:ext cx="610130" cy="38431"/>
            <a:chOff x="2521850" y="1810250"/>
            <a:chExt cx="540225" cy="34025"/>
          </a:xfrm>
        </p:grpSpPr>
        <p:sp>
          <p:nvSpPr>
            <p:cNvPr id="2119" name="Google Shape;2119;p44"/>
            <p:cNvSpPr/>
            <p:nvPr/>
          </p:nvSpPr>
          <p:spPr>
            <a:xfrm>
              <a:off x="3022550" y="1810250"/>
              <a:ext cx="39525" cy="34025"/>
            </a:xfrm>
            <a:custGeom>
              <a:rect b="b" l="l" r="r" t="t"/>
              <a:pathLst>
                <a:path extrusionOk="0" h="1361" w="1581">
                  <a:moveTo>
                    <a:pt x="903" y="0"/>
                  </a:moveTo>
                  <a:cubicBezTo>
                    <a:pt x="304" y="0"/>
                    <a:pt x="1" y="736"/>
                    <a:pt x="426" y="1161"/>
                  </a:cubicBezTo>
                  <a:cubicBezTo>
                    <a:pt x="564" y="1299"/>
                    <a:pt x="732" y="1360"/>
                    <a:pt x="898" y="1360"/>
                  </a:cubicBezTo>
                  <a:cubicBezTo>
                    <a:pt x="1246" y="1360"/>
                    <a:pt x="1580" y="1089"/>
                    <a:pt x="1580" y="678"/>
                  </a:cubicBezTo>
                  <a:cubicBezTo>
                    <a:pt x="1580" y="303"/>
                    <a:pt x="1278" y="0"/>
                    <a:pt x="9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44"/>
            <p:cNvSpPr/>
            <p:nvPr/>
          </p:nvSpPr>
          <p:spPr>
            <a:xfrm>
              <a:off x="2966850" y="1810250"/>
              <a:ext cx="39700" cy="34025"/>
            </a:xfrm>
            <a:custGeom>
              <a:rect b="b" l="l" r="r" t="t"/>
              <a:pathLst>
                <a:path extrusionOk="0" h="1361" w="1588">
                  <a:moveTo>
                    <a:pt x="909" y="0"/>
                  </a:moveTo>
                  <a:cubicBezTo>
                    <a:pt x="303" y="0"/>
                    <a:pt x="0" y="736"/>
                    <a:pt x="426" y="1161"/>
                  </a:cubicBezTo>
                  <a:cubicBezTo>
                    <a:pt x="563" y="1299"/>
                    <a:pt x="733" y="1360"/>
                    <a:pt x="899" y="1360"/>
                  </a:cubicBezTo>
                  <a:cubicBezTo>
                    <a:pt x="1249" y="1360"/>
                    <a:pt x="1587" y="1089"/>
                    <a:pt x="1587" y="678"/>
                  </a:cubicBezTo>
                  <a:cubicBezTo>
                    <a:pt x="1587" y="303"/>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44"/>
            <p:cNvSpPr/>
            <p:nvPr/>
          </p:nvSpPr>
          <p:spPr>
            <a:xfrm>
              <a:off x="2911125" y="1810250"/>
              <a:ext cx="39700" cy="34025"/>
            </a:xfrm>
            <a:custGeom>
              <a:rect b="b" l="l" r="r" t="t"/>
              <a:pathLst>
                <a:path extrusionOk="0" h="1361" w="1588">
                  <a:moveTo>
                    <a:pt x="909" y="0"/>
                  </a:moveTo>
                  <a:cubicBezTo>
                    <a:pt x="304" y="0"/>
                    <a:pt x="1" y="736"/>
                    <a:pt x="433" y="1161"/>
                  </a:cubicBezTo>
                  <a:cubicBezTo>
                    <a:pt x="571" y="1299"/>
                    <a:pt x="739" y="1360"/>
                    <a:pt x="905" y="1360"/>
                  </a:cubicBezTo>
                  <a:cubicBezTo>
                    <a:pt x="1253" y="1360"/>
                    <a:pt x="1587" y="1089"/>
                    <a:pt x="1587" y="678"/>
                  </a:cubicBezTo>
                  <a:cubicBezTo>
                    <a:pt x="1587" y="303"/>
                    <a:pt x="1285"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44"/>
            <p:cNvSpPr/>
            <p:nvPr/>
          </p:nvSpPr>
          <p:spPr>
            <a:xfrm>
              <a:off x="2855600" y="1810250"/>
              <a:ext cx="39700" cy="34025"/>
            </a:xfrm>
            <a:custGeom>
              <a:rect b="b" l="l" r="r" t="t"/>
              <a:pathLst>
                <a:path extrusionOk="0" h="1361" w="1588">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44"/>
            <p:cNvSpPr/>
            <p:nvPr/>
          </p:nvSpPr>
          <p:spPr>
            <a:xfrm>
              <a:off x="2799875" y="1810250"/>
              <a:ext cx="39700" cy="34025"/>
            </a:xfrm>
            <a:custGeom>
              <a:rect b="b" l="l" r="r" t="t"/>
              <a:pathLst>
                <a:path extrusionOk="0" h="1361" w="1588">
                  <a:moveTo>
                    <a:pt x="909" y="0"/>
                  </a:moveTo>
                  <a:cubicBezTo>
                    <a:pt x="304" y="0"/>
                    <a:pt x="1" y="736"/>
                    <a:pt x="426" y="1161"/>
                  </a:cubicBezTo>
                  <a:cubicBezTo>
                    <a:pt x="566" y="1299"/>
                    <a:pt x="736" y="1360"/>
                    <a:pt x="903" y="1360"/>
                  </a:cubicBezTo>
                  <a:cubicBezTo>
                    <a:pt x="1253" y="1360"/>
                    <a:pt x="1587" y="1089"/>
                    <a:pt x="1587" y="678"/>
                  </a:cubicBezTo>
                  <a:cubicBezTo>
                    <a:pt x="1587" y="310"/>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44"/>
            <p:cNvSpPr/>
            <p:nvPr/>
          </p:nvSpPr>
          <p:spPr>
            <a:xfrm>
              <a:off x="2744350" y="1810250"/>
              <a:ext cx="39500" cy="34025"/>
            </a:xfrm>
            <a:custGeom>
              <a:rect b="b" l="l" r="r" t="t"/>
              <a:pathLst>
                <a:path extrusionOk="0" h="1361" w="1580">
                  <a:moveTo>
                    <a:pt x="902" y="0"/>
                  </a:moveTo>
                  <a:cubicBezTo>
                    <a:pt x="303" y="0"/>
                    <a:pt x="0" y="736"/>
                    <a:pt x="426" y="1161"/>
                  </a:cubicBezTo>
                  <a:cubicBezTo>
                    <a:pt x="563" y="1299"/>
                    <a:pt x="732" y="1360"/>
                    <a:pt x="897" y="1360"/>
                  </a:cubicBezTo>
                  <a:cubicBezTo>
                    <a:pt x="1245" y="1360"/>
                    <a:pt x="1580" y="1089"/>
                    <a:pt x="1580" y="678"/>
                  </a:cubicBezTo>
                  <a:cubicBezTo>
                    <a:pt x="1580" y="310"/>
                    <a:pt x="1277" y="0"/>
                    <a:pt x="9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44"/>
            <p:cNvSpPr/>
            <p:nvPr/>
          </p:nvSpPr>
          <p:spPr>
            <a:xfrm>
              <a:off x="2688625" y="1810250"/>
              <a:ext cx="39700" cy="34025"/>
            </a:xfrm>
            <a:custGeom>
              <a:rect b="b" l="l" r="r" t="t"/>
              <a:pathLst>
                <a:path extrusionOk="0" h="1361" w="1588">
                  <a:moveTo>
                    <a:pt x="909" y="0"/>
                  </a:moveTo>
                  <a:cubicBezTo>
                    <a:pt x="304"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44"/>
            <p:cNvSpPr/>
            <p:nvPr/>
          </p:nvSpPr>
          <p:spPr>
            <a:xfrm>
              <a:off x="2632900" y="1810250"/>
              <a:ext cx="39700" cy="34025"/>
            </a:xfrm>
            <a:custGeom>
              <a:rect b="b" l="l" r="r" t="t"/>
              <a:pathLst>
                <a:path extrusionOk="0" h="1361" w="1588">
                  <a:moveTo>
                    <a:pt x="910" y="0"/>
                  </a:moveTo>
                  <a:cubicBezTo>
                    <a:pt x="304" y="0"/>
                    <a:pt x="1" y="736"/>
                    <a:pt x="434" y="1161"/>
                  </a:cubicBezTo>
                  <a:cubicBezTo>
                    <a:pt x="571" y="1299"/>
                    <a:pt x="740" y="1360"/>
                    <a:pt x="905" y="1360"/>
                  </a:cubicBezTo>
                  <a:cubicBezTo>
                    <a:pt x="1253" y="1360"/>
                    <a:pt x="1588" y="1089"/>
                    <a:pt x="1588" y="678"/>
                  </a:cubicBezTo>
                  <a:cubicBezTo>
                    <a:pt x="1588" y="303"/>
                    <a:pt x="1285" y="0"/>
                    <a:pt x="9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44"/>
            <p:cNvSpPr/>
            <p:nvPr/>
          </p:nvSpPr>
          <p:spPr>
            <a:xfrm>
              <a:off x="2577375" y="1810250"/>
              <a:ext cx="39700" cy="34025"/>
            </a:xfrm>
            <a:custGeom>
              <a:rect b="b" l="l" r="r" t="t"/>
              <a:pathLst>
                <a:path extrusionOk="0" h="1361" w="1588">
                  <a:moveTo>
                    <a:pt x="909" y="0"/>
                  </a:moveTo>
                  <a:cubicBezTo>
                    <a:pt x="303"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44"/>
            <p:cNvSpPr/>
            <p:nvPr/>
          </p:nvSpPr>
          <p:spPr>
            <a:xfrm>
              <a:off x="2521850" y="1810250"/>
              <a:ext cx="39675" cy="34025"/>
            </a:xfrm>
            <a:custGeom>
              <a:rect b="b" l="l" r="r" t="t"/>
              <a:pathLst>
                <a:path extrusionOk="0" h="1361" w="1587">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9" name="Google Shape;2129;p44"/>
          <p:cNvGrpSpPr/>
          <p:nvPr/>
        </p:nvGrpSpPr>
        <p:grpSpPr>
          <a:xfrm>
            <a:off x="2863397" y="1225875"/>
            <a:ext cx="623130" cy="439024"/>
            <a:chOff x="2196556" y="2995700"/>
            <a:chExt cx="636756" cy="448625"/>
          </a:xfrm>
        </p:grpSpPr>
        <p:grpSp>
          <p:nvGrpSpPr>
            <p:cNvPr id="2130" name="Google Shape;2130;p44"/>
            <p:cNvGrpSpPr/>
            <p:nvPr/>
          </p:nvGrpSpPr>
          <p:grpSpPr>
            <a:xfrm flipH="1">
              <a:off x="2437481" y="3288975"/>
              <a:ext cx="226125" cy="154175"/>
              <a:chOff x="4472075" y="2905100"/>
              <a:chExt cx="226125" cy="154175"/>
            </a:xfrm>
          </p:grpSpPr>
          <p:sp>
            <p:nvSpPr>
              <p:cNvPr id="2131" name="Google Shape;2131;p44"/>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44"/>
              <p:cNvSpPr/>
              <p:nvPr/>
            </p:nvSpPr>
            <p:spPr>
              <a:xfrm>
                <a:off x="4477144"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grpSp>
        <p:grpSp>
          <p:nvGrpSpPr>
            <p:cNvPr id="2133" name="Google Shape;2133;p44"/>
            <p:cNvGrpSpPr/>
            <p:nvPr/>
          </p:nvGrpSpPr>
          <p:grpSpPr>
            <a:xfrm>
              <a:off x="2196556" y="2995700"/>
              <a:ext cx="636756" cy="448625"/>
              <a:chOff x="4407819" y="2905100"/>
              <a:chExt cx="636756" cy="448625"/>
            </a:xfrm>
          </p:grpSpPr>
          <p:grpSp>
            <p:nvGrpSpPr>
              <p:cNvPr id="2134" name="Google Shape;2134;p44"/>
              <p:cNvGrpSpPr/>
              <p:nvPr/>
            </p:nvGrpSpPr>
            <p:grpSpPr>
              <a:xfrm>
                <a:off x="4825475" y="3136075"/>
                <a:ext cx="187000" cy="217650"/>
                <a:chOff x="4825475" y="3136075"/>
                <a:chExt cx="187000" cy="217650"/>
              </a:xfrm>
            </p:grpSpPr>
            <p:sp>
              <p:nvSpPr>
                <p:cNvPr id="2135" name="Google Shape;2135;p44"/>
                <p:cNvSpPr/>
                <p:nvPr/>
              </p:nvSpPr>
              <p:spPr>
                <a:xfrm>
                  <a:off x="4825475" y="3136075"/>
                  <a:ext cx="187000" cy="217650"/>
                </a:xfrm>
                <a:custGeom>
                  <a:rect b="b" l="l" r="r" t="t"/>
                  <a:pathLst>
                    <a:path extrusionOk="0" h="8706" w="7480">
                      <a:moveTo>
                        <a:pt x="3917" y="0"/>
                      </a:moveTo>
                      <a:cubicBezTo>
                        <a:pt x="3917" y="1630"/>
                        <a:pt x="3008" y="3123"/>
                        <a:pt x="1566" y="3880"/>
                      </a:cubicBezTo>
                      <a:lnTo>
                        <a:pt x="1321" y="2662"/>
                      </a:lnTo>
                      <a:lnTo>
                        <a:pt x="1" y="6073"/>
                      </a:lnTo>
                      <a:lnTo>
                        <a:pt x="2532" y="8706"/>
                      </a:lnTo>
                      <a:lnTo>
                        <a:pt x="2532" y="8706"/>
                      </a:lnTo>
                      <a:lnTo>
                        <a:pt x="2287" y="7451"/>
                      </a:lnTo>
                      <a:cubicBezTo>
                        <a:pt x="5403" y="6304"/>
                        <a:pt x="7473" y="3325"/>
                        <a:pt x="74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44"/>
                <p:cNvSpPr/>
                <p:nvPr/>
              </p:nvSpPr>
              <p:spPr>
                <a:xfrm>
                  <a:off x="4920150" y="3136075"/>
                  <a:ext cx="92325" cy="69425"/>
                </a:xfrm>
                <a:custGeom>
                  <a:rect b="b" l="l" r="r" t="t"/>
                  <a:pathLst>
                    <a:path extrusionOk="0" h="2777" w="3693">
                      <a:moveTo>
                        <a:pt x="130" y="0"/>
                      </a:moveTo>
                      <a:cubicBezTo>
                        <a:pt x="130" y="361"/>
                        <a:pt x="87" y="721"/>
                        <a:pt x="0" y="1068"/>
                      </a:cubicBezTo>
                      <a:lnTo>
                        <a:pt x="1897" y="2777"/>
                      </a:lnTo>
                      <a:lnTo>
                        <a:pt x="3592" y="1248"/>
                      </a:lnTo>
                      <a:cubicBezTo>
                        <a:pt x="3657" y="837"/>
                        <a:pt x="3693" y="419"/>
                        <a:pt x="36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7" name="Google Shape;2137;p44"/>
              <p:cNvGrpSpPr/>
              <p:nvPr/>
            </p:nvGrpSpPr>
            <p:grpSpPr>
              <a:xfrm>
                <a:off x="4882275" y="2949625"/>
                <a:ext cx="162300" cy="235875"/>
                <a:chOff x="4882275" y="2949625"/>
                <a:chExt cx="162300" cy="235875"/>
              </a:xfrm>
            </p:grpSpPr>
            <p:sp>
              <p:nvSpPr>
                <p:cNvPr id="2138" name="Google Shape;2138;p44"/>
                <p:cNvSpPr/>
                <p:nvPr/>
              </p:nvSpPr>
              <p:spPr>
                <a:xfrm>
                  <a:off x="4882275" y="2949625"/>
                  <a:ext cx="162300" cy="235875"/>
                </a:xfrm>
                <a:custGeom>
                  <a:rect b="b" l="l" r="r" t="t"/>
                  <a:pathLst>
                    <a:path extrusionOk="0" h="9435" w="6492">
                      <a:moveTo>
                        <a:pt x="1" y="1"/>
                      </a:moveTo>
                      <a:lnTo>
                        <a:pt x="1" y="4040"/>
                      </a:lnTo>
                      <a:cubicBezTo>
                        <a:pt x="1039" y="4869"/>
                        <a:pt x="1652" y="6131"/>
                        <a:pt x="1645" y="7465"/>
                      </a:cubicBezTo>
                      <a:lnTo>
                        <a:pt x="325" y="7465"/>
                      </a:lnTo>
                      <a:lnTo>
                        <a:pt x="3412" y="9434"/>
                      </a:lnTo>
                      <a:lnTo>
                        <a:pt x="6492" y="7465"/>
                      </a:lnTo>
                      <a:lnTo>
                        <a:pt x="5208" y="7458"/>
                      </a:lnTo>
                      <a:cubicBezTo>
                        <a:pt x="5201" y="4126"/>
                        <a:pt x="3124" y="1155"/>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44"/>
                <p:cNvSpPr/>
                <p:nvPr/>
              </p:nvSpPr>
              <p:spPr>
                <a:xfrm>
                  <a:off x="4882275" y="2963875"/>
                  <a:ext cx="59525" cy="94500"/>
                </a:xfrm>
                <a:custGeom>
                  <a:rect b="b" l="l" r="r" t="t"/>
                  <a:pathLst>
                    <a:path extrusionOk="0" h="3780" w="2381">
                      <a:moveTo>
                        <a:pt x="1212" y="0"/>
                      </a:moveTo>
                      <a:lnTo>
                        <a:pt x="1" y="1825"/>
                      </a:lnTo>
                      <a:lnTo>
                        <a:pt x="1" y="3470"/>
                      </a:lnTo>
                      <a:cubicBezTo>
                        <a:pt x="123" y="3563"/>
                        <a:pt x="239" y="3671"/>
                        <a:pt x="347" y="3780"/>
                      </a:cubicBezTo>
                      <a:lnTo>
                        <a:pt x="2381" y="3253"/>
                      </a:lnTo>
                      <a:lnTo>
                        <a:pt x="1977" y="498"/>
                      </a:lnTo>
                      <a:cubicBezTo>
                        <a:pt x="1732" y="318"/>
                        <a:pt x="1479" y="152"/>
                        <a:pt x="12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0" name="Google Shape;2140;p44"/>
              <p:cNvGrpSpPr/>
              <p:nvPr/>
            </p:nvGrpSpPr>
            <p:grpSpPr>
              <a:xfrm>
                <a:off x="4705225" y="2937550"/>
                <a:ext cx="221425" cy="133450"/>
                <a:chOff x="4705225" y="2937550"/>
                <a:chExt cx="221425" cy="133450"/>
              </a:xfrm>
            </p:grpSpPr>
            <p:sp>
              <p:nvSpPr>
                <p:cNvPr id="2141" name="Google Shape;2141;p44"/>
                <p:cNvSpPr/>
                <p:nvPr/>
              </p:nvSpPr>
              <p:spPr>
                <a:xfrm>
                  <a:off x="4705225" y="2937550"/>
                  <a:ext cx="221425" cy="133450"/>
                </a:xfrm>
                <a:custGeom>
                  <a:rect b="b" l="l" r="r" t="t"/>
                  <a:pathLst>
                    <a:path extrusionOk="0" h="5338" w="8857">
                      <a:moveTo>
                        <a:pt x="0" y="0"/>
                      </a:moveTo>
                      <a:lnTo>
                        <a:pt x="0" y="3563"/>
                      </a:lnTo>
                      <a:lnTo>
                        <a:pt x="4349" y="3563"/>
                      </a:lnTo>
                      <a:cubicBezTo>
                        <a:pt x="5027" y="3563"/>
                        <a:pt x="5705" y="3722"/>
                        <a:pt x="6311" y="4032"/>
                      </a:cubicBezTo>
                      <a:lnTo>
                        <a:pt x="5438" y="5338"/>
                      </a:lnTo>
                      <a:lnTo>
                        <a:pt x="8792" y="3866"/>
                      </a:lnTo>
                      <a:lnTo>
                        <a:pt x="8857" y="202"/>
                      </a:lnTo>
                      <a:lnTo>
                        <a:pt x="8287" y="1053"/>
                      </a:lnTo>
                      <a:cubicBezTo>
                        <a:pt x="7905" y="830"/>
                        <a:pt x="7494" y="642"/>
                        <a:pt x="7075" y="484"/>
                      </a:cubicBezTo>
                      <a:cubicBezTo>
                        <a:pt x="6203" y="166"/>
                        <a:pt x="5280" y="0"/>
                        <a:pt x="434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44"/>
                <p:cNvSpPr/>
                <p:nvPr/>
              </p:nvSpPr>
              <p:spPr>
                <a:xfrm>
                  <a:off x="4705225" y="2937638"/>
                  <a:ext cx="69625" cy="89100"/>
                </a:xfrm>
                <a:custGeom>
                  <a:rect b="b" l="l" r="r" t="t"/>
                  <a:pathLst>
                    <a:path extrusionOk="0" h="3564" w="2785">
                      <a:moveTo>
                        <a:pt x="0" y="0"/>
                      </a:moveTo>
                      <a:lnTo>
                        <a:pt x="0" y="3563"/>
                      </a:lnTo>
                      <a:lnTo>
                        <a:pt x="1176" y="3563"/>
                      </a:lnTo>
                      <a:lnTo>
                        <a:pt x="2784" y="1782"/>
                      </a:lnTo>
                      <a:lnTo>
                        <a:pt x="117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3" name="Google Shape;2143;p44"/>
              <p:cNvGrpSpPr/>
              <p:nvPr/>
            </p:nvGrpSpPr>
            <p:grpSpPr>
              <a:xfrm>
                <a:off x="4528269" y="2905100"/>
                <a:ext cx="226125" cy="154175"/>
                <a:chOff x="4472075" y="2905100"/>
                <a:chExt cx="226125" cy="154175"/>
              </a:xfrm>
            </p:grpSpPr>
            <p:sp>
              <p:nvSpPr>
                <p:cNvPr id="2144" name="Google Shape;2144;p44"/>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44"/>
                <p:cNvSpPr/>
                <p:nvPr/>
              </p:nvSpPr>
              <p:spPr>
                <a:xfrm>
                  <a:off x="4528325"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46" name="Google Shape;2146;p44"/>
              <p:cNvSpPr/>
              <p:nvPr/>
            </p:nvSpPr>
            <p:spPr>
              <a:xfrm>
                <a:off x="4407819" y="2905113"/>
                <a:ext cx="226125" cy="154175"/>
              </a:xfrm>
              <a:custGeom>
                <a:rect b="b" l="l" r="r" t="t"/>
                <a:pathLst>
                  <a:path extrusionOk="0" h="6167" w="9045">
                    <a:moveTo>
                      <a:pt x="7069" y="0"/>
                    </a:moveTo>
                    <a:lnTo>
                      <a:pt x="7069" y="1306"/>
                    </a:lnTo>
                    <a:lnTo>
                      <a:pt x="1118" y="1306"/>
                    </a:lnTo>
                    <a:cubicBezTo>
                      <a:pt x="498" y="1306"/>
                      <a:pt x="1" y="1810"/>
                      <a:pt x="1" y="2431"/>
                    </a:cubicBezTo>
                    <a:lnTo>
                      <a:pt x="1" y="3743"/>
                    </a:lnTo>
                    <a:cubicBezTo>
                      <a:pt x="1" y="4364"/>
                      <a:pt x="498" y="4868"/>
                      <a:pt x="1118" y="4868"/>
                    </a:cubicBezTo>
                    <a:lnTo>
                      <a:pt x="7069" y="4868"/>
                    </a:lnTo>
                    <a:lnTo>
                      <a:pt x="7069" y="6167"/>
                    </a:lnTo>
                    <a:lnTo>
                      <a:pt x="9045" y="3087"/>
                    </a:lnTo>
                    <a:lnTo>
                      <a:pt x="706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47" name="Google Shape;2147;p44"/>
          <p:cNvGrpSpPr/>
          <p:nvPr/>
        </p:nvGrpSpPr>
        <p:grpSpPr>
          <a:xfrm>
            <a:off x="2901518" y="1717062"/>
            <a:ext cx="559226" cy="227878"/>
            <a:chOff x="5793270" y="3739034"/>
            <a:chExt cx="1174105" cy="478433"/>
          </a:xfrm>
        </p:grpSpPr>
        <p:grpSp>
          <p:nvGrpSpPr>
            <p:cNvPr id="2148" name="Google Shape;2148;p44"/>
            <p:cNvGrpSpPr/>
            <p:nvPr/>
          </p:nvGrpSpPr>
          <p:grpSpPr>
            <a:xfrm>
              <a:off x="5793269" y="3739034"/>
              <a:ext cx="368725" cy="478433"/>
              <a:chOff x="5793270" y="3739034"/>
              <a:chExt cx="368725" cy="478433"/>
            </a:xfrm>
          </p:grpSpPr>
          <p:sp>
            <p:nvSpPr>
              <p:cNvPr id="2149" name="Google Shape;2149;p44"/>
              <p:cNvSpPr/>
              <p:nvPr/>
            </p:nvSpPr>
            <p:spPr>
              <a:xfrm>
                <a:off x="6056582"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44"/>
              <p:cNvSpPr/>
              <p:nvPr/>
            </p:nvSpPr>
            <p:spPr>
              <a:xfrm>
                <a:off x="5793270" y="3946398"/>
                <a:ext cx="368725" cy="105407"/>
              </a:xfrm>
              <a:custGeom>
                <a:rect b="b" l="l" r="r" t="t"/>
                <a:pathLst>
                  <a:path extrusionOk="0" h="5017" w="17550">
                    <a:moveTo>
                      <a:pt x="12534" y="1"/>
                    </a:moveTo>
                    <a:lnTo>
                      <a:pt x="1" y="5016"/>
                    </a:lnTo>
                    <a:lnTo>
                      <a:pt x="10032" y="5016"/>
                    </a:lnTo>
                    <a:lnTo>
                      <a:pt x="175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44"/>
              <p:cNvSpPr/>
              <p:nvPr/>
            </p:nvSpPr>
            <p:spPr>
              <a:xfrm>
                <a:off x="579326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2" name="Google Shape;2152;p44"/>
            <p:cNvGrpSpPr/>
            <p:nvPr/>
          </p:nvGrpSpPr>
          <p:grpSpPr>
            <a:xfrm>
              <a:off x="6034165" y="3739034"/>
              <a:ext cx="263339" cy="478433"/>
              <a:chOff x="6034165" y="3739034"/>
              <a:chExt cx="263339" cy="478433"/>
            </a:xfrm>
          </p:grpSpPr>
          <p:sp>
            <p:nvSpPr>
              <p:cNvPr id="2153" name="Google Shape;2153;p44"/>
              <p:cNvSpPr/>
              <p:nvPr/>
            </p:nvSpPr>
            <p:spPr>
              <a:xfrm>
                <a:off x="6034165" y="3946398"/>
                <a:ext cx="263339" cy="105407"/>
              </a:xfrm>
              <a:custGeom>
                <a:rect b="b" l="l" r="r" t="t"/>
                <a:pathLst>
                  <a:path extrusionOk="0" h="5017" w="12534">
                    <a:moveTo>
                      <a:pt x="7518" y="1"/>
                    </a:moveTo>
                    <a:lnTo>
                      <a:pt x="1" y="5016"/>
                    </a:lnTo>
                    <a:lnTo>
                      <a:pt x="10020" y="5016"/>
                    </a:lnTo>
                    <a:lnTo>
                      <a:pt x="1253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44"/>
              <p:cNvSpPr/>
              <p:nvPr/>
            </p:nvSpPr>
            <p:spPr>
              <a:xfrm>
                <a:off x="6034165"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44"/>
              <p:cNvSpPr/>
              <p:nvPr/>
            </p:nvSpPr>
            <p:spPr>
              <a:xfrm>
                <a:off x="6192094"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6" name="Google Shape;2156;p44"/>
            <p:cNvGrpSpPr/>
            <p:nvPr/>
          </p:nvGrpSpPr>
          <p:grpSpPr>
            <a:xfrm>
              <a:off x="6274808" y="3739034"/>
              <a:ext cx="210793" cy="478433"/>
              <a:chOff x="6274808" y="3739034"/>
              <a:chExt cx="210793" cy="478433"/>
            </a:xfrm>
          </p:grpSpPr>
          <p:sp>
            <p:nvSpPr>
              <p:cNvPr id="2157" name="Google Shape;2157;p44"/>
              <p:cNvSpPr/>
              <p:nvPr/>
            </p:nvSpPr>
            <p:spPr>
              <a:xfrm>
                <a:off x="6274808" y="3946398"/>
                <a:ext cx="210793" cy="105407"/>
              </a:xfrm>
              <a:custGeom>
                <a:rect b="b" l="l" r="r" t="t"/>
                <a:pathLst>
                  <a:path extrusionOk="0" h="5017" w="10033">
                    <a:moveTo>
                      <a:pt x="2514" y="1"/>
                    </a:moveTo>
                    <a:lnTo>
                      <a:pt x="1" y="5016"/>
                    </a:lnTo>
                    <a:lnTo>
                      <a:pt x="10032" y="5016"/>
                    </a:lnTo>
                    <a:lnTo>
                      <a:pt x="753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44"/>
              <p:cNvSpPr/>
              <p:nvPr/>
            </p:nvSpPr>
            <p:spPr>
              <a:xfrm>
                <a:off x="6274808" y="4051782"/>
                <a:ext cx="210793" cy="165685"/>
              </a:xfrm>
              <a:custGeom>
                <a:rect b="b" l="l" r="r" t="t"/>
                <a:pathLst>
                  <a:path extrusionOk="0" h="7886" w="10033">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44"/>
              <p:cNvSpPr/>
              <p:nvPr/>
            </p:nvSpPr>
            <p:spPr>
              <a:xfrm>
                <a:off x="6327607"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0" name="Google Shape;2160;p44"/>
            <p:cNvGrpSpPr/>
            <p:nvPr/>
          </p:nvGrpSpPr>
          <p:grpSpPr>
            <a:xfrm>
              <a:off x="6463133" y="3739034"/>
              <a:ext cx="263344" cy="478433"/>
              <a:chOff x="6463133" y="3739034"/>
              <a:chExt cx="263344" cy="478433"/>
            </a:xfrm>
          </p:grpSpPr>
          <p:sp>
            <p:nvSpPr>
              <p:cNvPr id="2161" name="Google Shape;2161;p44"/>
              <p:cNvSpPr/>
              <p:nvPr/>
            </p:nvSpPr>
            <p:spPr>
              <a:xfrm>
                <a:off x="6463137" y="3946398"/>
                <a:ext cx="263339" cy="105407"/>
              </a:xfrm>
              <a:custGeom>
                <a:rect b="b" l="l" r="r" t="t"/>
                <a:pathLst>
                  <a:path extrusionOk="0" h="5017" w="12534">
                    <a:moveTo>
                      <a:pt x="1" y="1"/>
                    </a:moveTo>
                    <a:lnTo>
                      <a:pt x="2503" y="5016"/>
                    </a:lnTo>
                    <a:lnTo>
                      <a:pt x="12534" y="5016"/>
                    </a:lnTo>
                    <a:lnTo>
                      <a:pt x="501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44"/>
              <p:cNvSpPr/>
              <p:nvPr/>
            </p:nvSpPr>
            <p:spPr>
              <a:xfrm>
                <a:off x="6515703"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44"/>
              <p:cNvSpPr/>
              <p:nvPr/>
            </p:nvSpPr>
            <p:spPr>
              <a:xfrm>
                <a:off x="6463133"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4" name="Google Shape;2164;p44"/>
            <p:cNvGrpSpPr/>
            <p:nvPr/>
          </p:nvGrpSpPr>
          <p:grpSpPr>
            <a:xfrm>
              <a:off x="6598649" y="3739034"/>
              <a:ext cx="368726" cy="478433"/>
              <a:chOff x="6598649" y="3739034"/>
              <a:chExt cx="368726" cy="478433"/>
            </a:xfrm>
          </p:grpSpPr>
          <p:sp>
            <p:nvSpPr>
              <p:cNvPr id="2165" name="Google Shape;2165;p44"/>
              <p:cNvSpPr/>
              <p:nvPr/>
            </p:nvSpPr>
            <p:spPr>
              <a:xfrm>
                <a:off x="6598649" y="3946398"/>
                <a:ext cx="368726" cy="105407"/>
              </a:xfrm>
              <a:custGeom>
                <a:rect b="b" l="l" r="r" t="t"/>
                <a:pathLst>
                  <a:path extrusionOk="0" h="5017" w="17550">
                    <a:moveTo>
                      <a:pt x="1" y="1"/>
                    </a:moveTo>
                    <a:lnTo>
                      <a:pt x="7519" y="5016"/>
                    </a:lnTo>
                    <a:lnTo>
                      <a:pt x="17550" y="5016"/>
                    </a:lnTo>
                    <a:lnTo>
                      <a:pt x="501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44"/>
              <p:cNvSpPr/>
              <p:nvPr/>
            </p:nvSpPr>
            <p:spPr>
              <a:xfrm>
                <a:off x="675659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44"/>
              <p:cNvSpPr/>
              <p:nvPr/>
            </p:nvSpPr>
            <p:spPr>
              <a:xfrm>
                <a:off x="6598659"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68" name="Google Shape;2168;p44"/>
          <p:cNvGrpSpPr/>
          <p:nvPr/>
        </p:nvGrpSpPr>
        <p:grpSpPr>
          <a:xfrm>
            <a:off x="2031243" y="3779808"/>
            <a:ext cx="1453661" cy="366049"/>
            <a:chOff x="5778536" y="3183751"/>
            <a:chExt cx="1203561" cy="303071"/>
          </a:xfrm>
        </p:grpSpPr>
        <p:sp>
          <p:nvSpPr>
            <p:cNvPr id="2169" name="Google Shape;2169;p44"/>
            <p:cNvSpPr/>
            <p:nvPr/>
          </p:nvSpPr>
          <p:spPr>
            <a:xfrm>
              <a:off x="6866007" y="3457539"/>
              <a:ext cx="116090" cy="12876"/>
            </a:xfrm>
            <a:custGeom>
              <a:rect b="b" l="l" r="r" t="t"/>
              <a:pathLst>
                <a:path extrusionOk="0" h="186" w="1677">
                  <a:moveTo>
                    <a:pt x="1" y="0"/>
                  </a:moveTo>
                  <a:cubicBezTo>
                    <a:pt x="13" y="25"/>
                    <a:pt x="13" y="62"/>
                    <a:pt x="13" y="87"/>
                  </a:cubicBezTo>
                  <a:cubicBezTo>
                    <a:pt x="13" y="124"/>
                    <a:pt x="13" y="148"/>
                    <a:pt x="1" y="185"/>
                  </a:cubicBezTo>
                  <a:lnTo>
                    <a:pt x="1677" y="185"/>
                  </a:lnTo>
                  <a:lnTo>
                    <a:pt x="1677" y="0"/>
                  </a:ln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44"/>
            <p:cNvSpPr/>
            <p:nvPr/>
          </p:nvSpPr>
          <p:spPr>
            <a:xfrm>
              <a:off x="5943156" y="3457539"/>
              <a:ext cx="263609" cy="11976"/>
            </a:xfrm>
            <a:custGeom>
              <a:rect b="b" l="l" r="r" t="t"/>
              <a:pathLst>
                <a:path extrusionOk="0" h="173" w="3808">
                  <a:moveTo>
                    <a:pt x="12" y="0"/>
                  </a:moveTo>
                  <a:cubicBezTo>
                    <a:pt x="12" y="25"/>
                    <a:pt x="25" y="50"/>
                    <a:pt x="12" y="74"/>
                  </a:cubicBezTo>
                  <a:cubicBezTo>
                    <a:pt x="25" y="111"/>
                    <a:pt x="12" y="148"/>
                    <a:pt x="0" y="173"/>
                  </a:cubicBezTo>
                  <a:lnTo>
                    <a:pt x="3807" y="173"/>
                  </a:lnTo>
                  <a:cubicBezTo>
                    <a:pt x="3795" y="148"/>
                    <a:pt x="3783" y="111"/>
                    <a:pt x="3783" y="74"/>
                  </a:cubicBezTo>
                  <a:cubicBezTo>
                    <a:pt x="3783" y="50"/>
                    <a:pt x="3795" y="25"/>
                    <a:pt x="379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44"/>
            <p:cNvSpPr/>
            <p:nvPr/>
          </p:nvSpPr>
          <p:spPr>
            <a:xfrm>
              <a:off x="6558090" y="3457539"/>
              <a:ext cx="261947" cy="11976"/>
            </a:xfrm>
            <a:custGeom>
              <a:rect b="b" l="l" r="r" t="t"/>
              <a:pathLst>
                <a:path extrusionOk="0" h="173" w="3784">
                  <a:moveTo>
                    <a:pt x="13" y="0"/>
                  </a:moveTo>
                  <a:cubicBezTo>
                    <a:pt x="13" y="25"/>
                    <a:pt x="13" y="50"/>
                    <a:pt x="26" y="74"/>
                  </a:cubicBezTo>
                  <a:cubicBezTo>
                    <a:pt x="13" y="111"/>
                    <a:pt x="13" y="148"/>
                    <a:pt x="1" y="173"/>
                  </a:cubicBezTo>
                  <a:lnTo>
                    <a:pt x="3784" y="173"/>
                  </a:lnTo>
                  <a:cubicBezTo>
                    <a:pt x="3771" y="148"/>
                    <a:pt x="3771" y="111"/>
                    <a:pt x="3771" y="74"/>
                  </a:cubicBezTo>
                  <a:cubicBezTo>
                    <a:pt x="3771" y="50"/>
                    <a:pt x="3771" y="25"/>
                    <a:pt x="3784"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44"/>
            <p:cNvSpPr/>
            <p:nvPr/>
          </p:nvSpPr>
          <p:spPr>
            <a:xfrm>
              <a:off x="5778536" y="3457539"/>
              <a:ext cx="119482" cy="11976"/>
            </a:xfrm>
            <a:custGeom>
              <a:rect b="b" l="l" r="r" t="t"/>
              <a:pathLst>
                <a:path extrusionOk="0" h="173" w="1726">
                  <a:moveTo>
                    <a:pt x="0" y="0"/>
                  </a:moveTo>
                  <a:lnTo>
                    <a:pt x="0" y="173"/>
                  </a:lnTo>
                  <a:lnTo>
                    <a:pt x="1725" y="173"/>
                  </a:lnTo>
                  <a:cubicBezTo>
                    <a:pt x="1713" y="148"/>
                    <a:pt x="1713" y="111"/>
                    <a:pt x="1713" y="74"/>
                  </a:cubicBezTo>
                  <a:cubicBezTo>
                    <a:pt x="1713" y="50"/>
                    <a:pt x="1713" y="25"/>
                    <a:pt x="172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44"/>
            <p:cNvSpPr/>
            <p:nvPr/>
          </p:nvSpPr>
          <p:spPr>
            <a:xfrm>
              <a:off x="6251904" y="3457539"/>
              <a:ext cx="261047" cy="11976"/>
            </a:xfrm>
            <a:custGeom>
              <a:rect b="b" l="l" r="r" t="t"/>
              <a:pathLst>
                <a:path extrusionOk="0" h="173" w="3771">
                  <a:moveTo>
                    <a:pt x="0" y="0"/>
                  </a:moveTo>
                  <a:cubicBezTo>
                    <a:pt x="13" y="25"/>
                    <a:pt x="13" y="50"/>
                    <a:pt x="13" y="74"/>
                  </a:cubicBezTo>
                  <a:cubicBezTo>
                    <a:pt x="13" y="111"/>
                    <a:pt x="13" y="148"/>
                    <a:pt x="0" y="173"/>
                  </a:cubicBezTo>
                  <a:lnTo>
                    <a:pt x="3771" y="173"/>
                  </a:lnTo>
                  <a:cubicBezTo>
                    <a:pt x="3759" y="148"/>
                    <a:pt x="3759" y="111"/>
                    <a:pt x="3759" y="74"/>
                  </a:cubicBezTo>
                  <a:cubicBezTo>
                    <a:pt x="3759" y="50"/>
                    <a:pt x="3759" y="25"/>
                    <a:pt x="3771"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44"/>
            <p:cNvSpPr/>
            <p:nvPr/>
          </p:nvSpPr>
          <p:spPr>
            <a:xfrm>
              <a:off x="5827133" y="3187143"/>
              <a:ext cx="194522" cy="252533"/>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44"/>
            <p:cNvSpPr/>
            <p:nvPr/>
          </p:nvSpPr>
          <p:spPr>
            <a:xfrm>
              <a:off x="6132489" y="3183751"/>
              <a:ext cx="197084" cy="255925"/>
            </a:xfrm>
            <a:custGeom>
              <a:rect b="b" l="l" r="r" t="t"/>
              <a:pathLst>
                <a:path extrusionOk="0" h="3697" w="2847">
                  <a:moveTo>
                    <a:pt x="1402" y="290"/>
                  </a:moveTo>
                  <a:cubicBezTo>
                    <a:pt x="1667" y="290"/>
                    <a:pt x="1936" y="387"/>
                    <a:pt x="2157" y="604"/>
                  </a:cubicBezTo>
                  <a:cubicBezTo>
                    <a:pt x="2847" y="1294"/>
                    <a:pt x="2354" y="2465"/>
                    <a:pt x="1393" y="2465"/>
                  </a:cubicBezTo>
                  <a:cubicBezTo>
                    <a:pt x="789" y="2465"/>
                    <a:pt x="296" y="1984"/>
                    <a:pt x="296" y="1393"/>
                  </a:cubicBezTo>
                  <a:cubicBezTo>
                    <a:pt x="296" y="730"/>
                    <a:pt x="838" y="290"/>
                    <a:pt x="1402" y="290"/>
                  </a:cubicBezTo>
                  <a:close/>
                  <a:moveTo>
                    <a:pt x="1380" y="0"/>
                  </a:moveTo>
                  <a:cubicBezTo>
                    <a:pt x="617" y="0"/>
                    <a:pt x="1" y="641"/>
                    <a:pt x="25" y="1405"/>
                  </a:cubicBezTo>
                  <a:cubicBezTo>
                    <a:pt x="25" y="2452"/>
                    <a:pt x="1220" y="3561"/>
                    <a:pt x="1368" y="3697"/>
                  </a:cubicBezTo>
                  <a:lnTo>
                    <a:pt x="1405" y="3697"/>
                  </a:lnTo>
                  <a:cubicBezTo>
                    <a:pt x="1565" y="3549"/>
                    <a:pt x="2748" y="2502"/>
                    <a:pt x="2748" y="1405"/>
                  </a:cubicBezTo>
                  <a:cubicBezTo>
                    <a:pt x="2773" y="641"/>
                    <a:pt x="2157" y="0"/>
                    <a:pt x="13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44"/>
            <p:cNvSpPr/>
            <p:nvPr/>
          </p:nvSpPr>
          <p:spPr>
            <a:xfrm>
              <a:off x="6441237" y="3187143"/>
              <a:ext cx="195145" cy="252533"/>
            </a:xfrm>
            <a:custGeom>
              <a:rect b="b" l="l" r="r" t="t"/>
              <a:pathLst>
                <a:path extrusionOk="0" h="3648" w="2819">
                  <a:moveTo>
                    <a:pt x="1370" y="245"/>
                  </a:moveTo>
                  <a:cubicBezTo>
                    <a:pt x="1637" y="245"/>
                    <a:pt x="1910" y="345"/>
                    <a:pt x="2132" y="567"/>
                  </a:cubicBezTo>
                  <a:cubicBezTo>
                    <a:pt x="2819" y="1242"/>
                    <a:pt x="2335" y="2416"/>
                    <a:pt x="1371" y="2416"/>
                  </a:cubicBezTo>
                  <a:cubicBezTo>
                    <a:pt x="1366" y="2416"/>
                    <a:pt x="1361" y="2416"/>
                    <a:pt x="1356" y="2416"/>
                  </a:cubicBezTo>
                  <a:cubicBezTo>
                    <a:pt x="765" y="2416"/>
                    <a:pt x="284" y="1935"/>
                    <a:pt x="272" y="1344"/>
                  </a:cubicBezTo>
                  <a:cubicBezTo>
                    <a:pt x="272" y="684"/>
                    <a:pt x="809" y="245"/>
                    <a:pt x="1370" y="245"/>
                  </a:cubicBezTo>
                  <a:close/>
                  <a:moveTo>
                    <a:pt x="1369" y="1"/>
                  </a:moveTo>
                  <a:cubicBezTo>
                    <a:pt x="617" y="1"/>
                    <a:pt x="1" y="604"/>
                    <a:pt x="1" y="1356"/>
                  </a:cubicBezTo>
                  <a:cubicBezTo>
                    <a:pt x="1" y="2391"/>
                    <a:pt x="1196" y="3512"/>
                    <a:pt x="1344" y="3648"/>
                  </a:cubicBezTo>
                  <a:lnTo>
                    <a:pt x="1381" y="3648"/>
                  </a:lnTo>
                  <a:cubicBezTo>
                    <a:pt x="1541" y="3512"/>
                    <a:pt x="2724" y="2453"/>
                    <a:pt x="2724" y="1356"/>
                  </a:cubicBezTo>
                  <a:cubicBezTo>
                    <a:pt x="2724" y="604"/>
                    <a:pt x="2108"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44"/>
            <p:cNvSpPr/>
            <p:nvPr/>
          </p:nvSpPr>
          <p:spPr>
            <a:xfrm>
              <a:off x="6749154" y="3187143"/>
              <a:ext cx="194591" cy="252533"/>
            </a:xfrm>
            <a:custGeom>
              <a:rect b="b" l="l" r="r" t="t"/>
              <a:pathLst>
                <a:path extrusionOk="0" h="3648" w="2811">
                  <a:moveTo>
                    <a:pt x="1366" y="241"/>
                  </a:moveTo>
                  <a:cubicBezTo>
                    <a:pt x="1630" y="241"/>
                    <a:pt x="1900" y="338"/>
                    <a:pt x="2120" y="555"/>
                  </a:cubicBezTo>
                  <a:cubicBezTo>
                    <a:pt x="2810" y="1245"/>
                    <a:pt x="2330" y="2416"/>
                    <a:pt x="1356" y="2416"/>
                  </a:cubicBezTo>
                  <a:cubicBezTo>
                    <a:pt x="765" y="2416"/>
                    <a:pt x="272" y="1935"/>
                    <a:pt x="272" y="1344"/>
                  </a:cubicBezTo>
                  <a:cubicBezTo>
                    <a:pt x="264" y="681"/>
                    <a:pt x="803" y="241"/>
                    <a:pt x="1366" y="241"/>
                  </a:cubicBezTo>
                  <a:close/>
                  <a:moveTo>
                    <a:pt x="1356" y="1"/>
                  </a:moveTo>
                  <a:cubicBezTo>
                    <a:pt x="605" y="1"/>
                    <a:pt x="1" y="604"/>
                    <a:pt x="1" y="1356"/>
                  </a:cubicBezTo>
                  <a:cubicBezTo>
                    <a:pt x="1" y="2391"/>
                    <a:pt x="1184" y="3512"/>
                    <a:pt x="1344" y="3648"/>
                  </a:cubicBezTo>
                  <a:lnTo>
                    <a:pt x="1369" y="3648"/>
                  </a:lnTo>
                  <a:cubicBezTo>
                    <a:pt x="1529" y="3512"/>
                    <a:pt x="2712" y="2453"/>
                    <a:pt x="2712" y="1356"/>
                  </a:cubicBezTo>
                  <a:cubicBezTo>
                    <a:pt x="2712" y="604"/>
                    <a:pt x="2108" y="1"/>
                    <a:pt x="135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44"/>
            <p:cNvSpPr/>
            <p:nvPr/>
          </p:nvSpPr>
          <p:spPr>
            <a:xfrm>
              <a:off x="5904735" y="3450824"/>
              <a:ext cx="27967" cy="23813"/>
            </a:xfrm>
            <a:custGeom>
              <a:rect b="b" l="l" r="r" t="t"/>
              <a:pathLst>
                <a:path extrusionOk="0" h="344" w="404">
                  <a:moveTo>
                    <a:pt x="233" y="1"/>
                  </a:moveTo>
                  <a:cubicBezTo>
                    <a:pt x="196" y="1"/>
                    <a:pt x="157" y="15"/>
                    <a:pt x="124" y="48"/>
                  </a:cubicBezTo>
                  <a:cubicBezTo>
                    <a:pt x="1" y="147"/>
                    <a:pt x="75" y="332"/>
                    <a:pt x="235" y="344"/>
                  </a:cubicBezTo>
                  <a:cubicBezTo>
                    <a:pt x="321" y="344"/>
                    <a:pt x="395" y="270"/>
                    <a:pt x="395" y="184"/>
                  </a:cubicBezTo>
                  <a:cubicBezTo>
                    <a:pt x="404" y="80"/>
                    <a:pt x="321"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44"/>
            <p:cNvSpPr/>
            <p:nvPr/>
          </p:nvSpPr>
          <p:spPr>
            <a:xfrm>
              <a:off x="5897051" y="3439610"/>
              <a:ext cx="47834" cy="47211"/>
            </a:xfrm>
            <a:custGeom>
              <a:rect b="b" l="l" r="r" t="t"/>
              <a:pathLst>
                <a:path extrusionOk="0" h="682" w="691">
                  <a:moveTo>
                    <a:pt x="344" y="163"/>
                  </a:moveTo>
                  <a:cubicBezTo>
                    <a:pt x="432" y="163"/>
                    <a:pt x="515" y="242"/>
                    <a:pt x="506" y="346"/>
                  </a:cubicBezTo>
                  <a:cubicBezTo>
                    <a:pt x="506" y="432"/>
                    <a:pt x="432" y="506"/>
                    <a:pt x="346" y="506"/>
                  </a:cubicBezTo>
                  <a:cubicBezTo>
                    <a:pt x="186" y="494"/>
                    <a:pt x="112" y="309"/>
                    <a:pt x="235" y="210"/>
                  </a:cubicBezTo>
                  <a:cubicBezTo>
                    <a:pt x="268" y="177"/>
                    <a:pt x="307" y="163"/>
                    <a:pt x="344" y="163"/>
                  </a:cubicBezTo>
                  <a:close/>
                  <a:moveTo>
                    <a:pt x="321" y="1"/>
                  </a:moveTo>
                  <a:cubicBezTo>
                    <a:pt x="173" y="1"/>
                    <a:pt x="38" y="112"/>
                    <a:pt x="13" y="259"/>
                  </a:cubicBezTo>
                  <a:cubicBezTo>
                    <a:pt x="1" y="284"/>
                    <a:pt x="1" y="309"/>
                    <a:pt x="1" y="333"/>
                  </a:cubicBezTo>
                  <a:cubicBezTo>
                    <a:pt x="1" y="370"/>
                    <a:pt x="1" y="407"/>
                    <a:pt x="13" y="432"/>
                  </a:cubicBezTo>
                  <a:cubicBezTo>
                    <a:pt x="56" y="598"/>
                    <a:pt x="198" y="681"/>
                    <a:pt x="340" y="681"/>
                  </a:cubicBezTo>
                  <a:cubicBezTo>
                    <a:pt x="481" y="681"/>
                    <a:pt x="623" y="598"/>
                    <a:pt x="666" y="432"/>
                  </a:cubicBezTo>
                  <a:cubicBezTo>
                    <a:pt x="678" y="407"/>
                    <a:pt x="691" y="370"/>
                    <a:pt x="691" y="333"/>
                  </a:cubicBezTo>
                  <a:cubicBezTo>
                    <a:pt x="691" y="309"/>
                    <a:pt x="678" y="284"/>
                    <a:pt x="678" y="259"/>
                  </a:cubicBezTo>
                  <a:cubicBezTo>
                    <a:pt x="642"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44"/>
            <p:cNvSpPr/>
            <p:nvPr/>
          </p:nvSpPr>
          <p:spPr>
            <a:xfrm>
              <a:off x="6212929" y="3450686"/>
              <a:ext cx="28521" cy="24021"/>
            </a:xfrm>
            <a:custGeom>
              <a:rect b="b" l="l" r="r" t="t"/>
              <a:pathLst>
                <a:path extrusionOk="0" h="347" w="412">
                  <a:moveTo>
                    <a:pt x="227" y="0"/>
                  </a:moveTo>
                  <a:cubicBezTo>
                    <a:pt x="185" y="0"/>
                    <a:pt x="142" y="16"/>
                    <a:pt x="108" y="50"/>
                  </a:cubicBezTo>
                  <a:cubicBezTo>
                    <a:pt x="0" y="158"/>
                    <a:pt x="78" y="346"/>
                    <a:pt x="229" y="346"/>
                  </a:cubicBezTo>
                  <a:cubicBezTo>
                    <a:pt x="234" y="346"/>
                    <a:pt x="238" y="346"/>
                    <a:pt x="243" y="346"/>
                  </a:cubicBezTo>
                  <a:cubicBezTo>
                    <a:pt x="329" y="334"/>
                    <a:pt x="391" y="272"/>
                    <a:pt x="403" y="186"/>
                  </a:cubicBezTo>
                  <a:cubicBezTo>
                    <a:pt x="412" y="75"/>
                    <a:pt x="321" y="0"/>
                    <a:pt x="2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44"/>
            <p:cNvSpPr/>
            <p:nvPr/>
          </p:nvSpPr>
          <p:spPr>
            <a:xfrm>
              <a:off x="6204968" y="3439610"/>
              <a:ext cx="47834" cy="47211"/>
            </a:xfrm>
            <a:custGeom>
              <a:rect b="b" l="l" r="r" t="t"/>
              <a:pathLst>
                <a:path extrusionOk="0" h="682" w="691">
                  <a:moveTo>
                    <a:pt x="342" y="160"/>
                  </a:moveTo>
                  <a:cubicBezTo>
                    <a:pt x="436" y="160"/>
                    <a:pt x="527" y="235"/>
                    <a:pt x="518" y="346"/>
                  </a:cubicBezTo>
                  <a:cubicBezTo>
                    <a:pt x="506" y="432"/>
                    <a:pt x="444" y="494"/>
                    <a:pt x="358" y="506"/>
                  </a:cubicBezTo>
                  <a:cubicBezTo>
                    <a:pt x="353" y="506"/>
                    <a:pt x="349" y="506"/>
                    <a:pt x="344" y="506"/>
                  </a:cubicBezTo>
                  <a:cubicBezTo>
                    <a:pt x="193" y="506"/>
                    <a:pt x="115" y="318"/>
                    <a:pt x="223" y="210"/>
                  </a:cubicBezTo>
                  <a:cubicBezTo>
                    <a:pt x="257" y="176"/>
                    <a:pt x="300" y="160"/>
                    <a:pt x="342" y="160"/>
                  </a:cubicBezTo>
                  <a:close/>
                  <a:moveTo>
                    <a:pt x="321" y="1"/>
                  </a:moveTo>
                  <a:cubicBezTo>
                    <a:pt x="173" y="1"/>
                    <a:pt x="50" y="112"/>
                    <a:pt x="13" y="259"/>
                  </a:cubicBezTo>
                  <a:cubicBezTo>
                    <a:pt x="13" y="284"/>
                    <a:pt x="1" y="309"/>
                    <a:pt x="1" y="333"/>
                  </a:cubicBezTo>
                  <a:cubicBezTo>
                    <a:pt x="1" y="370"/>
                    <a:pt x="13" y="395"/>
                    <a:pt x="25" y="432"/>
                  </a:cubicBezTo>
                  <a:cubicBezTo>
                    <a:pt x="69" y="598"/>
                    <a:pt x="210" y="681"/>
                    <a:pt x="352" y="681"/>
                  </a:cubicBezTo>
                  <a:cubicBezTo>
                    <a:pt x="494" y="681"/>
                    <a:pt x="635" y="598"/>
                    <a:pt x="678" y="432"/>
                  </a:cubicBezTo>
                  <a:cubicBezTo>
                    <a:pt x="691" y="395"/>
                    <a:pt x="691" y="370"/>
                    <a:pt x="691" y="333"/>
                  </a:cubicBezTo>
                  <a:cubicBezTo>
                    <a:pt x="691" y="309"/>
                    <a:pt x="691" y="284"/>
                    <a:pt x="678" y="259"/>
                  </a:cubicBezTo>
                  <a:cubicBezTo>
                    <a:pt x="642" y="99"/>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44"/>
            <p:cNvSpPr/>
            <p:nvPr/>
          </p:nvSpPr>
          <p:spPr>
            <a:xfrm>
              <a:off x="6519739" y="3450824"/>
              <a:ext cx="27967" cy="23813"/>
            </a:xfrm>
            <a:custGeom>
              <a:rect b="b" l="l" r="r" t="t"/>
              <a:pathLst>
                <a:path extrusionOk="0" h="344" w="404">
                  <a:moveTo>
                    <a:pt x="223" y="1"/>
                  </a:moveTo>
                  <a:cubicBezTo>
                    <a:pt x="184" y="1"/>
                    <a:pt x="144" y="15"/>
                    <a:pt x="111" y="48"/>
                  </a:cubicBezTo>
                  <a:cubicBezTo>
                    <a:pt x="0" y="147"/>
                    <a:pt x="74" y="332"/>
                    <a:pt x="235" y="344"/>
                  </a:cubicBezTo>
                  <a:cubicBezTo>
                    <a:pt x="321" y="344"/>
                    <a:pt x="395"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44"/>
            <p:cNvSpPr/>
            <p:nvPr/>
          </p:nvSpPr>
          <p:spPr>
            <a:xfrm>
              <a:off x="6512055" y="3439610"/>
              <a:ext cx="47834" cy="47211"/>
            </a:xfrm>
            <a:custGeom>
              <a:rect b="b" l="l" r="r" t="t"/>
              <a:pathLst>
                <a:path extrusionOk="0" h="682" w="691">
                  <a:moveTo>
                    <a:pt x="334" y="163"/>
                  </a:moveTo>
                  <a:cubicBezTo>
                    <a:pt x="426" y="163"/>
                    <a:pt x="514" y="242"/>
                    <a:pt x="506" y="346"/>
                  </a:cubicBezTo>
                  <a:cubicBezTo>
                    <a:pt x="506" y="432"/>
                    <a:pt x="432" y="506"/>
                    <a:pt x="346" y="506"/>
                  </a:cubicBezTo>
                  <a:cubicBezTo>
                    <a:pt x="185" y="494"/>
                    <a:pt x="111" y="309"/>
                    <a:pt x="222" y="210"/>
                  </a:cubicBezTo>
                  <a:cubicBezTo>
                    <a:pt x="255" y="177"/>
                    <a:pt x="295" y="163"/>
                    <a:pt x="334" y="163"/>
                  </a:cubicBezTo>
                  <a:close/>
                  <a:moveTo>
                    <a:pt x="321" y="1"/>
                  </a:moveTo>
                  <a:cubicBezTo>
                    <a:pt x="173" y="1"/>
                    <a:pt x="37" y="112"/>
                    <a:pt x="13" y="259"/>
                  </a:cubicBezTo>
                  <a:cubicBezTo>
                    <a:pt x="1" y="284"/>
                    <a:pt x="1" y="309"/>
                    <a:pt x="1" y="333"/>
                  </a:cubicBezTo>
                  <a:cubicBezTo>
                    <a:pt x="1" y="370"/>
                    <a:pt x="1" y="407"/>
                    <a:pt x="13" y="432"/>
                  </a:cubicBezTo>
                  <a:cubicBezTo>
                    <a:pt x="56" y="598"/>
                    <a:pt x="198" y="681"/>
                    <a:pt x="339" y="681"/>
                  </a:cubicBezTo>
                  <a:cubicBezTo>
                    <a:pt x="481" y="681"/>
                    <a:pt x="623" y="598"/>
                    <a:pt x="666" y="432"/>
                  </a:cubicBezTo>
                  <a:cubicBezTo>
                    <a:pt x="678" y="407"/>
                    <a:pt x="678" y="370"/>
                    <a:pt x="691" y="333"/>
                  </a:cubicBezTo>
                  <a:cubicBezTo>
                    <a:pt x="678" y="309"/>
                    <a:pt x="678" y="284"/>
                    <a:pt x="678" y="259"/>
                  </a:cubicBezTo>
                  <a:cubicBezTo>
                    <a:pt x="641"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44"/>
            <p:cNvSpPr/>
            <p:nvPr/>
          </p:nvSpPr>
          <p:spPr>
            <a:xfrm>
              <a:off x="6827656" y="3450824"/>
              <a:ext cx="27967" cy="23813"/>
            </a:xfrm>
            <a:custGeom>
              <a:rect b="b" l="l" r="r" t="t"/>
              <a:pathLst>
                <a:path extrusionOk="0" h="344" w="404">
                  <a:moveTo>
                    <a:pt x="223" y="1"/>
                  </a:moveTo>
                  <a:cubicBezTo>
                    <a:pt x="184" y="1"/>
                    <a:pt x="144" y="15"/>
                    <a:pt x="111" y="48"/>
                  </a:cubicBezTo>
                  <a:cubicBezTo>
                    <a:pt x="0" y="147"/>
                    <a:pt x="74" y="332"/>
                    <a:pt x="222" y="344"/>
                  </a:cubicBezTo>
                  <a:cubicBezTo>
                    <a:pt x="308" y="344"/>
                    <a:pt x="382"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44"/>
            <p:cNvSpPr/>
            <p:nvPr/>
          </p:nvSpPr>
          <p:spPr>
            <a:xfrm>
              <a:off x="6819141" y="3439610"/>
              <a:ext cx="47834" cy="47211"/>
            </a:xfrm>
            <a:custGeom>
              <a:rect b="b" l="l" r="r" t="t"/>
              <a:pathLst>
                <a:path extrusionOk="0" h="682" w="691">
                  <a:moveTo>
                    <a:pt x="340" y="165"/>
                  </a:moveTo>
                  <a:cubicBezTo>
                    <a:pt x="431" y="165"/>
                    <a:pt x="518" y="232"/>
                    <a:pt x="518" y="333"/>
                  </a:cubicBezTo>
                  <a:cubicBezTo>
                    <a:pt x="518" y="420"/>
                    <a:pt x="444" y="506"/>
                    <a:pt x="345" y="506"/>
                  </a:cubicBezTo>
                  <a:cubicBezTo>
                    <a:pt x="197" y="494"/>
                    <a:pt x="123" y="321"/>
                    <a:pt x="222" y="210"/>
                  </a:cubicBezTo>
                  <a:cubicBezTo>
                    <a:pt x="257" y="179"/>
                    <a:pt x="299" y="165"/>
                    <a:pt x="340" y="165"/>
                  </a:cubicBezTo>
                  <a:close/>
                  <a:moveTo>
                    <a:pt x="333" y="1"/>
                  </a:moveTo>
                  <a:cubicBezTo>
                    <a:pt x="173" y="1"/>
                    <a:pt x="49" y="112"/>
                    <a:pt x="13" y="259"/>
                  </a:cubicBezTo>
                  <a:cubicBezTo>
                    <a:pt x="0" y="284"/>
                    <a:pt x="0" y="309"/>
                    <a:pt x="0" y="333"/>
                  </a:cubicBezTo>
                  <a:cubicBezTo>
                    <a:pt x="0" y="370"/>
                    <a:pt x="0" y="407"/>
                    <a:pt x="13" y="432"/>
                  </a:cubicBezTo>
                  <a:cubicBezTo>
                    <a:pt x="62" y="598"/>
                    <a:pt x="204" y="681"/>
                    <a:pt x="345" y="681"/>
                  </a:cubicBezTo>
                  <a:cubicBezTo>
                    <a:pt x="487" y="681"/>
                    <a:pt x="629" y="598"/>
                    <a:pt x="678" y="432"/>
                  </a:cubicBezTo>
                  <a:cubicBezTo>
                    <a:pt x="690" y="407"/>
                    <a:pt x="690" y="370"/>
                    <a:pt x="690" y="333"/>
                  </a:cubicBezTo>
                  <a:cubicBezTo>
                    <a:pt x="690" y="309"/>
                    <a:pt x="690" y="284"/>
                    <a:pt x="678" y="259"/>
                  </a:cubicBezTo>
                  <a:cubicBezTo>
                    <a:pt x="641" y="112"/>
                    <a:pt x="518"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86" name="Google Shape;2186;p44"/>
          <p:cNvSpPr/>
          <p:nvPr/>
        </p:nvSpPr>
        <p:spPr>
          <a:xfrm rot="-5400000">
            <a:off x="3150853" y="872300"/>
            <a:ext cx="212169" cy="323633"/>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87" name="Google Shape;2187;p44"/>
          <p:cNvGrpSpPr/>
          <p:nvPr/>
        </p:nvGrpSpPr>
        <p:grpSpPr>
          <a:xfrm rot="-5400000">
            <a:off x="2662944" y="825422"/>
            <a:ext cx="213595" cy="418866"/>
            <a:chOff x="4379261" y="3450715"/>
            <a:chExt cx="390984" cy="766732"/>
          </a:xfrm>
        </p:grpSpPr>
        <p:sp>
          <p:nvSpPr>
            <p:cNvPr id="2188" name="Google Shape;2188;p44"/>
            <p:cNvSpPr/>
            <p:nvPr/>
          </p:nvSpPr>
          <p:spPr>
            <a:xfrm>
              <a:off x="4379739" y="3450715"/>
              <a:ext cx="390506" cy="126338"/>
            </a:xfrm>
            <a:custGeom>
              <a:rect b="b" l="l" r="r" t="t"/>
              <a:pathLst>
                <a:path extrusionOk="0" h="2905" w="8988">
                  <a:moveTo>
                    <a:pt x="4488" y="1"/>
                  </a:moveTo>
                  <a:cubicBezTo>
                    <a:pt x="4086" y="712"/>
                    <a:pt x="3329" y="1149"/>
                    <a:pt x="2503" y="1149"/>
                  </a:cubicBezTo>
                  <a:lnTo>
                    <a:pt x="1470" y="1149"/>
                  </a:lnTo>
                  <a:cubicBezTo>
                    <a:pt x="953" y="1149"/>
                    <a:pt x="494" y="1481"/>
                    <a:pt x="322" y="1975"/>
                  </a:cubicBezTo>
                  <a:lnTo>
                    <a:pt x="1" y="2905"/>
                  </a:lnTo>
                  <a:lnTo>
                    <a:pt x="8987" y="2905"/>
                  </a:lnTo>
                  <a:lnTo>
                    <a:pt x="8666" y="1975"/>
                  </a:lnTo>
                  <a:cubicBezTo>
                    <a:pt x="8494" y="1481"/>
                    <a:pt x="8035" y="1160"/>
                    <a:pt x="7518" y="1149"/>
                  </a:cubicBezTo>
                  <a:lnTo>
                    <a:pt x="6474" y="1149"/>
                  </a:lnTo>
                  <a:cubicBezTo>
                    <a:pt x="5659" y="1149"/>
                    <a:pt x="4901" y="712"/>
                    <a:pt x="448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44"/>
            <p:cNvSpPr/>
            <p:nvPr/>
          </p:nvSpPr>
          <p:spPr>
            <a:xfrm>
              <a:off x="4379261" y="3577014"/>
              <a:ext cx="390463" cy="640434"/>
            </a:xfrm>
            <a:custGeom>
              <a:rect b="b" l="l" r="r" t="t"/>
              <a:pathLst>
                <a:path extrusionOk="0" h="14726" w="8987">
                  <a:moveTo>
                    <a:pt x="0" y="1"/>
                  </a:moveTo>
                  <a:lnTo>
                    <a:pt x="0" y="14726"/>
                  </a:lnTo>
                  <a:lnTo>
                    <a:pt x="8987" y="14726"/>
                  </a:lnTo>
                  <a:lnTo>
                    <a:pt x="898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0" name="Google Shape;2190;p44"/>
          <p:cNvGrpSpPr/>
          <p:nvPr/>
        </p:nvGrpSpPr>
        <p:grpSpPr>
          <a:xfrm>
            <a:off x="2009589" y="2859325"/>
            <a:ext cx="1496767" cy="802469"/>
            <a:chOff x="5793258" y="2247269"/>
            <a:chExt cx="1174119" cy="629486"/>
          </a:xfrm>
        </p:grpSpPr>
        <p:sp>
          <p:nvSpPr>
            <p:cNvPr id="2191" name="Google Shape;2191;p44"/>
            <p:cNvSpPr/>
            <p:nvPr/>
          </p:nvSpPr>
          <p:spPr>
            <a:xfrm>
              <a:off x="5793258" y="2247269"/>
              <a:ext cx="243201" cy="268539"/>
            </a:xfrm>
            <a:custGeom>
              <a:rect b="b" l="l" r="r" t="t"/>
              <a:pathLst>
                <a:path extrusionOk="0" h="5225" w="4732">
                  <a:moveTo>
                    <a:pt x="346" y="0"/>
                  </a:moveTo>
                  <a:cubicBezTo>
                    <a:pt x="148" y="0"/>
                    <a:pt x="1" y="148"/>
                    <a:pt x="1" y="333"/>
                  </a:cubicBezTo>
                  <a:lnTo>
                    <a:pt x="1" y="4423"/>
                  </a:lnTo>
                  <a:cubicBezTo>
                    <a:pt x="1" y="4608"/>
                    <a:pt x="148" y="4756"/>
                    <a:pt x="346" y="4756"/>
                  </a:cubicBezTo>
                  <a:lnTo>
                    <a:pt x="2046" y="4756"/>
                  </a:lnTo>
                  <a:lnTo>
                    <a:pt x="2366" y="5224"/>
                  </a:lnTo>
                  <a:lnTo>
                    <a:pt x="2687" y="4756"/>
                  </a:lnTo>
                  <a:lnTo>
                    <a:pt x="4387" y="4756"/>
                  </a:lnTo>
                  <a:cubicBezTo>
                    <a:pt x="4572" y="4756"/>
                    <a:pt x="4732" y="4608"/>
                    <a:pt x="4732" y="4423"/>
                  </a:cubicBezTo>
                  <a:lnTo>
                    <a:pt x="4732" y="333"/>
                  </a:lnTo>
                  <a:cubicBezTo>
                    <a:pt x="4732" y="148"/>
                    <a:pt x="4584" y="0"/>
                    <a:pt x="4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44"/>
            <p:cNvSpPr/>
            <p:nvPr/>
          </p:nvSpPr>
          <p:spPr>
            <a:xfrm>
              <a:off x="6248567" y="2247269"/>
              <a:ext cx="242584" cy="268539"/>
            </a:xfrm>
            <a:custGeom>
              <a:rect b="b" l="l" r="r" t="t"/>
              <a:pathLst>
                <a:path extrusionOk="0" h="5225" w="4720">
                  <a:moveTo>
                    <a:pt x="333" y="0"/>
                  </a:moveTo>
                  <a:cubicBezTo>
                    <a:pt x="148" y="0"/>
                    <a:pt x="1" y="148"/>
                    <a:pt x="1" y="333"/>
                  </a:cubicBezTo>
                  <a:lnTo>
                    <a:pt x="1" y="4423"/>
                  </a:lnTo>
                  <a:cubicBezTo>
                    <a:pt x="1" y="4608"/>
                    <a:pt x="148" y="4756"/>
                    <a:pt x="333" y="4756"/>
                  </a:cubicBezTo>
                  <a:lnTo>
                    <a:pt x="2046" y="4756"/>
                  </a:lnTo>
                  <a:lnTo>
                    <a:pt x="2354" y="5224"/>
                  </a:lnTo>
                  <a:lnTo>
                    <a:pt x="2674" y="4756"/>
                  </a:lnTo>
                  <a:lnTo>
                    <a:pt x="4387" y="4756"/>
                  </a:lnTo>
                  <a:cubicBezTo>
                    <a:pt x="4572" y="4756"/>
                    <a:pt x="4720" y="4608"/>
                    <a:pt x="4720" y="4423"/>
                  </a:cubicBezTo>
                  <a:lnTo>
                    <a:pt x="4720" y="333"/>
                  </a:lnTo>
                  <a:cubicBezTo>
                    <a:pt x="4720" y="148"/>
                    <a:pt x="4572" y="0"/>
                    <a:pt x="43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44"/>
            <p:cNvSpPr/>
            <p:nvPr/>
          </p:nvSpPr>
          <p:spPr>
            <a:xfrm>
              <a:off x="6016775" y="2608216"/>
              <a:ext cx="243253" cy="268539"/>
            </a:xfrm>
            <a:custGeom>
              <a:rect b="b" l="l" r="r" t="t"/>
              <a:pathLst>
                <a:path extrusionOk="0" h="5225" w="4733">
                  <a:moveTo>
                    <a:pt x="2367" y="0"/>
                  </a:moveTo>
                  <a:lnTo>
                    <a:pt x="2059" y="469"/>
                  </a:lnTo>
                  <a:lnTo>
                    <a:pt x="346" y="469"/>
                  </a:lnTo>
                  <a:cubicBezTo>
                    <a:pt x="161" y="469"/>
                    <a:pt x="1" y="616"/>
                    <a:pt x="1" y="801"/>
                  </a:cubicBezTo>
                  <a:lnTo>
                    <a:pt x="1" y="4892"/>
                  </a:lnTo>
                  <a:cubicBezTo>
                    <a:pt x="1" y="5077"/>
                    <a:pt x="161" y="5225"/>
                    <a:pt x="346" y="5225"/>
                  </a:cubicBezTo>
                  <a:lnTo>
                    <a:pt x="4400" y="5225"/>
                  </a:lnTo>
                  <a:cubicBezTo>
                    <a:pt x="4584" y="5225"/>
                    <a:pt x="4732" y="5077"/>
                    <a:pt x="4732" y="4892"/>
                  </a:cubicBezTo>
                  <a:lnTo>
                    <a:pt x="4732" y="801"/>
                  </a:lnTo>
                  <a:cubicBezTo>
                    <a:pt x="4732" y="616"/>
                    <a:pt x="4584" y="469"/>
                    <a:pt x="4400" y="469"/>
                  </a:cubicBezTo>
                  <a:lnTo>
                    <a:pt x="2687" y="469"/>
                  </a:lnTo>
                  <a:lnTo>
                    <a:pt x="236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44"/>
            <p:cNvSpPr/>
            <p:nvPr/>
          </p:nvSpPr>
          <p:spPr>
            <a:xfrm>
              <a:off x="6474653" y="2608216"/>
              <a:ext cx="243201" cy="268539"/>
            </a:xfrm>
            <a:custGeom>
              <a:rect b="b" l="l" r="r" t="t"/>
              <a:pathLst>
                <a:path extrusionOk="0" h="5225" w="4732">
                  <a:moveTo>
                    <a:pt x="2366" y="0"/>
                  </a:moveTo>
                  <a:lnTo>
                    <a:pt x="2058" y="469"/>
                  </a:lnTo>
                  <a:lnTo>
                    <a:pt x="358" y="469"/>
                  </a:lnTo>
                  <a:cubicBezTo>
                    <a:pt x="350" y="468"/>
                    <a:pt x="343" y="468"/>
                    <a:pt x="336" y="468"/>
                  </a:cubicBezTo>
                  <a:cubicBezTo>
                    <a:pt x="149" y="468"/>
                    <a:pt x="0" y="623"/>
                    <a:pt x="0" y="801"/>
                  </a:cubicBezTo>
                  <a:lnTo>
                    <a:pt x="0" y="4892"/>
                  </a:lnTo>
                  <a:cubicBezTo>
                    <a:pt x="0" y="5077"/>
                    <a:pt x="148" y="5225"/>
                    <a:pt x="333" y="5225"/>
                  </a:cubicBezTo>
                  <a:lnTo>
                    <a:pt x="4387" y="5225"/>
                  </a:lnTo>
                  <a:cubicBezTo>
                    <a:pt x="4572" y="5225"/>
                    <a:pt x="4732" y="5077"/>
                    <a:pt x="4732" y="4892"/>
                  </a:cubicBezTo>
                  <a:lnTo>
                    <a:pt x="4732" y="801"/>
                  </a:lnTo>
                  <a:cubicBezTo>
                    <a:pt x="4732" y="616"/>
                    <a:pt x="4572" y="469"/>
                    <a:pt x="4387" y="469"/>
                  </a:cubicBezTo>
                  <a:lnTo>
                    <a:pt x="2674" y="469"/>
                  </a:lnTo>
                  <a:lnTo>
                    <a:pt x="236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44"/>
            <p:cNvSpPr/>
            <p:nvPr/>
          </p:nvSpPr>
          <p:spPr>
            <a:xfrm>
              <a:off x="6703875" y="2247269"/>
              <a:ext cx="243253" cy="268539"/>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44"/>
            <p:cNvSpPr/>
            <p:nvPr/>
          </p:nvSpPr>
          <p:spPr>
            <a:xfrm>
              <a:off x="5808471" y="2556590"/>
              <a:ext cx="1158906" cy="10844"/>
            </a:xfrm>
            <a:custGeom>
              <a:rect b="b" l="l" r="r" t="t"/>
              <a:pathLst>
                <a:path extrusionOk="0" h="211" w="22549">
                  <a:moveTo>
                    <a:pt x="0" y="1"/>
                  </a:moveTo>
                  <a:lnTo>
                    <a:pt x="0" y="210"/>
                  </a:lnTo>
                  <a:lnTo>
                    <a:pt x="22548" y="210"/>
                  </a:lnTo>
                  <a:lnTo>
                    <a:pt x="2254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44"/>
            <p:cNvSpPr/>
            <p:nvPr/>
          </p:nvSpPr>
          <p:spPr>
            <a:xfrm>
              <a:off x="5876210" y="2539861"/>
              <a:ext cx="58950" cy="50675"/>
            </a:xfrm>
            <a:custGeom>
              <a:rect b="b" l="l" r="r" t="t"/>
              <a:pathLst>
                <a:path extrusionOk="0" h="986" w="1147">
                  <a:moveTo>
                    <a:pt x="643" y="0"/>
                  </a:moveTo>
                  <a:cubicBezTo>
                    <a:pt x="525" y="0"/>
                    <a:pt x="406" y="42"/>
                    <a:pt x="309" y="135"/>
                  </a:cubicBezTo>
                  <a:cubicBezTo>
                    <a:pt x="1" y="443"/>
                    <a:pt x="210" y="973"/>
                    <a:pt x="654" y="985"/>
                  </a:cubicBezTo>
                  <a:cubicBezTo>
                    <a:pt x="925" y="985"/>
                    <a:pt x="1134" y="764"/>
                    <a:pt x="1146" y="492"/>
                  </a:cubicBezTo>
                  <a:cubicBezTo>
                    <a:pt x="1146" y="197"/>
                    <a:pt x="898" y="0"/>
                    <a:pt x="6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44"/>
            <p:cNvSpPr/>
            <p:nvPr/>
          </p:nvSpPr>
          <p:spPr>
            <a:xfrm>
              <a:off x="6104815" y="2539912"/>
              <a:ext cx="58950" cy="50624"/>
            </a:xfrm>
            <a:custGeom>
              <a:rect b="b" l="l" r="r" t="t"/>
              <a:pathLst>
                <a:path extrusionOk="0" h="985" w="1147">
                  <a:moveTo>
                    <a:pt x="656" y="0"/>
                  </a:moveTo>
                  <a:cubicBezTo>
                    <a:pt x="534" y="0"/>
                    <a:pt x="409" y="46"/>
                    <a:pt x="309" y="146"/>
                  </a:cubicBezTo>
                  <a:cubicBezTo>
                    <a:pt x="1" y="454"/>
                    <a:pt x="222" y="984"/>
                    <a:pt x="654" y="984"/>
                  </a:cubicBezTo>
                  <a:cubicBezTo>
                    <a:pt x="925" y="984"/>
                    <a:pt x="1147" y="763"/>
                    <a:pt x="1147" y="491"/>
                  </a:cubicBezTo>
                  <a:cubicBezTo>
                    <a:pt x="1147" y="193"/>
                    <a:pt x="906" y="0"/>
                    <a:pt x="656"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44"/>
            <p:cNvSpPr/>
            <p:nvPr/>
          </p:nvSpPr>
          <p:spPr>
            <a:xfrm>
              <a:off x="6333420" y="2539809"/>
              <a:ext cx="58950" cy="50470"/>
            </a:xfrm>
            <a:custGeom>
              <a:rect b="b" l="l" r="r" t="t"/>
              <a:pathLst>
                <a:path extrusionOk="0" h="982" w="1147">
                  <a:moveTo>
                    <a:pt x="666" y="1"/>
                  </a:moveTo>
                  <a:cubicBezTo>
                    <a:pt x="222" y="1"/>
                    <a:pt x="1" y="530"/>
                    <a:pt x="309" y="838"/>
                  </a:cubicBezTo>
                  <a:cubicBezTo>
                    <a:pt x="408" y="938"/>
                    <a:pt x="530" y="982"/>
                    <a:pt x="650" y="982"/>
                  </a:cubicBezTo>
                  <a:cubicBezTo>
                    <a:pt x="903" y="982"/>
                    <a:pt x="1147" y="786"/>
                    <a:pt x="1147" y="493"/>
                  </a:cubicBezTo>
                  <a:cubicBezTo>
                    <a:pt x="1147" y="222"/>
                    <a:pt x="925" y="1"/>
                    <a:pt x="66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44"/>
            <p:cNvSpPr/>
            <p:nvPr/>
          </p:nvSpPr>
          <p:spPr>
            <a:xfrm>
              <a:off x="6562642" y="2539912"/>
              <a:ext cx="58333" cy="50624"/>
            </a:xfrm>
            <a:custGeom>
              <a:rect b="b" l="l" r="r" t="t"/>
              <a:pathLst>
                <a:path extrusionOk="0" h="985" w="1135">
                  <a:moveTo>
                    <a:pt x="653" y="0"/>
                  </a:moveTo>
                  <a:cubicBezTo>
                    <a:pt x="533" y="0"/>
                    <a:pt x="410" y="46"/>
                    <a:pt x="309" y="146"/>
                  </a:cubicBezTo>
                  <a:cubicBezTo>
                    <a:pt x="1" y="454"/>
                    <a:pt x="210" y="984"/>
                    <a:pt x="654" y="984"/>
                  </a:cubicBezTo>
                  <a:cubicBezTo>
                    <a:pt x="925" y="984"/>
                    <a:pt x="1135" y="763"/>
                    <a:pt x="1135" y="491"/>
                  </a:cubicBezTo>
                  <a:cubicBezTo>
                    <a:pt x="1135" y="193"/>
                    <a:pt x="900" y="0"/>
                    <a:pt x="65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44"/>
            <p:cNvSpPr/>
            <p:nvPr/>
          </p:nvSpPr>
          <p:spPr>
            <a:xfrm>
              <a:off x="6799521" y="2539809"/>
              <a:ext cx="58950" cy="50470"/>
            </a:xfrm>
            <a:custGeom>
              <a:rect b="b" l="l" r="r" t="t"/>
              <a:pathLst>
                <a:path extrusionOk="0" h="982" w="1147">
                  <a:moveTo>
                    <a:pt x="493" y="1"/>
                  </a:moveTo>
                  <a:cubicBezTo>
                    <a:pt x="222" y="1"/>
                    <a:pt x="0" y="222"/>
                    <a:pt x="0" y="493"/>
                  </a:cubicBezTo>
                  <a:cubicBezTo>
                    <a:pt x="0" y="786"/>
                    <a:pt x="244" y="982"/>
                    <a:pt x="497" y="982"/>
                  </a:cubicBezTo>
                  <a:cubicBezTo>
                    <a:pt x="617" y="982"/>
                    <a:pt x="739" y="938"/>
                    <a:pt x="838" y="838"/>
                  </a:cubicBezTo>
                  <a:cubicBezTo>
                    <a:pt x="1146" y="530"/>
                    <a:pt x="924" y="1"/>
                    <a:pt x="49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2" name="Google Shape;2202;p44"/>
          <p:cNvGrpSpPr/>
          <p:nvPr/>
        </p:nvGrpSpPr>
        <p:grpSpPr>
          <a:xfrm rot="5400000">
            <a:off x="2358460" y="1700057"/>
            <a:ext cx="799341" cy="1436131"/>
            <a:chOff x="3088670" y="1930338"/>
            <a:chExt cx="380983" cy="684491"/>
          </a:xfrm>
        </p:grpSpPr>
        <p:sp>
          <p:nvSpPr>
            <p:cNvPr id="2203" name="Google Shape;2203;p44"/>
            <p:cNvSpPr/>
            <p:nvPr/>
          </p:nvSpPr>
          <p:spPr>
            <a:xfrm>
              <a:off x="3200035" y="1938750"/>
              <a:ext cx="159427" cy="667667"/>
            </a:xfrm>
            <a:custGeom>
              <a:rect b="b" l="l" r="r" t="t"/>
              <a:pathLst>
                <a:path extrusionOk="0" h="91118" w="21750">
                  <a:moveTo>
                    <a:pt x="13027" y="0"/>
                  </a:moveTo>
                  <a:lnTo>
                    <a:pt x="13027" y="884"/>
                  </a:lnTo>
                  <a:cubicBezTo>
                    <a:pt x="13027" y="2077"/>
                    <a:pt x="12063" y="3042"/>
                    <a:pt x="10869" y="3042"/>
                  </a:cubicBezTo>
                  <a:lnTo>
                    <a:pt x="8000" y="3042"/>
                  </a:lnTo>
                  <a:cubicBezTo>
                    <a:pt x="3570" y="3042"/>
                    <a:pt x="0" y="6680"/>
                    <a:pt x="81" y="11110"/>
                  </a:cubicBezTo>
                  <a:cubicBezTo>
                    <a:pt x="150" y="15414"/>
                    <a:pt x="3753" y="18915"/>
                    <a:pt x="8126" y="18915"/>
                  </a:cubicBezTo>
                  <a:lnTo>
                    <a:pt x="13750" y="18915"/>
                  </a:lnTo>
                  <a:cubicBezTo>
                    <a:pt x="17377" y="18915"/>
                    <a:pt x="20315" y="21887"/>
                    <a:pt x="20246" y="25525"/>
                  </a:cubicBezTo>
                  <a:cubicBezTo>
                    <a:pt x="20189" y="29049"/>
                    <a:pt x="17216" y="31918"/>
                    <a:pt x="13635" y="31918"/>
                  </a:cubicBezTo>
                  <a:lnTo>
                    <a:pt x="8000" y="31918"/>
                  </a:lnTo>
                  <a:cubicBezTo>
                    <a:pt x="3570" y="31918"/>
                    <a:pt x="0" y="35557"/>
                    <a:pt x="81" y="39987"/>
                  </a:cubicBezTo>
                  <a:cubicBezTo>
                    <a:pt x="150" y="44291"/>
                    <a:pt x="3753" y="47791"/>
                    <a:pt x="8126" y="47791"/>
                  </a:cubicBezTo>
                  <a:lnTo>
                    <a:pt x="13750" y="47791"/>
                  </a:lnTo>
                  <a:cubicBezTo>
                    <a:pt x="17377" y="47791"/>
                    <a:pt x="20315" y="50775"/>
                    <a:pt x="20246" y="54402"/>
                  </a:cubicBezTo>
                  <a:cubicBezTo>
                    <a:pt x="20189" y="57926"/>
                    <a:pt x="17216" y="60795"/>
                    <a:pt x="13635" y="60795"/>
                  </a:cubicBezTo>
                  <a:lnTo>
                    <a:pt x="8000" y="60795"/>
                  </a:lnTo>
                  <a:cubicBezTo>
                    <a:pt x="3570" y="60795"/>
                    <a:pt x="0" y="64433"/>
                    <a:pt x="81" y="68875"/>
                  </a:cubicBezTo>
                  <a:cubicBezTo>
                    <a:pt x="150" y="73179"/>
                    <a:pt x="3753" y="76668"/>
                    <a:pt x="8126" y="76668"/>
                  </a:cubicBezTo>
                  <a:lnTo>
                    <a:pt x="13750" y="76668"/>
                  </a:lnTo>
                  <a:cubicBezTo>
                    <a:pt x="17377" y="76668"/>
                    <a:pt x="20315" y="79652"/>
                    <a:pt x="20246" y="83290"/>
                  </a:cubicBezTo>
                  <a:cubicBezTo>
                    <a:pt x="20189" y="86814"/>
                    <a:pt x="17216" y="89683"/>
                    <a:pt x="13635" y="89683"/>
                  </a:cubicBezTo>
                  <a:lnTo>
                    <a:pt x="8574" y="89683"/>
                  </a:lnTo>
                  <a:lnTo>
                    <a:pt x="8574" y="91118"/>
                  </a:lnTo>
                  <a:lnTo>
                    <a:pt x="13624" y="91118"/>
                  </a:lnTo>
                  <a:cubicBezTo>
                    <a:pt x="17997" y="91118"/>
                    <a:pt x="21601" y="87606"/>
                    <a:pt x="21681" y="83313"/>
                  </a:cubicBezTo>
                  <a:cubicBezTo>
                    <a:pt x="21750" y="78872"/>
                    <a:pt x="18180" y="75233"/>
                    <a:pt x="13739" y="75233"/>
                  </a:cubicBezTo>
                  <a:lnTo>
                    <a:pt x="8126" y="75233"/>
                  </a:lnTo>
                  <a:cubicBezTo>
                    <a:pt x="4534" y="75233"/>
                    <a:pt x="1561" y="72364"/>
                    <a:pt x="1504" y="68852"/>
                  </a:cubicBezTo>
                  <a:cubicBezTo>
                    <a:pt x="1435" y="65214"/>
                    <a:pt x="4373" y="62230"/>
                    <a:pt x="8000" y="62230"/>
                  </a:cubicBezTo>
                  <a:lnTo>
                    <a:pt x="13624" y="62230"/>
                  </a:lnTo>
                  <a:cubicBezTo>
                    <a:pt x="17997" y="62230"/>
                    <a:pt x="21601" y="58729"/>
                    <a:pt x="21681" y="54425"/>
                  </a:cubicBezTo>
                  <a:cubicBezTo>
                    <a:pt x="21750" y="49995"/>
                    <a:pt x="18180" y="46357"/>
                    <a:pt x="13739" y="46357"/>
                  </a:cubicBezTo>
                  <a:lnTo>
                    <a:pt x="8126" y="46357"/>
                  </a:lnTo>
                  <a:cubicBezTo>
                    <a:pt x="4534" y="46357"/>
                    <a:pt x="1561" y="43487"/>
                    <a:pt x="1504" y="39964"/>
                  </a:cubicBezTo>
                  <a:cubicBezTo>
                    <a:pt x="1435" y="36337"/>
                    <a:pt x="4373" y="33353"/>
                    <a:pt x="8000" y="33353"/>
                  </a:cubicBezTo>
                  <a:lnTo>
                    <a:pt x="13624" y="33353"/>
                  </a:lnTo>
                  <a:cubicBezTo>
                    <a:pt x="17997" y="33353"/>
                    <a:pt x="21601" y="29852"/>
                    <a:pt x="21681" y="25548"/>
                  </a:cubicBezTo>
                  <a:cubicBezTo>
                    <a:pt x="21750" y="21118"/>
                    <a:pt x="18180" y="17480"/>
                    <a:pt x="13739" y="17480"/>
                  </a:cubicBezTo>
                  <a:lnTo>
                    <a:pt x="8126" y="17480"/>
                  </a:lnTo>
                  <a:cubicBezTo>
                    <a:pt x="4534" y="17480"/>
                    <a:pt x="1561" y="14611"/>
                    <a:pt x="1504" y="11087"/>
                  </a:cubicBezTo>
                  <a:cubicBezTo>
                    <a:pt x="1435" y="7449"/>
                    <a:pt x="4373" y="4476"/>
                    <a:pt x="8000" y="4476"/>
                  </a:cubicBezTo>
                  <a:lnTo>
                    <a:pt x="10869" y="4476"/>
                  </a:lnTo>
                  <a:cubicBezTo>
                    <a:pt x="12855" y="4476"/>
                    <a:pt x="14462" y="2869"/>
                    <a:pt x="14462" y="884"/>
                  </a:cubicBezTo>
                  <a:lnTo>
                    <a:pt x="14462" y="0"/>
                  </a:ln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44"/>
            <p:cNvSpPr/>
            <p:nvPr/>
          </p:nvSpPr>
          <p:spPr>
            <a:xfrm>
              <a:off x="3191453" y="1930338"/>
              <a:ext cx="176506" cy="684491"/>
            </a:xfrm>
            <a:custGeom>
              <a:rect b="b" l="l" r="r" t="t"/>
              <a:pathLst>
                <a:path extrusionOk="0" h="93414" w="24080">
                  <a:moveTo>
                    <a:pt x="16207" y="574"/>
                  </a:moveTo>
                  <a:lnTo>
                    <a:pt x="16207" y="2032"/>
                  </a:lnTo>
                  <a:cubicBezTo>
                    <a:pt x="16207" y="4327"/>
                    <a:pt x="14336" y="6198"/>
                    <a:pt x="12040" y="6198"/>
                  </a:cubicBezTo>
                  <a:lnTo>
                    <a:pt x="9171" y="6198"/>
                  </a:lnTo>
                  <a:cubicBezTo>
                    <a:pt x="5866" y="6198"/>
                    <a:pt x="3191" y="8907"/>
                    <a:pt x="3249" y="12224"/>
                  </a:cubicBezTo>
                  <a:cubicBezTo>
                    <a:pt x="3295" y="15437"/>
                    <a:pt x="6015" y="18043"/>
                    <a:pt x="9297" y="18043"/>
                  </a:cubicBezTo>
                  <a:lnTo>
                    <a:pt x="14910" y="18043"/>
                  </a:lnTo>
                  <a:cubicBezTo>
                    <a:pt x="19673" y="18043"/>
                    <a:pt x="23506" y="21945"/>
                    <a:pt x="23426" y="26708"/>
                  </a:cubicBezTo>
                  <a:cubicBezTo>
                    <a:pt x="23345" y="31322"/>
                    <a:pt x="19478" y="35075"/>
                    <a:pt x="14795" y="35075"/>
                  </a:cubicBezTo>
                  <a:lnTo>
                    <a:pt x="9171" y="35075"/>
                  </a:lnTo>
                  <a:cubicBezTo>
                    <a:pt x="5866" y="35075"/>
                    <a:pt x="3191" y="37783"/>
                    <a:pt x="3249" y="41100"/>
                  </a:cubicBezTo>
                  <a:cubicBezTo>
                    <a:pt x="3295" y="44314"/>
                    <a:pt x="6015" y="46919"/>
                    <a:pt x="9297" y="46919"/>
                  </a:cubicBezTo>
                  <a:lnTo>
                    <a:pt x="14910" y="46919"/>
                  </a:lnTo>
                  <a:cubicBezTo>
                    <a:pt x="19673" y="46919"/>
                    <a:pt x="23506" y="50822"/>
                    <a:pt x="23426" y="55573"/>
                  </a:cubicBezTo>
                  <a:cubicBezTo>
                    <a:pt x="23345" y="60187"/>
                    <a:pt x="19478" y="63940"/>
                    <a:pt x="14795" y="63940"/>
                  </a:cubicBezTo>
                  <a:lnTo>
                    <a:pt x="9171" y="63940"/>
                  </a:lnTo>
                  <a:cubicBezTo>
                    <a:pt x="5866" y="63940"/>
                    <a:pt x="3191" y="66660"/>
                    <a:pt x="3249" y="69966"/>
                  </a:cubicBezTo>
                  <a:cubicBezTo>
                    <a:pt x="3295" y="73179"/>
                    <a:pt x="6015" y="75796"/>
                    <a:pt x="9297" y="75796"/>
                  </a:cubicBezTo>
                  <a:lnTo>
                    <a:pt x="14910" y="75796"/>
                  </a:lnTo>
                  <a:cubicBezTo>
                    <a:pt x="19673" y="75796"/>
                    <a:pt x="23506" y="79698"/>
                    <a:pt x="23426" y="84450"/>
                  </a:cubicBezTo>
                  <a:cubicBezTo>
                    <a:pt x="23345" y="89075"/>
                    <a:pt x="19478" y="92840"/>
                    <a:pt x="14795" y="92840"/>
                  </a:cubicBezTo>
                  <a:lnTo>
                    <a:pt x="9171" y="92840"/>
                  </a:lnTo>
                  <a:lnTo>
                    <a:pt x="9171" y="90257"/>
                  </a:lnTo>
                  <a:lnTo>
                    <a:pt x="14795" y="90257"/>
                  </a:lnTo>
                  <a:cubicBezTo>
                    <a:pt x="18077" y="90257"/>
                    <a:pt x="20786" y="87640"/>
                    <a:pt x="20843" y="84427"/>
                  </a:cubicBezTo>
                  <a:cubicBezTo>
                    <a:pt x="20889" y="81110"/>
                    <a:pt x="18227" y="78401"/>
                    <a:pt x="14910" y="78401"/>
                  </a:cubicBezTo>
                  <a:lnTo>
                    <a:pt x="9297" y="78401"/>
                  </a:lnTo>
                  <a:cubicBezTo>
                    <a:pt x="4614" y="78401"/>
                    <a:pt x="747" y="74648"/>
                    <a:pt x="666" y="70034"/>
                  </a:cubicBezTo>
                  <a:cubicBezTo>
                    <a:pt x="586" y="65271"/>
                    <a:pt x="4419" y="61381"/>
                    <a:pt x="9171" y="61381"/>
                  </a:cubicBezTo>
                  <a:lnTo>
                    <a:pt x="14795" y="61381"/>
                  </a:lnTo>
                  <a:cubicBezTo>
                    <a:pt x="18077" y="61381"/>
                    <a:pt x="20786" y="58764"/>
                    <a:pt x="20843" y="55550"/>
                  </a:cubicBezTo>
                  <a:cubicBezTo>
                    <a:pt x="20889" y="52233"/>
                    <a:pt x="18227" y="49525"/>
                    <a:pt x="14910" y="49525"/>
                  </a:cubicBezTo>
                  <a:lnTo>
                    <a:pt x="9297" y="49525"/>
                  </a:lnTo>
                  <a:cubicBezTo>
                    <a:pt x="4614" y="49525"/>
                    <a:pt x="747" y="45772"/>
                    <a:pt x="666" y="41158"/>
                  </a:cubicBezTo>
                  <a:cubicBezTo>
                    <a:pt x="586" y="36395"/>
                    <a:pt x="4419" y="32504"/>
                    <a:pt x="9171" y="32504"/>
                  </a:cubicBezTo>
                  <a:lnTo>
                    <a:pt x="14795" y="32504"/>
                  </a:lnTo>
                  <a:cubicBezTo>
                    <a:pt x="18077" y="32504"/>
                    <a:pt x="20786" y="29887"/>
                    <a:pt x="20843" y="26673"/>
                  </a:cubicBezTo>
                  <a:cubicBezTo>
                    <a:pt x="20889" y="23357"/>
                    <a:pt x="18227" y="20648"/>
                    <a:pt x="14910" y="20648"/>
                  </a:cubicBezTo>
                  <a:lnTo>
                    <a:pt x="9297" y="20648"/>
                  </a:lnTo>
                  <a:cubicBezTo>
                    <a:pt x="4614" y="20648"/>
                    <a:pt x="747" y="16895"/>
                    <a:pt x="666" y="12281"/>
                  </a:cubicBezTo>
                  <a:cubicBezTo>
                    <a:pt x="586" y="7529"/>
                    <a:pt x="4419" y="3627"/>
                    <a:pt x="9171" y="3627"/>
                  </a:cubicBezTo>
                  <a:lnTo>
                    <a:pt x="12040" y="3627"/>
                  </a:lnTo>
                  <a:cubicBezTo>
                    <a:pt x="12913" y="3627"/>
                    <a:pt x="13624" y="2916"/>
                    <a:pt x="13624" y="2043"/>
                  </a:cubicBezTo>
                  <a:lnTo>
                    <a:pt x="13624" y="574"/>
                  </a:lnTo>
                  <a:close/>
                  <a:moveTo>
                    <a:pt x="13050" y="0"/>
                  </a:moveTo>
                  <a:lnTo>
                    <a:pt x="13050" y="2032"/>
                  </a:lnTo>
                  <a:cubicBezTo>
                    <a:pt x="13050" y="2594"/>
                    <a:pt x="12603" y="3042"/>
                    <a:pt x="12040" y="3042"/>
                  </a:cubicBezTo>
                  <a:lnTo>
                    <a:pt x="9171" y="3042"/>
                  </a:lnTo>
                  <a:cubicBezTo>
                    <a:pt x="4098" y="3042"/>
                    <a:pt x="12" y="7208"/>
                    <a:pt x="104" y="12281"/>
                  </a:cubicBezTo>
                  <a:cubicBezTo>
                    <a:pt x="184" y="17205"/>
                    <a:pt x="4305" y="21210"/>
                    <a:pt x="9297" y="21210"/>
                  </a:cubicBezTo>
                  <a:lnTo>
                    <a:pt x="14921" y="21210"/>
                  </a:lnTo>
                  <a:cubicBezTo>
                    <a:pt x="17917" y="21210"/>
                    <a:pt x="20327" y="23666"/>
                    <a:pt x="20270" y="26662"/>
                  </a:cubicBezTo>
                  <a:cubicBezTo>
                    <a:pt x="20224" y="29566"/>
                    <a:pt x="17767" y="31919"/>
                    <a:pt x="14806" y="31919"/>
                  </a:cubicBezTo>
                  <a:lnTo>
                    <a:pt x="9171" y="31919"/>
                  </a:lnTo>
                  <a:cubicBezTo>
                    <a:pt x="4098" y="31930"/>
                    <a:pt x="12" y="36085"/>
                    <a:pt x="104" y="41158"/>
                  </a:cubicBezTo>
                  <a:cubicBezTo>
                    <a:pt x="184" y="46081"/>
                    <a:pt x="4305" y="50087"/>
                    <a:pt x="9297" y="50087"/>
                  </a:cubicBezTo>
                  <a:lnTo>
                    <a:pt x="14921" y="50087"/>
                  </a:lnTo>
                  <a:cubicBezTo>
                    <a:pt x="17917" y="50087"/>
                    <a:pt x="20327" y="52543"/>
                    <a:pt x="20270" y="55539"/>
                  </a:cubicBezTo>
                  <a:cubicBezTo>
                    <a:pt x="20224" y="58442"/>
                    <a:pt x="17767" y="60807"/>
                    <a:pt x="14806" y="60807"/>
                  </a:cubicBezTo>
                  <a:lnTo>
                    <a:pt x="9171" y="60807"/>
                  </a:lnTo>
                  <a:cubicBezTo>
                    <a:pt x="4098" y="60807"/>
                    <a:pt x="1" y="64961"/>
                    <a:pt x="92" y="70046"/>
                  </a:cubicBezTo>
                  <a:cubicBezTo>
                    <a:pt x="173" y="74970"/>
                    <a:pt x="4305" y="78975"/>
                    <a:pt x="9297" y="78975"/>
                  </a:cubicBezTo>
                  <a:lnTo>
                    <a:pt x="14910" y="78975"/>
                  </a:lnTo>
                  <a:cubicBezTo>
                    <a:pt x="17905" y="78975"/>
                    <a:pt x="20315" y="81431"/>
                    <a:pt x="20270" y="84427"/>
                  </a:cubicBezTo>
                  <a:cubicBezTo>
                    <a:pt x="20224" y="87331"/>
                    <a:pt x="17767" y="89683"/>
                    <a:pt x="14795" y="89683"/>
                  </a:cubicBezTo>
                  <a:lnTo>
                    <a:pt x="8597" y="89683"/>
                  </a:lnTo>
                  <a:lnTo>
                    <a:pt x="8597" y="93414"/>
                  </a:lnTo>
                  <a:lnTo>
                    <a:pt x="14795" y="93414"/>
                  </a:lnTo>
                  <a:cubicBezTo>
                    <a:pt x="19787" y="93414"/>
                    <a:pt x="23919" y="89408"/>
                    <a:pt x="24000" y="84484"/>
                  </a:cubicBezTo>
                  <a:cubicBezTo>
                    <a:pt x="24080" y="79411"/>
                    <a:pt x="19994" y="75245"/>
                    <a:pt x="14910" y="75245"/>
                  </a:cubicBezTo>
                  <a:lnTo>
                    <a:pt x="14910" y="75234"/>
                  </a:lnTo>
                  <a:lnTo>
                    <a:pt x="9297" y="75234"/>
                  </a:lnTo>
                  <a:cubicBezTo>
                    <a:pt x="6325" y="75234"/>
                    <a:pt x="3868" y="72881"/>
                    <a:pt x="3823" y="69977"/>
                  </a:cubicBezTo>
                  <a:cubicBezTo>
                    <a:pt x="3765" y="66981"/>
                    <a:pt x="6175" y="64525"/>
                    <a:pt x="9171" y="64525"/>
                  </a:cubicBezTo>
                  <a:lnTo>
                    <a:pt x="14795" y="64525"/>
                  </a:lnTo>
                  <a:cubicBezTo>
                    <a:pt x="19787" y="64525"/>
                    <a:pt x="23919" y="60520"/>
                    <a:pt x="24000" y="55596"/>
                  </a:cubicBezTo>
                  <a:cubicBezTo>
                    <a:pt x="24080" y="50512"/>
                    <a:pt x="19994" y="46357"/>
                    <a:pt x="14910" y="46357"/>
                  </a:cubicBezTo>
                  <a:lnTo>
                    <a:pt x="9297" y="46357"/>
                  </a:lnTo>
                  <a:cubicBezTo>
                    <a:pt x="6325" y="46357"/>
                    <a:pt x="3868" y="43993"/>
                    <a:pt x="3823" y="41089"/>
                  </a:cubicBezTo>
                  <a:cubicBezTo>
                    <a:pt x="3765" y="38093"/>
                    <a:pt x="6175" y="35637"/>
                    <a:pt x="9171" y="35637"/>
                  </a:cubicBezTo>
                  <a:lnTo>
                    <a:pt x="14795" y="35637"/>
                  </a:lnTo>
                  <a:cubicBezTo>
                    <a:pt x="19787" y="35637"/>
                    <a:pt x="23919" y="31632"/>
                    <a:pt x="24000" y="26708"/>
                  </a:cubicBezTo>
                  <a:cubicBezTo>
                    <a:pt x="24080" y="21635"/>
                    <a:pt x="19994" y="17469"/>
                    <a:pt x="14910" y="17469"/>
                  </a:cubicBezTo>
                  <a:lnTo>
                    <a:pt x="9297" y="17469"/>
                  </a:lnTo>
                  <a:cubicBezTo>
                    <a:pt x="6325" y="17469"/>
                    <a:pt x="3868" y="15104"/>
                    <a:pt x="3823" y="12212"/>
                  </a:cubicBezTo>
                  <a:cubicBezTo>
                    <a:pt x="3765" y="9217"/>
                    <a:pt x="6175" y="6760"/>
                    <a:pt x="9171" y="6760"/>
                  </a:cubicBezTo>
                  <a:lnTo>
                    <a:pt x="12040" y="6760"/>
                  </a:lnTo>
                  <a:cubicBezTo>
                    <a:pt x="14657" y="6760"/>
                    <a:pt x="16780" y="4637"/>
                    <a:pt x="16780" y="2020"/>
                  </a:cubicBezTo>
                  <a:lnTo>
                    <a:pt x="167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44"/>
            <p:cNvSpPr/>
            <p:nvPr/>
          </p:nvSpPr>
          <p:spPr>
            <a:xfrm>
              <a:off x="3195740" y="1934544"/>
              <a:ext cx="168018" cy="675999"/>
            </a:xfrm>
            <a:custGeom>
              <a:rect b="b" l="l" r="r" t="t"/>
              <a:pathLst>
                <a:path extrusionOk="0" h="92255" w="22922">
                  <a:moveTo>
                    <a:pt x="15048" y="574"/>
                  </a:moveTo>
                  <a:lnTo>
                    <a:pt x="15048" y="1458"/>
                  </a:lnTo>
                  <a:cubicBezTo>
                    <a:pt x="15048" y="3443"/>
                    <a:pt x="13441" y="5050"/>
                    <a:pt x="11455" y="5050"/>
                  </a:cubicBezTo>
                  <a:lnTo>
                    <a:pt x="8586" y="5050"/>
                  </a:lnTo>
                  <a:cubicBezTo>
                    <a:pt x="4948" y="5050"/>
                    <a:pt x="2021" y="8034"/>
                    <a:pt x="2090" y="11673"/>
                  </a:cubicBezTo>
                  <a:cubicBezTo>
                    <a:pt x="2147" y="15196"/>
                    <a:pt x="5120" y="18054"/>
                    <a:pt x="8712" y="18054"/>
                  </a:cubicBezTo>
                  <a:lnTo>
                    <a:pt x="14325" y="18054"/>
                  </a:lnTo>
                  <a:cubicBezTo>
                    <a:pt x="18766" y="18054"/>
                    <a:pt x="22336" y="21692"/>
                    <a:pt x="22267" y="26134"/>
                  </a:cubicBezTo>
                  <a:cubicBezTo>
                    <a:pt x="22187" y="30438"/>
                    <a:pt x="18583" y="33927"/>
                    <a:pt x="14210" y="33927"/>
                  </a:cubicBezTo>
                  <a:lnTo>
                    <a:pt x="8586" y="33927"/>
                  </a:lnTo>
                  <a:cubicBezTo>
                    <a:pt x="4959" y="33938"/>
                    <a:pt x="2021" y="36911"/>
                    <a:pt x="2090" y="40549"/>
                  </a:cubicBezTo>
                  <a:cubicBezTo>
                    <a:pt x="2147" y="44073"/>
                    <a:pt x="5120" y="46942"/>
                    <a:pt x="8712" y="46942"/>
                  </a:cubicBezTo>
                  <a:lnTo>
                    <a:pt x="14325" y="46942"/>
                  </a:lnTo>
                  <a:cubicBezTo>
                    <a:pt x="18766" y="46942"/>
                    <a:pt x="22336" y="50569"/>
                    <a:pt x="22267" y="55011"/>
                  </a:cubicBezTo>
                  <a:cubicBezTo>
                    <a:pt x="22187" y="59315"/>
                    <a:pt x="18571" y="62815"/>
                    <a:pt x="14210" y="62815"/>
                  </a:cubicBezTo>
                  <a:lnTo>
                    <a:pt x="8586" y="62815"/>
                  </a:lnTo>
                  <a:cubicBezTo>
                    <a:pt x="4959" y="62815"/>
                    <a:pt x="2021" y="65788"/>
                    <a:pt x="2090" y="69426"/>
                  </a:cubicBezTo>
                  <a:cubicBezTo>
                    <a:pt x="2147" y="72950"/>
                    <a:pt x="5120" y="75819"/>
                    <a:pt x="8712" y="75819"/>
                  </a:cubicBezTo>
                  <a:lnTo>
                    <a:pt x="14325" y="75819"/>
                  </a:lnTo>
                  <a:cubicBezTo>
                    <a:pt x="18766" y="75819"/>
                    <a:pt x="22336" y="79457"/>
                    <a:pt x="22267" y="83887"/>
                  </a:cubicBezTo>
                  <a:cubicBezTo>
                    <a:pt x="22187" y="88180"/>
                    <a:pt x="18583" y="91692"/>
                    <a:pt x="14210" y="91692"/>
                  </a:cubicBezTo>
                  <a:lnTo>
                    <a:pt x="9160" y="91692"/>
                  </a:lnTo>
                  <a:lnTo>
                    <a:pt x="9160" y="90257"/>
                  </a:lnTo>
                  <a:lnTo>
                    <a:pt x="14210" y="90257"/>
                  </a:lnTo>
                  <a:cubicBezTo>
                    <a:pt x="17791" y="90257"/>
                    <a:pt x="20775" y="87388"/>
                    <a:pt x="20832" y="83864"/>
                  </a:cubicBezTo>
                  <a:cubicBezTo>
                    <a:pt x="20890" y="80226"/>
                    <a:pt x="17963" y="77242"/>
                    <a:pt x="14325" y="77242"/>
                  </a:cubicBezTo>
                  <a:lnTo>
                    <a:pt x="8712" y="77242"/>
                  </a:lnTo>
                  <a:cubicBezTo>
                    <a:pt x="4339" y="77242"/>
                    <a:pt x="724" y="73741"/>
                    <a:pt x="655" y="69449"/>
                  </a:cubicBezTo>
                  <a:cubicBezTo>
                    <a:pt x="575" y="65007"/>
                    <a:pt x="4156" y="61369"/>
                    <a:pt x="8586" y="61369"/>
                  </a:cubicBezTo>
                  <a:lnTo>
                    <a:pt x="14210" y="61369"/>
                  </a:lnTo>
                  <a:cubicBezTo>
                    <a:pt x="17791" y="61369"/>
                    <a:pt x="20775" y="58500"/>
                    <a:pt x="20832" y="54976"/>
                  </a:cubicBezTo>
                  <a:cubicBezTo>
                    <a:pt x="20890" y="51349"/>
                    <a:pt x="17963" y="48365"/>
                    <a:pt x="14325" y="48365"/>
                  </a:cubicBezTo>
                  <a:lnTo>
                    <a:pt x="8712" y="48365"/>
                  </a:lnTo>
                  <a:cubicBezTo>
                    <a:pt x="4339" y="48365"/>
                    <a:pt x="724" y="44865"/>
                    <a:pt x="655" y="40561"/>
                  </a:cubicBezTo>
                  <a:cubicBezTo>
                    <a:pt x="575" y="36131"/>
                    <a:pt x="4156" y="32492"/>
                    <a:pt x="8586" y="32492"/>
                  </a:cubicBezTo>
                  <a:lnTo>
                    <a:pt x="14210" y="32492"/>
                  </a:lnTo>
                  <a:cubicBezTo>
                    <a:pt x="17791" y="32492"/>
                    <a:pt x="20775" y="29623"/>
                    <a:pt x="20832" y="26099"/>
                  </a:cubicBezTo>
                  <a:cubicBezTo>
                    <a:pt x="20890" y="22461"/>
                    <a:pt x="17963" y="19489"/>
                    <a:pt x="14325" y="19489"/>
                  </a:cubicBezTo>
                  <a:lnTo>
                    <a:pt x="8712" y="19489"/>
                  </a:lnTo>
                  <a:cubicBezTo>
                    <a:pt x="4339" y="19489"/>
                    <a:pt x="724" y="15988"/>
                    <a:pt x="655" y="11684"/>
                  </a:cubicBezTo>
                  <a:cubicBezTo>
                    <a:pt x="575" y="7254"/>
                    <a:pt x="4156" y="3616"/>
                    <a:pt x="8586" y="3616"/>
                  </a:cubicBezTo>
                  <a:lnTo>
                    <a:pt x="11455" y="3616"/>
                  </a:lnTo>
                  <a:cubicBezTo>
                    <a:pt x="12649" y="3616"/>
                    <a:pt x="13613" y="2651"/>
                    <a:pt x="13613" y="1458"/>
                  </a:cubicBezTo>
                  <a:lnTo>
                    <a:pt x="13613" y="574"/>
                  </a:lnTo>
                  <a:close/>
                  <a:moveTo>
                    <a:pt x="13039" y="0"/>
                  </a:moveTo>
                  <a:lnTo>
                    <a:pt x="13039" y="1458"/>
                  </a:lnTo>
                  <a:cubicBezTo>
                    <a:pt x="13039" y="2330"/>
                    <a:pt x="12328" y="3042"/>
                    <a:pt x="11455" y="3042"/>
                  </a:cubicBezTo>
                  <a:lnTo>
                    <a:pt x="8586" y="3042"/>
                  </a:lnTo>
                  <a:cubicBezTo>
                    <a:pt x="3834" y="3042"/>
                    <a:pt x="1" y="6944"/>
                    <a:pt x="93" y="11696"/>
                  </a:cubicBezTo>
                  <a:cubicBezTo>
                    <a:pt x="162" y="16309"/>
                    <a:pt x="4029" y="20062"/>
                    <a:pt x="8712" y="20062"/>
                  </a:cubicBezTo>
                  <a:lnTo>
                    <a:pt x="14336" y="20062"/>
                  </a:lnTo>
                  <a:cubicBezTo>
                    <a:pt x="17642" y="20062"/>
                    <a:pt x="20316" y="22771"/>
                    <a:pt x="20258" y="26088"/>
                  </a:cubicBezTo>
                  <a:cubicBezTo>
                    <a:pt x="20212" y="29302"/>
                    <a:pt x="17492" y="31907"/>
                    <a:pt x="14221" y="31907"/>
                  </a:cubicBezTo>
                  <a:lnTo>
                    <a:pt x="8586" y="31907"/>
                  </a:lnTo>
                  <a:cubicBezTo>
                    <a:pt x="3834" y="31918"/>
                    <a:pt x="1" y="35821"/>
                    <a:pt x="93" y="40572"/>
                  </a:cubicBezTo>
                  <a:cubicBezTo>
                    <a:pt x="162" y="45186"/>
                    <a:pt x="4029" y="48939"/>
                    <a:pt x="8712" y="48939"/>
                  </a:cubicBezTo>
                  <a:lnTo>
                    <a:pt x="14336" y="48939"/>
                  </a:lnTo>
                  <a:cubicBezTo>
                    <a:pt x="17642" y="48939"/>
                    <a:pt x="20316" y="51659"/>
                    <a:pt x="20258" y="54965"/>
                  </a:cubicBezTo>
                  <a:cubicBezTo>
                    <a:pt x="20212" y="58178"/>
                    <a:pt x="17492" y="60795"/>
                    <a:pt x="14221" y="60795"/>
                  </a:cubicBezTo>
                  <a:lnTo>
                    <a:pt x="8586" y="60795"/>
                  </a:lnTo>
                  <a:cubicBezTo>
                    <a:pt x="3834" y="60795"/>
                    <a:pt x="1" y="64697"/>
                    <a:pt x="93" y="69449"/>
                  </a:cubicBezTo>
                  <a:cubicBezTo>
                    <a:pt x="162" y="74063"/>
                    <a:pt x="4029" y="77816"/>
                    <a:pt x="8712" y="77816"/>
                  </a:cubicBezTo>
                  <a:lnTo>
                    <a:pt x="14336" y="77816"/>
                  </a:lnTo>
                  <a:cubicBezTo>
                    <a:pt x="17642" y="77816"/>
                    <a:pt x="20316" y="80536"/>
                    <a:pt x="20258" y="83841"/>
                  </a:cubicBezTo>
                  <a:cubicBezTo>
                    <a:pt x="20212" y="87055"/>
                    <a:pt x="17492" y="89672"/>
                    <a:pt x="14221" y="89672"/>
                  </a:cubicBezTo>
                  <a:lnTo>
                    <a:pt x="8586" y="89672"/>
                  </a:lnTo>
                  <a:lnTo>
                    <a:pt x="8586" y="92254"/>
                  </a:lnTo>
                  <a:lnTo>
                    <a:pt x="14210" y="92254"/>
                  </a:lnTo>
                  <a:cubicBezTo>
                    <a:pt x="18893" y="92254"/>
                    <a:pt x="22760" y="88501"/>
                    <a:pt x="22841" y="83887"/>
                  </a:cubicBezTo>
                  <a:cubicBezTo>
                    <a:pt x="22921" y="79136"/>
                    <a:pt x="19088" y="75233"/>
                    <a:pt x="14325" y="75233"/>
                  </a:cubicBezTo>
                  <a:lnTo>
                    <a:pt x="8712" y="75233"/>
                  </a:lnTo>
                  <a:cubicBezTo>
                    <a:pt x="5430" y="75233"/>
                    <a:pt x="2721" y="72628"/>
                    <a:pt x="2664" y="69415"/>
                  </a:cubicBezTo>
                  <a:cubicBezTo>
                    <a:pt x="2606" y="66098"/>
                    <a:pt x="5281" y="63389"/>
                    <a:pt x="8586" y="63389"/>
                  </a:cubicBezTo>
                  <a:lnTo>
                    <a:pt x="14210" y="63389"/>
                  </a:lnTo>
                  <a:cubicBezTo>
                    <a:pt x="18893" y="63389"/>
                    <a:pt x="22760" y="59636"/>
                    <a:pt x="22841" y="55022"/>
                  </a:cubicBezTo>
                  <a:cubicBezTo>
                    <a:pt x="22921" y="50266"/>
                    <a:pt x="19099" y="46368"/>
                    <a:pt x="14346" y="46368"/>
                  </a:cubicBezTo>
                  <a:cubicBezTo>
                    <a:pt x="14339" y="46368"/>
                    <a:pt x="14332" y="46368"/>
                    <a:pt x="14325" y="46368"/>
                  </a:cubicBezTo>
                  <a:lnTo>
                    <a:pt x="8712" y="46368"/>
                  </a:lnTo>
                  <a:cubicBezTo>
                    <a:pt x="5430" y="46368"/>
                    <a:pt x="2721" y="43751"/>
                    <a:pt x="2664" y="40538"/>
                  </a:cubicBezTo>
                  <a:cubicBezTo>
                    <a:pt x="2606" y="37221"/>
                    <a:pt x="5281" y="34512"/>
                    <a:pt x="8586" y="34512"/>
                  </a:cubicBezTo>
                  <a:lnTo>
                    <a:pt x="14210" y="34512"/>
                  </a:lnTo>
                  <a:cubicBezTo>
                    <a:pt x="18893" y="34512"/>
                    <a:pt x="22760" y="30759"/>
                    <a:pt x="22841" y="26145"/>
                  </a:cubicBezTo>
                  <a:cubicBezTo>
                    <a:pt x="22921" y="21382"/>
                    <a:pt x="19088" y="17492"/>
                    <a:pt x="14325" y="17492"/>
                  </a:cubicBezTo>
                  <a:lnTo>
                    <a:pt x="8712" y="17492"/>
                  </a:lnTo>
                  <a:cubicBezTo>
                    <a:pt x="5430" y="17492"/>
                    <a:pt x="2721" y="14875"/>
                    <a:pt x="2664" y="11661"/>
                  </a:cubicBezTo>
                  <a:cubicBezTo>
                    <a:pt x="2606" y="8344"/>
                    <a:pt x="5281" y="5636"/>
                    <a:pt x="8586" y="5636"/>
                  </a:cubicBezTo>
                  <a:lnTo>
                    <a:pt x="11455" y="5636"/>
                  </a:lnTo>
                  <a:cubicBezTo>
                    <a:pt x="13751" y="5636"/>
                    <a:pt x="15622" y="3776"/>
                    <a:pt x="15622" y="1481"/>
                  </a:cubicBezTo>
                  <a:lnTo>
                    <a:pt x="15622"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44"/>
            <p:cNvSpPr/>
            <p:nvPr/>
          </p:nvSpPr>
          <p:spPr>
            <a:xfrm>
              <a:off x="3216795" y="2193083"/>
              <a:ext cx="90423" cy="76001"/>
            </a:xfrm>
            <a:custGeom>
              <a:rect b="b" l="l" r="r" t="t"/>
              <a:pathLst>
                <a:path extrusionOk="0" h="10372" w="12336">
                  <a:moveTo>
                    <a:pt x="6164" y="0"/>
                  </a:moveTo>
                  <a:cubicBezTo>
                    <a:pt x="4125" y="0"/>
                    <a:pt x="2125" y="1195"/>
                    <a:pt x="1306" y="3338"/>
                  </a:cubicBezTo>
                  <a:cubicBezTo>
                    <a:pt x="1" y="6752"/>
                    <a:pt x="2545" y="10371"/>
                    <a:pt x="6134" y="10371"/>
                  </a:cubicBezTo>
                  <a:cubicBezTo>
                    <a:pt x="6238" y="10371"/>
                    <a:pt x="6342" y="10368"/>
                    <a:pt x="6448" y="10362"/>
                  </a:cubicBezTo>
                  <a:lnTo>
                    <a:pt x="3716" y="7631"/>
                  </a:lnTo>
                  <a:lnTo>
                    <a:pt x="3693" y="7608"/>
                  </a:lnTo>
                  <a:cubicBezTo>
                    <a:pt x="2396" y="6242"/>
                    <a:pt x="2419" y="4096"/>
                    <a:pt x="3762" y="2764"/>
                  </a:cubicBezTo>
                  <a:cubicBezTo>
                    <a:pt x="4430" y="2101"/>
                    <a:pt x="5307" y="1769"/>
                    <a:pt x="6185" y="1769"/>
                  </a:cubicBezTo>
                  <a:cubicBezTo>
                    <a:pt x="7055" y="1769"/>
                    <a:pt x="7925" y="2096"/>
                    <a:pt x="8594" y="2753"/>
                  </a:cubicBezTo>
                  <a:lnTo>
                    <a:pt x="11325" y="5484"/>
                  </a:lnTo>
                  <a:lnTo>
                    <a:pt x="11325" y="5542"/>
                  </a:lnTo>
                  <a:lnTo>
                    <a:pt x="12335" y="5542"/>
                  </a:lnTo>
                  <a:lnTo>
                    <a:pt x="12335" y="4830"/>
                  </a:lnTo>
                  <a:lnTo>
                    <a:pt x="11325" y="4830"/>
                  </a:lnTo>
                  <a:cubicBezTo>
                    <a:pt x="11245" y="3579"/>
                    <a:pt x="10706" y="2408"/>
                    <a:pt x="9822" y="1525"/>
                  </a:cubicBezTo>
                  <a:cubicBezTo>
                    <a:pt x="8784" y="487"/>
                    <a:pt x="7466" y="0"/>
                    <a:pt x="6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44"/>
            <p:cNvSpPr/>
            <p:nvPr/>
          </p:nvSpPr>
          <p:spPr>
            <a:xfrm>
              <a:off x="3316610" y="2217792"/>
              <a:ext cx="150177" cy="26672"/>
            </a:xfrm>
            <a:custGeom>
              <a:rect b="b" l="l" r="r" t="t"/>
              <a:pathLst>
                <a:path extrusionOk="0" h="3640" w="20488">
                  <a:moveTo>
                    <a:pt x="18650" y="0"/>
                  </a:moveTo>
                  <a:cubicBezTo>
                    <a:pt x="18643" y="0"/>
                    <a:pt x="18636" y="0"/>
                    <a:pt x="18628" y="1"/>
                  </a:cubicBezTo>
                  <a:cubicBezTo>
                    <a:pt x="18043" y="1"/>
                    <a:pt x="17481" y="287"/>
                    <a:pt x="17148" y="781"/>
                  </a:cubicBezTo>
                  <a:cubicBezTo>
                    <a:pt x="16861" y="1194"/>
                    <a:pt x="16390" y="1447"/>
                    <a:pt x="15885" y="1458"/>
                  </a:cubicBezTo>
                  <a:lnTo>
                    <a:pt x="1" y="1458"/>
                  </a:lnTo>
                  <a:lnTo>
                    <a:pt x="1" y="2170"/>
                  </a:lnTo>
                  <a:lnTo>
                    <a:pt x="15885" y="2170"/>
                  </a:lnTo>
                  <a:cubicBezTo>
                    <a:pt x="16379" y="2170"/>
                    <a:pt x="16849" y="2422"/>
                    <a:pt x="17125" y="2835"/>
                  </a:cubicBezTo>
                  <a:cubicBezTo>
                    <a:pt x="17463" y="3342"/>
                    <a:pt x="18044" y="3639"/>
                    <a:pt x="18651" y="3639"/>
                  </a:cubicBezTo>
                  <a:cubicBezTo>
                    <a:pt x="18663" y="3639"/>
                    <a:pt x="18674" y="3639"/>
                    <a:pt x="18686" y="3639"/>
                  </a:cubicBezTo>
                  <a:cubicBezTo>
                    <a:pt x="19684" y="3616"/>
                    <a:pt x="20488" y="2790"/>
                    <a:pt x="20476" y="1791"/>
                  </a:cubicBezTo>
                  <a:cubicBezTo>
                    <a:pt x="20465" y="788"/>
                    <a:pt x="19650" y="0"/>
                    <a:pt x="186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44"/>
            <p:cNvSpPr/>
            <p:nvPr/>
          </p:nvSpPr>
          <p:spPr>
            <a:xfrm>
              <a:off x="3244021" y="2213249"/>
              <a:ext cx="55869" cy="55770"/>
            </a:xfrm>
            <a:custGeom>
              <a:rect b="b" l="l" r="r" t="t"/>
              <a:pathLst>
                <a:path extrusionOk="0" h="7611" w="7622">
                  <a:moveTo>
                    <a:pt x="4879" y="1"/>
                  </a:moveTo>
                  <a:lnTo>
                    <a:pt x="5093" y="214"/>
                  </a:lnTo>
                  <a:lnTo>
                    <a:pt x="5093" y="214"/>
                  </a:lnTo>
                  <a:cubicBezTo>
                    <a:pt x="5025" y="140"/>
                    <a:pt x="4954" y="69"/>
                    <a:pt x="4879" y="1"/>
                  </a:cubicBezTo>
                  <a:close/>
                  <a:moveTo>
                    <a:pt x="1" y="4879"/>
                  </a:moveTo>
                  <a:lnTo>
                    <a:pt x="1" y="4879"/>
                  </a:lnTo>
                  <a:cubicBezTo>
                    <a:pt x="64" y="4947"/>
                    <a:pt x="130" y="5012"/>
                    <a:pt x="197" y="5074"/>
                  </a:cubicBezTo>
                  <a:lnTo>
                    <a:pt x="197" y="5074"/>
                  </a:lnTo>
                  <a:lnTo>
                    <a:pt x="1" y="4879"/>
                  </a:lnTo>
                  <a:close/>
                  <a:moveTo>
                    <a:pt x="5093" y="214"/>
                  </a:moveTo>
                  <a:lnTo>
                    <a:pt x="5093" y="214"/>
                  </a:lnTo>
                  <a:cubicBezTo>
                    <a:pt x="6325" y="1553"/>
                    <a:pt x="6288" y="3654"/>
                    <a:pt x="4982" y="4970"/>
                  </a:cubicBezTo>
                  <a:cubicBezTo>
                    <a:pt x="4305" y="5648"/>
                    <a:pt x="3420" y="5984"/>
                    <a:pt x="2536" y="5984"/>
                  </a:cubicBezTo>
                  <a:cubicBezTo>
                    <a:pt x="1695" y="5984"/>
                    <a:pt x="855" y="5679"/>
                    <a:pt x="197" y="5074"/>
                  </a:cubicBezTo>
                  <a:lnTo>
                    <a:pt x="197" y="5074"/>
                  </a:lnTo>
                  <a:lnTo>
                    <a:pt x="2744" y="7610"/>
                  </a:lnTo>
                  <a:cubicBezTo>
                    <a:pt x="5349" y="7461"/>
                    <a:pt x="7438" y="5395"/>
                    <a:pt x="7622" y="2790"/>
                  </a:cubicBezTo>
                  <a:lnTo>
                    <a:pt x="7622" y="2732"/>
                  </a:lnTo>
                  <a:lnTo>
                    <a:pt x="5093" y="21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44"/>
            <p:cNvSpPr/>
            <p:nvPr/>
          </p:nvSpPr>
          <p:spPr>
            <a:xfrm>
              <a:off x="3234354" y="2206046"/>
              <a:ext cx="55276" cy="50369"/>
            </a:xfrm>
            <a:custGeom>
              <a:rect b="b" l="l" r="r" t="t"/>
              <a:pathLst>
                <a:path extrusionOk="0" h="6874" w="7541">
                  <a:moveTo>
                    <a:pt x="3795" y="1"/>
                  </a:moveTo>
                  <a:cubicBezTo>
                    <a:pt x="2915" y="1"/>
                    <a:pt x="2036" y="337"/>
                    <a:pt x="1366" y="1007"/>
                  </a:cubicBezTo>
                  <a:cubicBezTo>
                    <a:pt x="23" y="2327"/>
                    <a:pt x="0" y="4473"/>
                    <a:pt x="1297" y="5839"/>
                  </a:cubicBezTo>
                  <a:lnTo>
                    <a:pt x="1320" y="5862"/>
                  </a:lnTo>
                  <a:cubicBezTo>
                    <a:pt x="1990" y="6537"/>
                    <a:pt x="2871" y="6873"/>
                    <a:pt x="3753" y="6873"/>
                  </a:cubicBezTo>
                  <a:cubicBezTo>
                    <a:pt x="4639" y="6873"/>
                    <a:pt x="5525" y="6534"/>
                    <a:pt x="6198" y="5862"/>
                  </a:cubicBezTo>
                  <a:cubicBezTo>
                    <a:pt x="7541" y="4507"/>
                    <a:pt x="7541" y="2327"/>
                    <a:pt x="6198" y="984"/>
                  </a:cubicBezTo>
                  <a:cubicBezTo>
                    <a:pt x="5531" y="328"/>
                    <a:pt x="4663" y="1"/>
                    <a:pt x="37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44"/>
            <p:cNvSpPr/>
            <p:nvPr/>
          </p:nvSpPr>
          <p:spPr>
            <a:xfrm>
              <a:off x="3216795" y="1980642"/>
              <a:ext cx="90423" cy="76001"/>
            </a:xfrm>
            <a:custGeom>
              <a:rect b="b" l="l" r="r" t="t"/>
              <a:pathLst>
                <a:path extrusionOk="0" h="10372" w="12336">
                  <a:moveTo>
                    <a:pt x="6164" y="1"/>
                  </a:moveTo>
                  <a:cubicBezTo>
                    <a:pt x="4125" y="1"/>
                    <a:pt x="2125" y="1195"/>
                    <a:pt x="1306" y="3339"/>
                  </a:cubicBezTo>
                  <a:cubicBezTo>
                    <a:pt x="1" y="6752"/>
                    <a:pt x="2545" y="10372"/>
                    <a:pt x="6134" y="10372"/>
                  </a:cubicBezTo>
                  <a:cubicBezTo>
                    <a:pt x="6238" y="10372"/>
                    <a:pt x="6342" y="10369"/>
                    <a:pt x="6448" y="10363"/>
                  </a:cubicBezTo>
                  <a:lnTo>
                    <a:pt x="3716" y="7631"/>
                  </a:lnTo>
                  <a:cubicBezTo>
                    <a:pt x="3716" y="7620"/>
                    <a:pt x="3693" y="7608"/>
                    <a:pt x="3693" y="7608"/>
                  </a:cubicBezTo>
                  <a:cubicBezTo>
                    <a:pt x="2362" y="6242"/>
                    <a:pt x="2385" y="4073"/>
                    <a:pt x="3727" y="2730"/>
                  </a:cubicBezTo>
                  <a:cubicBezTo>
                    <a:pt x="4403" y="2066"/>
                    <a:pt x="5282" y="1733"/>
                    <a:pt x="6159" y="1733"/>
                  </a:cubicBezTo>
                  <a:cubicBezTo>
                    <a:pt x="7041" y="1733"/>
                    <a:pt x="7921" y="2069"/>
                    <a:pt x="8594" y="2742"/>
                  </a:cubicBezTo>
                  <a:lnTo>
                    <a:pt x="11325" y="5485"/>
                  </a:lnTo>
                  <a:lnTo>
                    <a:pt x="11325" y="5542"/>
                  </a:lnTo>
                  <a:lnTo>
                    <a:pt x="12335" y="5542"/>
                  </a:lnTo>
                  <a:lnTo>
                    <a:pt x="12335" y="4831"/>
                  </a:lnTo>
                  <a:lnTo>
                    <a:pt x="11325" y="4831"/>
                  </a:lnTo>
                  <a:cubicBezTo>
                    <a:pt x="11245" y="3580"/>
                    <a:pt x="10706" y="2397"/>
                    <a:pt x="9822" y="1525"/>
                  </a:cubicBezTo>
                  <a:cubicBezTo>
                    <a:pt x="8784" y="488"/>
                    <a:pt x="7466" y="1"/>
                    <a:pt x="61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44"/>
            <p:cNvSpPr/>
            <p:nvPr/>
          </p:nvSpPr>
          <p:spPr>
            <a:xfrm>
              <a:off x="3316610" y="2005358"/>
              <a:ext cx="153043" cy="26584"/>
            </a:xfrm>
            <a:custGeom>
              <a:rect b="b" l="l" r="r" t="t"/>
              <a:pathLst>
                <a:path extrusionOk="0" h="3628" w="20879">
                  <a:moveTo>
                    <a:pt x="18628" y="0"/>
                  </a:moveTo>
                  <a:cubicBezTo>
                    <a:pt x="18043" y="0"/>
                    <a:pt x="17481" y="287"/>
                    <a:pt x="17148" y="769"/>
                  </a:cubicBezTo>
                  <a:cubicBezTo>
                    <a:pt x="16861" y="1194"/>
                    <a:pt x="16390" y="1446"/>
                    <a:pt x="15885" y="1458"/>
                  </a:cubicBezTo>
                  <a:lnTo>
                    <a:pt x="1" y="1458"/>
                  </a:lnTo>
                  <a:lnTo>
                    <a:pt x="1" y="2169"/>
                  </a:lnTo>
                  <a:lnTo>
                    <a:pt x="15885" y="2169"/>
                  </a:lnTo>
                  <a:cubicBezTo>
                    <a:pt x="16379" y="2169"/>
                    <a:pt x="16849" y="2422"/>
                    <a:pt x="17125" y="2823"/>
                  </a:cubicBezTo>
                  <a:cubicBezTo>
                    <a:pt x="17490" y="3363"/>
                    <a:pt x="18064" y="3628"/>
                    <a:pt x="18635" y="3628"/>
                  </a:cubicBezTo>
                  <a:cubicBezTo>
                    <a:pt x="19268" y="3628"/>
                    <a:pt x="19897" y="3302"/>
                    <a:pt x="20235" y="2663"/>
                  </a:cubicBezTo>
                  <a:cubicBezTo>
                    <a:pt x="20878" y="1458"/>
                    <a:pt x="20006" y="0"/>
                    <a:pt x="186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44"/>
            <p:cNvSpPr/>
            <p:nvPr/>
          </p:nvSpPr>
          <p:spPr>
            <a:xfrm>
              <a:off x="3244021" y="2000727"/>
              <a:ext cx="55869" cy="55850"/>
            </a:xfrm>
            <a:custGeom>
              <a:rect b="b" l="l" r="r" t="t"/>
              <a:pathLst>
                <a:path extrusionOk="0" h="7622" w="7622">
                  <a:moveTo>
                    <a:pt x="4879" y="1"/>
                  </a:moveTo>
                  <a:cubicBezTo>
                    <a:pt x="6141" y="1367"/>
                    <a:pt x="6095" y="3478"/>
                    <a:pt x="4787" y="4787"/>
                  </a:cubicBezTo>
                  <a:cubicBezTo>
                    <a:pt x="4115" y="5459"/>
                    <a:pt x="3232" y="5798"/>
                    <a:pt x="2346" y="5798"/>
                  </a:cubicBezTo>
                  <a:cubicBezTo>
                    <a:pt x="1507" y="5798"/>
                    <a:pt x="666" y="5493"/>
                    <a:pt x="1" y="4879"/>
                  </a:cubicBezTo>
                  <a:lnTo>
                    <a:pt x="1" y="4879"/>
                  </a:lnTo>
                  <a:lnTo>
                    <a:pt x="2744" y="7622"/>
                  </a:lnTo>
                  <a:cubicBezTo>
                    <a:pt x="5349" y="7472"/>
                    <a:pt x="7438" y="5407"/>
                    <a:pt x="7622" y="2801"/>
                  </a:cubicBezTo>
                  <a:lnTo>
                    <a:pt x="7622" y="2732"/>
                  </a:lnTo>
                  <a:lnTo>
                    <a:pt x="48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44"/>
            <p:cNvSpPr/>
            <p:nvPr/>
          </p:nvSpPr>
          <p:spPr>
            <a:xfrm>
              <a:off x="3234098" y="1993392"/>
              <a:ext cx="55532" cy="50552"/>
            </a:xfrm>
            <a:custGeom>
              <a:rect b="b" l="l" r="r" t="t"/>
              <a:pathLst>
                <a:path extrusionOk="0" h="6899" w="7576">
                  <a:moveTo>
                    <a:pt x="3793" y="0"/>
                  </a:moveTo>
                  <a:cubicBezTo>
                    <a:pt x="2917" y="0"/>
                    <a:pt x="2041" y="333"/>
                    <a:pt x="1366" y="1002"/>
                  </a:cubicBezTo>
                  <a:cubicBezTo>
                    <a:pt x="24" y="2333"/>
                    <a:pt x="1" y="4514"/>
                    <a:pt x="1332" y="5868"/>
                  </a:cubicBezTo>
                  <a:cubicBezTo>
                    <a:pt x="1343" y="5880"/>
                    <a:pt x="1343" y="5880"/>
                    <a:pt x="1355" y="5891"/>
                  </a:cubicBezTo>
                  <a:cubicBezTo>
                    <a:pt x="2026" y="6563"/>
                    <a:pt x="2910" y="6898"/>
                    <a:pt x="3794" y="6898"/>
                  </a:cubicBezTo>
                  <a:cubicBezTo>
                    <a:pt x="4678" y="6898"/>
                    <a:pt x="5561" y="6563"/>
                    <a:pt x="6233" y="5891"/>
                  </a:cubicBezTo>
                  <a:cubicBezTo>
                    <a:pt x="7576" y="4537"/>
                    <a:pt x="7576" y="2356"/>
                    <a:pt x="6233" y="1013"/>
                  </a:cubicBezTo>
                  <a:cubicBezTo>
                    <a:pt x="5558" y="339"/>
                    <a:pt x="4676" y="0"/>
                    <a:pt x="3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44"/>
            <p:cNvSpPr/>
            <p:nvPr/>
          </p:nvSpPr>
          <p:spPr>
            <a:xfrm>
              <a:off x="3088670" y="2111564"/>
              <a:ext cx="139746" cy="26679"/>
            </a:xfrm>
            <a:custGeom>
              <a:rect b="b" l="l" r="r" t="t"/>
              <a:pathLst>
                <a:path extrusionOk="0" h="3641" w="19065">
                  <a:moveTo>
                    <a:pt x="2249" y="1"/>
                  </a:moveTo>
                  <a:cubicBezTo>
                    <a:pt x="1614" y="1"/>
                    <a:pt x="981" y="326"/>
                    <a:pt x="643" y="966"/>
                  </a:cubicBezTo>
                  <a:cubicBezTo>
                    <a:pt x="0" y="2171"/>
                    <a:pt x="873" y="3640"/>
                    <a:pt x="2250" y="3640"/>
                  </a:cubicBezTo>
                  <a:cubicBezTo>
                    <a:pt x="2847" y="3640"/>
                    <a:pt x="3409" y="3353"/>
                    <a:pt x="3742" y="2860"/>
                  </a:cubicBezTo>
                  <a:cubicBezTo>
                    <a:pt x="4029" y="2435"/>
                    <a:pt x="4488" y="2182"/>
                    <a:pt x="5004" y="2182"/>
                  </a:cubicBezTo>
                  <a:lnTo>
                    <a:pt x="19064" y="2182"/>
                  </a:lnTo>
                  <a:lnTo>
                    <a:pt x="19064" y="1459"/>
                  </a:lnTo>
                  <a:lnTo>
                    <a:pt x="5004" y="1459"/>
                  </a:lnTo>
                  <a:cubicBezTo>
                    <a:pt x="4499" y="1459"/>
                    <a:pt x="4040" y="1218"/>
                    <a:pt x="3765" y="805"/>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44"/>
            <p:cNvSpPr/>
            <p:nvPr/>
          </p:nvSpPr>
          <p:spPr>
            <a:xfrm>
              <a:off x="3234603" y="2086687"/>
              <a:ext cx="101301" cy="76257"/>
            </a:xfrm>
            <a:custGeom>
              <a:rect b="b" l="l" r="r" t="t"/>
              <a:pathLst>
                <a:path extrusionOk="0" h="10407" w="13820">
                  <a:moveTo>
                    <a:pt x="8445" y="0"/>
                  </a:moveTo>
                  <a:cubicBezTo>
                    <a:pt x="5733" y="0"/>
                    <a:pt x="3459" y="2121"/>
                    <a:pt x="3283" y="4866"/>
                  </a:cubicBezTo>
                  <a:lnTo>
                    <a:pt x="0" y="4866"/>
                  </a:lnTo>
                  <a:lnTo>
                    <a:pt x="0" y="5577"/>
                  </a:lnTo>
                  <a:lnTo>
                    <a:pt x="3283" y="5577"/>
                  </a:lnTo>
                  <a:cubicBezTo>
                    <a:pt x="3471" y="8312"/>
                    <a:pt x="5753" y="10406"/>
                    <a:pt x="8459" y="10406"/>
                  </a:cubicBezTo>
                  <a:cubicBezTo>
                    <a:pt x="8558" y="10406"/>
                    <a:pt x="8658" y="10404"/>
                    <a:pt x="8758" y="10398"/>
                  </a:cubicBezTo>
                  <a:lnTo>
                    <a:pt x="6015" y="7666"/>
                  </a:lnTo>
                  <a:lnTo>
                    <a:pt x="5992" y="7643"/>
                  </a:lnTo>
                  <a:cubicBezTo>
                    <a:pt x="4672" y="6278"/>
                    <a:pt x="4683" y="4108"/>
                    <a:pt x="6038" y="2766"/>
                  </a:cubicBezTo>
                  <a:cubicBezTo>
                    <a:pt x="6708" y="2101"/>
                    <a:pt x="7586" y="1768"/>
                    <a:pt x="8465" y="1768"/>
                  </a:cubicBezTo>
                  <a:cubicBezTo>
                    <a:pt x="9348" y="1768"/>
                    <a:pt x="10231" y="2104"/>
                    <a:pt x="10904" y="2777"/>
                  </a:cubicBezTo>
                  <a:lnTo>
                    <a:pt x="13635" y="5520"/>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44"/>
            <p:cNvSpPr/>
            <p:nvPr/>
          </p:nvSpPr>
          <p:spPr>
            <a:xfrm>
              <a:off x="3278765" y="2107116"/>
              <a:ext cx="55781" cy="55762"/>
            </a:xfrm>
            <a:custGeom>
              <a:rect b="b" l="l" r="r" t="t"/>
              <a:pathLst>
                <a:path extrusionOk="0" h="7610" w="7610">
                  <a:moveTo>
                    <a:pt x="4878" y="1"/>
                  </a:moveTo>
                  <a:cubicBezTo>
                    <a:pt x="6221" y="1344"/>
                    <a:pt x="6221" y="3524"/>
                    <a:pt x="4878" y="4878"/>
                  </a:cubicBezTo>
                  <a:cubicBezTo>
                    <a:pt x="4201" y="5550"/>
                    <a:pt x="3317" y="5885"/>
                    <a:pt x="2435" y="5885"/>
                  </a:cubicBezTo>
                  <a:cubicBezTo>
                    <a:pt x="1552" y="5885"/>
                    <a:pt x="672" y="5550"/>
                    <a:pt x="0" y="4878"/>
                  </a:cubicBezTo>
                  <a:lnTo>
                    <a:pt x="0" y="4878"/>
                  </a:lnTo>
                  <a:lnTo>
                    <a:pt x="2732" y="7610"/>
                  </a:lnTo>
                  <a:cubicBezTo>
                    <a:pt x="5360" y="7461"/>
                    <a:pt x="7460" y="5360"/>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44"/>
            <p:cNvSpPr/>
            <p:nvPr/>
          </p:nvSpPr>
          <p:spPr>
            <a:xfrm>
              <a:off x="3268754" y="2099693"/>
              <a:ext cx="54938" cy="49864"/>
            </a:xfrm>
            <a:custGeom>
              <a:rect b="b" l="l" r="r" t="t"/>
              <a:pathLst>
                <a:path extrusionOk="0" h="6805" w="7495">
                  <a:moveTo>
                    <a:pt x="3792" y="1"/>
                  </a:moveTo>
                  <a:cubicBezTo>
                    <a:pt x="2917" y="1"/>
                    <a:pt x="2040" y="333"/>
                    <a:pt x="1366" y="1002"/>
                  </a:cubicBezTo>
                  <a:cubicBezTo>
                    <a:pt x="23" y="2333"/>
                    <a:pt x="0" y="4514"/>
                    <a:pt x="1332" y="5868"/>
                  </a:cubicBezTo>
                  <a:lnTo>
                    <a:pt x="1332" y="5857"/>
                  </a:lnTo>
                  <a:lnTo>
                    <a:pt x="1355" y="5891"/>
                  </a:lnTo>
                  <a:cubicBezTo>
                    <a:pt x="2019" y="6500"/>
                    <a:pt x="2860" y="6804"/>
                    <a:pt x="3700" y="6804"/>
                  </a:cubicBezTo>
                  <a:cubicBezTo>
                    <a:pt x="4585" y="6804"/>
                    <a:pt x="5469" y="6466"/>
                    <a:pt x="6141" y="5788"/>
                  </a:cubicBezTo>
                  <a:cubicBezTo>
                    <a:pt x="7449" y="4480"/>
                    <a:pt x="7495" y="2368"/>
                    <a:pt x="6232" y="1014"/>
                  </a:cubicBezTo>
                  <a:cubicBezTo>
                    <a:pt x="5558" y="339"/>
                    <a:pt x="4675" y="1"/>
                    <a:pt x="37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44"/>
            <p:cNvSpPr/>
            <p:nvPr/>
          </p:nvSpPr>
          <p:spPr>
            <a:xfrm>
              <a:off x="3088670" y="2323456"/>
              <a:ext cx="139746" cy="26716"/>
            </a:xfrm>
            <a:custGeom>
              <a:rect b="b" l="l" r="r" t="t"/>
              <a:pathLst>
                <a:path extrusionOk="0" h="3646" w="19065">
                  <a:moveTo>
                    <a:pt x="2249" y="1"/>
                  </a:moveTo>
                  <a:cubicBezTo>
                    <a:pt x="1614" y="1"/>
                    <a:pt x="981" y="327"/>
                    <a:pt x="643" y="960"/>
                  </a:cubicBezTo>
                  <a:cubicBezTo>
                    <a:pt x="0" y="2177"/>
                    <a:pt x="873" y="3646"/>
                    <a:pt x="2250" y="3646"/>
                  </a:cubicBezTo>
                  <a:cubicBezTo>
                    <a:pt x="2847" y="3646"/>
                    <a:pt x="3398" y="3347"/>
                    <a:pt x="3742" y="2865"/>
                  </a:cubicBezTo>
                  <a:cubicBezTo>
                    <a:pt x="4029" y="2441"/>
                    <a:pt x="4488" y="2188"/>
                    <a:pt x="5004" y="2177"/>
                  </a:cubicBezTo>
                  <a:lnTo>
                    <a:pt x="19064" y="2177"/>
                  </a:lnTo>
                  <a:lnTo>
                    <a:pt x="19064" y="1465"/>
                  </a:lnTo>
                  <a:lnTo>
                    <a:pt x="5004" y="1465"/>
                  </a:lnTo>
                  <a:cubicBezTo>
                    <a:pt x="4499" y="1465"/>
                    <a:pt x="4040" y="1224"/>
                    <a:pt x="3765" y="811"/>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44"/>
            <p:cNvSpPr/>
            <p:nvPr/>
          </p:nvSpPr>
          <p:spPr>
            <a:xfrm>
              <a:off x="3234603" y="2298535"/>
              <a:ext cx="101301" cy="76257"/>
            </a:xfrm>
            <a:custGeom>
              <a:rect b="b" l="l" r="r" t="t"/>
              <a:pathLst>
                <a:path extrusionOk="0" h="10407" w="13820">
                  <a:moveTo>
                    <a:pt x="8445" y="0"/>
                  </a:moveTo>
                  <a:cubicBezTo>
                    <a:pt x="5733" y="0"/>
                    <a:pt x="3459" y="2121"/>
                    <a:pt x="3283" y="4866"/>
                  </a:cubicBezTo>
                  <a:lnTo>
                    <a:pt x="0" y="4866"/>
                  </a:lnTo>
                  <a:lnTo>
                    <a:pt x="0" y="5578"/>
                  </a:lnTo>
                  <a:lnTo>
                    <a:pt x="3283" y="5578"/>
                  </a:lnTo>
                  <a:cubicBezTo>
                    <a:pt x="3471" y="8313"/>
                    <a:pt x="5753" y="10407"/>
                    <a:pt x="8459" y="10407"/>
                  </a:cubicBezTo>
                  <a:cubicBezTo>
                    <a:pt x="8558" y="10407"/>
                    <a:pt x="8658" y="10404"/>
                    <a:pt x="8758" y="10398"/>
                  </a:cubicBezTo>
                  <a:lnTo>
                    <a:pt x="6015" y="7666"/>
                  </a:lnTo>
                  <a:lnTo>
                    <a:pt x="5992" y="7632"/>
                  </a:lnTo>
                  <a:cubicBezTo>
                    <a:pt x="4695" y="6278"/>
                    <a:pt x="4729" y="4120"/>
                    <a:pt x="6060" y="2800"/>
                  </a:cubicBezTo>
                  <a:cubicBezTo>
                    <a:pt x="6736" y="2136"/>
                    <a:pt x="7616" y="1803"/>
                    <a:pt x="8495" y="1803"/>
                  </a:cubicBezTo>
                  <a:cubicBezTo>
                    <a:pt x="9363" y="1803"/>
                    <a:pt x="10231" y="2127"/>
                    <a:pt x="10904" y="2777"/>
                  </a:cubicBezTo>
                  <a:lnTo>
                    <a:pt x="13635" y="5509"/>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44"/>
            <p:cNvSpPr/>
            <p:nvPr/>
          </p:nvSpPr>
          <p:spPr>
            <a:xfrm>
              <a:off x="3278765" y="2318964"/>
              <a:ext cx="55781" cy="55770"/>
            </a:xfrm>
            <a:custGeom>
              <a:rect b="b" l="l" r="r" t="t"/>
              <a:pathLst>
                <a:path extrusionOk="0" h="7611" w="7610">
                  <a:moveTo>
                    <a:pt x="4878" y="1"/>
                  </a:moveTo>
                  <a:lnTo>
                    <a:pt x="4878" y="1"/>
                  </a:lnTo>
                  <a:cubicBezTo>
                    <a:pt x="6221" y="1344"/>
                    <a:pt x="6221" y="3524"/>
                    <a:pt x="4878" y="4878"/>
                  </a:cubicBezTo>
                  <a:cubicBezTo>
                    <a:pt x="4201" y="5550"/>
                    <a:pt x="3317" y="5886"/>
                    <a:pt x="2435" y="5886"/>
                  </a:cubicBezTo>
                  <a:cubicBezTo>
                    <a:pt x="1552" y="5886"/>
                    <a:pt x="672" y="5550"/>
                    <a:pt x="0" y="4879"/>
                  </a:cubicBezTo>
                  <a:lnTo>
                    <a:pt x="0" y="4879"/>
                  </a:lnTo>
                  <a:lnTo>
                    <a:pt x="2732" y="7610"/>
                  </a:lnTo>
                  <a:cubicBezTo>
                    <a:pt x="5360" y="7461"/>
                    <a:pt x="7460" y="5361"/>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44"/>
            <p:cNvSpPr/>
            <p:nvPr/>
          </p:nvSpPr>
          <p:spPr>
            <a:xfrm>
              <a:off x="3269004" y="2311754"/>
              <a:ext cx="56287" cy="51058"/>
            </a:xfrm>
            <a:custGeom>
              <a:rect b="b" l="l" r="r" t="t"/>
              <a:pathLst>
                <a:path extrusionOk="0" h="6968" w="7679">
                  <a:moveTo>
                    <a:pt x="3790" y="0"/>
                  </a:moveTo>
                  <a:cubicBezTo>
                    <a:pt x="2912" y="0"/>
                    <a:pt x="2035" y="333"/>
                    <a:pt x="1366" y="996"/>
                  </a:cubicBezTo>
                  <a:cubicBezTo>
                    <a:pt x="24" y="2327"/>
                    <a:pt x="1" y="4474"/>
                    <a:pt x="1298" y="5840"/>
                  </a:cubicBezTo>
                  <a:lnTo>
                    <a:pt x="1298" y="5828"/>
                  </a:lnTo>
                  <a:lnTo>
                    <a:pt x="1321" y="5862"/>
                  </a:lnTo>
                  <a:cubicBezTo>
                    <a:pt x="2002" y="6597"/>
                    <a:pt x="2928" y="6968"/>
                    <a:pt x="3856" y="6968"/>
                  </a:cubicBezTo>
                  <a:cubicBezTo>
                    <a:pt x="4739" y="6968"/>
                    <a:pt x="5624" y="6632"/>
                    <a:pt x="6302" y="5954"/>
                  </a:cubicBezTo>
                  <a:cubicBezTo>
                    <a:pt x="7679" y="4566"/>
                    <a:pt x="7645" y="2316"/>
                    <a:pt x="6198" y="985"/>
                  </a:cubicBezTo>
                  <a:cubicBezTo>
                    <a:pt x="5530" y="328"/>
                    <a:pt x="4659" y="0"/>
                    <a:pt x="37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44"/>
            <p:cNvSpPr/>
            <p:nvPr/>
          </p:nvSpPr>
          <p:spPr>
            <a:xfrm>
              <a:off x="3216780" y="2404433"/>
              <a:ext cx="90438" cy="76074"/>
            </a:xfrm>
            <a:custGeom>
              <a:rect b="b" l="l" r="r" t="t"/>
              <a:pathLst>
                <a:path extrusionOk="0" h="10382" w="12338">
                  <a:moveTo>
                    <a:pt x="6169" y="0"/>
                  </a:moveTo>
                  <a:cubicBezTo>
                    <a:pt x="4129" y="0"/>
                    <a:pt x="2128" y="1197"/>
                    <a:pt x="1308" y="3349"/>
                  </a:cubicBezTo>
                  <a:cubicBezTo>
                    <a:pt x="1" y="6767"/>
                    <a:pt x="2554" y="10381"/>
                    <a:pt x="6151" y="10381"/>
                  </a:cubicBezTo>
                  <a:cubicBezTo>
                    <a:pt x="6250" y="10381"/>
                    <a:pt x="6349" y="10378"/>
                    <a:pt x="6450" y="10373"/>
                  </a:cubicBezTo>
                  <a:lnTo>
                    <a:pt x="3718" y="7630"/>
                  </a:lnTo>
                  <a:cubicBezTo>
                    <a:pt x="3638" y="7550"/>
                    <a:pt x="3557" y="7458"/>
                    <a:pt x="3477" y="7377"/>
                  </a:cubicBezTo>
                  <a:cubicBezTo>
                    <a:pt x="2318" y="5943"/>
                    <a:pt x="2478" y="3854"/>
                    <a:pt x="3844" y="2626"/>
                  </a:cubicBezTo>
                  <a:cubicBezTo>
                    <a:pt x="4504" y="2033"/>
                    <a:pt x="5332" y="1737"/>
                    <a:pt x="6159" y="1737"/>
                  </a:cubicBezTo>
                  <a:cubicBezTo>
                    <a:pt x="7043" y="1737"/>
                    <a:pt x="7925" y="2076"/>
                    <a:pt x="8596" y="2752"/>
                  </a:cubicBezTo>
                  <a:lnTo>
                    <a:pt x="11327" y="5484"/>
                  </a:lnTo>
                  <a:lnTo>
                    <a:pt x="11327" y="5552"/>
                  </a:lnTo>
                  <a:lnTo>
                    <a:pt x="12337" y="5552"/>
                  </a:lnTo>
                  <a:lnTo>
                    <a:pt x="12337" y="4841"/>
                  </a:lnTo>
                  <a:lnTo>
                    <a:pt x="11327" y="4841"/>
                  </a:lnTo>
                  <a:cubicBezTo>
                    <a:pt x="11247" y="3590"/>
                    <a:pt x="10708" y="2408"/>
                    <a:pt x="9824" y="1524"/>
                  </a:cubicBezTo>
                  <a:cubicBezTo>
                    <a:pt x="8787" y="487"/>
                    <a:pt x="7470" y="0"/>
                    <a:pt x="616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44"/>
            <p:cNvSpPr/>
            <p:nvPr/>
          </p:nvSpPr>
          <p:spPr>
            <a:xfrm>
              <a:off x="3316610" y="2429134"/>
              <a:ext cx="153043" cy="26672"/>
            </a:xfrm>
            <a:custGeom>
              <a:rect b="b" l="l" r="r" t="t"/>
              <a:pathLst>
                <a:path extrusionOk="0" h="3640" w="20879">
                  <a:moveTo>
                    <a:pt x="18628" y="1"/>
                  </a:moveTo>
                  <a:cubicBezTo>
                    <a:pt x="18043" y="1"/>
                    <a:pt x="17481" y="299"/>
                    <a:pt x="17148" y="781"/>
                  </a:cubicBezTo>
                  <a:cubicBezTo>
                    <a:pt x="16861" y="1206"/>
                    <a:pt x="16390" y="1458"/>
                    <a:pt x="15885" y="1470"/>
                  </a:cubicBezTo>
                  <a:lnTo>
                    <a:pt x="1" y="1470"/>
                  </a:lnTo>
                  <a:lnTo>
                    <a:pt x="1" y="2181"/>
                  </a:lnTo>
                  <a:lnTo>
                    <a:pt x="15885" y="2181"/>
                  </a:lnTo>
                  <a:cubicBezTo>
                    <a:pt x="16379" y="2181"/>
                    <a:pt x="16849" y="2423"/>
                    <a:pt x="17125" y="2836"/>
                  </a:cubicBezTo>
                  <a:cubicBezTo>
                    <a:pt x="17490" y="3375"/>
                    <a:pt x="18064" y="3640"/>
                    <a:pt x="18635" y="3640"/>
                  </a:cubicBezTo>
                  <a:cubicBezTo>
                    <a:pt x="19268" y="3640"/>
                    <a:pt x="19897" y="3314"/>
                    <a:pt x="20235" y="2675"/>
                  </a:cubicBezTo>
                  <a:cubicBezTo>
                    <a:pt x="20878" y="1470"/>
                    <a:pt x="20006" y="1"/>
                    <a:pt x="186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44"/>
            <p:cNvSpPr/>
            <p:nvPr/>
          </p:nvSpPr>
          <p:spPr>
            <a:xfrm>
              <a:off x="3244021" y="2424598"/>
              <a:ext cx="55869" cy="55762"/>
            </a:xfrm>
            <a:custGeom>
              <a:rect b="b" l="l" r="r" t="t"/>
              <a:pathLst>
                <a:path extrusionOk="0" h="7610" w="7622">
                  <a:moveTo>
                    <a:pt x="4879" y="0"/>
                  </a:moveTo>
                  <a:lnTo>
                    <a:pt x="5074" y="194"/>
                  </a:lnTo>
                  <a:lnTo>
                    <a:pt x="5074" y="194"/>
                  </a:lnTo>
                  <a:cubicBezTo>
                    <a:pt x="5012" y="128"/>
                    <a:pt x="4947" y="63"/>
                    <a:pt x="4879" y="0"/>
                  </a:cubicBezTo>
                  <a:close/>
                  <a:moveTo>
                    <a:pt x="1" y="4878"/>
                  </a:moveTo>
                  <a:lnTo>
                    <a:pt x="1" y="4878"/>
                  </a:lnTo>
                  <a:cubicBezTo>
                    <a:pt x="64" y="4946"/>
                    <a:pt x="130" y="5011"/>
                    <a:pt x="197" y="5073"/>
                  </a:cubicBezTo>
                  <a:lnTo>
                    <a:pt x="197" y="5073"/>
                  </a:lnTo>
                  <a:lnTo>
                    <a:pt x="1" y="4878"/>
                  </a:lnTo>
                  <a:close/>
                  <a:moveTo>
                    <a:pt x="5074" y="194"/>
                  </a:moveTo>
                  <a:lnTo>
                    <a:pt x="5074" y="194"/>
                  </a:lnTo>
                  <a:cubicBezTo>
                    <a:pt x="6325" y="1543"/>
                    <a:pt x="6294" y="3657"/>
                    <a:pt x="4982" y="4970"/>
                  </a:cubicBezTo>
                  <a:cubicBezTo>
                    <a:pt x="4305" y="5647"/>
                    <a:pt x="3420" y="5983"/>
                    <a:pt x="2536" y="5983"/>
                  </a:cubicBezTo>
                  <a:cubicBezTo>
                    <a:pt x="1695" y="5983"/>
                    <a:pt x="855" y="5678"/>
                    <a:pt x="197" y="5073"/>
                  </a:cubicBezTo>
                  <a:lnTo>
                    <a:pt x="197" y="5073"/>
                  </a:lnTo>
                  <a:lnTo>
                    <a:pt x="2744" y="7609"/>
                  </a:lnTo>
                  <a:cubicBezTo>
                    <a:pt x="5349" y="7472"/>
                    <a:pt x="7438" y="5406"/>
                    <a:pt x="7622" y="2800"/>
                  </a:cubicBezTo>
                  <a:lnTo>
                    <a:pt x="7622" y="2732"/>
                  </a:lnTo>
                  <a:lnTo>
                    <a:pt x="5074" y="19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44"/>
            <p:cNvSpPr/>
            <p:nvPr/>
          </p:nvSpPr>
          <p:spPr>
            <a:xfrm>
              <a:off x="3233761" y="2417183"/>
              <a:ext cx="55869" cy="50618"/>
            </a:xfrm>
            <a:custGeom>
              <a:rect b="b" l="l" r="r" t="t"/>
              <a:pathLst>
                <a:path extrusionOk="0" h="6908" w="7622">
                  <a:moveTo>
                    <a:pt x="3836" y="1"/>
                  </a:moveTo>
                  <a:cubicBezTo>
                    <a:pt x="3011" y="1"/>
                    <a:pt x="2185" y="294"/>
                    <a:pt x="1527" y="886"/>
                  </a:cubicBezTo>
                  <a:cubicBezTo>
                    <a:pt x="161" y="2125"/>
                    <a:pt x="1" y="4214"/>
                    <a:pt x="1160" y="5637"/>
                  </a:cubicBezTo>
                  <a:cubicBezTo>
                    <a:pt x="1240" y="5729"/>
                    <a:pt x="1321" y="5810"/>
                    <a:pt x="1401" y="5901"/>
                  </a:cubicBezTo>
                  <a:cubicBezTo>
                    <a:pt x="2071" y="6571"/>
                    <a:pt x="2952" y="6907"/>
                    <a:pt x="3834" y="6907"/>
                  </a:cubicBezTo>
                  <a:cubicBezTo>
                    <a:pt x="4720" y="6907"/>
                    <a:pt x="5606" y="6568"/>
                    <a:pt x="6279" y="5890"/>
                  </a:cubicBezTo>
                  <a:cubicBezTo>
                    <a:pt x="7622" y="4547"/>
                    <a:pt x="7622" y="2366"/>
                    <a:pt x="6279" y="1012"/>
                  </a:cubicBezTo>
                  <a:cubicBezTo>
                    <a:pt x="5607" y="340"/>
                    <a:pt x="4722" y="1"/>
                    <a:pt x="38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44"/>
            <p:cNvSpPr/>
            <p:nvPr/>
          </p:nvSpPr>
          <p:spPr>
            <a:xfrm>
              <a:off x="3091763" y="2535751"/>
              <a:ext cx="136653" cy="26716"/>
            </a:xfrm>
            <a:custGeom>
              <a:rect b="b" l="l" r="r" t="t"/>
              <a:pathLst>
                <a:path extrusionOk="0" h="3646" w="18643">
                  <a:moveTo>
                    <a:pt x="1849" y="1"/>
                  </a:moveTo>
                  <a:cubicBezTo>
                    <a:pt x="927" y="1"/>
                    <a:pt x="22" y="689"/>
                    <a:pt x="15" y="1806"/>
                  </a:cubicBezTo>
                  <a:cubicBezTo>
                    <a:pt x="0" y="2936"/>
                    <a:pt x="914" y="3646"/>
                    <a:pt x="1847" y="3646"/>
                  </a:cubicBezTo>
                  <a:cubicBezTo>
                    <a:pt x="2392" y="3646"/>
                    <a:pt x="2943" y="3403"/>
                    <a:pt x="3320" y="2862"/>
                  </a:cubicBezTo>
                  <a:cubicBezTo>
                    <a:pt x="3607" y="2437"/>
                    <a:pt x="4066" y="2185"/>
                    <a:pt x="4582" y="2185"/>
                  </a:cubicBezTo>
                  <a:lnTo>
                    <a:pt x="18642" y="2185"/>
                  </a:lnTo>
                  <a:lnTo>
                    <a:pt x="18642" y="1462"/>
                  </a:lnTo>
                  <a:lnTo>
                    <a:pt x="4582" y="1462"/>
                  </a:lnTo>
                  <a:cubicBezTo>
                    <a:pt x="4077" y="1462"/>
                    <a:pt x="3618" y="1221"/>
                    <a:pt x="3343" y="807"/>
                  </a:cubicBezTo>
                  <a:cubicBezTo>
                    <a:pt x="2967" y="251"/>
                    <a:pt x="2405"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44"/>
            <p:cNvSpPr/>
            <p:nvPr/>
          </p:nvSpPr>
          <p:spPr>
            <a:xfrm>
              <a:off x="3234603" y="2510888"/>
              <a:ext cx="101301" cy="76184"/>
            </a:xfrm>
            <a:custGeom>
              <a:rect b="b" l="l" r="r" t="t"/>
              <a:pathLst>
                <a:path extrusionOk="0" h="10397" w="13820">
                  <a:moveTo>
                    <a:pt x="8443" y="0"/>
                  </a:moveTo>
                  <a:cubicBezTo>
                    <a:pt x="5732" y="0"/>
                    <a:pt x="3459" y="2110"/>
                    <a:pt x="3283" y="4855"/>
                  </a:cubicBezTo>
                  <a:lnTo>
                    <a:pt x="0" y="4855"/>
                  </a:lnTo>
                  <a:lnTo>
                    <a:pt x="0" y="5578"/>
                  </a:lnTo>
                  <a:lnTo>
                    <a:pt x="3283" y="5578"/>
                  </a:lnTo>
                  <a:cubicBezTo>
                    <a:pt x="3471" y="8295"/>
                    <a:pt x="5743" y="10396"/>
                    <a:pt x="8441" y="10396"/>
                  </a:cubicBezTo>
                  <a:cubicBezTo>
                    <a:pt x="8546" y="10396"/>
                    <a:pt x="8651" y="10393"/>
                    <a:pt x="8758" y="10387"/>
                  </a:cubicBezTo>
                  <a:lnTo>
                    <a:pt x="6015" y="7655"/>
                  </a:lnTo>
                  <a:lnTo>
                    <a:pt x="5992" y="7632"/>
                  </a:lnTo>
                  <a:cubicBezTo>
                    <a:pt x="4672" y="6278"/>
                    <a:pt x="4683" y="4097"/>
                    <a:pt x="6038" y="2766"/>
                  </a:cubicBezTo>
                  <a:cubicBezTo>
                    <a:pt x="6708" y="2101"/>
                    <a:pt x="7586" y="1769"/>
                    <a:pt x="8465" y="1769"/>
                  </a:cubicBezTo>
                  <a:cubicBezTo>
                    <a:pt x="9348" y="1769"/>
                    <a:pt x="10231" y="2104"/>
                    <a:pt x="10904" y="2777"/>
                  </a:cubicBezTo>
                  <a:lnTo>
                    <a:pt x="13635" y="5509"/>
                  </a:lnTo>
                  <a:cubicBezTo>
                    <a:pt x="13819" y="2651"/>
                    <a:pt x="11638" y="183"/>
                    <a:pt x="8781" y="11"/>
                  </a:cubicBezTo>
                  <a:cubicBezTo>
                    <a:pt x="8667" y="4"/>
                    <a:pt x="8555" y="0"/>
                    <a:pt x="844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44"/>
            <p:cNvSpPr/>
            <p:nvPr/>
          </p:nvSpPr>
          <p:spPr>
            <a:xfrm>
              <a:off x="3278765" y="2531237"/>
              <a:ext cx="55781" cy="55762"/>
            </a:xfrm>
            <a:custGeom>
              <a:rect b="b" l="l" r="r" t="t"/>
              <a:pathLst>
                <a:path extrusionOk="0" h="7610" w="7610">
                  <a:moveTo>
                    <a:pt x="4878" y="0"/>
                  </a:moveTo>
                  <a:cubicBezTo>
                    <a:pt x="6221" y="1343"/>
                    <a:pt x="6221" y="3535"/>
                    <a:pt x="4878" y="4878"/>
                  </a:cubicBezTo>
                  <a:cubicBezTo>
                    <a:pt x="4201" y="5549"/>
                    <a:pt x="3317" y="5885"/>
                    <a:pt x="2435" y="5885"/>
                  </a:cubicBezTo>
                  <a:cubicBezTo>
                    <a:pt x="1552" y="5885"/>
                    <a:pt x="672" y="5549"/>
                    <a:pt x="0" y="4878"/>
                  </a:cubicBezTo>
                  <a:lnTo>
                    <a:pt x="0" y="4878"/>
                  </a:lnTo>
                  <a:lnTo>
                    <a:pt x="2732" y="7610"/>
                  </a:lnTo>
                  <a:cubicBezTo>
                    <a:pt x="5360" y="7460"/>
                    <a:pt x="7460" y="5360"/>
                    <a:pt x="7609" y="2732"/>
                  </a:cubicBezTo>
                  <a:lnTo>
                    <a:pt x="487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44"/>
            <p:cNvSpPr/>
            <p:nvPr/>
          </p:nvSpPr>
          <p:spPr>
            <a:xfrm>
              <a:off x="3268754" y="2523843"/>
              <a:ext cx="54938" cy="49871"/>
            </a:xfrm>
            <a:custGeom>
              <a:rect b="b" l="l" r="r" t="t"/>
              <a:pathLst>
                <a:path extrusionOk="0" h="6806" w="7495">
                  <a:moveTo>
                    <a:pt x="3798" y="1"/>
                  </a:moveTo>
                  <a:cubicBezTo>
                    <a:pt x="2920" y="1"/>
                    <a:pt x="2042" y="333"/>
                    <a:pt x="1366" y="998"/>
                  </a:cubicBezTo>
                  <a:cubicBezTo>
                    <a:pt x="23" y="2341"/>
                    <a:pt x="0" y="4510"/>
                    <a:pt x="1332" y="5864"/>
                  </a:cubicBezTo>
                  <a:lnTo>
                    <a:pt x="1355" y="5887"/>
                  </a:lnTo>
                  <a:cubicBezTo>
                    <a:pt x="2019" y="6501"/>
                    <a:pt x="2860" y="6806"/>
                    <a:pt x="3700" y="6806"/>
                  </a:cubicBezTo>
                  <a:cubicBezTo>
                    <a:pt x="4585" y="6806"/>
                    <a:pt x="5469" y="6467"/>
                    <a:pt x="6141" y="5795"/>
                  </a:cubicBezTo>
                  <a:cubicBezTo>
                    <a:pt x="7449" y="4487"/>
                    <a:pt x="7495" y="2375"/>
                    <a:pt x="6232" y="1009"/>
                  </a:cubicBezTo>
                  <a:cubicBezTo>
                    <a:pt x="5560" y="336"/>
                    <a:pt x="4679" y="1"/>
                    <a:pt x="37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0" name="Google Shape;2230;p44"/>
          <p:cNvGrpSpPr/>
          <p:nvPr/>
        </p:nvGrpSpPr>
        <p:grpSpPr>
          <a:xfrm>
            <a:off x="1998305" y="4220153"/>
            <a:ext cx="1519488" cy="198289"/>
            <a:chOff x="504546" y="564561"/>
            <a:chExt cx="1627907" cy="212437"/>
          </a:xfrm>
        </p:grpSpPr>
        <p:sp>
          <p:nvSpPr>
            <p:cNvPr id="2231" name="Google Shape;2231;p44"/>
            <p:cNvSpPr/>
            <p:nvPr/>
          </p:nvSpPr>
          <p:spPr>
            <a:xfrm>
              <a:off x="1603542" y="598605"/>
              <a:ext cx="63707" cy="48096"/>
            </a:xfrm>
            <a:custGeom>
              <a:rect b="b" l="l" r="r" t="t"/>
              <a:pathLst>
                <a:path extrusionOk="0" h="5971" w="7909">
                  <a:moveTo>
                    <a:pt x="1204" y="2253"/>
                  </a:moveTo>
                  <a:lnTo>
                    <a:pt x="5238" y="0"/>
                  </a:lnTo>
                  <a:lnTo>
                    <a:pt x="7909" y="2305"/>
                  </a:lnTo>
                  <a:lnTo>
                    <a:pt x="5604" y="3300"/>
                  </a:lnTo>
                  <a:lnTo>
                    <a:pt x="5709" y="5605"/>
                  </a:lnTo>
                  <a:lnTo>
                    <a:pt x="524" y="5971"/>
                  </a:lnTo>
                  <a:lnTo>
                    <a:pt x="0" y="4767"/>
                  </a:lnTo>
                  <a:close/>
                </a:path>
              </a:pathLst>
            </a:custGeom>
            <a:solidFill>
              <a:srgbClr val="978344"/>
            </a:solidFill>
            <a:ln>
              <a:noFill/>
            </a:ln>
          </p:spPr>
        </p:sp>
        <p:sp>
          <p:nvSpPr>
            <p:cNvPr id="2232" name="Google Shape;2232;p44"/>
            <p:cNvSpPr/>
            <p:nvPr/>
          </p:nvSpPr>
          <p:spPr>
            <a:xfrm>
              <a:off x="1568946" y="683408"/>
              <a:ext cx="63280" cy="65817"/>
            </a:xfrm>
            <a:custGeom>
              <a:rect b="b" l="l" r="r" t="t"/>
              <a:pathLst>
                <a:path extrusionOk="0" h="8171" w="7856">
                  <a:moveTo>
                    <a:pt x="0" y="5081"/>
                  </a:moveTo>
                  <a:lnTo>
                    <a:pt x="471" y="8171"/>
                  </a:lnTo>
                  <a:lnTo>
                    <a:pt x="3561" y="7647"/>
                  </a:lnTo>
                  <a:lnTo>
                    <a:pt x="6861" y="4976"/>
                  </a:lnTo>
                  <a:lnTo>
                    <a:pt x="7856" y="2724"/>
                  </a:lnTo>
                  <a:lnTo>
                    <a:pt x="6547" y="0"/>
                  </a:lnTo>
                  <a:lnTo>
                    <a:pt x="2881" y="681"/>
                  </a:lnTo>
                  <a:lnTo>
                    <a:pt x="2357" y="2933"/>
                  </a:lnTo>
                  <a:lnTo>
                    <a:pt x="1990" y="4505"/>
                  </a:lnTo>
                  <a:close/>
                </a:path>
              </a:pathLst>
            </a:custGeom>
            <a:solidFill>
              <a:srgbClr val="978344"/>
            </a:solidFill>
            <a:ln>
              <a:noFill/>
            </a:ln>
          </p:spPr>
        </p:sp>
        <p:sp>
          <p:nvSpPr>
            <p:cNvPr id="2233" name="Google Shape;2233;p44"/>
            <p:cNvSpPr/>
            <p:nvPr/>
          </p:nvSpPr>
          <p:spPr>
            <a:xfrm>
              <a:off x="1730956" y="636576"/>
              <a:ext cx="2619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44"/>
            <p:cNvSpPr/>
            <p:nvPr/>
          </p:nvSpPr>
          <p:spPr>
            <a:xfrm>
              <a:off x="1768082" y="649657"/>
              <a:ext cx="41773" cy="39663"/>
            </a:xfrm>
            <a:custGeom>
              <a:rect b="b" l="l" r="r" t="t"/>
              <a:pathLst>
                <a:path extrusionOk="0" h="4924" w="5186">
                  <a:moveTo>
                    <a:pt x="0" y="2619"/>
                  </a:moveTo>
                  <a:lnTo>
                    <a:pt x="2462" y="0"/>
                  </a:lnTo>
                  <a:lnTo>
                    <a:pt x="5186" y="2619"/>
                  </a:lnTo>
                  <a:lnTo>
                    <a:pt x="2200" y="4924"/>
                  </a:lnTo>
                  <a:close/>
                </a:path>
              </a:pathLst>
            </a:custGeom>
            <a:solidFill>
              <a:srgbClr val="EFD67E"/>
            </a:solidFill>
            <a:ln>
              <a:noFill/>
            </a:ln>
          </p:spPr>
        </p:sp>
        <p:sp>
          <p:nvSpPr>
            <p:cNvPr id="2235" name="Google Shape;2235;p44"/>
            <p:cNvSpPr/>
            <p:nvPr/>
          </p:nvSpPr>
          <p:spPr>
            <a:xfrm>
              <a:off x="1967056" y="668224"/>
              <a:ext cx="42627" cy="38044"/>
            </a:xfrm>
            <a:custGeom>
              <a:rect b="b" l="l" r="r" t="t"/>
              <a:pathLst>
                <a:path extrusionOk="0" h="1401" w="1424">
                  <a:moveTo>
                    <a:pt x="517" y="0"/>
                  </a:moveTo>
                  <a:cubicBezTo>
                    <a:pt x="333" y="0"/>
                    <a:pt x="149" y="69"/>
                    <a:pt x="0" y="184"/>
                  </a:cubicBezTo>
                  <a:cubicBezTo>
                    <a:pt x="253" y="379"/>
                    <a:pt x="356" y="700"/>
                    <a:pt x="276" y="1010"/>
                  </a:cubicBezTo>
                  <a:cubicBezTo>
                    <a:pt x="253" y="1136"/>
                    <a:pt x="207" y="1263"/>
                    <a:pt x="161" y="1400"/>
                  </a:cubicBezTo>
                  <a:lnTo>
                    <a:pt x="1182" y="1400"/>
                  </a:lnTo>
                  <a:cubicBezTo>
                    <a:pt x="1228" y="1263"/>
                    <a:pt x="1263" y="1136"/>
                    <a:pt x="1297" y="1010"/>
                  </a:cubicBezTo>
                  <a:cubicBezTo>
                    <a:pt x="1423" y="494"/>
                    <a:pt x="1045" y="0"/>
                    <a:pt x="51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44"/>
            <p:cNvSpPr/>
            <p:nvPr/>
          </p:nvSpPr>
          <p:spPr>
            <a:xfrm>
              <a:off x="1358412" y="635738"/>
              <a:ext cx="1848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44"/>
            <p:cNvSpPr/>
            <p:nvPr/>
          </p:nvSpPr>
          <p:spPr>
            <a:xfrm>
              <a:off x="1426340" y="640797"/>
              <a:ext cx="41773" cy="50626"/>
            </a:xfrm>
            <a:custGeom>
              <a:rect b="b" l="l" r="r" t="t"/>
              <a:pathLst>
                <a:path extrusionOk="0" h="6285" w="5186">
                  <a:moveTo>
                    <a:pt x="0" y="3719"/>
                  </a:moveTo>
                  <a:lnTo>
                    <a:pt x="1624" y="0"/>
                  </a:lnTo>
                  <a:lnTo>
                    <a:pt x="5186" y="3771"/>
                  </a:lnTo>
                  <a:lnTo>
                    <a:pt x="2043" y="6285"/>
                  </a:lnTo>
                  <a:close/>
                </a:path>
              </a:pathLst>
            </a:custGeom>
            <a:solidFill>
              <a:srgbClr val="EFD67E"/>
            </a:solidFill>
            <a:ln>
              <a:noFill/>
            </a:ln>
          </p:spPr>
        </p:sp>
        <p:sp>
          <p:nvSpPr>
            <p:cNvPr id="2238" name="Google Shape;2238;p44"/>
            <p:cNvSpPr/>
            <p:nvPr/>
          </p:nvSpPr>
          <p:spPr>
            <a:xfrm>
              <a:off x="574516" y="598186"/>
              <a:ext cx="64134" cy="54001"/>
            </a:xfrm>
            <a:custGeom>
              <a:rect b="b" l="l" r="r" t="t"/>
              <a:pathLst>
                <a:path extrusionOk="0" h="6704" w="7962">
                  <a:moveTo>
                    <a:pt x="1310" y="2462"/>
                  </a:moveTo>
                  <a:lnTo>
                    <a:pt x="4819" y="0"/>
                  </a:lnTo>
                  <a:lnTo>
                    <a:pt x="7962" y="2357"/>
                  </a:lnTo>
                  <a:lnTo>
                    <a:pt x="5710" y="3457"/>
                  </a:lnTo>
                  <a:lnTo>
                    <a:pt x="6076" y="6233"/>
                  </a:lnTo>
                  <a:lnTo>
                    <a:pt x="0" y="6704"/>
                  </a:lnTo>
                  <a:lnTo>
                    <a:pt x="367" y="4714"/>
                  </a:lnTo>
                  <a:close/>
                </a:path>
              </a:pathLst>
            </a:custGeom>
            <a:solidFill>
              <a:srgbClr val="978344"/>
            </a:solidFill>
            <a:ln>
              <a:noFill/>
            </a:ln>
          </p:spPr>
        </p:sp>
        <p:sp>
          <p:nvSpPr>
            <p:cNvPr id="2239" name="Google Shape;2239;p44"/>
            <p:cNvSpPr/>
            <p:nvPr/>
          </p:nvSpPr>
          <p:spPr>
            <a:xfrm>
              <a:off x="1228469" y="714629"/>
              <a:ext cx="53163" cy="27846"/>
            </a:xfrm>
            <a:custGeom>
              <a:rect b="b" l="l" r="r" t="t"/>
              <a:pathLst>
                <a:path extrusionOk="0" h="3457" w="6600">
                  <a:moveTo>
                    <a:pt x="0" y="1153"/>
                  </a:moveTo>
                  <a:lnTo>
                    <a:pt x="419" y="3457"/>
                  </a:lnTo>
                  <a:lnTo>
                    <a:pt x="4557" y="2724"/>
                  </a:lnTo>
                  <a:lnTo>
                    <a:pt x="6600" y="1100"/>
                  </a:lnTo>
                  <a:lnTo>
                    <a:pt x="4923" y="0"/>
                  </a:lnTo>
                  <a:close/>
                </a:path>
              </a:pathLst>
            </a:custGeom>
            <a:solidFill>
              <a:srgbClr val="978344"/>
            </a:solidFill>
            <a:ln>
              <a:noFill/>
            </a:ln>
          </p:spPr>
        </p:sp>
        <p:sp>
          <p:nvSpPr>
            <p:cNvPr id="2240" name="Google Shape;2240;p44"/>
            <p:cNvSpPr/>
            <p:nvPr/>
          </p:nvSpPr>
          <p:spPr>
            <a:xfrm>
              <a:off x="1227212" y="705350"/>
              <a:ext cx="63011"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1" y="425"/>
                    <a:pt x="264" y="482"/>
                    <a:pt x="218" y="517"/>
                  </a:cubicBezTo>
                  <a:lnTo>
                    <a:pt x="172" y="563"/>
                  </a:lnTo>
                  <a:cubicBezTo>
                    <a:pt x="126" y="609"/>
                    <a:pt x="69" y="643"/>
                    <a:pt x="23" y="689"/>
                  </a:cubicBezTo>
                  <a:lnTo>
                    <a:pt x="0" y="701"/>
                  </a:lnTo>
                  <a:lnTo>
                    <a:pt x="2158" y="701"/>
                  </a:lnTo>
                  <a:cubicBezTo>
                    <a:pt x="2192" y="620"/>
                    <a:pt x="2238" y="551"/>
                    <a:pt x="2273" y="471"/>
                  </a:cubicBezTo>
                  <a:lnTo>
                    <a:pt x="2307" y="414"/>
                  </a:lnTo>
                  <a:cubicBezTo>
                    <a:pt x="2341"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44"/>
            <p:cNvSpPr/>
            <p:nvPr/>
          </p:nvSpPr>
          <p:spPr>
            <a:xfrm>
              <a:off x="918948" y="616696"/>
              <a:ext cx="64277" cy="19436"/>
            </a:xfrm>
            <a:custGeom>
              <a:rect b="b" l="l" r="r" t="t"/>
              <a:pathLst>
                <a:path extrusionOk="0" h="736" w="2515">
                  <a:moveTo>
                    <a:pt x="345" y="1"/>
                  </a:moveTo>
                  <a:lnTo>
                    <a:pt x="299" y="81"/>
                  </a:lnTo>
                  <a:lnTo>
                    <a:pt x="287" y="116"/>
                  </a:lnTo>
                  <a:lnTo>
                    <a:pt x="230" y="219"/>
                  </a:lnTo>
                  <a:cubicBezTo>
                    <a:pt x="196" y="276"/>
                    <a:pt x="173" y="322"/>
                    <a:pt x="150" y="380"/>
                  </a:cubicBezTo>
                  <a:lnTo>
                    <a:pt x="104" y="483"/>
                  </a:lnTo>
                  <a:cubicBezTo>
                    <a:pt x="69" y="552"/>
                    <a:pt x="46" y="609"/>
                    <a:pt x="23" y="678"/>
                  </a:cubicBezTo>
                  <a:cubicBezTo>
                    <a:pt x="23" y="690"/>
                    <a:pt x="12" y="713"/>
                    <a:pt x="1" y="735"/>
                  </a:cubicBezTo>
                  <a:lnTo>
                    <a:pt x="1791" y="735"/>
                  </a:lnTo>
                  <a:cubicBezTo>
                    <a:pt x="1791" y="735"/>
                    <a:pt x="1802" y="724"/>
                    <a:pt x="1802" y="724"/>
                  </a:cubicBezTo>
                  <a:cubicBezTo>
                    <a:pt x="1814" y="701"/>
                    <a:pt x="1825" y="690"/>
                    <a:pt x="1837" y="667"/>
                  </a:cubicBezTo>
                  <a:cubicBezTo>
                    <a:pt x="1848" y="655"/>
                    <a:pt x="1871" y="621"/>
                    <a:pt x="1894" y="598"/>
                  </a:cubicBezTo>
                  <a:lnTo>
                    <a:pt x="1906" y="586"/>
                  </a:lnTo>
                  <a:cubicBezTo>
                    <a:pt x="2043"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44"/>
            <p:cNvSpPr/>
            <p:nvPr/>
          </p:nvSpPr>
          <p:spPr>
            <a:xfrm>
              <a:off x="884239" y="705656"/>
              <a:ext cx="63903"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2" y="425"/>
                    <a:pt x="264" y="482"/>
                    <a:pt x="218" y="517"/>
                  </a:cubicBezTo>
                  <a:lnTo>
                    <a:pt x="172" y="563"/>
                  </a:lnTo>
                  <a:cubicBezTo>
                    <a:pt x="126" y="609"/>
                    <a:pt x="69" y="643"/>
                    <a:pt x="12" y="689"/>
                  </a:cubicBezTo>
                  <a:lnTo>
                    <a:pt x="0" y="701"/>
                  </a:lnTo>
                  <a:lnTo>
                    <a:pt x="2146" y="701"/>
                  </a:lnTo>
                  <a:cubicBezTo>
                    <a:pt x="2192" y="620"/>
                    <a:pt x="2227" y="551"/>
                    <a:pt x="2273" y="471"/>
                  </a:cubicBezTo>
                  <a:lnTo>
                    <a:pt x="2296" y="414"/>
                  </a:lnTo>
                  <a:cubicBezTo>
                    <a:pt x="2342"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44"/>
            <p:cNvSpPr/>
            <p:nvPr/>
          </p:nvSpPr>
          <p:spPr>
            <a:xfrm>
              <a:off x="1063422" y="636133"/>
              <a:ext cx="1086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44"/>
            <p:cNvSpPr/>
            <p:nvPr/>
          </p:nvSpPr>
          <p:spPr>
            <a:xfrm>
              <a:off x="1055174" y="609084"/>
              <a:ext cx="70006" cy="79986"/>
            </a:xfrm>
            <a:custGeom>
              <a:rect b="b" l="l" r="r" t="t"/>
              <a:pathLst>
                <a:path extrusionOk="0" h="9930" w="8691">
                  <a:moveTo>
                    <a:pt x="0" y="905"/>
                  </a:moveTo>
                  <a:lnTo>
                    <a:pt x="405" y="0"/>
                  </a:lnTo>
                  <a:lnTo>
                    <a:pt x="5286" y="48"/>
                  </a:lnTo>
                  <a:lnTo>
                    <a:pt x="6810" y="929"/>
                  </a:lnTo>
                  <a:lnTo>
                    <a:pt x="8691" y="7668"/>
                  </a:lnTo>
                  <a:lnTo>
                    <a:pt x="6691" y="9930"/>
                  </a:lnTo>
                  <a:lnTo>
                    <a:pt x="3643" y="7691"/>
                  </a:lnTo>
                  <a:lnTo>
                    <a:pt x="4286" y="2857"/>
                  </a:lnTo>
                  <a:close/>
                </a:path>
              </a:pathLst>
            </a:custGeom>
            <a:solidFill>
              <a:srgbClr val="EFD67E"/>
            </a:solidFill>
            <a:ln>
              <a:noFill/>
            </a:ln>
          </p:spPr>
        </p:sp>
        <p:sp>
          <p:nvSpPr>
            <p:cNvPr id="2245" name="Google Shape;2245;p44"/>
            <p:cNvSpPr/>
            <p:nvPr/>
          </p:nvSpPr>
          <p:spPr>
            <a:xfrm>
              <a:off x="792967" y="638429"/>
              <a:ext cx="42600" cy="651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44"/>
            <p:cNvSpPr/>
            <p:nvPr/>
          </p:nvSpPr>
          <p:spPr>
            <a:xfrm>
              <a:off x="730243" y="635553"/>
              <a:ext cx="66000" cy="70200"/>
            </a:xfrm>
            <a:prstGeom prst="rect">
              <a:avLst/>
            </a:prstGeom>
            <a:solidFill>
              <a:srgbClr val="EFD6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44"/>
            <p:cNvSpPr/>
            <p:nvPr/>
          </p:nvSpPr>
          <p:spPr>
            <a:xfrm>
              <a:off x="802598" y="635375"/>
              <a:ext cx="287565" cy="70887"/>
            </a:xfrm>
            <a:custGeom>
              <a:rect b="b" l="l" r="r" t="t"/>
              <a:pathLst>
                <a:path extrusionOk="0" h="2790" w="11317">
                  <a:moveTo>
                    <a:pt x="0" y="0"/>
                  </a:moveTo>
                  <a:cubicBezTo>
                    <a:pt x="161" y="448"/>
                    <a:pt x="241" y="919"/>
                    <a:pt x="241" y="1389"/>
                  </a:cubicBezTo>
                  <a:cubicBezTo>
                    <a:pt x="241" y="1883"/>
                    <a:pt x="390" y="2365"/>
                    <a:pt x="654" y="2789"/>
                  </a:cubicBezTo>
                  <a:lnTo>
                    <a:pt x="11317" y="2789"/>
                  </a:lnTo>
                  <a:cubicBezTo>
                    <a:pt x="11156" y="2342"/>
                    <a:pt x="11076" y="1871"/>
                    <a:pt x="11076" y="1389"/>
                  </a:cubicBezTo>
                  <a:cubicBezTo>
                    <a:pt x="11076" y="896"/>
                    <a:pt x="10926"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44"/>
            <p:cNvSpPr/>
            <p:nvPr/>
          </p:nvSpPr>
          <p:spPr>
            <a:xfrm>
              <a:off x="1144963" y="635375"/>
              <a:ext cx="287285" cy="70887"/>
            </a:xfrm>
            <a:custGeom>
              <a:rect b="b" l="l" r="r" t="t"/>
              <a:pathLst>
                <a:path extrusionOk="0" h="2790" w="11306">
                  <a:moveTo>
                    <a:pt x="0" y="0"/>
                  </a:moveTo>
                  <a:cubicBezTo>
                    <a:pt x="150" y="448"/>
                    <a:pt x="230" y="919"/>
                    <a:pt x="241" y="1389"/>
                  </a:cubicBezTo>
                  <a:cubicBezTo>
                    <a:pt x="230" y="1883"/>
                    <a:pt x="379" y="2365"/>
                    <a:pt x="655" y="2789"/>
                  </a:cubicBezTo>
                  <a:lnTo>
                    <a:pt x="11306" y="2789"/>
                  </a:lnTo>
                  <a:cubicBezTo>
                    <a:pt x="11145" y="2342"/>
                    <a:pt x="11065" y="1871"/>
                    <a:pt x="11065" y="1389"/>
                  </a:cubicBezTo>
                  <a:cubicBezTo>
                    <a:pt x="11065" y="896"/>
                    <a:pt x="10927" y="414"/>
                    <a:pt x="106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44"/>
            <p:cNvSpPr/>
            <p:nvPr/>
          </p:nvSpPr>
          <p:spPr>
            <a:xfrm>
              <a:off x="1487048" y="635375"/>
              <a:ext cx="287565" cy="70887"/>
            </a:xfrm>
            <a:custGeom>
              <a:rect b="b" l="l" r="r" t="t"/>
              <a:pathLst>
                <a:path extrusionOk="0" h="2790" w="11317">
                  <a:moveTo>
                    <a:pt x="0" y="0"/>
                  </a:moveTo>
                  <a:cubicBezTo>
                    <a:pt x="161" y="448"/>
                    <a:pt x="241" y="919"/>
                    <a:pt x="241" y="1389"/>
                  </a:cubicBezTo>
                  <a:cubicBezTo>
                    <a:pt x="241" y="1883"/>
                    <a:pt x="379" y="2365"/>
                    <a:pt x="655" y="2789"/>
                  </a:cubicBezTo>
                  <a:lnTo>
                    <a:pt x="11317" y="2789"/>
                  </a:lnTo>
                  <a:cubicBezTo>
                    <a:pt x="11156" y="2342"/>
                    <a:pt x="11076" y="1871"/>
                    <a:pt x="11076" y="1389"/>
                  </a:cubicBezTo>
                  <a:cubicBezTo>
                    <a:pt x="11076" y="896"/>
                    <a:pt x="10927"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44"/>
            <p:cNvSpPr/>
            <p:nvPr/>
          </p:nvSpPr>
          <p:spPr>
            <a:xfrm>
              <a:off x="504546" y="635375"/>
              <a:ext cx="243250" cy="70887"/>
            </a:xfrm>
            <a:custGeom>
              <a:rect b="b" l="l" r="r" t="t"/>
              <a:pathLst>
                <a:path extrusionOk="0" h="2790" w="9573">
                  <a:moveTo>
                    <a:pt x="0" y="0"/>
                  </a:moveTo>
                  <a:lnTo>
                    <a:pt x="1332" y="1389"/>
                  </a:lnTo>
                  <a:lnTo>
                    <a:pt x="0" y="2789"/>
                  </a:lnTo>
                  <a:lnTo>
                    <a:pt x="9572" y="2789"/>
                  </a:lnTo>
                  <a:cubicBezTo>
                    <a:pt x="9423" y="2342"/>
                    <a:pt x="9331" y="1871"/>
                    <a:pt x="9331" y="1389"/>
                  </a:cubicBezTo>
                  <a:cubicBezTo>
                    <a:pt x="9343" y="896"/>
                    <a:pt x="9194" y="414"/>
                    <a:pt x="89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2251" name="Google Shape;2251;p44"/>
            <p:cNvSpPr/>
            <p:nvPr/>
          </p:nvSpPr>
          <p:spPr>
            <a:xfrm>
              <a:off x="1829134" y="635375"/>
              <a:ext cx="303319" cy="70887"/>
            </a:xfrm>
            <a:custGeom>
              <a:rect b="b" l="l" r="r" t="t"/>
              <a:pathLst>
                <a:path extrusionOk="0" h="2790" w="11937">
                  <a:moveTo>
                    <a:pt x="0" y="0"/>
                  </a:moveTo>
                  <a:cubicBezTo>
                    <a:pt x="161" y="448"/>
                    <a:pt x="241" y="919"/>
                    <a:pt x="241" y="1389"/>
                  </a:cubicBezTo>
                  <a:cubicBezTo>
                    <a:pt x="241" y="1883"/>
                    <a:pt x="390" y="2365"/>
                    <a:pt x="654" y="2789"/>
                  </a:cubicBezTo>
                  <a:lnTo>
                    <a:pt x="3925" y="2789"/>
                  </a:lnTo>
                  <a:cubicBezTo>
                    <a:pt x="4086" y="2537"/>
                    <a:pt x="4201" y="2273"/>
                    <a:pt x="4270" y="1998"/>
                  </a:cubicBezTo>
                  <a:cubicBezTo>
                    <a:pt x="4369" y="1616"/>
                    <a:pt x="4706" y="1392"/>
                    <a:pt x="5056" y="1392"/>
                  </a:cubicBezTo>
                  <a:cubicBezTo>
                    <a:pt x="5232" y="1392"/>
                    <a:pt x="5412" y="1450"/>
                    <a:pt x="5567" y="1573"/>
                  </a:cubicBezTo>
                  <a:cubicBezTo>
                    <a:pt x="5722" y="1447"/>
                    <a:pt x="5896" y="1392"/>
                    <a:pt x="6066" y="1392"/>
                  </a:cubicBezTo>
                  <a:cubicBezTo>
                    <a:pt x="6546" y="1392"/>
                    <a:pt x="6988" y="1839"/>
                    <a:pt x="6852" y="2399"/>
                  </a:cubicBezTo>
                  <a:cubicBezTo>
                    <a:pt x="6818" y="2525"/>
                    <a:pt x="6783" y="2652"/>
                    <a:pt x="6737" y="2789"/>
                  </a:cubicBezTo>
                  <a:lnTo>
                    <a:pt x="10605" y="2789"/>
                  </a:lnTo>
                  <a:lnTo>
                    <a:pt x="11937" y="1389"/>
                  </a:lnTo>
                  <a:lnTo>
                    <a:pt x="106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44"/>
            <p:cNvSpPr/>
            <p:nvPr/>
          </p:nvSpPr>
          <p:spPr>
            <a:xfrm>
              <a:off x="1803471" y="635375"/>
              <a:ext cx="42587" cy="70887"/>
            </a:xfrm>
            <a:custGeom>
              <a:rect b="b" l="l" r="r" t="t"/>
              <a:pathLst>
                <a:path extrusionOk="0" h="2790" w="1676">
                  <a:moveTo>
                    <a:pt x="0" y="0"/>
                  </a:moveTo>
                  <a:cubicBezTo>
                    <a:pt x="161" y="448"/>
                    <a:pt x="241" y="919"/>
                    <a:pt x="241" y="1389"/>
                  </a:cubicBezTo>
                  <a:cubicBezTo>
                    <a:pt x="241" y="1883"/>
                    <a:pt x="379" y="2365"/>
                    <a:pt x="654" y="2789"/>
                  </a:cubicBezTo>
                  <a:lnTo>
                    <a:pt x="1676" y="2789"/>
                  </a:lnTo>
                  <a:cubicBezTo>
                    <a:pt x="1400" y="2365"/>
                    <a:pt x="1263" y="1883"/>
                    <a:pt x="1263" y="1389"/>
                  </a:cubicBezTo>
                  <a:cubicBezTo>
                    <a:pt x="1263" y="919"/>
                    <a:pt x="118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44"/>
            <p:cNvSpPr/>
            <p:nvPr/>
          </p:nvSpPr>
          <p:spPr>
            <a:xfrm>
              <a:off x="1461080" y="635375"/>
              <a:ext cx="42613" cy="70887"/>
            </a:xfrm>
            <a:custGeom>
              <a:rect b="b" l="l" r="r" t="t"/>
              <a:pathLst>
                <a:path extrusionOk="0" h="2790" w="1677">
                  <a:moveTo>
                    <a:pt x="1" y="0"/>
                  </a:moveTo>
                  <a:cubicBezTo>
                    <a:pt x="162" y="448"/>
                    <a:pt x="242" y="919"/>
                    <a:pt x="242" y="1389"/>
                  </a:cubicBezTo>
                  <a:cubicBezTo>
                    <a:pt x="242" y="1883"/>
                    <a:pt x="391" y="2365"/>
                    <a:pt x="655" y="2789"/>
                  </a:cubicBezTo>
                  <a:lnTo>
                    <a:pt x="1677" y="2789"/>
                  </a:lnTo>
                  <a:cubicBezTo>
                    <a:pt x="1401"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44"/>
            <p:cNvSpPr/>
            <p:nvPr/>
          </p:nvSpPr>
          <p:spPr>
            <a:xfrm>
              <a:off x="1118994" y="635375"/>
              <a:ext cx="42613" cy="70887"/>
            </a:xfrm>
            <a:custGeom>
              <a:rect b="b" l="l" r="r" t="t"/>
              <a:pathLst>
                <a:path extrusionOk="0" h="2790" w="1677">
                  <a:moveTo>
                    <a:pt x="1" y="0"/>
                  </a:moveTo>
                  <a:cubicBezTo>
                    <a:pt x="162" y="448"/>
                    <a:pt x="242" y="919"/>
                    <a:pt x="242" y="1389"/>
                  </a:cubicBezTo>
                  <a:cubicBezTo>
                    <a:pt x="242" y="1883"/>
                    <a:pt x="380" y="2365"/>
                    <a:pt x="655" y="2789"/>
                  </a:cubicBezTo>
                  <a:lnTo>
                    <a:pt x="1677" y="2789"/>
                  </a:lnTo>
                  <a:cubicBezTo>
                    <a:pt x="1401" y="2365"/>
                    <a:pt x="1252" y="1883"/>
                    <a:pt x="1252" y="1389"/>
                  </a:cubicBezTo>
                  <a:cubicBezTo>
                    <a:pt x="1252" y="919"/>
                    <a:pt x="117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44"/>
            <p:cNvSpPr/>
            <p:nvPr/>
          </p:nvSpPr>
          <p:spPr>
            <a:xfrm>
              <a:off x="776629" y="635375"/>
              <a:ext cx="42613" cy="70887"/>
            </a:xfrm>
            <a:custGeom>
              <a:rect b="b" l="l" r="r" t="t"/>
              <a:pathLst>
                <a:path extrusionOk="0" h="2790" w="1677">
                  <a:moveTo>
                    <a:pt x="1" y="0"/>
                  </a:moveTo>
                  <a:cubicBezTo>
                    <a:pt x="161" y="448"/>
                    <a:pt x="242" y="919"/>
                    <a:pt x="242" y="1389"/>
                  </a:cubicBezTo>
                  <a:cubicBezTo>
                    <a:pt x="242" y="1883"/>
                    <a:pt x="391" y="2365"/>
                    <a:pt x="655" y="2789"/>
                  </a:cubicBezTo>
                  <a:lnTo>
                    <a:pt x="1676" y="2789"/>
                  </a:lnTo>
                  <a:cubicBezTo>
                    <a:pt x="1412"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44"/>
            <p:cNvSpPr/>
            <p:nvPr/>
          </p:nvSpPr>
          <p:spPr>
            <a:xfrm>
              <a:off x="1612443" y="564866"/>
              <a:ext cx="196877" cy="105822"/>
            </a:xfrm>
            <a:custGeom>
              <a:rect b="b" l="l" r="r" t="t"/>
              <a:pathLst>
                <a:path extrusionOk="0" h="4165" w="7748">
                  <a:moveTo>
                    <a:pt x="2082" y="2101"/>
                  </a:moveTo>
                  <a:lnTo>
                    <a:pt x="2082" y="2101"/>
                  </a:lnTo>
                  <a:cubicBezTo>
                    <a:pt x="2073" y="2108"/>
                    <a:pt x="2064" y="2115"/>
                    <a:pt x="2055" y="2121"/>
                  </a:cubicBezTo>
                  <a:cubicBezTo>
                    <a:pt x="2064" y="2115"/>
                    <a:pt x="2073" y="2108"/>
                    <a:pt x="2082" y="2101"/>
                  </a:cubicBezTo>
                  <a:close/>
                  <a:moveTo>
                    <a:pt x="3587" y="0"/>
                  </a:moveTo>
                  <a:cubicBezTo>
                    <a:pt x="2139" y="0"/>
                    <a:pt x="762" y="757"/>
                    <a:pt x="1" y="2041"/>
                  </a:cubicBezTo>
                  <a:lnTo>
                    <a:pt x="2158" y="2041"/>
                  </a:lnTo>
                  <a:cubicBezTo>
                    <a:pt x="2133" y="2058"/>
                    <a:pt x="2107" y="2081"/>
                    <a:pt x="2082" y="2101"/>
                  </a:cubicBezTo>
                  <a:lnTo>
                    <a:pt x="2082" y="2101"/>
                  </a:lnTo>
                  <a:cubicBezTo>
                    <a:pt x="2549" y="1761"/>
                    <a:pt x="3068" y="1607"/>
                    <a:pt x="3575" y="1607"/>
                  </a:cubicBezTo>
                  <a:cubicBezTo>
                    <a:pt x="4896" y="1607"/>
                    <a:pt x="6133" y="2654"/>
                    <a:pt x="6141" y="4164"/>
                  </a:cubicBezTo>
                  <a:lnTo>
                    <a:pt x="7748" y="4164"/>
                  </a:lnTo>
                  <a:cubicBezTo>
                    <a:pt x="7748" y="2293"/>
                    <a:pt x="6497" y="641"/>
                    <a:pt x="4683" y="147"/>
                  </a:cubicBezTo>
                  <a:cubicBezTo>
                    <a:pt x="4319" y="48"/>
                    <a:pt x="3951"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44"/>
            <p:cNvSpPr/>
            <p:nvPr/>
          </p:nvSpPr>
          <p:spPr>
            <a:xfrm>
              <a:off x="1270078" y="564561"/>
              <a:ext cx="197156" cy="106127"/>
            </a:xfrm>
            <a:custGeom>
              <a:rect b="b" l="l" r="r" t="t"/>
              <a:pathLst>
                <a:path extrusionOk="0" h="4177" w="7759">
                  <a:moveTo>
                    <a:pt x="3588" y="1"/>
                  </a:moveTo>
                  <a:cubicBezTo>
                    <a:pt x="2139" y="1"/>
                    <a:pt x="762" y="759"/>
                    <a:pt x="0" y="2053"/>
                  </a:cubicBezTo>
                  <a:lnTo>
                    <a:pt x="2158" y="2053"/>
                  </a:lnTo>
                  <a:cubicBezTo>
                    <a:pt x="2583" y="1777"/>
                    <a:pt x="3076" y="1617"/>
                    <a:pt x="3581" y="1617"/>
                  </a:cubicBezTo>
                  <a:cubicBezTo>
                    <a:pt x="4993" y="1628"/>
                    <a:pt x="6141" y="2765"/>
                    <a:pt x="6141" y="4176"/>
                  </a:cubicBezTo>
                  <a:lnTo>
                    <a:pt x="7759" y="4176"/>
                  </a:lnTo>
                  <a:cubicBezTo>
                    <a:pt x="7759" y="2294"/>
                    <a:pt x="6508" y="653"/>
                    <a:pt x="4683" y="148"/>
                  </a:cubicBezTo>
                  <a:cubicBezTo>
                    <a:pt x="4319" y="49"/>
                    <a:pt x="3951" y="1"/>
                    <a:pt x="358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44"/>
            <p:cNvSpPr/>
            <p:nvPr/>
          </p:nvSpPr>
          <p:spPr>
            <a:xfrm>
              <a:off x="927993" y="564663"/>
              <a:ext cx="182291" cy="52060"/>
            </a:xfrm>
            <a:custGeom>
              <a:rect b="b" l="l" r="r" t="t"/>
              <a:pathLst>
                <a:path extrusionOk="0" h="2049" w="7174">
                  <a:moveTo>
                    <a:pt x="3587" y="0"/>
                  </a:moveTo>
                  <a:cubicBezTo>
                    <a:pt x="2195" y="0"/>
                    <a:pt x="804" y="683"/>
                    <a:pt x="0" y="2049"/>
                  </a:cubicBezTo>
                  <a:lnTo>
                    <a:pt x="2170" y="2049"/>
                  </a:lnTo>
                  <a:cubicBezTo>
                    <a:pt x="2583" y="1773"/>
                    <a:pt x="3076" y="1613"/>
                    <a:pt x="3581" y="1613"/>
                  </a:cubicBezTo>
                  <a:cubicBezTo>
                    <a:pt x="4086" y="1613"/>
                    <a:pt x="4580" y="1773"/>
                    <a:pt x="5004" y="2049"/>
                  </a:cubicBezTo>
                  <a:lnTo>
                    <a:pt x="7174" y="2049"/>
                  </a:lnTo>
                  <a:cubicBezTo>
                    <a:pt x="6370" y="683"/>
                    <a:pt x="4979"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44"/>
            <p:cNvSpPr/>
            <p:nvPr/>
          </p:nvSpPr>
          <p:spPr>
            <a:xfrm>
              <a:off x="1111143" y="618174"/>
              <a:ext cx="2058" cy="3811"/>
            </a:xfrm>
            <a:custGeom>
              <a:rect b="b" l="l" r="r" t="t"/>
              <a:pathLst>
                <a:path extrusionOk="0" h="150" w="81">
                  <a:moveTo>
                    <a:pt x="0" y="0"/>
                  </a:moveTo>
                  <a:lnTo>
                    <a:pt x="0" y="0"/>
                  </a:lnTo>
                  <a:cubicBezTo>
                    <a:pt x="23" y="46"/>
                    <a:pt x="46" y="104"/>
                    <a:pt x="80" y="150"/>
                  </a:cubicBezTo>
                  <a:cubicBezTo>
                    <a:pt x="46" y="92"/>
                    <a:pt x="23" y="46"/>
                    <a:pt x="0" y="0"/>
                  </a:cubicBez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44"/>
            <p:cNvSpPr/>
            <p:nvPr/>
          </p:nvSpPr>
          <p:spPr>
            <a:xfrm>
              <a:off x="1065050" y="624882"/>
              <a:ext cx="330" cy="610"/>
            </a:xfrm>
            <a:custGeom>
              <a:rect b="b" l="l" r="r" t="t"/>
              <a:pathLst>
                <a:path extrusionOk="0" h="24" w="13">
                  <a:moveTo>
                    <a:pt x="1" y="0"/>
                  </a:moveTo>
                  <a:lnTo>
                    <a:pt x="12"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44"/>
            <p:cNvSpPr/>
            <p:nvPr/>
          </p:nvSpPr>
          <p:spPr>
            <a:xfrm>
              <a:off x="1069421" y="629836"/>
              <a:ext cx="610" cy="610"/>
            </a:xfrm>
            <a:custGeom>
              <a:rect b="b" l="l" r="r" t="t"/>
              <a:pathLst>
                <a:path extrusionOk="0" h="24" w="24">
                  <a:moveTo>
                    <a:pt x="1" y="0"/>
                  </a:moveTo>
                  <a:lnTo>
                    <a:pt x="24"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44"/>
            <p:cNvSpPr/>
            <p:nvPr/>
          </p:nvSpPr>
          <p:spPr>
            <a:xfrm>
              <a:off x="1611275" y="616700"/>
              <a:ext cx="1194" cy="2083"/>
            </a:xfrm>
            <a:custGeom>
              <a:rect b="b" l="l" r="r" t="t"/>
              <a:pathLst>
                <a:path extrusionOk="0" h="82" w="47">
                  <a:moveTo>
                    <a:pt x="47" y="1"/>
                  </a:moveTo>
                  <a:lnTo>
                    <a:pt x="1" y="81"/>
                  </a:lnTo>
                  <a:lnTo>
                    <a:pt x="47"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44"/>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E06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44"/>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44"/>
            <p:cNvSpPr/>
            <p:nvPr/>
          </p:nvSpPr>
          <p:spPr>
            <a:xfrm>
              <a:off x="1268909" y="616700"/>
              <a:ext cx="1194" cy="2083"/>
            </a:xfrm>
            <a:custGeom>
              <a:rect b="b" l="l" r="r" t="t"/>
              <a:pathLst>
                <a:path extrusionOk="0" h="82" w="47">
                  <a:moveTo>
                    <a:pt x="46" y="1"/>
                  </a:moveTo>
                  <a:lnTo>
                    <a:pt x="0" y="81"/>
                  </a:lnTo>
                  <a:lnTo>
                    <a:pt x="46"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44"/>
            <p:cNvSpPr/>
            <p:nvPr/>
          </p:nvSpPr>
          <p:spPr>
            <a:xfrm>
              <a:off x="1322269" y="616700"/>
              <a:ext cx="2643" cy="2083"/>
            </a:xfrm>
            <a:custGeom>
              <a:rect b="b" l="l" r="r" t="t"/>
              <a:pathLst>
                <a:path extrusionOk="0" h="82" w="104">
                  <a:moveTo>
                    <a:pt x="104" y="1"/>
                  </a:moveTo>
                  <a:cubicBezTo>
                    <a:pt x="70" y="24"/>
                    <a:pt x="35" y="47"/>
                    <a:pt x="1" y="81"/>
                  </a:cubicBezTo>
                  <a:cubicBezTo>
                    <a:pt x="35" y="47"/>
                    <a:pt x="70" y="24"/>
                    <a:pt x="104"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44"/>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F1C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44"/>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44"/>
            <p:cNvSpPr/>
            <p:nvPr/>
          </p:nvSpPr>
          <p:spPr>
            <a:xfrm>
              <a:off x="1065635" y="625466"/>
              <a:ext cx="3811" cy="4395"/>
            </a:xfrm>
            <a:custGeom>
              <a:rect b="b" l="l" r="r" t="t"/>
              <a:pathLst>
                <a:path extrusionOk="0" h="173" w="150">
                  <a:moveTo>
                    <a:pt x="1" y="0"/>
                  </a:moveTo>
                  <a:cubicBezTo>
                    <a:pt x="21" y="26"/>
                    <a:pt x="44" y="52"/>
                    <a:pt x="67" y="77"/>
                  </a:cubicBezTo>
                  <a:lnTo>
                    <a:pt x="67" y="77"/>
                  </a:lnTo>
                  <a:cubicBezTo>
                    <a:pt x="44" y="49"/>
                    <a:pt x="22" y="22"/>
                    <a:pt x="1" y="0"/>
                  </a:cubicBezTo>
                  <a:close/>
                  <a:moveTo>
                    <a:pt x="67" y="77"/>
                  </a:moveTo>
                  <a:cubicBezTo>
                    <a:pt x="93" y="109"/>
                    <a:pt x="120" y="142"/>
                    <a:pt x="150" y="172"/>
                  </a:cubicBezTo>
                  <a:cubicBezTo>
                    <a:pt x="124" y="141"/>
                    <a:pt x="96" y="109"/>
                    <a:pt x="67" y="77"/>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44"/>
            <p:cNvSpPr/>
            <p:nvPr/>
          </p:nvSpPr>
          <p:spPr>
            <a:xfrm>
              <a:off x="1110254" y="616700"/>
              <a:ext cx="915" cy="1499"/>
            </a:xfrm>
            <a:custGeom>
              <a:rect b="b" l="l" r="r" t="t"/>
              <a:pathLst>
                <a:path extrusionOk="0" h="59" w="36">
                  <a:moveTo>
                    <a:pt x="1" y="1"/>
                  </a:moveTo>
                  <a:lnTo>
                    <a:pt x="1" y="1"/>
                  </a:lnTo>
                  <a:cubicBezTo>
                    <a:pt x="12" y="24"/>
                    <a:pt x="24" y="47"/>
                    <a:pt x="35" y="58"/>
                  </a:cubicBezTo>
                  <a:cubicBezTo>
                    <a:pt x="24" y="47"/>
                    <a:pt x="12" y="24"/>
                    <a:pt x="1"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44"/>
            <p:cNvSpPr/>
            <p:nvPr/>
          </p:nvSpPr>
          <p:spPr>
            <a:xfrm>
              <a:off x="1055141" y="616700"/>
              <a:ext cx="9935" cy="8207"/>
            </a:xfrm>
            <a:custGeom>
              <a:rect b="b" l="l" r="r" t="t"/>
              <a:pathLst>
                <a:path extrusionOk="0" h="323" w="391">
                  <a:moveTo>
                    <a:pt x="0" y="1"/>
                  </a:moveTo>
                  <a:cubicBezTo>
                    <a:pt x="138" y="104"/>
                    <a:pt x="276" y="208"/>
                    <a:pt x="391" y="322"/>
                  </a:cubicBezTo>
                  <a:cubicBezTo>
                    <a:pt x="276" y="208"/>
                    <a:pt x="138" y="104"/>
                    <a:pt x="0"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44"/>
            <p:cNvSpPr/>
            <p:nvPr/>
          </p:nvSpPr>
          <p:spPr>
            <a:xfrm>
              <a:off x="1069726" y="630421"/>
              <a:ext cx="3811" cy="4980"/>
            </a:xfrm>
            <a:custGeom>
              <a:rect b="b" l="l" r="r" t="t"/>
              <a:pathLst>
                <a:path extrusionOk="0" h="196" w="150">
                  <a:moveTo>
                    <a:pt x="150" y="195"/>
                  </a:moveTo>
                  <a:cubicBezTo>
                    <a:pt x="104" y="127"/>
                    <a:pt x="58" y="69"/>
                    <a:pt x="0" y="0"/>
                  </a:cubicBezTo>
                  <a:cubicBezTo>
                    <a:pt x="58" y="69"/>
                    <a:pt x="104" y="127"/>
                    <a:pt x="150" y="195"/>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44"/>
            <p:cNvSpPr/>
            <p:nvPr/>
          </p:nvSpPr>
          <p:spPr>
            <a:xfrm>
              <a:off x="1055142" y="616696"/>
              <a:ext cx="70005" cy="54002"/>
            </a:xfrm>
            <a:custGeom>
              <a:rect b="b" l="l" r="r" t="t"/>
              <a:pathLst>
                <a:path extrusionOk="0" h="2125" w="2755">
                  <a:moveTo>
                    <a:pt x="0" y="1"/>
                  </a:moveTo>
                  <a:cubicBezTo>
                    <a:pt x="138" y="104"/>
                    <a:pt x="276" y="208"/>
                    <a:pt x="391" y="322"/>
                  </a:cubicBezTo>
                  <a:lnTo>
                    <a:pt x="402" y="345"/>
                  </a:lnTo>
                  <a:cubicBezTo>
                    <a:pt x="460" y="391"/>
                    <a:pt x="505" y="460"/>
                    <a:pt x="563" y="517"/>
                  </a:cubicBezTo>
                  <a:lnTo>
                    <a:pt x="586" y="540"/>
                  </a:lnTo>
                  <a:cubicBezTo>
                    <a:pt x="632" y="609"/>
                    <a:pt x="678" y="667"/>
                    <a:pt x="724" y="735"/>
                  </a:cubicBezTo>
                  <a:cubicBezTo>
                    <a:pt x="999" y="1149"/>
                    <a:pt x="1137" y="1631"/>
                    <a:pt x="1137" y="2124"/>
                  </a:cubicBezTo>
                  <a:lnTo>
                    <a:pt x="2755" y="2124"/>
                  </a:lnTo>
                  <a:cubicBezTo>
                    <a:pt x="2755" y="1654"/>
                    <a:pt x="2675" y="1183"/>
                    <a:pt x="2514" y="735"/>
                  </a:cubicBezTo>
                  <a:cubicBezTo>
                    <a:pt x="2491" y="644"/>
                    <a:pt x="2457" y="563"/>
                    <a:pt x="2411" y="483"/>
                  </a:cubicBezTo>
                  <a:cubicBezTo>
                    <a:pt x="2399" y="449"/>
                    <a:pt x="2388" y="426"/>
                    <a:pt x="2376" y="403"/>
                  </a:cubicBezTo>
                  <a:cubicBezTo>
                    <a:pt x="2353" y="334"/>
                    <a:pt x="2319" y="265"/>
                    <a:pt x="2284" y="208"/>
                  </a:cubicBezTo>
                  <a:cubicBezTo>
                    <a:pt x="2250" y="139"/>
                    <a:pt x="2227" y="104"/>
                    <a:pt x="2204" y="58"/>
                  </a:cubicBezTo>
                  <a:cubicBezTo>
                    <a:pt x="2193" y="47"/>
                    <a:pt x="2181" y="24"/>
                    <a:pt x="217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44"/>
            <p:cNvSpPr/>
            <p:nvPr/>
          </p:nvSpPr>
          <p:spPr>
            <a:xfrm>
              <a:off x="926519" y="616700"/>
              <a:ext cx="1194" cy="2083"/>
            </a:xfrm>
            <a:custGeom>
              <a:rect b="b" l="l" r="r" t="t"/>
              <a:pathLst>
                <a:path extrusionOk="0" h="82" w="47">
                  <a:moveTo>
                    <a:pt x="47" y="1"/>
                  </a:moveTo>
                  <a:lnTo>
                    <a:pt x="1" y="81"/>
                  </a:lnTo>
                  <a:lnTo>
                    <a:pt x="47" y="1"/>
                  </a:ln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44"/>
            <p:cNvSpPr/>
            <p:nvPr/>
          </p:nvSpPr>
          <p:spPr>
            <a:xfrm>
              <a:off x="980183" y="616700"/>
              <a:ext cx="2668" cy="2083"/>
            </a:xfrm>
            <a:custGeom>
              <a:rect b="b" l="l" r="r" t="t"/>
              <a:pathLst>
                <a:path extrusionOk="0" h="82" w="105">
                  <a:moveTo>
                    <a:pt x="104" y="1"/>
                  </a:moveTo>
                  <a:cubicBezTo>
                    <a:pt x="70" y="24"/>
                    <a:pt x="35" y="47"/>
                    <a:pt x="1" y="81"/>
                  </a:cubicBezTo>
                  <a:cubicBezTo>
                    <a:pt x="35" y="47"/>
                    <a:pt x="70" y="24"/>
                    <a:pt x="104" y="1"/>
                  </a:cubicBez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44"/>
            <p:cNvSpPr/>
            <p:nvPr/>
          </p:nvSpPr>
          <p:spPr>
            <a:xfrm>
              <a:off x="585043" y="564612"/>
              <a:ext cx="197741" cy="106076"/>
            </a:xfrm>
            <a:custGeom>
              <a:rect b="b" l="l" r="r" t="t"/>
              <a:pathLst>
                <a:path extrusionOk="0" h="4175" w="7782">
                  <a:moveTo>
                    <a:pt x="3607" y="0"/>
                  </a:moveTo>
                  <a:cubicBezTo>
                    <a:pt x="2153" y="0"/>
                    <a:pt x="763" y="768"/>
                    <a:pt x="0" y="2074"/>
                  </a:cubicBezTo>
                  <a:lnTo>
                    <a:pt x="2146" y="2074"/>
                  </a:lnTo>
                  <a:cubicBezTo>
                    <a:pt x="2571" y="1775"/>
                    <a:pt x="3087" y="1615"/>
                    <a:pt x="3615" y="1615"/>
                  </a:cubicBezTo>
                  <a:cubicBezTo>
                    <a:pt x="5027" y="1626"/>
                    <a:pt x="6163" y="2763"/>
                    <a:pt x="6163" y="4174"/>
                  </a:cubicBezTo>
                  <a:lnTo>
                    <a:pt x="7782" y="4174"/>
                  </a:lnTo>
                  <a:cubicBezTo>
                    <a:pt x="7782" y="2292"/>
                    <a:pt x="6519" y="639"/>
                    <a:pt x="4694" y="146"/>
                  </a:cubicBezTo>
                  <a:cubicBezTo>
                    <a:pt x="4334" y="48"/>
                    <a:pt x="3969" y="0"/>
                    <a:pt x="360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44"/>
            <p:cNvSpPr/>
            <p:nvPr/>
          </p:nvSpPr>
          <p:spPr>
            <a:xfrm>
              <a:off x="1288449" y="710331"/>
              <a:ext cx="25" cy="25"/>
            </a:xfrm>
            <a:custGeom>
              <a:rect b="b" l="l" r="r" t="t"/>
              <a:pathLst>
                <a:path extrusionOk="0" h="1" w="1">
                  <a:moveTo>
                    <a:pt x="0" y="0"/>
                  </a:moveTo>
                  <a:close/>
                </a:path>
              </a:pathLst>
            </a:custGeom>
            <a:solidFill>
              <a:srgbClr val="C73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44"/>
            <p:cNvSpPr/>
            <p:nvPr/>
          </p:nvSpPr>
          <p:spPr>
            <a:xfrm>
              <a:off x="1084006" y="670668"/>
              <a:ext cx="197766" cy="106076"/>
            </a:xfrm>
            <a:custGeom>
              <a:rect b="b" l="l" r="r" t="t"/>
              <a:pathLst>
                <a:path extrusionOk="0" h="4175" w="7783">
                  <a:moveTo>
                    <a:pt x="5659" y="2089"/>
                  </a:moveTo>
                  <a:lnTo>
                    <a:pt x="5625" y="2101"/>
                  </a:lnTo>
                  <a:lnTo>
                    <a:pt x="5643" y="2101"/>
                  </a:lnTo>
                  <a:cubicBezTo>
                    <a:pt x="5648" y="2097"/>
                    <a:pt x="5654" y="2093"/>
                    <a:pt x="5659" y="2089"/>
                  </a:cubicBezTo>
                  <a:close/>
                  <a:moveTo>
                    <a:pt x="1" y="0"/>
                  </a:moveTo>
                  <a:cubicBezTo>
                    <a:pt x="1" y="1894"/>
                    <a:pt x="1263" y="3547"/>
                    <a:pt x="3088" y="4029"/>
                  </a:cubicBezTo>
                  <a:cubicBezTo>
                    <a:pt x="3451" y="4127"/>
                    <a:pt x="3817" y="4174"/>
                    <a:pt x="4179" y="4174"/>
                  </a:cubicBezTo>
                  <a:cubicBezTo>
                    <a:pt x="5637" y="4174"/>
                    <a:pt x="7019" y="3406"/>
                    <a:pt x="7782" y="2101"/>
                  </a:cubicBezTo>
                  <a:lnTo>
                    <a:pt x="5643" y="2101"/>
                  </a:lnTo>
                  <a:cubicBezTo>
                    <a:pt x="5210" y="2403"/>
                    <a:pt x="4700" y="2560"/>
                    <a:pt x="4178" y="2560"/>
                  </a:cubicBezTo>
                  <a:cubicBezTo>
                    <a:pt x="2767" y="2560"/>
                    <a:pt x="1619" y="1412"/>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44"/>
            <p:cNvSpPr/>
            <p:nvPr/>
          </p:nvSpPr>
          <p:spPr>
            <a:xfrm>
              <a:off x="946364" y="710331"/>
              <a:ext cx="25" cy="25"/>
            </a:xfrm>
            <a:custGeom>
              <a:rect b="b" l="l" r="r" t="t"/>
              <a:pathLst>
                <a:path extrusionOk="0" h="1" w="1">
                  <a:moveTo>
                    <a:pt x="0" y="0"/>
                  </a:moveTo>
                  <a:close/>
                </a:path>
              </a:pathLst>
            </a:custGeom>
            <a:solidFill>
              <a:srgbClr val="69B9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44"/>
            <p:cNvSpPr/>
            <p:nvPr/>
          </p:nvSpPr>
          <p:spPr>
            <a:xfrm>
              <a:off x="741920" y="670668"/>
              <a:ext cx="197766" cy="106076"/>
            </a:xfrm>
            <a:custGeom>
              <a:rect b="b" l="l" r="r" t="t"/>
              <a:pathLst>
                <a:path extrusionOk="0" h="4175" w="7783">
                  <a:moveTo>
                    <a:pt x="5648" y="2089"/>
                  </a:moveTo>
                  <a:lnTo>
                    <a:pt x="5625" y="2101"/>
                  </a:lnTo>
                  <a:lnTo>
                    <a:pt x="5632" y="2101"/>
                  </a:lnTo>
                  <a:cubicBezTo>
                    <a:pt x="5637" y="2097"/>
                    <a:pt x="5642" y="2093"/>
                    <a:pt x="5648" y="2089"/>
                  </a:cubicBezTo>
                  <a:close/>
                  <a:moveTo>
                    <a:pt x="1" y="0"/>
                  </a:moveTo>
                  <a:cubicBezTo>
                    <a:pt x="1" y="1894"/>
                    <a:pt x="1263" y="3547"/>
                    <a:pt x="3088" y="4029"/>
                  </a:cubicBezTo>
                  <a:cubicBezTo>
                    <a:pt x="3449" y="4127"/>
                    <a:pt x="3814" y="4174"/>
                    <a:pt x="4175" y="4174"/>
                  </a:cubicBezTo>
                  <a:cubicBezTo>
                    <a:pt x="5630" y="4174"/>
                    <a:pt x="7019" y="3406"/>
                    <a:pt x="7782" y="2101"/>
                  </a:cubicBezTo>
                  <a:lnTo>
                    <a:pt x="5632" y="2101"/>
                  </a:lnTo>
                  <a:cubicBezTo>
                    <a:pt x="5210" y="2403"/>
                    <a:pt x="4700" y="2560"/>
                    <a:pt x="4167" y="2560"/>
                  </a:cubicBezTo>
                  <a:cubicBezTo>
                    <a:pt x="2755" y="2560"/>
                    <a:pt x="1619" y="1412"/>
                    <a:pt x="16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44"/>
            <p:cNvSpPr/>
            <p:nvPr/>
          </p:nvSpPr>
          <p:spPr>
            <a:xfrm>
              <a:off x="1425812" y="670668"/>
              <a:ext cx="198046" cy="106330"/>
            </a:xfrm>
            <a:custGeom>
              <a:rect b="b" l="l" r="r" t="t"/>
              <a:pathLst>
                <a:path extrusionOk="0" h="4185" w="7794">
                  <a:moveTo>
                    <a:pt x="12" y="0"/>
                  </a:moveTo>
                  <a:cubicBezTo>
                    <a:pt x="0" y="1894"/>
                    <a:pt x="1274" y="3547"/>
                    <a:pt x="3099" y="4040"/>
                  </a:cubicBezTo>
                  <a:cubicBezTo>
                    <a:pt x="3459" y="4138"/>
                    <a:pt x="3823" y="4184"/>
                    <a:pt x="4183" y="4184"/>
                  </a:cubicBezTo>
                  <a:cubicBezTo>
                    <a:pt x="5646" y="4184"/>
                    <a:pt x="7038" y="3409"/>
                    <a:pt x="7793" y="2101"/>
                  </a:cubicBezTo>
                  <a:lnTo>
                    <a:pt x="5647" y="2101"/>
                  </a:lnTo>
                  <a:cubicBezTo>
                    <a:pt x="5222" y="2399"/>
                    <a:pt x="4706" y="2560"/>
                    <a:pt x="4189" y="2560"/>
                  </a:cubicBezTo>
                  <a:cubicBezTo>
                    <a:pt x="2778" y="2560"/>
                    <a:pt x="1630" y="1412"/>
                    <a:pt x="16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44"/>
            <p:cNvSpPr/>
            <p:nvPr/>
          </p:nvSpPr>
          <p:spPr>
            <a:xfrm>
              <a:off x="1629646" y="711500"/>
              <a:ext cx="610" cy="1474"/>
            </a:xfrm>
            <a:custGeom>
              <a:rect b="b" l="l" r="r" t="t"/>
              <a:pathLst>
                <a:path extrusionOk="0" h="58" w="24">
                  <a:moveTo>
                    <a:pt x="24" y="0"/>
                  </a:moveTo>
                  <a:cubicBezTo>
                    <a:pt x="12" y="23"/>
                    <a:pt x="1" y="34"/>
                    <a:pt x="1" y="57"/>
                  </a:cubicBezTo>
                  <a:lnTo>
                    <a:pt x="24" y="0"/>
                  </a:lnTo>
                  <a:close/>
                </a:path>
              </a:pathLst>
            </a:custGeom>
            <a:solidFill>
              <a:srgbClr val="63A9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44"/>
            <p:cNvSpPr/>
            <p:nvPr/>
          </p:nvSpPr>
          <p:spPr>
            <a:xfrm>
              <a:off x="1768177" y="670668"/>
              <a:ext cx="211157" cy="106254"/>
            </a:xfrm>
            <a:custGeom>
              <a:rect b="b" l="l" r="r" t="t"/>
              <a:pathLst>
                <a:path extrusionOk="0" h="4182" w="8310">
                  <a:moveTo>
                    <a:pt x="12" y="0"/>
                  </a:moveTo>
                  <a:cubicBezTo>
                    <a:pt x="0" y="2032"/>
                    <a:pt x="1470" y="3776"/>
                    <a:pt x="3478" y="4121"/>
                  </a:cubicBezTo>
                  <a:cubicBezTo>
                    <a:pt x="3715" y="4161"/>
                    <a:pt x="3952" y="4181"/>
                    <a:pt x="4186" y="4181"/>
                  </a:cubicBezTo>
                  <a:cubicBezTo>
                    <a:pt x="5923" y="4181"/>
                    <a:pt x="7518" y="3089"/>
                    <a:pt x="8115" y="1400"/>
                  </a:cubicBezTo>
                  <a:cubicBezTo>
                    <a:pt x="8161" y="1263"/>
                    <a:pt x="8195" y="1136"/>
                    <a:pt x="8230" y="1010"/>
                  </a:cubicBezTo>
                  <a:cubicBezTo>
                    <a:pt x="8310" y="700"/>
                    <a:pt x="8207" y="379"/>
                    <a:pt x="7954" y="184"/>
                  </a:cubicBezTo>
                  <a:cubicBezTo>
                    <a:pt x="7804" y="61"/>
                    <a:pt x="7626" y="3"/>
                    <a:pt x="7451" y="3"/>
                  </a:cubicBezTo>
                  <a:cubicBezTo>
                    <a:pt x="7105" y="3"/>
                    <a:pt x="6768" y="227"/>
                    <a:pt x="6669" y="609"/>
                  </a:cubicBezTo>
                  <a:cubicBezTo>
                    <a:pt x="6383" y="1762"/>
                    <a:pt x="5346" y="2554"/>
                    <a:pt x="4179" y="2554"/>
                  </a:cubicBezTo>
                  <a:cubicBezTo>
                    <a:pt x="4080" y="2554"/>
                    <a:pt x="3980" y="2548"/>
                    <a:pt x="3880" y="2537"/>
                  </a:cubicBezTo>
                  <a:cubicBezTo>
                    <a:pt x="2594" y="2387"/>
                    <a:pt x="1630" y="1297"/>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44"/>
            <p:cNvSpPr/>
            <p:nvPr/>
          </p:nvSpPr>
          <p:spPr>
            <a:xfrm>
              <a:off x="576505" y="617292"/>
              <a:ext cx="63011" cy="18116"/>
            </a:xfrm>
            <a:custGeom>
              <a:rect b="b" l="l" r="r" t="t"/>
              <a:pathLst>
                <a:path extrusionOk="0" h="689" w="2480">
                  <a:moveTo>
                    <a:pt x="333" y="0"/>
                  </a:moveTo>
                  <a:cubicBezTo>
                    <a:pt x="322" y="0"/>
                    <a:pt x="322" y="12"/>
                    <a:pt x="310" y="23"/>
                  </a:cubicBezTo>
                  <a:cubicBezTo>
                    <a:pt x="253" y="127"/>
                    <a:pt x="195" y="230"/>
                    <a:pt x="149" y="333"/>
                  </a:cubicBezTo>
                  <a:cubicBezTo>
                    <a:pt x="126" y="391"/>
                    <a:pt x="104" y="448"/>
                    <a:pt x="69" y="517"/>
                  </a:cubicBezTo>
                  <a:cubicBezTo>
                    <a:pt x="46" y="574"/>
                    <a:pt x="23" y="632"/>
                    <a:pt x="0" y="689"/>
                  </a:cubicBezTo>
                  <a:lnTo>
                    <a:pt x="1802" y="689"/>
                  </a:lnTo>
                  <a:cubicBezTo>
                    <a:pt x="1928" y="482"/>
                    <a:pt x="2101" y="299"/>
                    <a:pt x="2284" y="150"/>
                  </a:cubicBezTo>
                  <a:cubicBezTo>
                    <a:pt x="2353" y="92"/>
                    <a:pt x="2410" y="46"/>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44"/>
            <p:cNvSpPr/>
            <p:nvPr/>
          </p:nvSpPr>
          <p:spPr>
            <a:xfrm>
              <a:off x="1569857" y="705656"/>
              <a:ext cx="63017" cy="18116"/>
            </a:xfrm>
            <a:custGeom>
              <a:rect b="b" l="l" r="r" t="t"/>
              <a:pathLst>
                <a:path extrusionOk="0" h="713" w="2480">
                  <a:moveTo>
                    <a:pt x="667" y="0"/>
                  </a:moveTo>
                  <a:lnTo>
                    <a:pt x="667" y="23"/>
                  </a:lnTo>
                  <a:cubicBezTo>
                    <a:pt x="575" y="150"/>
                    <a:pt x="471" y="287"/>
                    <a:pt x="368" y="402"/>
                  </a:cubicBezTo>
                  <a:cubicBezTo>
                    <a:pt x="311" y="460"/>
                    <a:pt x="253" y="517"/>
                    <a:pt x="184" y="563"/>
                  </a:cubicBezTo>
                  <a:cubicBezTo>
                    <a:pt x="127" y="620"/>
                    <a:pt x="58" y="666"/>
                    <a:pt x="1" y="712"/>
                  </a:cubicBezTo>
                  <a:lnTo>
                    <a:pt x="2147" y="712"/>
                  </a:lnTo>
                  <a:cubicBezTo>
                    <a:pt x="2182" y="643"/>
                    <a:pt x="2216" y="586"/>
                    <a:pt x="2250" y="528"/>
                  </a:cubicBezTo>
                  <a:cubicBezTo>
                    <a:pt x="2262" y="494"/>
                    <a:pt x="2273" y="471"/>
                    <a:pt x="2285" y="437"/>
                  </a:cubicBezTo>
                  <a:cubicBezTo>
                    <a:pt x="2319" y="391"/>
                    <a:pt x="2342" y="333"/>
                    <a:pt x="2365" y="276"/>
                  </a:cubicBezTo>
                  <a:lnTo>
                    <a:pt x="2388" y="219"/>
                  </a:lnTo>
                  <a:cubicBezTo>
                    <a:pt x="2423" y="150"/>
                    <a:pt x="2446" y="81"/>
                    <a:pt x="248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6" name="Google Shape;2286;p44"/>
          <p:cNvGrpSpPr/>
          <p:nvPr/>
        </p:nvGrpSpPr>
        <p:grpSpPr>
          <a:xfrm flipH="1">
            <a:off x="3704668" y="2844955"/>
            <a:ext cx="410808" cy="831197"/>
            <a:chOff x="3564075" y="2091586"/>
            <a:chExt cx="329966" cy="667521"/>
          </a:xfrm>
        </p:grpSpPr>
        <p:sp>
          <p:nvSpPr>
            <p:cNvPr id="2287" name="Google Shape;2287;p44"/>
            <p:cNvSpPr/>
            <p:nvPr/>
          </p:nvSpPr>
          <p:spPr>
            <a:xfrm>
              <a:off x="3564075" y="2382687"/>
              <a:ext cx="279392" cy="38541"/>
            </a:xfrm>
            <a:custGeom>
              <a:rect b="b" l="l" r="r" t="t"/>
              <a:pathLst>
                <a:path extrusionOk="0" fill="none" h="1" w="10156">
                  <a:moveTo>
                    <a:pt x="0" y="1"/>
                  </a:moveTo>
                  <a:lnTo>
                    <a:pt x="10155" y="1"/>
                  </a:lnTo>
                </a:path>
              </a:pathLst>
            </a:custGeom>
            <a:noFill/>
            <a:ln cap="rnd" cmpd="sng" w="5600">
              <a:solidFill>
                <a:srgbClr val="374957"/>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88" name="Google Shape;2288;p44"/>
            <p:cNvGrpSpPr/>
            <p:nvPr/>
          </p:nvGrpSpPr>
          <p:grpSpPr>
            <a:xfrm>
              <a:off x="3577470" y="2091586"/>
              <a:ext cx="203196" cy="352319"/>
              <a:chOff x="3976450" y="5044825"/>
              <a:chExt cx="107625" cy="186600"/>
            </a:xfrm>
          </p:grpSpPr>
          <p:sp>
            <p:nvSpPr>
              <p:cNvPr id="2289" name="Google Shape;2289;p44"/>
              <p:cNvSpPr/>
              <p:nvPr/>
            </p:nvSpPr>
            <p:spPr>
              <a:xfrm>
                <a:off x="4011550" y="5126700"/>
                <a:ext cx="26550" cy="89275"/>
              </a:xfrm>
              <a:custGeom>
                <a:rect b="b" l="l" r="r" t="t"/>
                <a:pathLst>
                  <a:path extrusionOk="0" fill="none" h="3571" w="1062">
                    <a:moveTo>
                      <a:pt x="1" y="3571"/>
                    </a:moveTo>
                    <a:lnTo>
                      <a:pt x="1" y="1594"/>
                    </a:lnTo>
                    <a:lnTo>
                      <a:pt x="1061" y="1594"/>
                    </a:lnTo>
                    <a:lnTo>
                      <a:pt x="1061" y="0"/>
                    </a:lnTo>
                  </a:path>
                </a:pathLst>
              </a:custGeom>
              <a:noFill/>
              <a:ln cap="flat" cmpd="sng" w="5600">
                <a:solidFill>
                  <a:srgbClr val="CFD9E0"/>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44"/>
              <p:cNvSpPr/>
              <p:nvPr/>
            </p:nvSpPr>
            <p:spPr>
              <a:xfrm>
                <a:off x="3976450" y="5044825"/>
                <a:ext cx="107625" cy="92075"/>
              </a:xfrm>
              <a:custGeom>
                <a:rect b="b" l="l" r="r" t="t"/>
                <a:pathLst>
                  <a:path extrusionOk="0" h="3683" w="4305">
                    <a:moveTo>
                      <a:pt x="2478" y="1"/>
                    </a:moveTo>
                    <a:cubicBezTo>
                      <a:pt x="2474" y="1"/>
                      <a:pt x="2470" y="1"/>
                      <a:pt x="2465" y="1"/>
                    </a:cubicBezTo>
                    <a:cubicBezTo>
                      <a:pt x="2462" y="1"/>
                      <a:pt x="2459" y="1"/>
                      <a:pt x="2456" y="1"/>
                    </a:cubicBezTo>
                    <a:cubicBezTo>
                      <a:pt x="818" y="1"/>
                      <a:pt x="1" y="1979"/>
                      <a:pt x="1160" y="3138"/>
                    </a:cubicBezTo>
                    <a:cubicBezTo>
                      <a:pt x="1535" y="3514"/>
                      <a:pt x="1997" y="3682"/>
                      <a:pt x="2450" y="3682"/>
                    </a:cubicBezTo>
                    <a:cubicBezTo>
                      <a:pt x="3397" y="3682"/>
                      <a:pt x="4304" y="2948"/>
                      <a:pt x="4304" y="1840"/>
                    </a:cubicBezTo>
                    <a:cubicBezTo>
                      <a:pt x="4304" y="828"/>
                      <a:pt x="3489" y="1"/>
                      <a:pt x="247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44"/>
              <p:cNvSpPr/>
              <p:nvPr/>
            </p:nvSpPr>
            <p:spPr>
              <a:xfrm>
                <a:off x="3994800" y="5203400"/>
                <a:ext cx="29400" cy="25200"/>
              </a:xfrm>
              <a:custGeom>
                <a:rect b="b" l="l" r="r" t="t"/>
                <a:pathLst>
                  <a:path extrusionOk="0" h="1008" w="1176">
                    <a:moveTo>
                      <a:pt x="671" y="0"/>
                    </a:moveTo>
                    <a:cubicBezTo>
                      <a:pt x="547" y="0"/>
                      <a:pt x="420" y="46"/>
                      <a:pt x="318" y="149"/>
                    </a:cubicBezTo>
                    <a:cubicBezTo>
                      <a:pt x="0" y="467"/>
                      <a:pt x="224" y="1007"/>
                      <a:pt x="671" y="1007"/>
                    </a:cubicBezTo>
                    <a:cubicBezTo>
                      <a:pt x="952" y="1007"/>
                      <a:pt x="1176" y="784"/>
                      <a:pt x="1176" y="503"/>
                    </a:cubicBezTo>
                    <a:cubicBezTo>
                      <a:pt x="1176" y="200"/>
                      <a:pt x="929" y="0"/>
                      <a:pt x="6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44"/>
              <p:cNvSpPr/>
              <p:nvPr/>
            </p:nvSpPr>
            <p:spPr>
              <a:xfrm>
                <a:off x="3991000" y="5200625"/>
                <a:ext cx="35925" cy="30800"/>
              </a:xfrm>
              <a:custGeom>
                <a:rect b="b" l="l" r="r" t="t"/>
                <a:pathLst>
                  <a:path extrusionOk="0" h="1232" w="1437">
                    <a:moveTo>
                      <a:pt x="823" y="224"/>
                    </a:moveTo>
                    <a:cubicBezTo>
                      <a:pt x="1169" y="224"/>
                      <a:pt x="1342" y="650"/>
                      <a:pt x="1097" y="895"/>
                    </a:cubicBezTo>
                    <a:cubicBezTo>
                      <a:pt x="1018" y="974"/>
                      <a:pt x="921" y="1010"/>
                      <a:pt x="825" y="1010"/>
                    </a:cubicBezTo>
                    <a:cubicBezTo>
                      <a:pt x="625" y="1010"/>
                      <a:pt x="433" y="853"/>
                      <a:pt x="433" y="614"/>
                    </a:cubicBezTo>
                    <a:cubicBezTo>
                      <a:pt x="433" y="404"/>
                      <a:pt x="607" y="224"/>
                      <a:pt x="823" y="224"/>
                    </a:cubicBezTo>
                    <a:close/>
                    <a:moveTo>
                      <a:pt x="823" y="1"/>
                    </a:moveTo>
                    <a:cubicBezTo>
                      <a:pt x="275" y="1"/>
                      <a:pt x="1" y="664"/>
                      <a:pt x="390" y="1054"/>
                    </a:cubicBezTo>
                    <a:cubicBezTo>
                      <a:pt x="515" y="1176"/>
                      <a:pt x="668" y="1231"/>
                      <a:pt x="818" y="1231"/>
                    </a:cubicBezTo>
                    <a:cubicBezTo>
                      <a:pt x="1134" y="1231"/>
                      <a:pt x="1436" y="986"/>
                      <a:pt x="1436" y="614"/>
                    </a:cubicBezTo>
                    <a:cubicBezTo>
                      <a:pt x="1436" y="275"/>
                      <a:pt x="1162" y="1"/>
                      <a:pt x="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3" name="Google Shape;2293;p44"/>
            <p:cNvGrpSpPr/>
            <p:nvPr/>
          </p:nvGrpSpPr>
          <p:grpSpPr>
            <a:xfrm>
              <a:off x="3690750" y="2391589"/>
              <a:ext cx="203290" cy="367519"/>
              <a:chOff x="4036450" y="5279050"/>
              <a:chExt cx="107675" cy="194650"/>
            </a:xfrm>
          </p:grpSpPr>
          <p:sp>
            <p:nvSpPr>
              <p:cNvPr id="2294" name="Google Shape;2294;p44"/>
              <p:cNvSpPr/>
              <p:nvPr/>
            </p:nvSpPr>
            <p:spPr>
              <a:xfrm>
                <a:off x="4067450" y="5294200"/>
                <a:ext cx="28350" cy="99750"/>
              </a:xfrm>
              <a:custGeom>
                <a:rect b="b" l="l" r="r" t="t"/>
                <a:pathLst>
                  <a:path extrusionOk="0" fill="none" h="3990" w="1134">
                    <a:moveTo>
                      <a:pt x="1" y="1"/>
                    </a:moveTo>
                    <a:lnTo>
                      <a:pt x="1" y="1898"/>
                    </a:lnTo>
                    <a:lnTo>
                      <a:pt x="1133" y="1898"/>
                    </a:lnTo>
                    <a:lnTo>
                      <a:pt x="1133" y="3989"/>
                    </a:lnTo>
                  </a:path>
                </a:pathLst>
              </a:custGeom>
              <a:noFill/>
              <a:ln cap="flat" cmpd="sng" w="5600">
                <a:solidFill>
                  <a:srgbClr val="869FB2"/>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44"/>
              <p:cNvSpPr/>
              <p:nvPr/>
            </p:nvSpPr>
            <p:spPr>
              <a:xfrm>
                <a:off x="4036450" y="5381475"/>
                <a:ext cx="107675" cy="92225"/>
              </a:xfrm>
              <a:custGeom>
                <a:rect b="b" l="l" r="r" t="t"/>
                <a:pathLst>
                  <a:path extrusionOk="0" h="3689" w="4307">
                    <a:moveTo>
                      <a:pt x="2460" y="1"/>
                    </a:moveTo>
                    <a:cubicBezTo>
                      <a:pt x="822" y="1"/>
                      <a:pt x="0" y="1984"/>
                      <a:pt x="1161" y="3145"/>
                    </a:cubicBezTo>
                    <a:cubicBezTo>
                      <a:pt x="1535" y="3521"/>
                      <a:pt x="1994" y="3689"/>
                      <a:pt x="2446" y="3689"/>
                    </a:cubicBezTo>
                    <a:cubicBezTo>
                      <a:pt x="3391" y="3689"/>
                      <a:pt x="4301" y="2953"/>
                      <a:pt x="4306" y="1840"/>
                    </a:cubicBezTo>
                    <a:cubicBezTo>
                      <a:pt x="4306" y="823"/>
                      <a:pt x="3477" y="1"/>
                      <a:pt x="246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44"/>
              <p:cNvSpPr/>
              <p:nvPr/>
            </p:nvSpPr>
            <p:spPr>
              <a:xfrm>
                <a:off x="4050700" y="5281650"/>
                <a:ext cx="29400" cy="25200"/>
              </a:xfrm>
              <a:custGeom>
                <a:rect b="b" l="l" r="r" t="t"/>
                <a:pathLst>
                  <a:path extrusionOk="0" h="1008" w="1176">
                    <a:moveTo>
                      <a:pt x="670" y="1"/>
                    </a:moveTo>
                    <a:cubicBezTo>
                      <a:pt x="547" y="1"/>
                      <a:pt x="420" y="47"/>
                      <a:pt x="317" y="149"/>
                    </a:cubicBezTo>
                    <a:cubicBezTo>
                      <a:pt x="0" y="467"/>
                      <a:pt x="224" y="1008"/>
                      <a:pt x="671" y="1008"/>
                    </a:cubicBezTo>
                    <a:cubicBezTo>
                      <a:pt x="952" y="1008"/>
                      <a:pt x="1176" y="777"/>
                      <a:pt x="1176" y="503"/>
                    </a:cubicBezTo>
                    <a:cubicBezTo>
                      <a:pt x="1176" y="201"/>
                      <a:pt x="929" y="1"/>
                      <a:pt x="6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44"/>
              <p:cNvSpPr/>
              <p:nvPr/>
            </p:nvSpPr>
            <p:spPr>
              <a:xfrm>
                <a:off x="4046900" y="5279050"/>
                <a:ext cx="35900" cy="30725"/>
              </a:xfrm>
              <a:custGeom>
                <a:rect b="b" l="l" r="r" t="t"/>
                <a:pathLst>
                  <a:path extrusionOk="0" h="1229" w="1436">
                    <a:moveTo>
                      <a:pt x="823" y="225"/>
                    </a:moveTo>
                    <a:cubicBezTo>
                      <a:pt x="1169" y="225"/>
                      <a:pt x="1349" y="643"/>
                      <a:pt x="1104" y="888"/>
                    </a:cubicBezTo>
                    <a:cubicBezTo>
                      <a:pt x="1022" y="968"/>
                      <a:pt x="923" y="1003"/>
                      <a:pt x="826" y="1003"/>
                    </a:cubicBezTo>
                    <a:cubicBezTo>
                      <a:pt x="625" y="1003"/>
                      <a:pt x="433" y="848"/>
                      <a:pt x="433" y="614"/>
                    </a:cubicBezTo>
                    <a:cubicBezTo>
                      <a:pt x="433" y="398"/>
                      <a:pt x="606" y="225"/>
                      <a:pt x="823" y="225"/>
                    </a:cubicBezTo>
                    <a:close/>
                    <a:moveTo>
                      <a:pt x="823" y="1"/>
                    </a:moveTo>
                    <a:cubicBezTo>
                      <a:pt x="275" y="1"/>
                      <a:pt x="1" y="657"/>
                      <a:pt x="390" y="1047"/>
                    </a:cubicBezTo>
                    <a:cubicBezTo>
                      <a:pt x="516" y="1172"/>
                      <a:pt x="669" y="1228"/>
                      <a:pt x="819" y="1228"/>
                    </a:cubicBezTo>
                    <a:cubicBezTo>
                      <a:pt x="1134" y="1228"/>
                      <a:pt x="1436" y="981"/>
                      <a:pt x="1436" y="614"/>
                    </a:cubicBezTo>
                    <a:cubicBezTo>
                      <a:pt x="1436" y="275"/>
                      <a:pt x="1162" y="1"/>
                      <a:pt x="8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98" name="Google Shape;2298;p44"/>
          <p:cNvGrpSpPr/>
          <p:nvPr/>
        </p:nvGrpSpPr>
        <p:grpSpPr>
          <a:xfrm>
            <a:off x="6877470" y="1081715"/>
            <a:ext cx="473148" cy="148870"/>
            <a:chOff x="4458420" y="5169625"/>
            <a:chExt cx="178850" cy="56275"/>
          </a:xfrm>
        </p:grpSpPr>
        <p:sp>
          <p:nvSpPr>
            <p:cNvPr id="2299" name="Google Shape;2299;p44"/>
            <p:cNvSpPr/>
            <p:nvPr/>
          </p:nvSpPr>
          <p:spPr>
            <a:xfrm>
              <a:off x="4592170" y="5169625"/>
              <a:ext cx="45100" cy="52300"/>
            </a:xfrm>
            <a:custGeom>
              <a:rect b="b" l="l" r="r" t="t"/>
              <a:pathLst>
                <a:path extrusionOk="0" h="2092" w="1804">
                  <a:moveTo>
                    <a:pt x="0" y="0"/>
                  </a:moveTo>
                  <a:lnTo>
                    <a:pt x="0" y="2092"/>
                  </a:lnTo>
                  <a:lnTo>
                    <a:pt x="1803" y="1046"/>
                  </a:lnTo>
                  <a:lnTo>
                    <a:pt x="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44"/>
            <p:cNvSpPr/>
            <p:nvPr/>
          </p:nvSpPr>
          <p:spPr>
            <a:xfrm>
              <a:off x="4535534" y="5181700"/>
              <a:ext cx="57525" cy="28150"/>
            </a:xfrm>
            <a:custGeom>
              <a:rect b="b" l="l" r="r" t="t"/>
              <a:pathLst>
                <a:path extrusionOk="0" h="1126" w="2301">
                  <a:moveTo>
                    <a:pt x="0" y="0"/>
                  </a:moveTo>
                  <a:lnTo>
                    <a:pt x="0" y="1125"/>
                  </a:lnTo>
                  <a:lnTo>
                    <a:pt x="2301" y="1125"/>
                  </a:lnTo>
                  <a:lnTo>
                    <a:pt x="230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44"/>
            <p:cNvSpPr/>
            <p:nvPr/>
          </p:nvSpPr>
          <p:spPr>
            <a:xfrm>
              <a:off x="4535175" y="5181700"/>
              <a:ext cx="23650" cy="44200"/>
            </a:xfrm>
            <a:custGeom>
              <a:rect b="b" l="l" r="r" t="t"/>
              <a:pathLst>
                <a:path extrusionOk="0" h="1768" w="946">
                  <a:moveTo>
                    <a:pt x="1" y="0"/>
                  </a:moveTo>
                  <a:lnTo>
                    <a:pt x="1" y="1125"/>
                  </a:lnTo>
                  <a:lnTo>
                    <a:pt x="946" y="1767"/>
                  </a:lnTo>
                  <a:lnTo>
                    <a:pt x="946" y="635"/>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44"/>
            <p:cNvSpPr/>
            <p:nvPr/>
          </p:nvSpPr>
          <p:spPr>
            <a:xfrm>
              <a:off x="4458420" y="5197375"/>
              <a:ext cx="100625" cy="28525"/>
            </a:xfrm>
            <a:custGeom>
              <a:rect b="b" l="l" r="r" t="t"/>
              <a:pathLst>
                <a:path extrusionOk="0" h="1141" w="4025">
                  <a:moveTo>
                    <a:pt x="0" y="1"/>
                  </a:moveTo>
                  <a:lnTo>
                    <a:pt x="0" y="1140"/>
                  </a:lnTo>
                  <a:lnTo>
                    <a:pt x="4025" y="1140"/>
                  </a:lnTo>
                  <a:lnTo>
                    <a:pt x="40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3" name="Google Shape;2303;p44"/>
          <p:cNvGrpSpPr/>
          <p:nvPr/>
        </p:nvGrpSpPr>
        <p:grpSpPr>
          <a:xfrm>
            <a:off x="5322464" y="966504"/>
            <a:ext cx="758083" cy="691884"/>
            <a:chOff x="5976993" y="238644"/>
            <a:chExt cx="671226" cy="612558"/>
          </a:xfrm>
        </p:grpSpPr>
        <p:grpSp>
          <p:nvGrpSpPr>
            <p:cNvPr id="2304" name="Google Shape;2304;p44"/>
            <p:cNvGrpSpPr/>
            <p:nvPr/>
          </p:nvGrpSpPr>
          <p:grpSpPr>
            <a:xfrm>
              <a:off x="6207869" y="264821"/>
              <a:ext cx="255900" cy="309550"/>
              <a:chOff x="4721075" y="260350"/>
              <a:chExt cx="255900" cy="309550"/>
            </a:xfrm>
          </p:grpSpPr>
          <p:sp>
            <p:nvSpPr>
              <p:cNvPr id="2305" name="Google Shape;2305;p44"/>
              <p:cNvSpPr/>
              <p:nvPr/>
            </p:nvSpPr>
            <p:spPr>
              <a:xfrm>
                <a:off x="4721075" y="272900"/>
                <a:ext cx="74325" cy="294475"/>
              </a:xfrm>
              <a:custGeom>
                <a:rect b="b" l="l" r="r" t="t"/>
                <a:pathLst>
                  <a:path extrusionOk="0" h="11779" w="2973">
                    <a:moveTo>
                      <a:pt x="30" y="1"/>
                    </a:moveTo>
                    <a:lnTo>
                      <a:pt x="1" y="7488"/>
                    </a:lnTo>
                    <a:lnTo>
                      <a:pt x="2943" y="11779"/>
                    </a:lnTo>
                    <a:lnTo>
                      <a:pt x="2972" y="4292"/>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44"/>
              <p:cNvSpPr/>
              <p:nvPr/>
            </p:nvSpPr>
            <p:spPr>
              <a:xfrm>
                <a:off x="4794825" y="375875"/>
                <a:ext cx="103175" cy="194025"/>
              </a:xfrm>
              <a:custGeom>
                <a:rect b="b" l="l" r="r" t="t"/>
                <a:pathLst>
                  <a:path extrusionOk="0" h="7761" w="4127">
                    <a:moveTo>
                      <a:pt x="1804" y="0"/>
                    </a:moveTo>
                    <a:cubicBezTo>
                      <a:pt x="1717" y="0"/>
                      <a:pt x="1623" y="0"/>
                      <a:pt x="1537" y="8"/>
                    </a:cubicBezTo>
                    <a:lnTo>
                      <a:pt x="1522" y="8"/>
                    </a:lnTo>
                    <a:cubicBezTo>
                      <a:pt x="1429" y="8"/>
                      <a:pt x="1342" y="15"/>
                      <a:pt x="1248" y="22"/>
                    </a:cubicBezTo>
                    <a:lnTo>
                      <a:pt x="1155" y="29"/>
                    </a:lnTo>
                    <a:lnTo>
                      <a:pt x="960" y="44"/>
                    </a:lnTo>
                    <a:lnTo>
                      <a:pt x="909" y="51"/>
                    </a:lnTo>
                    <a:lnTo>
                      <a:pt x="866" y="58"/>
                    </a:lnTo>
                    <a:cubicBezTo>
                      <a:pt x="765" y="65"/>
                      <a:pt x="664" y="80"/>
                      <a:pt x="570" y="87"/>
                    </a:cubicBezTo>
                    <a:lnTo>
                      <a:pt x="534" y="94"/>
                    </a:lnTo>
                    <a:cubicBezTo>
                      <a:pt x="426" y="108"/>
                      <a:pt x="318" y="130"/>
                      <a:pt x="210" y="145"/>
                    </a:cubicBezTo>
                    <a:lnTo>
                      <a:pt x="181" y="152"/>
                    </a:lnTo>
                    <a:lnTo>
                      <a:pt x="29" y="181"/>
                    </a:lnTo>
                    <a:lnTo>
                      <a:pt x="1" y="7667"/>
                    </a:lnTo>
                    <a:lnTo>
                      <a:pt x="181" y="7638"/>
                    </a:lnTo>
                    <a:cubicBezTo>
                      <a:pt x="289" y="7617"/>
                      <a:pt x="397" y="7602"/>
                      <a:pt x="505" y="7588"/>
                    </a:cubicBezTo>
                    <a:lnTo>
                      <a:pt x="542" y="7581"/>
                    </a:lnTo>
                    <a:cubicBezTo>
                      <a:pt x="635" y="7566"/>
                      <a:pt x="736" y="7552"/>
                      <a:pt x="837" y="7545"/>
                    </a:cubicBezTo>
                    <a:lnTo>
                      <a:pt x="924" y="7537"/>
                    </a:lnTo>
                    <a:cubicBezTo>
                      <a:pt x="989" y="7530"/>
                      <a:pt x="1054" y="7523"/>
                      <a:pt x="1119" y="7516"/>
                    </a:cubicBezTo>
                    <a:lnTo>
                      <a:pt x="1212" y="7508"/>
                    </a:lnTo>
                    <a:cubicBezTo>
                      <a:pt x="1306" y="7508"/>
                      <a:pt x="1393" y="7501"/>
                      <a:pt x="1486" y="7494"/>
                    </a:cubicBezTo>
                    <a:lnTo>
                      <a:pt x="2164" y="7494"/>
                    </a:lnTo>
                    <a:lnTo>
                      <a:pt x="2316" y="7501"/>
                    </a:lnTo>
                    <a:lnTo>
                      <a:pt x="2438" y="7508"/>
                    </a:lnTo>
                    <a:lnTo>
                      <a:pt x="2590" y="7516"/>
                    </a:lnTo>
                    <a:lnTo>
                      <a:pt x="2712" y="7530"/>
                    </a:lnTo>
                    <a:lnTo>
                      <a:pt x="2857" y="7545"/>
                    </a:lnTo>
                    <a:lnTo>
                      <a:pt x="2979" y="7552"/>
                    </a:lnTo>
                    <a:lnTo>
                      <a:pt x="3124" y="7573"/>
                    </a:lnTo>
                    <a:lnTo>
                      <a:pt x="3246" y="7588"/>
                    </a:lnTo>
                    <a:lnTo>
                      <a:pt x="3398" y="7617"/>
                    </a:lnTo>
                    <a:lnTo>
                      <a:pt x="3520" y="7638"/>
                    </a:lnTo>
                    <a:lnTo>
                      <a:pt x="3672" y="7667"/>
                    </a:lnTo>
                    <a:lnTo>
                      <a:pt x="3780" y="7689"/>
                    </a:lnTo>
                    <a:cubicBezTo>
                      <a:pt x="3888" y="7710"/>
                      <a:pt x="3996" y="7732"/>
                      <a:pt x="4097" y="7761"/>
                    </a:cubicBezTo>
                    <a:lnTo>
                      <a:pt x="4126" y="267"/>
                    </a:lnTo>
                    <a:cubicBezTo>
                      <a:pt x="4025" y="238"/>
                      <a:pt x="3917" y="217"/>
                      <a:pt x="3816" y="195"/>
                    </a:cubicBezTo>
                    <a:lnTo>
                      <a:pt x="3773" y="188"/>
                    </a:lnTo>
                    <a:cubicBezTo>
                      <a:pt x="3751" y="181"/>
                      <a:pt x="3729" y="173"/>
                      <a:pt x="3701" y="173"/>
                    </a:cubicBezTo>
                    <a:lnTo>
                      <a:pt x="3549" y="145"/>
                    </a:lnTo>
                    <a:lnTo>
                      <a:pt x="3434" y="123"/>
                    </a:lnTo>
                    <a:lnTo>
                      <a:pt x="3275" y="101"/>
                    </a:lnTo>
                    <a:lnTo>
                      <a:pt x="3210" y="87"/>
                    </a:lnTo>
                    <a:lnTo>
                      <a:pt x="3160" y="80"/>
                    </a:lnTo>
                    <a:lnTo>
                      <a:pt x="3015" y="65"/>
                    </a:lnTo>
                    <a:lnTo>
                      <a:pt x="2886" y="51"/>
                    </a:lnTo>
                    <a:lnTo>
                      <a:pt x="2741" y="36"/>
                    </a:lnTo>
                    <a:lnTo>
                      <a:pt x="2662" y="29"/>
                    </a:lnTo>
                    <a:lnTo>
                      <a:pt x="2619" y="29"/>
                    </a:lnTo>
                    <a:lnTo>
                      <a:pt x="2467" y="15"/>
                    </a:lnTo>
                    <a:lnTo>
                      <a:pt x="2352" y="8"/>
                    </a:lnTo>
                    <a:lnTo>
                      <a:pt x="220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44"/>
              <p:cNvSpPr/>
              <p:nvPr/>
            </p:nvSpPr>
            <p:spPr>
              <a:xfrm>
                <a:off x="4897425" y="276875"/>
                <a:ext cx="79550" cy="292850"/>
              </a:xfrm>
              <a:custGeom>
                <a:rect b="b" l="l" r="r" t="t"/>
                <a:pathLst>
                  <a:path extrusionOk="0" h="11714" w="3182">
                    <a:moveTo>
                      <a:pt x="3181" y="1"/>
                    </a:moveTo>
                    <a:lnTo>
                      <a:pt x="29" y="4227"/>
                    </a:lnTo>
                    <a:lnTo>
                      <a:pt x="0" y="11714"/>
                    </a:lnTo>
                    <a:lnTo>
                      <a:pt x="3152" y="7487"/>
                    </a:lnTo>
                    <a:lnTo>
                      <a:pt x="31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44"/>
              <p:cNvSpPr/>
              <p:nvPr/>
            </p:nvSpPr>
            <p:spPr>
              <a:xfrm>
                <a:off x="4721800" y="260350"/>
                <a:ext cx="255175" cy="122225"/>
              </a:xfrm>
              <a:custGeom>
                <a:rect b="b" l="l" r="r" t="t"/>
                <a:pathLst>
                  <a:path extrusionOk="0" h="4889" w="10207">
                    <a:moveTo>
                      <a:pt x="4749" y="1"/>
                    </a:moveTo>
                    <a:cubicBezTo>
                      <a:pt x="3158" y="1"/>
                      <a:pt x="1567" y="168"/>
                      <a:pt x="1" y="503"/>
                    </a:cubicBezTo>
                    <a:lnTo>
                      <a:pt x="2943" y="4794"/>
                    </a:lnTo>
                    <a:cubicBezTo>
                      <a:pt x="3555" y="4675"/>
                      <a:pt x="4174" y="4614"/>
                      <a:pt x="4792" y="4614"/>
                    </a:cubicBezTo>
                    <a:cubicBezTo>
                      <a:pt x="5552" y="4614"/>
                      <a:pt x="6311" y="4705"/>
                      <a:pt x="7054" y="4888"/>
                    </a:cubicBezTo>
                    <a:lnTo>
                      <a:pt x="10206" y="662"/>
                    </a:lnTo>
                    <a:cubicBezTo>
                      <a:pt x="8412" y="222"/>
                      <a:pt x="6580" y="1"/>
                      <a:pt x="474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9" name="Google Shape;2309;p44"/>
            <p:cNvGrpSpPr/>
            <p:nvPr/>
          </p:nvGrpSpPr>
          <p:grpSpPr>
            <a:xfrm>
              <a:off x="6014775" y="319425"/>
              <a:ext cx="267975" cy="297900"/>
              <a:chOff x="4428250" y="314750"/>
              <a:chExt cx="267975" cy="297900"/>
            </a:xfrm>
          </p:grpSpPr>
          <p:sp>
            <p:nvSpPr>
              <p:cNvPr id="2310" name="Google Shape;2310;p44"/>
              <p:cNvSpPr/>
              <p:nvPr/>
            </p:nvSpPr>
            <p:spPr>
              <a:xfrm>
                <a:off x="4428975" y="314750"/>
                <a:ext cx="267250" cy="152575"/>
              </a:xfrm>
              <a:custGeom>
                <a:rect b="b" l="l" r="r" t="t"/>
                <a:pathLst>
                  <a:path extrusionOk="0" h="6103" w="10690">
                    <a:moveTo>
                      <a:pt x="7747" y="0"/>
                    </a:moveTo>
                    <a:cubicBezTo>
                      <a:pt x="4386" y="729"/>
                      <a:pt x="1530" y="2207"/>
                      <a:pt x="1" y="4263"/>
                    </a:cubicBezTo>
                    <a:lnTo>
                      <a:pt x="7314" y="6102"/>
                    </a:lnTo>
                    <a:cubicBezTo>
                      <a:pt x="7970" y="5215"/>
                      <a:pt x="9225" y="4580"/>
                      <a:pt x="10689" y="4292"/>
                    </a:cubicBezTo>
                    <a:lnTo>
                      <a:pt x="774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44"/>
              <p:cNvSpPr/>
              <p:nvPr/>
            </p:nvSpPr>
            <p:spPr>
              <a:xfrm>
                <a:off x="4611100" y="422025"/>
                <a:ext cx="84775" cy="190450"/>
              </a:xfrm>
              <a:custGeom>
                <a:rect b="b" l="l" r="r" t="t"/>
                <a:pathLst>
                  <a:path extrusionOk="0" h="7618" w="3391">
                    <a:moveTo>
                      <a:pt x="3390" y="1"/>
                    </a:moveTo>
                    <a:cubicBezTo>
                      <a:pt x="3318" y="22"/>
                      <a:pt x="3231" y="37"/>
                      <a:pt x="3145" y="58"/>
                    </a:cubicBezTo>
                    <a:lnTo>
                      <a:pt x="3065" y="80"/>
                    </a:lnTo>
                    <a:lnTo>
                      <a:pt x="2900" y="123"/>
                    </a:lnTo>
                    <a:lnTo>
                      <a:pt x="2806" y="145"/>
                    </a:lnTo>
                    <a:cubicBezTo>
                      <a:pt x="2755" y="159"/>
                      <a:pt x="2705" y="174"/>
                      <a:pt x="2654" y="188"/>
                    </a:cubicBezTo>
                    <a:lnTo>
                      <a:pt x="2553" y="217"/>
                    </a:lnTo>
                    <a:lnTo>
                      <a:pt x="2481" y="239"/>
                    </a:lnTo>
                    <a:lnTo>
                      <a:pt x="2395" y="268"/>
                    </a:lnTo>
                    <a:lnTo>
                      <a:pt x="2330" y="289"/>
                    </a:lnTo>
                    <a:cubicBezTo>
                      <a:pt x="2258" y="318"/>
                      <a:pt x="2186" y="340"/>
                      <a:pt x="2113" y="369"/>
                    </a:cubicBezTo>
                    <a:lnTo>
                      <a:pt x="2085" y="383"/>
                    </a:lnTo>
                    <a:lnTo>
                      <a:pt x="1897" y="455"/>
                    </a:lnTo>
                    <a:lnTo>
                      <a:pt x="1839" y="484"/>
                    </a:lnTo>
                    <a:cubicBezTo>
                      <a:pt x="1782" y="506"/>
                      <a:pt x="1724" y="534"/>
                      <a:pt x="1673" y="556"/>
                    </a:cubicBezTo>
                    <a:lnTo>
                      <a:pt x="1623" y="578"/>
                    </a:lnTo>
                    <a:cubicBezTo>
                      <a:pt x="1558" y="607"/>
                      <a:pt x="1493" y="643"/>
                      <a:pt x="1428" y="679"/>
                    </a:cubicBezTo>
                    <a:lnTo>
                      <a:pt x="1385" y="700"/>
                    </a:lnTo>
                    <a:cubicBezTo>
                      <a:pt x="1334" y="729"/>
                      <a:pt x="1284" y="758"/>
                      <a:pt x="1234" y="787"/>
                    </a:cubicBezTo>
                    <a:lnTo>
                      <a:pt x="1183" y="816"/>
                    </a:lnTo>
                    <a:lnTo>
                      <a:pt x="1140" y="837"/>
                    </a:lnTo>
                    <a:lnTo>
                      <a:pt x="1068" y="888"/>
                    </a:lnTo>
                    <a:lnTo>
                      <a:pt x="981" y="946"/>
                    </a:lnTo>
                    <a:cubicBezTo>
                      <a:pt x="945" y="967"/>
                      <a:pt x="909" y="989"/>
                      <a:pt x="880" y="1010"/>
                    </a:cubicBezTo>
                    <a:lnTo>
                      <a:pt x="786" y="1075"/>
                    </a:lnTo>
                    <a:lnTo>
                      <a:pt x="693" y="1147"/>
                    </a:lnTo>
                    <a:lnTo>
                      <a:pt x="613" y="1212"/>
                    </a:lnTo>
                    <a:cubicBezTo>
                      <a:pt x="577" y="1234"/>
                      <a:pt x="548" y="1263"/>
                      <a:pt x="519" y="1284"/>
                    </a:cubicBezTo>
                    <a:lnTo>
                      <a:pt x="447" y="1349"/>
                    </a:lnTo>
                    <a:lnTo>
                      <a:pt x="433" y="1364"/>
                    </a:lnTo>
                    <a:cubicBezTo>
                      <a:pt x="390" y="1400"/>
                      <a:pt x="354" y="1443"/>
                      <a:pt x="310" y="1479"/>
                    </a:cubicBezTo>
                    <a:lnTo>
                      <a:pt x="289" y="1508"/>
                    </a:lnTo>
                    <a:cubicBezTo>
                      <a:pt x="245" y="1551"/>
                      <a:pt x="195" y="1595"/>
                      <a:pt x="159" y="1645"/>
                    </a:cubicBezTo>
                    <a:cubicBezTo>
                      <a:pt x="130" y="1681"/>
                      <a:pt x="101" y="1710"/>
                      <a:pt x="72" y="1746"/>
                    </a:cubicBezTo>
                    <a:lnTo>
                      <a:pt x="29" y="1804"/>
                    </a:lnTo>
                    <a:lnTo>
                      <a:pt x="0" y="7617"/>
                    </a:lnTo>
                    <a:cubicBezTo>
                      <a:pt x="43" y="7567"/>
                      <a:pt x="87" y="7509"/>
                      <a:pt x="130" y="7458"/>
                    </a:cubicBezTo>
                    <a:lnTo>
                      <a:pt x="130" y="7451"/>
                    </a:lnTo>
                    <a:cubicBezTo>
                      <a:pt x="173" y="7401"/>
                      <a:pt x="209" y="7357"/>
                      <a:pt x="253" y="7314"/>
                    </a:cubicBezTo>
                    <a:lnTo>
                      <a:pt x="281" y="7285"/>
                    </a:lnTo>
                    <a:cubicBezTo>
                      <a:pt x="325" y="7242"/>
                      <a:pt x="368" y="7199"/>
                      <a:pt x="411" y="7155"/>
                    </a:cubicBezTo>
                    <a:cubicBezTo>
                      <a:pt x="440" y="7134"/>
                      <a:pt x="462" y="7112"/>
                      <a:pt x="491" y="7091"/>
                    </a:cubicBezTo>
                    <a:cubicBezTo>
                      <a:pt x="512" y="7069"/>
                      <a:pt x="548" y="7040"/>
                      <a:pt x="577" y="7018"/>
                    </a:cubicBezTo>
                    <a:lnTo>
                      <a:pt x="657" y="6953"/>
                    </a:lnTo>
                    <a:cubicBezTo>
                      <a:pt x="693" y="6925"/>
                      <a:pt x="721" y="6903"/>
                      <a:pt x="757" y="6881"/>
                    </a:cubicBezTo>
                    <a:cubicBezTo>
                      <a:pt x="786" y="6852"/>
                      <a:pt x="815" y="6838"/>
                      <a:pt x="844" y="6816"/>
                    </a:cubicBezTo>
                    <a:cubicBezTo>
                      <a:pt x="873" y="6802"/>
                      <a:pt x="909" y="6773"/>
                      <a:pt x="945" y="6752"/>
                    </a:cubicBezTo>
                    <a:lnTo>
                      <a:pt x="1032" y="6694"/>
                    </a:lnTo>
                    <a:lnTo>
                      <a:pt x="1147" y="6622"/>
                    </a:lnTo>
                    <a:lnTo>
                      <a:pt x="1197" y="6593"/>
                    </a:lnTo>
                    <a:cubicBezTo>
                      <a:pt x="1248" y="6564"/>
                      <a:pt x="1298" y="6535"/>
                      <a:pt x="1349" y="6506"/>
                    </a:cubicBezTo>
                    <a:lnTo>
                      <a:pt x="1392" y="6485"/>
                    </a:lnTo>
                    <a:cubicBezTo>
                      <a:pt x="1457" y="6449"/>
                      <a:pt x="1522" y="6413"/>
                      <a:pt x="1594" y="6384"/>
                    </a:cubicBezTo>
                    <a:lnTo>
                      <a:pt x="1637" y="6362"/>
                    </a:lnTo>
                    <a:cubicBezTo>
                      <a:pt x="1688" y="6340"/>
                      <a:pt x="1746" y="6312"/>
                      <a:pt x="1803" y="6290"/>
                    </a:cubicBezTo>
                    <a:lnTo>
                      <a:pt x="1861" y="6261"/>
                    </a:lnTo>
                    <a:cubicBezTo>
                      <a:pt x="1926" y="6239"/>
                      <a:pt x="1984" y="6211"/>
                      <a:pt x="2049" y="6189"/>
                    </a:cubicBezTo>
                    <a:lnTo>
                      <a:pt x="2077" y="6175"/>
                    </a:lnTo>
                    <a:cubicBezTo>
                      <a:pt x="2149" y="6146"/>
                      <a:pt x="2222" y="6124"/>
                      <a:pt x="2294" y="6095"/>
                    </a:cubicBezTo>
                    <a:lnTo>
                      <a:pt x="2359" y="6074"/>
                    </a:lnTo>
                    <a:lnTo>
                      <a:pt x="2517" y="6023"/>
                    </a:lnTo>
                    <a:lnTo>
                      <a:pt x="2618" y="5994"/>
                    </a:lnTo>
                    <a:lnTo>
                      <a:pt x="2770" y="5951"/>
                    </a:lnTo>
                    <a:lnTo>
                      <a:pt x="2856" y="5929"/>
                    </a:lnTo>
                    <a:cubicBezTo>
                      <a:pt x="2914" y="5915"/>
                      <a:pt x="2972" y="5900"/>
                      <a:pt x="3029" y="5886"/>
                    </a:cubicBezTo>
                    <a:lnTo>
                      <a:pt x="3109" y="5864"/>
                    </a:lnTo>
                    <a:cubicBezTo>
                      <a:pt x="3195" y="5843"/>
                      <a:pt x="3282" y="5828"/>
                      <a:pt x="3368" y="5807"/>
                    </a:cubicBezTo>
                    <a:lnTo>
                      <a:pt x="339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44"/>
              <p:cNvSpPr/>
              <p:nvPr/>
            </p:nvSpPr>
            <p:spPr>
              <a:xfrm>
                <a:off x="4428250" y="421300"/>
                <a:ext cx="183600" cy="191350"/>
              </a:xfrm>
              <a:custGeom>
                <a:rect b="b" l="l" r="r" t="t"/>
                <a:pathLst>
                  <a:path extrusionOk="0" h="7654" w="7344">
                    <a:moveTo>
                      <a:pt x="30" y="1"/>
                    </a:moveTo>
                    <a:lnTo>
                      <a:pt x="1" y="5814"/>
                    </a:lnTo>
                    <a:lnTo>
                      <a:pt x="7314" y="7653"/>
                    </a:lnTo>
                    <a:lnTo>
                      <a:pt x="7343" y="1840"/>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3" name="Google Shape;2313;p44"/>
            <p:cNvGrpSpPr/>
            <p:nvPr/>
          </p:nvGrpSpPr>
          <p:grpSpPr>
            <a:xfrm>
              <a:off x="6384394" y="238644"/>
              <a:ext cx="263825" cy="384100"/>
              <a:chOff x="4897600" y="530925"/>
              <a:chExt cx="263825" cy="384100"/>
            </a:xfrm>
          </p:grpSpPr>
          <p:sp>
            <p:nvSpPr>
              <p:cNvPr id="2314" name="Google Shape;2314;p44"/>
              <p:cNvSpPr/>
              <p:nvPr/>
            </p:nvSpPr>
            <p:spPr>
              <a:xfrm>
                <a:off x="4897600" y="636775"/>
                <a:ext cx="79000" cy="278250"/>
              </a:xfrm>
              <a:custGeom>
                <a:rect b="b" l="l" r="r" t="t"/>
                <a:pathLst>
                  <a:path extrusionOk="0" h="11130" w="3160">
                    <a:moveTo>
                      <a:pt x="30" y="1"/>
                    </a:moveTo>
                    <a:lnTo>
                      <a:pt x="1" y="9168"/>
                    </a:lnTo>
                    <a:cubicBezTo>
                      <a:pt x="94" y="9189"/>
                      <a:pt x="174" y="9211"/>
                      <a:pt x="253" y="9240"/>
                    </a:cubicBezTo>
                    <a:cubicBezTo>
                      <a:pt x="361" y="9269"/>
                      <a:pt x="462" y="9298"/>
                      <a:pt x="570" y="9334"/>
                    </a:cubicBezTo>
                    <a:lnTo>
                      <a:pt x="650" y="9362"/>
                    </a:lnTo>
                    <a:cubicBezTo>
                      <a:pt x="744" y="9391"/>
                      <a:pt x="837" y="9427"/>
                      <a:pt x="931" y="9463"/>
                    </a:cubicBezTo>
                    <a:lnTo>
                      <a:pt x="946" y="9471"/>
                    </a:lnTo>
                    <a:lnTo>
                      <a:pt x="1075" y="9521"/>
                    </a:lnTo>
                    <a:lnTo>
                      <a:pt x="1162" y="9557"/>
                    </a:lnTo>
                    <a:cubicBezTo>
                      <a:pt x="1205" y="9579"/>
                      <a:pt x="1248" y="9600"/>
                      <a:pt x="1292" y="9615"/>
                    </a:cubicBezTo>
                    <a:lnTo>
                      <a:pt x="1371" y="9658"/>
                    </a:lnTo>
                    <a:cubicBezTo>
                      <a:pt x="1422" y="9680"/>
                      <a:pt x="1465" y="9701"/>
                      <a:pt x="1508" y="9723"/>
                    </a:cubicBezTo>
                    <a:lnTo>
                      <a:pt x="1573" y="9759"/>
                    </a:lnTo>
                    <a:cubicBezTo>
                      <a:pt x="1638" y="9788"/>
                      <a:pt x="1703" y="9824"/>
                      <a:pt x="1761" y="9860"/>
                    </a:cubicBezTo>
                    <a:cubicBezTo>
                      <a:pt x="2388" y="10221"/>
                      <a:pt x="2850" y="10661"/>
                      <a:pt x="3138" y="11129"/>
                    </a:cubicBezTo>
                    <a:lnTo>
                      <a:pt x="3160" y="1962"/>
                    </a:lnTo>
                    <a:cubicBezTo>
                      <a:pt x="2871" y="1486"/>
                      <a:pt x="2410" y="1046"/>
                      <a:pt x="1782" y="686"/>
                    </a:cubicBezTo>
                    <a:cubicBezTo>
                      <a:pt x="1717" y="650"/>
                      <a:pt x="1660" y="614"/>
                      <a:pt x="1595" y="585"/>
                    </a:cubicBezTo>
                    <a:lnTo>
                      <a:pt x="1530" y="556"/>
                    </a:lnTo>
                    <a:cubicBezTo>
                      <a:pt x="1486" y="527"/>
                      <a:pt x="1443" y="506"/>
                      <a:pt x="1393" y="484"/>
                    </a:cubicBezTo>
                    <a:lnTo>
                      <a:pt x="1313" y="448"/>
                    </a:lnTo>
                    <a:lnTo>
                      <a:pt x="1184" y="390"/>
                    </a:lnTo>
                    <a:lnTo>
                      <a:pt x="1097" y="354"/>
                    </a:lnTo>
                    <a:lnTo>
                      <a:pt x="967" y="296"/>
                    </a:lnTo>
                    <a:lnTo>
                      <a:pt x="953" y="296"/>
                    </a:lnTo>
                    <a:cubicBezTo>
                      <a:pt x="866" y="260"/>
                      <a:pt x="772" y="224"/>
                      <a:pt x="671" y="188"/>
                    </a:cubicBezTo>
                    <a:lnTo>
                      <a:pt x="592" y="167"/>
                    </a:lnTo>
                    <a:cubicBezTo>
                      <a:pt x="491" y="131"/>
                      <a:pt x="383" y="94"/>
                      <a:pt x="282" y="66"/>
                    </a:cubicBezTo>
                    <a:cubicBezTo>
                      <a:pt x="195" y="44"/>
                      <a:pt x="116" y="22"/>
                      <a:pt x="30"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2315" name="Google Shape;2315;p44"/>
              <p:cNvSpPr/>
              <p:nvPr/>
            </p:nvSpPr>
            <p:spPr>
              <a:xfrm>
                <a:off x="4898150" y="530925"/>
                <a:ext cx="263275" cy="154750"/>
              </a:xfrm>
              <a:custGeom>
                <a:rect b="b" l="l" r="r" t="t"/>
                <a:pathLst>
                  <a:path extrusionOk="0" h="6190" w="10531">
                    <a:moveTo>
                      <a:pt x="3145" y="1"/>
                    </a:moveTo>
                    <a:lnTo>
                      <a:pt x="0" y="4227"/>
                    </a:lnTo>
                    <a:cubicBezTo>
                      <a:pt x="613" y="4379"/>
                      <a:pt x="1205" y="4610"/>
                      <a:pt x="1760" y="4920"/>
                    </a:cubicBezTo>
                    <a:cubicBezTo>
                      <a:pt x="2380" y="5280"/>
                      <a:pt x="2849" y="5720"/>
                      <a:pt x="3131" y="6189"/>
                    </a:cubicBezTo>
                    <a:lnTo>
                      <a:pt x="10530" y="4502"/>
                    </a:lnTo>
                    <a:cubicBezTo>
                      <a:pt x="9845" y="3441"/>
                      <a:pt x="8771" y="2468"/>
                      <a:pt x="7371" y="1660"/>
                    </a:cubicBezTo>
                    <a:cubicBezTo>
                      <a:pt x="6189" y="975"/>
                      <a:pt x="4775" y="405"/>
                      <a:pt x="314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44"/>
              <p:cNvSpPr/>
              <p:nvPr/>
            </p:nvSpPr>
            <p:spPr>
              <a:xfrm>
                <a:off x="4975850" y="643450"/>
                <a:ext cx="185575" cy="271400"/>
              </a:xfrm>
              <a:custGeom>
                <a:rect b="b" l="l" r="r" t="t"/>
                <a:pathLst>
                  <a:path extrusionOk="0" h="10856" w="7423">
                    <a:moveTo>
                      <a:pt x="7422" y="1"/>
                    </a:moveTo>
                    <a:lnTo>
                      <a:pt x="23" y="1688"/>
                    </a:lnTo>
                    <a:lnTo>
                      <a:pt x="1" y="10855"/>
                    </a:lnTo>
                    <a:lnTo>
                      <a:pt x="7401" y="9168"/>
                    </a:lnTo>
                    <a:lnTo>
                      <a:pt x="742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grpSp>
        <p:grpSp>
          <p:nvGrpSpPr>
            <p:cNvPr id="2317" name="Google Shape;2317;p44"/>
            <p:cNvGrpSpPr/>
            <p:nvPr/>
          </p:nvGrpSpPr>
          <p:grpSpPr>
            <a:xfrm>
              <a:off x="5976993" y="471107"/>
              <a:ext cx="222175" cy="258225"/>
              <a:chOff x="4390750" y="609200"/>
              <a:chExt cx="222175" cy="258225"/>
            </a:xfrm>
          </p:grpSpPr>
          <p:sp>
            <p:nvSpPr>
              <p:cNvPr id="2318" name="Google Shape;2318;p44"/>
              <p:cNvSpPr/>
              <p:nvPr/>
            </p:nvSpPr>
            <p:spPr>
              <a:xfrm>
                <a:off x="4599550" y="655000"/>
                <a:ext cx="12300" cy="135800"/>
              </a:xfrm>
              <a:custGeom>
                <a:rect b="b" l="l" r="r" t="t"/>
                <a:pathLst>
                  <a:path extrusionOk="0" h="5432" w="492">
                    <a:moveTo>
                      <a:pt x="491" y="0"/>
                    </a:moveTo>
                    <a:lnTo>
                      <a:pt x="491" y="0"/>
                    </a:lnTo>
                    <a:cubicBezTo>
                      <a:pt x="448" y="51"/>
                      <a:pt x="419" y="101"/>
                      <a:pt x="383" y="152"/>
                    </a:cubicBezTo>
                    <a:lnTo>
                      <a:pt x="354" y="202"/>
                    </a:lnTo>
                    <a:cubicBezTo>
                      <a:pt x="332" y="231"/>
                      <a:pt x="318" y="260"/>
                      <a:pt x="304" y="289"/>
                    </a:cubicBezTo>
                    <a:lnTo>
                      <a:pt x="296" y="303"/>
                    </a:lnTo>
                    <a:cubicBezTo>
                      <a:pt x="282" y="332"/>
                      <a:pt x="267" y="361"/>
                      <a:pt x="253" y="382"/>
                    </a:cubicBezTo>
                    <a:cubicBezTo>
                      <a:pt x="239" y="411"/>
                      <a:pt x="224" y="440"/>
                      <a:pt x="210" y="469"/>
                    </a:cubicBezTo>
                    <a:cubicBezTo>
                      <a:pt x="195" y="491"/>
                      <a:pt x="188" y="519"/>
                      <a:pt x="174" y="548"/>
                    </a:cubicBezTo>
                    <a:cubicBezTo>
                      <a:pt x="166" y="577"/>
                      <a:pt x="159" y="592"/>
                      <a:pt x="152" y="606"/>
                    </a:cubicBezTo>
                    <a:cubicBezTo>
                      <a:pt x="152" y="613"/>
                      <a:pt x="145" y="620"/>
                      <a:pt x="145" y="628"/>
                    </a:cubicBezTo>
                    <a:cubicBezTo>
                      <a:pt x="138" y="656"/>
                      <a:pt x="130" y="678"/>
                      <a:pt x="116" y="707"/>
                    </a:cubicBezTo>
                    <a:cubicBezTo>
                      <a:pt x="109" y="729"/>
                      <a:pt x="102" y="765"/>
                      <a:pt x="94" y="786"/>
                    </a:cubicBezTo>
                    <a:cubicBezTo>
                      <a:pt x="87" y="815"/>
                      <a:pt x="80" y="837"/>
                      <a:pt x="73" y="866"/>
                    </a:cubicBezTo>
                    <a:cubicBezTo>
                      <a:pt x="66" y="894"/>
                      <a:pt x="66" y="909"/>
                      <a:pt x="58" y="931"/>
                    </a:cubicBezTo>
                    <a:cubicBezTo>
                      <a:pt x="58" y="938"/>
                      <a:pt x="58" y="945"/>
                      <a:pt x="58" y="952"/>
                    </a:cubicBezTo>
                    <a:cubicBezTo>
                      <a:pt x="58" y="974"/>
                      <a:pt x="51" y="1003"/>
                      <a:pt x="44" y="1032"/>
                    </a:cubicBezTo>
                    <a:cubicBezTo>
                      <a:pt x="44" y="1053"/>
                      <a:pt x="37" y="1082"/>
                      <a:pt x="29" y="1111"/>
                    </a:cubicBezTo>
                    <a:lnTo>
                      <a:pt x="29" y="1190"/>
                    </a:lnTo>
                    <a:lnTo>
                      <a:pt x="29" y="1248"/>
                    </a:lnTo>
                    <a:lnTo>
                      <a:pt x="29" y="1298"/>
                    </a:lnTo>
                    <a:lnTo>
                      <a:pt x="2" y="5279"/>
                    </a:lnTo>
                    <a:lnTo>
                      <a:pt x="2" y="5279"/>
                    </a:lnTo>
                    <a:cubicBezTo>
                      <a:pt x="3" y="5268"/>
                      <a:pt x="4" y="5257"/>
                      <a:pt x="8" y="5244"/>
                    </a:cubicBezTo>
                    <a:cubicBezTo>
                      <a:pt x="15" y="5215"/>
                      <a:pt x="15" y="5193"/>
                      <a:pt x="15" y="5164"/>
                    </a:cubicBezTo>
                    <a:cubicBezTo>
                      <a:pt x="22" y="5135"/>
                      <a:pt x="22" y="5107"/>
                      <a:pt x="29" y="5085"/>
                    </a:cubicBezTo>
                    <a:cubicBezTo>
                      <a:pt x="37" y="5056"/>
                      <a:pt x="44" y="5027"/>
                      <a:pt x="51" y="4998"/>
                    </a:cubicBezTo>
                    <a:cubicBezTo>
                      <a:pt x="58" y="4970"/>
                      <a:pt x="58" y="4948"/>
                      <a:pt x="66" y="4919"/>
                    </a:cubicBezTo>
                    <a:cubicBezTo>
                      <a:pt x="73" y="4897"/>
                      <a:pt x="87" y="4869"/>
                      <a:pt x="94" y="4832"/>
                    </a:cubicBezTo>
                    <a:cubicBezTo>
                      <a:pt x="102" y="4796"/>
                      <a:pt x="109" y="4782"/>
                      <a:pt x="116" y="4753"/>
                    </a:cubicBezTo>
                    <a:cubicBezTo>
                      <a:pt x="130" y="4731"/>
                      <a:pt x="138" y="4703"/>
                      <a:pt x="152" y="4674"/>
                    </a:cubicBezTo>
                    <a:cubicBezTo>
                      <a:pt x="159" y="4645"/>
                      <a:pt x="174" y="4623"/>
                      <a:pt x="188" y="4594"/>
                    </a:cubicBezTo>
                    <a:cubicBezTo>
                      <a:pt x="195" y="4566"/>
                      <a:pt x="210" y="4537"/>
                      <a:pt x="224" y="4515"/>
                    </a:cubicBezTo>
                    <a:cubicBezTo>
                      <a:pt x="239" y="4486"/>
                      <a:pt x="253" y="4457"/>
                      <a:pt x="267" y="4429"/>
                    </a:cubicBezTo>
                    <a:cubicBezTo>
                      <a:pt x="282" y="4407"/>
                      <a:pt x="304" y="4364"/>
                      <a:pt x="325" y="4328"/>
                    </a:cubicBezTo>
                    <a:cubicBezTo>
                      <a:pt x="340" y="4313"/>
                      <a:pt x="347" y="4299"/>
                      <a:pt x="361" y="4284"/>
                    </a:cubicBezTo>
                    <a:cubicBezTo>
                      <a:pt x="390" y="4234"/>
                      <a:pt x="426" y="4183"/>
                      <a:pt x="462" y="4133"/>
                    </a:cubicBezTo>
                    <a:lnTo>
                      <a:pt x="491" y="0"/>
                    </a:lnTo>
                    <a:close/>
                    <a:moveTo>
                      <a:pt x="2" y="5279"/>
                    </a:moveTo>
                    <a:cubicBezTo>
                      <a:pt x="1" y="5291"/>
                      <a:pt x="1" y="5304"/>
                      <a:pt x="1" y="5323"/>
                    </a:cubicBezTo>
                    <a:lnTo>
                      <a:pt x="1" y="5431"/>
                    </a:lnTo>
                    <a:lnTo>
                      <a:pt x="2" y="5279"/>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44"/>
              <p:cNvSpPr/>
              <p:nvPr/>
            </p:nvSpPr>
            <p:spPr>
              <a:xfrm>
                <a:off x="4427175" y="721700"/>
                <a:ext cx="185750" cy="145725"/>
              </a:xfrm>
              <a:custGeom>
                <a:rect b="b" l="l" r="r" t="t"/>
                <a:pathLst>
                  <a:path extrusionOk="0" h="5829" w="7430">
                    <a:moveTo>
                      <a:pt x="7429" y="1"/>
                    </a:moveTo>
                    <a:lnTo>
                      <a:pt x="29" y="1696"/>
                    </a:lnTo>
                    <a:lnTo>
                      <a:pt x="1" y="5828"/>
                    </a:lnTo>
                    <a:lnTo>
                      <a:pt x="7400" y="4133"/>
                    </a:lnTo>
                    <a:lnTo>
                      <a:pt x="7429"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44"/>
              <p:cNvSpPr/>
              <p:nvPr/>
            </p:nvSpPr>
            <p:spPr>
              <a:xfrm>
                <a:off x="4400300" y="686900"/>
                <a:ext cx="27625" cy="180525"/>
              </a:xfrm>
              <a:custGeom>
                <a:rect b="b" l="l" r="r" t="t"/>
                <a:pathLst>
                  <a:path extrusionOk="0" h="7221" w="1105">
                    <a:moveTo>
                      <a:pt x="30" y="1"/>
                    </a:moveTo>
                    <a:lnTo>
                      <a:pt x="1" y="4133"/>
                    </a:lnTo>
                    <a:cubicBezTo>
                      <a:pt x="1" y="5201"/>
                      <a:pt x="369" y="6247"/>
                      <a:pt x="1076" y="7220"/>
                    </a:cubicBezTo>
                    <a:lnTo>
                      <a:pt x="1104" y="3088"/>
                    </a:lnTo>
                    <a:cubicBezTo>
                      <a:pt x="527" y="2294"/>
                      <a:pt x="174" y="1458"/>
                      <a:pt x="66" y="599"/>
                    </a:cubicBezTo>
                    <a:cubicBezTo>
                      <a:pt x="44" y="397"/>
                      <a:pt x="30" y="195"/>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44"/>
              <p:cNvSpPr/>
              <p:nvPr/>
            </p:nvSpPr>
            <p:spPr>
              <a:xfrm>
                <a:off x="4390750" y="609200"/>
                <a:ext cx="222175" cy="154900"/>
              </a:xfrm>
              <a:custGeom>
                <a:rect b="b" l="l" r="r" t="t"/>
                <a:pathLst>
                  <a:path extrusionOk="0" h="6196" w="8887">
                    <a:moveTo>
                      <a:pt x="1530" y="0"/>
                    </a:moveTo>
                    <a:cubicBezTo>
                      <a:pt x="1" y="2049"/>
                      <a:pt x="94" y="4277"/>
                      <a:pt x="1486" y="6196"/>
                    </a:cubicBezTo>
                    <a:lnTo>
                      <a:pt x="8886" y="4508"/>
                    </a:lnTo>
                    <a:cubicBezTo>
                      <a:pt x="8244" y="3686"/>
                      <a:pt x="8180" y="2726"/>
                      <a:pt x="8843" y="1839"/>
                    </a:cubicBezTo>
                    <a:lnTo>
                      <a:pt x="153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2" name="Google Shape;2322;p44"/>
            <p:cNvGrpSpPr/>
            <p:nvPr/>
          </p:nvGrpSpPr>
          <p:grpSpPr>
            <a:xfrm>
              <a:off x="6012699" y="624883"/>
              <a:ext cx="258950" cy="209025"/>
              <a:chOff x="4427350" y="850800"/>
              <a:chExt cx="258950" cy="209025"/>
            </a:xfrm>
          </p:grpSpPr>
          <p:sp>
            <p:nvSpPr>
              <p:cNvPr id="2323" name="Google Shape;2323;p44"/>
              <p:cNvSpPr/>
              <p:nvPr/>
            </p:nvSpPr>
            <p:spPr>
              <a:xfrm>
                <a:off x="4427350" y="893175"/>
                <a:ext cx="179975" cy="166650"/>
              </a:xfrm>
              <a:custGeom>
                <a:rect b="b" l="l" r="r" t="t"/>
                <a:pathLst>
                  <a:path extrusionOk="0" h="6666" w="7199">
                    <a:moveTo>
                      <a:pt x="30" y="1"/>
                    </a:moveTo>
                    <a:lnTo>
                      <a:pt x="1" y="2453"/>
                    </a:lnTo>
                    <a:cubicBezTo>
                      <a:pt x="679" y="3398"/>
                      <a:pt x="1681" y="4271"/>
                      <a:pt x="2958" y="5006"/>
                    </a:cubicBezTo>
                    <a:lnTo>
                      <a:pt x="3181" y="5136"/>
                    </a:lnTo>
                    <a:lnTo>
                      <a:pt x="3261" y="5179"/>
                    </a:lnTo>
                    <a:lnTo>
                      <a:pt x="3412" y="5259"/>
                    </a:lnTo>
                    <a:lnTo>
                      <a:pt x="3506" y="5309"/>
                    </a:lnTo>
                    <a:lnTo>
                      <a:pt x="3650" y="5381"/>
                    </a:lnTo>
                    <a:lnTo>
                      <a:pt x="3751" y="5432"/>
                    </a:lnTo>
                    <a:lnTo>
                      <a:pt x="3888" y="5497"/>
                    </a:lnTo>
                    <a:lnTo>
                      <a:pt x="3996" y="5547"/>
                    </a:lnTo>
                    <a:lnTo>
                      <a:pt x="4133" y="5612"/>
                    </a:lnTo>
                    <a:lnTo>
                      <a:pt x="4249" y="5670"/>
                    </a:lnTo>
                    <a:lnTo>
                      <a:pt x="4386" y="5727"/>
                    </a:lnTo>
                    <a:lnTo>
                      <a:pt x="4509" y="5778"/>
                    </a:lnTo>
                    <a:lnTo>
                      <a:pt x="4646" y="5836"/>
                    </a:lnTo>
                    <a:lnTo>
                      <a:pt x="4768" y="5886"/>
                    </a:lnTo>
                    <a:lnTo>
                      <a:pt x="4912" y="5944"/>
                    </a:lnTo>
                    <a:lnTo>
                      <a:pt x="4920" y="5944"/>
                    </a:lnTo>
                    <a:lnTo>
                      <a:pt x="4948" y="5958"/>
                    </a:lnTo>
                    <a:cubicBezTo>
                      <a:pt x="5049" y="5994"/>
                      <a:pt x="5158" y="6038"/>
                      <a:pt x="5266" y="6074"/>
                    </a:cubicBezTo>
                    <a:lnTo>
                      <a:pt x="5360" y="6110"/>
                    </a:lnTo>
                    <a:cubicBezTo>
                      <a:pt x="5475" y="6153"/>
                      <a:pt x="5598" y="6203"/>
                      <a:pt x="5720" y="6240"/>
                    </a:cubicBezTo>
                    <a:lnTo>
                      <a:pt x="5735" y="6247"/>
                    </a:lnTo>
                    <a:cubicBezTo>
                      <a:pt x="5857" y="6283"/>
                      <a:pt x="5973" y="6319"/>
                      <a:pt x="6095" y="6362"/>
                    </a:cubicBezTo>
                    <a:lnTo>
                      <a:pt x="6189" y="6391"/>
                    </a:lnTo>
                    <a:cubicBezTo>
                      <a:pt x="6319" y="6427"/>
                      <a:pt x="6441" y="6463"/>
                      <a:pt x="6571" y="6499"/>
                    </a:cubicBezTo>
                    <a:cubicBezTo>
                      <a:pt x="6651" y="6528"/>
                      <a:pt x="6737" y="6550"/>
                      <a:pt x="6816" y="6571"/>
                    </a:cubicBezTo>
                    <a:lnTo>
                      <a:pt x="6867" y="6586"/>
                    </a:lnTo>
                    <a:cubicBezTo>
                      <a:pt x="6968" y="6615"/>
                      <a:pt x="7069" y="6636"/>
                      <a:pt x="7170" y="6665"/>
                    </a:cubicBezTo>
                    <a:lnTo>
                      <a:pt x="7199" y="4213"/>
                    </a:lnTo>
                    <a:lnTo>
                      <a:pt x="6910" y="4133"/>
                    </a:lnTo>
                    <a:lnTo>
                      <a:pt x="6853" y="4119"/>
                    </a:lnTo>
                    <a:lnTo>
                      <a:pt x="6607" y="4054"/>
                    </a:lnTo>
                    <a:cubicBezTo>
                      <a:pt x="6485" y="4018"/>
                      <a:pt x="6355" y="3975"/>
                      <a:pt x="6225" y="3939"/>
                    </a:cubicBezTo>
                    <a:lnTo>
                      <a:pt x="6131" y="3910"/>
                    </a:lnTo>
                    <a:cubicBezTo>
                      <a:pt x="6009" y="3874"/>
                      <a:pt x="5893" y="3831"/>
                      <a:pt x="5771" y="3795"/>
                    </a:cubicBezTo>
                    <a:lnTo>
                      <a:pt x="5756" y="3787"/>
                    </a:lnTo>
                    <a:cubicBezTo>
                      <a:pt x="5634" y="3744"/>
                      <a:pt x="5511" y="3701"/>
                      <a:pt x="5396" y="3657"/>
                    </a:cubicBezTo>
                    <a:lnTo>
                      <a:pt x="5302" y="3629"/>
                    </a:lnTo>
                    <a:cubicBezTo>
                      <a:pt x="5194" y="3585"/>
                      <a:pt x="5085" y="3549"/>
                      <a:pt x="4977" y="3506"/>
                    </a:cubicBezTo>
                    <a:lnTo>
                      <a:pt x="4941" y="3492"/>
                    </a:lnTo>
                    <a:lnTo>
                      <a:pt x="4804" y="3434"/>
                    </a:lnTo>
                    <a:lnTo>
                      <a:pt x="4682" y="3383"/>
                    </a:lnTo>
                    <a:lnTo>
                      <a:pt x="4545" y="3326"/>
                    </a:lnTo>
                    <a:lnTo>
                      <a:pt x="4422" y="3275"/>
                    </a:lnTo>
                    <a:lnTo>
                      <a:pt x="4285" y="3218"/>
                    </a:lnTo>
                    <a:lnTo>
                      <a:pt x="4170" y="3160"/>
                    </a:lnTo>
                    <a:lnTo>
                      <a:pt x="4032" y="3102"/>
                    </a:lnTo>
                    <a:lnTo>
                      <a:pt x="3924" y="3044"/>
                    </a:lnTo>
                    <a:lnTo>
                      <a:pt x="3787" y="2980"/>
                    </a:lnTo>
                    <a:lnTo>
                      <a:pt x="3679" y="2929"/>
                    </a:lnTo>
                    <a:cubicBezTo>
                      <a:pt x="3636" y="2907"/>
                      <a:pt x="3585" y="2879"/>
                      <a:pt x="3542" y="2857"/>
                    </a:cubicBezTo>
                    <a:lnTo>
                      <a:pt x="3448" y="2806"/>
                    </a:lnTo>
                    <a:cubicBezTo>
                      <a:pt x="3398" y="2778"/>
                      <a:pt x="3347" y="2749"/>
                      <a:pt x="3297" y="2727"/>
                    </a:cubicBezTo>
                    <a:lnTo>
                      <a:pt x="3217" y="2684"/>
                    </a:lnTo>
                    <a:lnTo>
                      <a:pt x="2994" y="2554"/>
                    </a:lnTo>
                    <a:cubicBezTo>
                      <a:pt x="1717" y="1818"/>
                      <a:pt x="715" y="946"/>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44"/>
              <p:cNvSpPr/>
              <p:nvPr/>
            </p:nvSpPr>
            <p:spPr>
              <a:xfrm>
                <a:off x="4427900" y="850800"/>
                <a:ext cx="258400" cy="147700"/>
              </a:xfrm>
              <a:custGeom>
                <a:rect b="b" l="l" r="r" t="t"/>
                <a:pathLst>
                  <a:path extrusionOk="0" h="5908" w="10336">
                    <a:moveTo>
                      <a:pt x="7400" y="1"/>
                    </a:moveTo>
                    <a:lnTo>
                      <a:pt x="0" y="1696"/>
                    </a:lnTo>
                    <a:cubicBezTo>
                      <a:pt x="686" y="2641"/>
                      <a:pt x="1688" y="3513"/>
                      <a:pt x="2957" y="4249"/>
                    </a:cubicBezTo>
                    <a:cubicBezTo>
                      <a:pt x="4140" y="4934"/>
                      <a:pt x="5561" y="5497"/>
                      <a:pt x="7184" y="5908"/>
                    </a:cubicBezTo>
                    <a:lnTo>
                      <a:pt x="10336" y="1681"/>
                    </a:lnTo>
                    <a:cubicBezTo>
                      <a:pt x="9715" y="1530"/>
                      <a:pt x="9124" y="1299"/>
                      <a:pt x="8569" y="989"/>
                    </a:cubicBezTo>
                    <a:cubicBezTo>
                      <a:pt x="8122" y="737"/>
                      <a:pt x="7725" y="405"/>
                      <a:pt x="740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44"/>
              <p:cNvSpPr/>
              <p:nvPr/>
            </p:nvSpPr>
            <p:spPr>
              <a:xfrm>
                <a:off x="4606775" y="892825"/>
                <a:ext cx="79525" cy="167000"/>
              </a:xfrm>
              <a:custGeom>
                <a:rect b="b" l="l" r="r" t="t"/>
                <a:pathLst>
                  <a:path extrusionOk="0" h="6680" w="3181">
                    <a:moveTo>
                      <a:pt x="3181" y="0"/>
                    </a:moveTo>
                    <a:lnTo>
                      <a:pt x="29" y="4227"/>
                    </a:lnTo>
                    <a:lnTo>
                      <a:pt x="0" y="6679"/>
                    </a:lnTo>
                    <a:lnTo>
                      <a:pt x="3181" y="2467"/>
                    </a:lnTo>
                    <a:lnTo>
                      <a:pt x="318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6" name="Google Shape;2326;p44"/>
            <p:cNvGrpSpPr/>
            <p:nvPr/>
          </p:nvGrpSpPr>
          <p:grpSpPr>
            <a:xfrm>
              <a:off x="6192527" y="709277"/>
              <a:ext cx="269050" cy="141925"/>
              <a:chOff x="4703050" y="934300"/>
              <a:chExt cx="269050" cy="141925"/>
            </a:xfrm>
          </p:grpSpPr>
          <p:sp>
            <p:nvSpPr>
              <p:cNvPr id="2327" name="Google Shape;2327;p44"/>
              <p:cNvSpPr/>
              <p:nvPr/>
            </p:nvSpPr>
            <p:spPr>
              <a:xfrm>
                <a:off x="4704500" y="934300"/>
                <a:ext cx="267600" cy="122600"/>
              </a:xfrm>
              <a:custGeom>
                <a:rect b="b" l="l" r="r" t="t"/>
                <a:pathLst>
                  <a:path extrusionOk="0" h="4904" w="10704">
                    <a:moveTo>
                      <a:pt x="7761" y="0"/>
                    </a:moveTo>
                    <a:cubicBezTo>
                      <a:pt x="6993" y="194"/>
                      <a:pt x="6208" y="291"/>
                      <a:pt x="5423" y="291"/>
                    </a:cubicBezTo>
                    <a:cubicBezTo>
                      <a:pt x="4661" y="291"/>
                      <a:pt x="3899" y="199"/>
                      <a:pt x="3152" y="15"/>
                    </a:cubicBezTo>
                    <a:lnTo>
                      <a:pt x="0" y="4248"/>
                    </a:lnTo>
                    <a:cubicBezTo>
                      <a:pt x="1790" y="4685"/>
                      <a:pt x="3617" y="4903"/>
                      <a:pt x="5444" y="4903"/>
                    </a:cubicBezTo>
                    <a:cubicBezTo>
                      <a:pt x="7209" y="4903"/>
                      <a:pt x="8974" y="4699"/>
                      <a:pt x="10703" y="4292"/>
                    </a:cubicBezTo>
                    <a:lnTo>
                      <a:pt x="776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44"/>
              <p:cNvSpPr/>
              <p:nvPr/>
            </p:nvSpPr>
            <p:spPr>
              <a:xfrm>
                <a:off x="4703050" y="1040675"/>
                <a:ext cx="268875" cy="35550"/>
              </a:xfrm>
              <a:custGeom>
                <a:rect b="b" l="l" r="r" t="t"/>
                <a:pathLst>
                  <a:path extrusionOk="0" h="1422" w="10755">
                    <a:moveTo>
                      <a:pt x="29" y="1"/>
                    </a:moveTo>
                    <a:lnTo>
                      <a:pt x="1" y="772"/>
                    </a:lnTo>
                    <a:cubicBezTo>
                      <a:pt x="130" y="808"/>
                      <a:pt x="260" y="837"/>
                      <a:pt x="390" y="866"/>
                    </a:cubicBezTo>
                    <a:lnTo>
                      <a:pt x="513" y="895"/>
                    </a:lnTo>
                    <a:lnTo>
                      <a:pt x="787" y="953"/>
                    </a:lnTo>
                    <a:lnTo>
                      <a:pt x="859" y="967"/>
                    </a:lnTo>
                    <a:lnTo>
                      <a:pt x="938" y="981"/>
                    </a:lnTo>
                    <a:lnTo>
                      <a:pt x="1104" y="1017"/>
                    </a:lnTo>
                    <a:cubicBezTo>
                      <a:pt x="1162" y="1025"/>
                      <a:pt x="1219" y="1039"/>
                      <a:pt x="1277" y="1046"/>
                    </a:cubicBezTo>
                    <a:lnTo>
                      <a:pt x="1443" y="1075"/>
                    </a:lnTo>
                    <a:lnTo>
                      <a:pt x="1616" y="1111"/>
                    </a:lnTo>
                    <a:lnTo>
                      <a:pt x="1782" y="1133"/>
                    </a:lnTo>
                    <a:lnTo>
                      <a:pt x="1955" y="1162"/>
                    </a:lnTo>
                    <a:lnTo>
                      <a:pt x="2121" y="1191"/>
                    </a:lnTo>
                    <a:lnTo>
                      <a:pt x="2215" y="1205"/>
                    </a:lnTo>
                    <a:lnTo>
                      <a:pt x="2294" y="1212"/>
                    </a:lnTo>
                    <a:lnTo>
                      <a:pt x="2453" y="1234"/>
                    </a:lnTo>
                    <a:lnTo>
                      <a:pt x="2633" y="1256"/>
                    </a:lnTo>
                    <a:lnTo>
                      <a:pt x="2792" y="1277"/>
                    </a:lnTo>
                    <a:lnTo>
                      <a:pt x="2972" y="1299"/>
                    </a:lnTo>
                    <a:lnTo>
                      <a:pt x="3131" y="1313"/>
                    </a:lnTo>
                    <a:lnTo>
                      <a:pt x="3311" y="1328"/>
                    </a:lnTo>
                    <a:lnTo>
                      <a:pt x="3470" y="1342"/>
                    </a:lnTo>
                    <a:lnTo>
                      <a:pt x="3542" y="1349"/>
                    </a:lnTo>
                    <a:cubicBezTo>
                      <a:pt x="3578" y="1349"/>
                      <a:pt x="3614" y="1356"/>
                      <a:pt x="3650" y="1356"/>
                    </a:cubicBezTo>
                    <a:lnTo>
                      <a:pt x="3809" y="1371"/>
                    </a:lnTo>
                    <a:lnTo>
                      <a:pt x="3989" y="1385"/>
                    </a:lnTo>
                    <a:lnTo>
                      <a:pt x="4148" y="1393"/>
                    </a:lnTo>
                    <a:lnTo>
                      <a:pt x="4328" y="1400"/>
                    </a:lnTo>
                    <a:lnTo>
                      <a:pt x="4487" y="1407"/>
                    </a:lnTo>
                    <a:lnTo>
                      <a:pt x="4667" y="1414"/>
                    </a:lnTo>
                    <a:lnTo>
                      <a:pt x="4826" y="1421"/>
                    </a:lnTo>
                    <a:lnTo>
                      <a:pt x="6362" y="1421"/>
                    </a:lnTo>
                    <a:lnTo>
                      <a:pt x="6571" y="1407"/>
                    </a:lnTo>
                    <a:lnTo>
                      <a:pt x="6722" y="1400"/>
                    </a:lnTo>
                    <a:lnTo>
                      <a:pt x="6932" y="1393"/>
                    </a:lnTo>
                    <a:lnTo>
                      <a:pt x="7083" y="1378"/>
                    </a:lnTo>
                    <a:lnTo>
                      <a:pt x="7292" y="1364"/>
                    </a:lnTo>
                    <a:lnTo>
                      <a:pt x="7436" y="1349"/>
                    </a:lnTo>
                    <a:lnTo>
                      <a:pt x="7660" y="1335"/>
                    </a:lnTo>
                    <a:lnTo>
                      <a:pt x="7768" y="1320"/>
                    </a:lnTo>
                    <a:lnTo>
                      <a:pt x="7790" y="1320"/>
                    </a:lnTo>
                    <a:cubicBezTo>
                      <a:pt x="7927" y="1313"/>
                      <a:pt x="8057" y="1292"/>
                      <a:pt x="8187" y="1277"/>
                    </a:cubicBezTo>
                    <a:lnTo>
                      <a:pt x="8280" y="1270"/>
                    </a:lnTo>
                    <a:cubicBezTo>
                      <a:pt x="8381" y="1256"/>
                      <a:pt x="8490" y="1241"/>
                      <a:pt x="8590" y="1227"/>
                    </a:cubicBezTo>
                    <a:lnTo>
                      <a:pt x="8713" y="1212"/>
                    </a:lnTo>
                    <a:cubicBezTo>
                      <a:pt x="8821" y="1198"/>
                      <a:pt x="8922" y="1183"/>
                      <a:pt x="9023" y="1162"/>
                    </a:cubicBezTo>
                    <a:lnTo>
                      <a:pt x="9110" y="1155"/>
                    </a:lnTo>
                    <a:cubicBezTo>
                      <a:pt x="9240" y="1133"/>
                      <a:pt x="9369" y="1104"/>
                      <a:pt x="9499" y="1082"/>
                    </a:cubicBezTo>
                    <a:lnTo>
                      <a:pt x="9521" y="1082"/>
                    </a:lnTo>
                    <a:lnTo>
                      <a:pt x="9564" y="1075"/>
                    </a:lnTo>
                    <a:cubicBezTo>
                      <a:pt x="9752" y="1039"/>
                      <a:pt x="9939" y="1003"/>
                      <a:pt x="10120" y="967"/>
                    </a:cubicBezTo>
                    <a:lnTo>
                      <a:pt x="10156" y="960"/>
                    </a:lnTo>
                    <a:cubicBezTo>
                      <a:pt x="10350" y="917"/>
                      <a:pt x="10538" y="873"/>
                      <a:pt x="10725" y="830"/>
                    </a:cubicBezTo>
                    <a:lnTo>
                      <a:pt x="10754" y="51"/>
                    </a:lnTo>
                    <a:lnTo>
                      <a:pt x="10754" y="51"/>
                    </a:lnTo>
                    <a:cubicBezTo>
                      <a:pt x="10574" y="87"/>
                      <a:pt x="10379" y="123"/>
                      <a:pt x="10192" y="166"/>
                    </a:cubicBezTo>
                    <a:lnTo>
                      <a:pt x="10156" y="174"/>
                    </a:lnTo>
                    <a:cubicBezTo>
                      <a:pt x="9968" y="217"/>
                      <a:pt x="9781" y="253"/>
                      <a:pt x="9593" y="282"/>
                    </a:cubicBezTo>
                    <a:lnTo>
                      <a:pt x="9535" y="296"/>
                    </a:lnTo>
                    <a:cubicBezTo>
                      <a:pt x="9405" y="318"/>
                      <a:pt x="9276" y="340"/>
                      <a:pt x="9146" y="361"/>
                    </a:cubicBezTo>
                    <a:cubicBezTo>
                      <a:pt x="9117" y="368"/>
                      <a:pt x="9088" y="368"/>
                      <a:pt x="9059" y="376"/>
                    </a:cubicBezTo>
                    <a:lnTo>
                      <a:pt x="8749" y="419"/>
                    </a:lnTo>
                    <a:lnTo>
                      <a:pt x="8627" y="440"/>
                    </a:lnTo>
                    <a:lnTo>
                      <a:pt x="8309" y="477"/>
                    </a:lnTo>
                    <a:lnTo>
                      <a:pt x="8223" y="491"/>
                    </a:lnTo>
                    <a:cubicBezTo>
                      <a:pt x="8093" y="505"/>
                      <a:pt x="7956" y="520"/>
                      <a:pt x="7826" y="534"/>
                    </a:cubicBezTo>
                    <a:lnTo>
                      <a:pt x="7696" y="541"/>
                    </a:lnTo>
                    <a:lnTo>
                      <a:pt x="7473" y="563"/>
                    </a:lnTo>
                    <a:lnTo>
                      <a:pt x="7328" y="578"/>
                    </a:lnTo>
                    <a:lnTo>
                      <a:pt x="7112" y="592"/>
                    </a:lnTo>
                    <a:lnTo>
                      <a:pt x="6968" y="599"/>
                    </a:lnTo>
                    <a:lnTo>
                      <a:pt x="6751" y="614"/>
                    </a:lnTo>
                    <a:lnTo>
                      <a:pt x="6607" y="628"/>
                    </a:lnTo>
                    <a:lnTo>
                      <a:pt x="6391" y="635"/>
                    </a:lnTo>
                    <a:lnTo>
                      <a:pt x="6239" y="642"/>
                    </a:lnTo>
                    <a:lnTo>
                      <a:pt x="4696" y="642"/>
                    </a:lnTo>
                    <a:lnTo>
                      <a:pt x="4515" y="635"/>
                    </a:lnTo>
                    <a:lnTo>
                      <a:pt x="4357" y="628"/>
                    </a:lnTo>
                    <a:lnTo>
                      <a:pt x="4176" y="614"/>
                    </a:lnTo>
                    <a:lnTo>
                      <a:pt x="4018" y="606"/>
                    </a:lnTo>
                    <a:lnTo>
                      <a:pt x="3838" y="592"/>
                    </a:lnTo>
                    <a:lnTo>
                      <a:pt x="3679" y="585"/>
                    </a:lnTo>
                    <a:lnTo>
                      <a:pt x="3499" y="570"/>
                    </a:lnTo>
                    <a:lnTo>
                      <a:pt x="3340" y="556"/>
                    </a:lnTo>
                    <a:lnTo>
                      <a:pt x="3160" y="534"/>
                    </a:lnTo>
                    <a:lnTo>
                      <a:pt x="3001" y="520"/>
                    </a:lnTo>
                    <a:lnTo>
                      <a:pt x="2821" y="498"/>
                    </a:lnTo>
                    <a:lnTo>
                      <a:pt x="2662" y="484"/>
                    </a:lnTo>
                    <a:lnTo>
                      <a:pt x="2482" y="462"/>
                    </a:lnTo>
                    <a:lnTo>
                      <a:pt x="2323" y="440"/>
                    </a:lnTo>
                    <a:lnTo>
                      <a:pt x="2150" y="412"/>
                    </a:lnTo>
                    <a:lnTo>
                      <a:pt x="1977" y="390"/>
                    </a:lnTo>
                    <a:lnTo>
                      <a:pt x="1811" y="361"/>
                    </a:lnTo>
                    <a:lnTo>
                      <a:pt x="1638" y="332"/>
                    </a:lnTo>
                    <a:lnTo>
                      <a:pt x="1472" y="303"/>
                    </a:lnTo>
                    <a:lnTo>
                      <a:pt x="1299" y="275"/>
                    </a:lnTo>
                    <a:lnTo>
                      <a:pt x="1133" y="239"/>
                    </a:lnTo>
                    <a:lnTo>
                      <a:pt x="960" y="210"/>
                    </a:lnTo>
                    <a:lnTo>
                      <a:pt x="816" y="174"/>
                    </a:lnTo>
                    <a:lnTo>
                      <a:pt x="541" y="116"/>
                    </a:lnTo>
                    <a:lnTo>
                      <a:pt x="419" y="87"/>
                    </a:lnTo>
                    <a:cubicBezTo>
                      <a:pt x="289" y="58"/>
                      <a:pt x="159" y="29"/>
                      <a:pt x="29"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29" name="Google Shape;2329;p44"/>
          <p:cNvGrpSpPr/>
          <p:nvPr/>
        </p:nvGrpSpPr>
        <p:grpSpPr>
          <a:xfrm rot="5400000">
            <a:off x="7811864" y="752915"/>
            <a:ext cx="87395" cy="517491"/>
            <a:chOff x="4427900" y="1369375"/>
            <a:chExt cx="77375" cy="458200"/>
          </a:xfrm>
        </p:grpSpPr>
        <p:grpSp>
          <p:nvGrpSpPr>
            <p:cNvPr id="2330" name="Google Shape;2330;p44"/>
            <p:cNvGrpSpPr/>
            <p:nvPr/>
          </p:nvGrpSpPr>
          <p:grpSpPr>
            <a:xfrm>
              <a:off x="4427900" y="1369375"/>
              <a:ext cx="36800" cy="458200"/>
              <a:chOff x="4427900" y="1369375"/>
              <a:chExt cx="36800" cy="458200"/>
            </a:xfrm>
          </p:grpSpPr>
          <p:sp>
            <p:nvSpPr>
              <p:cNvPr id="2331" name="Google Shape;2331;p44"/>
              <p:cNvSpPr/>
              <p:nvPr/>
            </p:nvSpPr>
            <p:spPr>
              <a:xfrm>
                <a:off x="4428250" y="1369375"/>
                <a:ext cx="2375" cy="458200"/>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44"/>
              <p:cNvSpPr/>
              <p:nvPr/>
            </p:nvSpPr>
            <p:spPr>
              <a:xfrm>
                <a:off x="4427900"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44"/>
              <p:cNvSpPr/>
              <p:nvPr/>
            </p:nvSpPr>
            <p:spPr>
              <a:xfrm>
                <a:off x="4428250"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44"/>
              <p:cNvSpPr/>
              <p:nvPr/>
            </p:nvSpPr>
            <p:spPr>
              <a:xfrm>
                <a:off x="4428250"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44"/>
              <p:cNvSpPr/>
              <p:nvPr/>
            </p:nvSpPr>
            <p:spPr>
              <a:xfrm>
                <a:off x="4428250"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44"/>
              <p:cNvSpPr/>
              <p:nvPr/>
            </p:nvSpPr>
            <p:spPr>
              <a:xfrm>
                <a:off x="4427900"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44"/>
              <p:cNvSpPr/>
              <p:nvPr/>
            </p:nvSpPr>
            <p:spPr>
              <a:xfrm>
                <a:off x="4428250"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44"/>
              <p:cNvSpPr/>
              <p:nvPr/>
            </p:nvSpPr>
            <p:spPr>
              <a:xfrm>
                <a:off x="4428250"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44"/>
              <p:cNvSpPr/>
              <p:nvPr/>
            </p:nvSpPr>
            <p:spPr>
              <a:xfrm>
                <a:off x="4427900"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44"/>
              <p:cNvSpPr/>
              <p:nvPr/>
            </p:nvSpPr>
            <p:spPr>
              <a:xfrm>
                <a:off x="4427900"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44"/>
              <p:cNvSpPr/>
              <p:nvPr/>
            </p:nvSpPr>
            <p:spPr>
              <a:xfrm>
                <a:off x="4428250"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44"/>
              <p:cNvSpPr/>
              <p:nvPr/>
            </p:nvSpPr>
            <p:spPr>
              <a:xfrm>
                <a:off x="4428250"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44"/>
              <p:cNvSpPr/>
              <p:nvPr/>
            </p:nvSpPr>
            <p:spPr>
              <a:xfrm>
                <a:off x="4427900"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44"/>
              <p:cNvSpPr/>
              <p:nvPr/>
            </p:nvSpPr>
            <p:spPr>
              <a:xfrm>
                <a:off x="4428250"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44"/>
              <p:cNvSpPr/>
              <p:nvPr/>
            </p:nvSpPr>
            <p:spPr>
              <a:xfrm>
                <a:off x="4428250"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44"/>
              <p:cNvSpPr/>
              <p:nvPr/>
            </p:nvSpPr>
            <p:spPr>
              <a:xfrm>
                <a:off x="4428250"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44"/>
              <p:cNvSpPr/>
              <p:nvPr/>
            </p:nvSpPr>
            <p:spPr>
              <a:xfrm>
                <a:off x="4427900"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44"/>
              <p:cNvSpPr/>
              <p:nvPr/>
            </p:nvSpPr>
            <p:spPr>
              <a:xfrm>
                <a:off x="4428250"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44"/>
              <p:cNvSpPr/>
              <p:nvPr/>
            </p:nvSpPr>
            <p:spPr>
              <a:xfrm>
                <a:off x="4428250"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44"/>
              <p:cNvSpPr/>
              <p:nvPr/>
            </p:nvSpPr>
            <p:spPr>
              <a:xfrm>
                <a:off x="4428250"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44"/>
              <p:cNvSpPr/>
              <p:nvPr/>
            </p:nvSpPr>
            <p:spPr>
              <a:xfrm>
                <a:off x="4427900"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44"/>
              <p:cNvSpPr/>
              <p:nvPr/>
            </p:nvSpPr>
            <p:spPr>
              <a:xfrm>
                <a:off x="4428250"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44"/>
              <p:cNvSpPr/>
              <p:nvPr/>
            </p:nvSpPr>
            <p:spPr>
              <a:xfrm>
                <a:off x="4428250"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44"/>
              <p:cNvSpPr/>
              <p:nvPr/>
            </p:nvSpPr>
            <p:spPr>
              <a:xfrm>
                <a:off x="4428250"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44"/>
              <p:cNvSpPr/>
              <p:nvPr/>
            </p:nvSpPr>
            <p:spPr>
              <a:xfrm>
                <a:off x="4427900"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44"/>
              <p:cNvSpPr/>
              <p:nvPr/>
            </p:nvSpPr>
            <p:spPr>
              <a:xfrm>
                <a:off x="4428250"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44"/>
              <p:cNvSpPr/>
              <p:nvPr/>
            </p:nvSpPr>
            <p:spPr>
              <a:xfrm>
                <a:off x="4428250"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44"/>
              <p:cNvSpPr/>
              <p:nvPr/>
            </p:nvSpPr>
            <p:spPr>
              <a:xfrm>
                <a:off x="4428250"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44"/>
              <p:cNvSpPr/>
              <p:nvPr/>
            </p:nvSpPr>
            <p:spPr>
              <a:xfrm>
                <a:off x="4427900"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44"/>
              <p:cNvSpPr/>
              <p:nvPr/>
            </p:nvSpPr>
            <p:spPr>
              <a:xfrm>
                <a:off x="4428250"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44"/>
              <p:cNvSpPr/>
              <p:nvPr/>
            </p:nvSpPr>
            <p:spPr>
              <a:xfrm>
                <a:off x="4428250"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44"/>
              <p:cNvSpPr/>
              <p:nvPr/>
            </p:nvSpPr>
            <p:spPr>
              <a:xfrm>
                <a:off x="4428250" y="1825400"/>
                <a:ext cx="17350" cy="2175"/>
              </a:xfrm>
              <a:custGeom>
                <a:rect b="b" l="l" r="r" t="t"/>
                <a:pathLst>
                  <a:path extrusionOk="0" h="87" w="694">
                    <a:moveTo>
                      <a:pt x="51" y="0"/>
                    </a:moveTo>
                    <a:cubicBezTo>
                      <a:pt x="22" y="0"/>
                      <a:pt x="1" y="22"/>
                      <a:pt x="1" y="43"/>
                    </a:cubicBezTo>
                    <a:cubicBezTo>
                      <a:pt x="1" y="65"/>
                      <a:pt x="22" y="87"/>
                      <a:pt x="51" y="87"/>
                    </a:cubicBezTo>
                    <a:lnTo>
                      <a:pt x="650" y="87"/>
                    </a:lnTo>
                    <a:cubicBezTo>
                      <a:pt x="672" y="87"/>
                      <a:pt x="693" y="65"/>
                      <a:pt x="693" y="43"/>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44"/>
              <p:cNvSpPr/>
              <p:nvPr/>
            </p:nvSpPr>
            <p:spPr>
              <a:xfrm>
                <a:off x="4428250" y="1796900"/>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4" name="Google Shape;2364;p44"/>
            <p:cNvGrpSpPr/>
            <p:nvPr/>
          </p:nvGrpSpPr>
          <p:grpSpPr>
            <a:xfrm>
              <a:off x="4488850" y="1372625"/>
              <a:ext cx="16425" cy="169875"/>
              <a:chOff x="4488850" y="1372625"/>
              <a:chExt cx="16425" cy="169875"/>
            </a:xfrm>
          </p:grpSpPr>
          <p:sp>
            <p:nvSpPr>
              <p:cNvPr id="2365" name="Google Shape;2365;p44"/>
              <p:cNvSpPr/>
              <p:nvPr/>
            </p:nvSpPr>
            <p:spPr>
              <a:xfrm>
                <a:off x="4488850" y="1372625"/>
                <a:ext cx="16425" cy="16625"/>
              </a:xfrm>
              <a:custGeom>
                <a:rect b="b" l="l" r="r" t="t"/>
                <a:pathLst>
                  <a:path extrusionOk="0" h="665" w="657">
                    <a:moveTo>
                      <a:pt x="0" y="1"/>
                    </a:moveTo>
                    <a:lnTo>
                      <a:pt x="0" y="664"/>
                    </a:lnTo>
                    <a:lnTo>
                      <a:pt x="657" y="664"/>
                    </a:lnTo>
                    <a:lnTo>
                      <a:pt x="657" y="1"/>
                    </a:ln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44"/>
              <p:cNvSpPr/>
              <p:nvPr/>
            </p:nvSpPr>
            <p:spPr>
              <a:xfrm>
                <a:off x="4488850" y="1398225"/>
                <a:ext cx="16425" cy="16625"/>
              </a:xfrm>
              <a:custGeom>
                <a:rect b="b" l="l" r="r" t="t"/>
                <a:pathLst>
                  <a:path extrusionOk="0" h="665" w="657">
                    <a:moveTo>
                      <a:pt x="0" y="1"/>
                    </a:moveTo>
                    <a:lnTo>
                      <a:pt x="0" y="664"/>
                    </a:lnTo>
                    <a:lnTo>
                      <a:pt x="657" y="664"/>
                    </a:lnTo>
                    <a:lnTo>
                      <a:pt x="657"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44"/>
              <p:cNvSpPr/>
              <p:nvPr/>
            </p:nvSpPr>
            <p:spPr>
              <a:xfrm>
                <a:off x="4488850" y="1423825"/>
                <a:ext cx="16425" cy="16625"/>
              </a:xfrm>
              <a:custGeom>
                <a:rect b="b" l="l" r="r" t="t"/>
                <a:pathLst>
                  <a:path extrusionOk="0" h="665" w="657">
                    <a:moveTo>
                      <a:pt x="0" y="1"/>
                    </a:moveTo>
                    <a:lnTo>
                      <a:pt x="0" y="664"/>
                    </a:lnTo>
                    <a:lnTo>
                      <a:pt x="657" y="664"/>
                    </a:lnTo>
                    <a:lnTo>
                      <a:pt x="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44"/>
              <p:cNvSpPr/>
              <p:nvPr/>
            </p:nvSpPr>
            <p:spPr>
              <a:xfrm>
                <a:off x="4488850" y="1449450"/>
                <a:ext cx="16425" cy="16425"/>
              </a:xfrm>
              <a:custGeom>
                <a:rect b="b" l="l" r="r" t="t"/>
                <a:pathLst>
                  <a:path extrusionOk="0" h="657" w="657">
                    <a:moveTo>
                      <a:pt x="0" y="0"/>
                    </a:moveTo>
                    <a:lnTo>
                      <a:pt x="0" y="656"/>
                    </a:lnTo>
                    <a:lnTo>
                      <a:pt x="657" y="656"/>
                    </a:lnTo>
                    <a:lnTo>
                      <a:pt x="65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44"/>
              <p:cNvSpPr/>
              <p:nvPr/>
            </p:nvSpPr>
            <p:spPr>
              <a:xfrm>
                <a:off x="4488850" y="1474875"/>
                <a:ext cx="16425" cy="16600"/>
              </a:xfrm>
              <a:custGeom>
                <a:rect b="b" l="l" r="r" t="t"/>
                <a:pathLst>
                  <a:path extrusionOk="0" h="664" w="657">
                    <a:moveTo>
                      <a:pt x="0" y="0"/>
                    </a:moveTo>
                    <a:lnTo>
                      <a:pt x="0" y="664"/>
                    </a:lnTo>
                    <a:lnTo>
                      <a:pt x="657" y="664"/>
                    </a:lnTo>
                    <a:lnTo>
                      <a:pt x="65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44"/>
              <p:cNvSpPr/>
              <p:nvPr/>
            </p:nvSpPr>
            <p:spPr>
              <a:xfrm>
                <a:off x="4488850" y="1500475"/>
                <a:ext cx="16425" cy="16600"/>
              </a:xfrm>
              <a:custGeom>
                <a:rect b="b" l="l" r="r" t="t"/>
                <a:pathLst>
                  <a:path extrusionOk="0" h="664" w="657">
                    <a:moveTo>
                      <a:pt x="0" y="0"/>
                    </a:moveTo>
                    <a:lnTo>
                      <a:pt x="0" y="664"/>
                    </a:lnTo>
                    <a:lnTo>
                      <a:pt x="657" y="664"/>
                    </a:lnTo>
                    <a:lnTo>
                      <a:pt x="6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44"/>
              <p:cNvSpPr/>
              <p:nvPr/>
            </p:nvSpPr>
            <p:spPr>
              <a:xfrm>
                <a:off x="4488850" y="1526075"/>
                <a:ext cx="16425" cy="16425"/>
              </a:xfrm>
              <a:custGeom>
                <a:rect b="b" l="l" r="r" t="t"/>
                <a:pathLst>
                  <a:path extrusionOk="0" h="657" w="657">
                    <a:moveTo>
                      <a:pt x="0" y="0"/>
                    </a:moveTo>
                    <a:lnTo>
                      <a:pt x="0" y="657"/>
                    </a:lnTo>
                    <a:lnTo>
                      <a:pt x="657" y="657"/>
                    </a:lnTo>
                    <a:lnTo>
                      <a:pt x="657"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72" name="Google Shape;2372;p44"/>
          <p:cNvGrpSpPr/>
          <p:nvPr/>
        </p:nvGrpSpPr>
        <p:grpSpPr>
          <a:xfrm>
            <a:off x="4553653" y="1403110"/>
            <a:ext cx="287997" cy="219067"/>
            <a:chOff x="5023100" y="253750"/>
            <a:chExt cx="255000" cy="193950"/>
          </a:xfrm>
        </p:grpSpPr>
        <p:sp>
          <p:nvSpPr>
            <p:cNvPr id="2373" name="Google Shape;2373;p44"/>
            <p:cNvSpPr/>
            <p:nvPr/>
          </p:nvSpPr>
          <p:spPr>
            <a:xfrm>
              <a:off x="5023100" y="253750"/>
              <a:ext cx="255000" cy="193950"/>
            </a:xfrm>
            <a:custGeom>
              <a:rect b="b" l="l" r="r" t="t"/>
              <a:pathLst>
                <a:path extrusionOk="0" h="7758" w="10200">
                  <a:moveTo>
                    <a:pt x="5093" y="1"/>
                  </a:moveTo>
                  <a:cubicBezTo>
                    <a:pt x="3789" y="1"/>
                    <a:pt x="2486" y="287"/>
                    <a:pt x="1494" y="861"/>
                  </a:cubicBezTo>
                  <a:cubicBezTo>
                    <a:pt x="499" y="1438"/>
                    <a:pt x="1" y="2188"/>
                    <a:pt x="1" y="2945"/>
                  </a:cubicBezTo>
                  <a:lnTo>
                    <a:pt x="1" y="4957"/>
                  </a:lnTo>
                  <a:lnTo>
                    <a:pt x="8" y="4957"/>
                  </a:lnTo>
                  <a:cubicBezTo>
                    <a:pt x="66" y="5664"/>
                    <a:pt x="563" y="6357"/>
                    <a:pt x="1494" y="6898"/>
                  </a:cubicBezTo>
                  <a:cubicBezTo>
                    <a:pt x="2489" y="7471"/>
                    <a:pt x="3793" y="7758"/>
                    <a:pt x="5096" y="7758"/>
                  </a:cubicBezTo>
                  <a:cubicBezTo>
                    <a:pt x="6400" y="7758"/>
                    <a:pt x="7704" y="7471"/>
                    <a:pt x="8699" y="6898"/>
                  </a:cubicBezTo>
                  <a:cubicBezTo>
                    <a:pt x="9687" y="6321"/>
                    <a:pt x="10192" y="5570"/>
                    <a:pt x="10192" y="4813"/>
                  </a:cubicBezTo>
                  <a:lnTo>
                    <a:pt x="10199" y="4813"/>
                  </a:lnTo>
                  <a:lnTo>
                    <a:pt x="10199" y="2945"/>
                  </a:lnTo>
                  <a:lnTo>
                    <a:pt x="10185" y="2945"/>
                  </a:lnTo>
                  <a:cubicBezTo>
                    <a:pt x="10185" y="2188"/>
                    <a:pt x="9687" y="1438"/>
                    <a:pt x="8692" y="861"/>
                  </a:cubicBezTo>
                  <a:cubicBezTo>
                    <a:pt x="7700" y="287"/>
                    <a:pt x="6396" y="1"/>
                    <a:pt x="5093"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44"/>
            <p:cNvSpPr/>
            <p:nvPr/>
          </p:nvSpPr>
          <p:spPr>
            <a:xfrm>
              <a:off x="5023100" y="253800"/>
              <a:ext cx="254625" cy="147150"/>
            </a:xfrm>
            <a:custGeom>
              <a:rect b="b" l="l" r="r" t="t"/>
              <a:pathLst>
                <a:path extrusionOk="0" h="5886" w="10185">
                  <a:moveTo>
                    <a:pt x="5093" y="0"/>
                  </a:moveTo>
                  <a:cubicBezTo>
                    <a:pt x="2280" y="0"/>
                    <a:pt x="1" y="1320"/>
                    <a:pt x="1" y="2943"/>
                  </a:cubicBezTo>
                  <a:cubicBezTo>
                    <a:pt x="1" y="4566"/>
                    <a:pt x="2280" y="5886"/>
                    <a:pt x="5093" y="5886"/>
                  </a:cubicBezTo>
                  <a:cubicBezTo>
                    <a:pt x="7906" y="5886"/>
                    <a:pt x="10185" y="4566"/>
                    <a:pt x="10185" y="2943"/>
                  </a:cubicBezTo>
                  <a:cubicBezTo>
                    <a:pt x="10185" y="1320"/>
                    <a:pt x="7906" y="0"/>
                    <a:pt x="50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44"/>
            <p:cNvSpPr/>
            <p:nvPr/>
          </p:nvSpPr>
          <p:spPr>
            <a:xfrm>
              <a:off x="5045475" y="266950"/>
              <a:ext cx="209725" cy="121200"/>
            </a:xfrm>
            <a:custGeom>
              <a:rect b="b" l="l" r="r" t="t"/>
              <a:pathLst>
                <a:path extrusionOk="0" h="4848" w="8389">
                  <a:moveTo>
                    <a:pt x="4191" y="1"/>
                  </a:moveTo>
                  <a:cubicBezTo>
                    <a:pt x="1875" y="1"/>
                    <a:pt x="0" y="1090"/>
                    <a:pt x="0" y="2424"/>
                  </a:cubicBezTo>
                  <a:cubicBezTo>
                    <a:pt x="0" y="3759"/>
                    <a:pt x="1875" y="4848"/>
                    <a:pt x="4191" y="4848"/>
                  </a:cubicBezTo>
                  <a:cubicBezTo>
                    <a:pt x="6513" y="4848"/>
                    <a:pt x="8388" y="3759"/>
                    <a:pt x="8388" y="2424"/>
                  </a:cubicBezTo>
                  <a:cubicBezTo>
                    <a:pt x="8388" y="1090"/>
                    <a:pt x="6513"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44"/>
            <p:cNvSpPr/>
            <p:nvPr/>
          </p:nvSpPr>
          <p:spPr>
            <a:xfrm>
              <a:off x="5072325" y="282825"/>
              <a:ext cx="155650" cy="90000"/>
            </a:xfrm>
            <a:custGeom>
              <a:rect b="b" l="l" r="r" t="t"/>
              <a:pathLst>
                <a:path extrusionOk="0" h="3600" w="6226">
                  <a:moveTo>
                    <a:pt x="3117" y="1"/>
                  </a:moveTo>
                  <a:cubicBezTo>
                    <a:pt x="1393" y="1"/>
                    <a:pt x="1" y="808"/>
                    <a:pt x="1" y="1797"/>
                  </a:cubicBezTo>
                  <a:cubicBezTo>
                    <a:pt x="1" y="2792"/>
                    <a:pt x="1393" y="3600"/>
                    <a:pt x="3117" y="3600"/>
                  </a:cubicBezTo>
                  <a:cubicBezTo>
                    <a:pt x="4833" y="3600"/>
                    <a:pt x="6225" y="2792"/>
                    <a:pt x="6225" y="1797"/>
                  </a:cubicBezTo>
                  <a:cubicBezTo>
                    <a:pt x="6225" y="808"/>
                    <a:pt x="4833" y="1"/>
                    <a:pt x="3117"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44"/>
            <p:cNvSpPr/>
            <p:nvPr/>
          </p:nvSpPr>
          <p:spPr>
            <a:xfrm>
              <a:off x="5090725" y="296850"/>
              <a:ext cx="118500" cy="62325"/>
            </a:xfrm>
            <a:custGeom>
              <a:rect b="b" l="l" r="r" t="t"/>
              <a:pathLst>
                <a:path extrusionOk="0" h="2493" w="4740">
                  <a:moveTo>
                    <a:pt x="2370" y="0"/>
                  </a:moveTo>
                  <a:cubicBezTo>
                    <a:pt x="1818" y="0"/>
                    <a:pt x="1266" y="121"/>
                    <a:pt x="844" y="363"/>
                  </a:cubicBezTo>
                  <a:cubicBezTo>
                    <a:pt x="1" y="853"/>
                    <a:pt x="1" y="1639"/>
                    <a:pt x="844" y="2130"/>
                  </a:cubicBezTo>
                  <a:cubicBezTo>
                    <a:pt x="1266" y="2372"/>
                    <a:pt x="1818" y="2492"/>
                    <a:pt x="2370" y="2492"/>
                  </a:cubicBezTo>
                  <a:cubicBezTo>
                    <a:pt x="2922" y="2492"/>
                    <a:pt x="3473" y="2372"/>
                    <a:pt x="3895" y="2130"/>
                  </a:cubicBezTo>
                  <a:cubicBezTo>
                    <a:pt x="4739" y="1639"/>
                    <a:pt x="4739" y="853"/>
                    <a:pt x="3895" y="363"/>
                  </a:cubicBezTo>
                  <a:cubicBezTo>
                    <a:pt x="3473" y="121"/>
                    <a:pt x="2922" y="0"/>
                    <a:pt x="237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44"/>
            <p:cNvSpPr/>
            <p:nvPr/>
          </p:nvSpPr>
          <p:spPr>
            <a:xfrm>
              <a:off x="5121025" y="311675"/>
              <a:ext cx="57725" cy="33200"/>
            </a:xfrm>
            <a:custGeom>
              <a:rect b="b" l="l" r="r" t="t"/>
              <a:pathLst>
                <a:path extrusionOk="0" h="1328" w="2309">
                  <a:moveTo>
                    <a:pt x="1154" y="1"/>
                  </a:moveTo>
                  <a:cubicBezTo>
                    <a:pt x="519" y="1"/>
                    <a:pt x="0" y="296"/>
                    <a:pt x="0" y="664"/>
                  </a:cubicBezTo>
                  <a:cubicBezTo>
                    <a:pt x="0" y="1032"/>
                    <a:pt x="519" y="1328"/>
                    <a:pt x="1154" y="1328"/>
                  </a:cubicBezTo>
                  <a:cubicBezTo>
                    <a:pt x="1789" y="1328"/>
                    <a:pt x="2308" y="1032"/>
                    <a:pt x="2308" y="664"/>
                  </a:cubicBezTo>
                  <a:cubicBezTo>
                    <a:pt x="2308" y="296"/>
                    <a:pt x="1789" y="1"/>
                    <a:pt x="11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9" name="Google Shape;2379;p44"/>
          <p:cNvGrpSpPr/>
          <p:nvPr/>
        </p:nvGrpSpPr>
        <p:grpSpPr>
          <a:xfrm>
            <a:off x="4501765" y="1029060"/>
            <a:ext cx="163961" cy="243605"/>
            <a:chOff x="3431675" y="243350"/>
            <a:chExt cx="145175" cy="215675"/>
          </a:xfrm>
        </p:grpSpPr>
        <p:sp>
          <p:nvSpPr>
            <p:cNvPr id="2380" name="Google Shape;2380;p44"/>
            <p:cNvSpPr/>
            <p:nvPr/>
          </p:nvSpPr>
          <p:spPr>
            <a:xfrm>
              <a:off x="3519500" y="424200"/>
              <a:ext cx="57350" cy="34825"/>
            </a:xfrm>
            <a:custGeom>
              <a:rect b="b" l="l" r="r" t="t"/>
              <a:pathLst>
                <a:path extrusionOk="0" h="1393" w="2294">
                  <a:moveTo>
                    <a:pt x="51" y="0"/>
                  </a:moveTo>
                  <a:lnTo>
                    <a:pt x="0" y="29"/>
                  </a:lnTo>
                  <a:lnTo>
                    <a:pt x="974" y="635"/>
                  </a:lnTo>
                  <a:lnTo>
                    <a:pt x="2294" y="1392"/>
                  </a:lnTo>
                  <a:lnTo>
                    <a:pt x="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44"/>
            <p:cNvSpPr/>
            <p:nvPr/>
          </p:nvSpPr>
          <p:spPr>
            <a:xfrm>
              <a:off x="3464675" y="262275"/>
              <a:ext cx="112175" cy="196750"/>
            </a:xfrm>
            <a:custGeom>
              <a:rect b="b" l="l" r="r" t="t"/>
              <a:pathLst>
                <a:path extrusionOk="0" h="7870" w="4487">
                  <a:moveTo>
                    <a:pt x="4487" y="0"/>
                  </a:moveTo>
                  <a:lnTo>
                    <a:pt x="1" y="2590"/>
                  </a:lnTo>
                  <a:lnTo>
                    <a:pt x="1" y="7775"/>
                  </a:lnTo>
                  <a:lnTo>
                    <a:pt x="2244" y="6477"/>
                  </a:lnTo>
                  <a:lnTo>
                    <a:pt x="4487" y="7869"/>
                  </a:lnTo>
                  <a:lnTo>
                    <a:pt x="4487" y="5179"/>
                  </a:lnTo>
                  <a:lnTo>
                    <a:pt x="448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44"/>
            <p:cNvSpPr/>
            <p:nvPr/>
          </p:nvSpPr>
          <p:spPr>
            <a:xfrm>
              <a:off x="3431675" y="308075"/>
              <a:ext cx="33025" cy="148600"/>
            </a:xfrm>
            <a:custGeom>
              <a:rect b="b" l="l" r="r" t="t"/>
              <a:pathLst>
                <a:path extrusionOk="0" h="5944" w="1321">
                  <a:moveTo>
                    <a:pt x="1" y="0"/>
                  </a:moveTo>
                  <a:lnTo>
                    <a:pt x="1" y="5186"/>
                  </a:lnTo>
                  <a:lnTo>
                    <a:pt x="1321" y="5943"/>
                  </a:lnTo>
                  <a:lnTo>
                    <a:pt x="1321" y="758"/>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44"/>
            <p:cNvSpPr/>
            <p:nvPr/>
          </p:nvSpPr>
          <p:spPr>
            <a:xfrm>
              <a:off x="3431675" y="243350"/>
              <a:ext cx="145175" cy="83675"/>
            </a:xfrm>
            <a:custGeom>
              <a:rect b="b" l="l" r="r" t="t"/>
              <a:pathLst>
                <a:path extrusionOk="0" h="3347" w="5807">
                  <a:moveTo>
                    <a:pt x="4487" y="0"/>
                  </a:moveTo>
                  <a:lnTo>
                    <a:pt x="1" y="2589"/>
                  </a:lnTo>
                  <a:lnTo>
                    <a:pt x="1321" y="3347"/>
                  </a:lnTo>
                  <a:lnTo>
                    <a:pt x="5807" y="757"/>
                  </a:lnTo>
                  <a:lnTo>
                    <a:pt x="448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4" name="Google Shape;2384;p44"/>
          <p:cNvGrpSpPr/>
          <p:nvPr/>
        </p:nvGrpSpPr>
        <p:grpSpPr>
          <a:xfrm>
            <a:off x="5009043" y="1043517"/>
            <a:ext cx="201428" cy="220987"/>
            <a:chOff x="3782200" y="256150"/>
            <a:chExt cx="178350" cy="195650"/>
          </a:xfrm>
        </p:grpSpPr>
        <p:sp>
          <p:nvSpPr>
            <p:cNvPr id="2385" name="Google Shape;2385;p44"/>
            <p:cNvSpPr/>
            <p:nvPr/>
          </p:nvSpPr>
          <p:spPr>
            <a:xfrm>
              <a:off x="3791950" y="256150"/>
              <a:ext cx="154900" cy="142100"/>
            </a:xfrm>
            <a:custGeom>
              <a:rect b="b" l="l" r="r" t="t"/>
              <a:pathLst>
                <a:path extrusionOk="0" h="5684" w="6196">
                  <a:moveTo>
                    <a:pt x="4273" y="1"/>
                  </a:moveTo>
                  <a:cubicBezTo>
                    <a:pt x="4075" y="1"/>
                    <a:pt x="3877" y="51"/>
                    <a:pt x="3700" y="152"/>
                  </a:cubicBezTo>
                  <a:lnTo>
                    <a:pt x="1277" y="1551"/>
                  </a:lnTo>
                  <a:cubicBezTo>
                    <a:pt x="736" y="1868"/>
                    <a:pt x="289" y="2330"/>
                    <a:pt x="0" y="2885"/>
                  </a:cubicBezTo>
                  <a:lnTo>
                    <a:pt x="5417" y="5684"/>
                  </a:lnTo>
                  <a:lnTo>
                    <a:pt x="5417" y="4349"/>
                  </a:lnTo>
                  <a:lnTo>
                    <a:pt x="5417" y="1154"/>
                  </a:lnTo>
                  <a:lnTo>
                    <a:pt x="5871" y="1176"/>
                  </a:lnTo>
                  <a:lnTo>
                    <a:pt x="6196" y="967"/>
                  </a:lnTo>
                  <a:lnTo>
                    <a:pt x="4890" y="181"/>
                  </a:lnTo>
                  <a:cubicBezTo>
                    <a:pt x="4703" y="60"/>
                    <a:pt x="4488" y="1"/>
                    <a:pt x="427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44"/>
            <p:cNvSpPr/>
            <p:nvPr/>
          </p:nvSpPr>
          <p:spPr>
            <a:xfrm>
              <a:off x="3782200" y="328275"/>
              <a:ext cx="178350" cy="123525"/>
            </a:xfrm>
            <a:custGeom>
              <a:rect b="b" l="l" r="r" t="t"/>
              <a:pathLst>
                <a:path extrusionOk="0" h="4941" w="7134">
                  <a:moveTo>
                    <a:pt x="390" y="0"/>
                  </a:moveTo>
                  <a:cubicBezTo>
                    <a:pt x="131" y="483"/>
                    <a:pt x="1" y="1017"/>
                    <a:pt x="1" y="1558"/>
                  </a:cubicBezTo>
                  <a:lnTo>
                    <a:pt x="1" y="2827"/>
                  </a:lnTo>
                  <a:cubicBezTo>
                    <a:pt x="1" y="3231"/>
                    <a:pt x="210" y="3599"/>
                    <a:pt x="549" y="3808"/>
                  </a:cubicBezTo>
                  <a:lnTo>
                    <a:pt x="571" y="3823"/>
                  </a:lnTo>
                  <a:lnTo>
                    <a:pt x="1840" y="4580"/>
                  </a:lnTo>
                  <a:lnTo>
                    <a:pt x="2128" y="3967"/>
                  </a:lnTo>
                  <a:lnTo>
                    <a:pt x="1999" y="3664"/>
                  </a:lnTo>
                  <a:lnTo>
                    <a:pt x="3564" y="2763"/>
                  </a:lnTo>
                  <a:lnTo>
                    <a:pt x="5807" y="4147"/>
                  </a:lnTo>
                  <a:lnTo>
                    <a:pt x="7134" y="4941"/>
                  </a:lnTo>
                  <a:lnTo>
                    <a:pt x="5836" y="3159"/>
                  </a:lnTo>
                  <a:lnTo>
                    <a:pt x="5807" y="3159"/>
                  </a:lnTo>
                  <a:lnTo>
                    <a:pt x="5807" y="2791"/>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44"/>
            <p:cNvSpPr/>
            <p:nvPr/>
          </p:nvSpPr>
          <p:spPr>
            <a:xfrm>
              <a:off x="3815200" y="276075"/>
              <a:ext cx="145175" cy="175725"/>
            </a:xfrm>
            <a:custGeom>
              <a:rect b="b" l="l" r="r" t="t"/>
              <a:pathLst>
                <a:path extrusionOk="0" h="7029" w="5807">
                  <a:moveTo>
                    <a:pt x="4665" y="0"/>
                  </a:moveTo>
                  <a:cubicBezTo>
                    <a:pt x="4475" y="0"/>
                    <a:pt x="4281" y="49"/>
                    <a:pt x="4097" y="155"/>
                  </a:cubicBezTo>
                  <a:lnTo>
                    <a:pt x="1667" y="1547"/>
                  </a:lnTo>
                  <a:cubicBezTo>
                    <a:pt x="635" y="2146"/>
                    <a:pt x="1" y="3242"/>
                    <a:pt x="1" y="4432"/>
                  </a:cubicBezTo>
                  <a:lnTo>
                    <a:pt x="1" y="5716"/>
                  </a:lnTo>
                  <a:cubicBezTo>
                    <a:pt x="1" y="6383"/>
                    <a:pt x="548" y="6859"/>
                    <a:pt x="1145" y="6859"/>
                  </a:cubicBezTo>
                  <a:cubicBezTo>
                    <a:pt x="1336" y="6859"/>
                    <a:pt x="1532" y="6811"/>
                    <a:pt x="1717" y="6704"/>
                  </a:cubicBezTo>
                  <a:lnTo>
                    <a:pt x="3571" y="5637"/>
                  </a:lnTo>
                  <a:lnTo>
                    <a:pt x="5807" y="7029"/>
                  </a:lnTo>
                  <a:lnTo>
                    <a:pt x="5807" y="1143"/>
                  </a:lnTo>
                  <a:cubicBezTo>
                    <a:pt x="5807" y="476"/>
                    <a:pt x="5260" y="0"/>
                    <a:pt x="466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8" name="Google Shape;2388;p44"/>
          <p:cNvGrpSpPr/>
          <p:nvPr/>
        </p:nvGrpSpPr>
        <p:grpSpPr>
          <a:xfrm>
            <a:off x="5981017" y="1451330"/>
            <a:ext cx="191857" cy="207037"/>
            <a:chOff x="3189900" y="762150"/>
            <a:chExt cx="169875" cy="183300"/>
          </a:xfrm>
        </p:grpSpPr>
        <p:grpSp>
          <p:nvGrpSpPr>
            <p:cNvPr id="2389" name="Google Shape;2389;p44"/>
            <p:cNvGrpSpPr/>
            <p:nvPr/>
          </p:nvGrpSpPr>
          <p:grpSpPr>
            <a:xfrm>
              <a:off x="3192775" y="894450"/>
              <a:ext cx="164100" cy="51000"/>
              <a:chOff x="3192775" y="894450"/>
              <a:chExt cx="164100" cy="51000"/>
            </a:xfrm>
          </p:grpSpPr>
          <p:sp>
            <p:nvSpPr>
              <p:cNvPr id="2390" name="Google Shape;2390;p44"/>
              <p:cNvSpPr/>
              <p:nvPr/>
            </p:nvSpPr>
            <p:spPr>
              <a:xfrm>
                <a:off x="3192775" y="894450"/>
                <a:ext cx="164100" cy="51000"/>
              </a:xfrm>
              <a:custGeom>
                <a:rect b="b" l="l" r="r" t="t"/>
                <a:pathLst>
                  <a:path extrusionOk="0" h="2040" w="6564">
                    <a:moveTo>
                      <a:pt x="0" y="0"/>
                    </a:moveTo>
                    <a:lnTo>
                      <a:pt x="0" y="145"/>
                    </a:lnTo>
                    <a:cubicBezTo>
                      <a:pt x="8" y="289"/>
                      <a:pt x="94" y="419"/>
                      <a:pt x="231" y="483"/>
                    </a:cubicBezTo>
                    <a:lnTo>
                      <a:pt x="2575" y="1897"/>
                    </a:lnTo>
                    <a:cubicBezTo>
                      <a:pt x="2735" y="1992"/>
                      <a:pt x="2953" y="2039"/>
                      <a:pt x="3182" y="2039"/>
                    </a:cubicBezTo>
                    <a:cubicBezTo>
                      <a:pt x="3440" y="2039"/>
                      <a:pt x="3710" y="1979"/>
                      <a:pt x="3924" y="1861"/>
                    </a:cubicBezTo>
                    <a:lnTo>
                      <a:pt x="6225" y="570"/>
                    </a:lnTo>
                    <a:cubicBezTo>
                      <a:pt x="6434" y="455"/>
                      <a:pt x="6549" y="303"/>
                      <a:pt x="6564" y="159"/>
                    </a:cubicBez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44"/>
              <p:cNvSpPr/>
              <p:nvPr/>
            </p:nvSpPr>
            <p:spPr>
              <a:xfrm>
                <a:off x="3259850" y="894450"/>
                <a:ext cx="25800" cy="50875"/>
              </a:xfrm>
              <a:custGeom>
                <a:rect b="b" l="l" r="r" t="t"/>
                <a:pathLst>
                  <a:path extrusionOk="0" h="2035" w="1032">
                    <a:moveTo>
                      <a:pt x="0" y="0"/>
                    </a:moveTo>
                    <a:lnTo>
                      <a:pt x="0" y="1948"/>
                    </a:lnTo>
                    <a:cubicBezTo>
                      <a:pt x="166" y="2005"/>
                      <a:pt x="341" y="2034"/>
                      <a:pt x="516" y="2034"/>
                    </a:cubicBezTo>
                    <a:cubicBezTo>
                      <a:pt x="691" y="2034"/>
                      <a:pt x="866" y="2005"/>
                      <a:pt x="1032" y="1948"/>
                    </a:cubicBez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2" name="Google Shape;2392;p44"/>
            <p:cNvGrpSpPr/>
            <p:nvPr/>
          </p:nvGrpSpPr>
          <p:grpSpPr>
            <a:xfrm>
              <a:off x="3192775" y="862421"/>
              <a:ext cx="164100" cy="34915"/>
              <a:chOff x="3192775" y="867225"/>
              <a:chExt cx="164100" cy="25450"/>
            </a:xfrm>
          </p:grpSpPr>
          <p:sp>
            <p:nvSpPr>
              <p:cNvPr id="2393" name="Google Shape;2393;p44"/>
              <p:cNvSpPr/>
              <p:nvPr/>
            </p:nvSpPr>
            <p:spPr>
              <a:xfrm>
                <a:off x="3192775" y="867225"/>
                <a:ext cx="164100" cy="25450"/>
              </a:xfrm>
              <a:custGeom>
                <a:rect b="b" l="l" r="r" t="t"/>
                <a:pathLst>
                  <a:path extrusionOk="0" h="1018" w="6564">
                    <a:moveTo>
                      <a:pt x="0" y="0"/>
                    </a:moveTo>
                    <a:lnTo>
                      <a:pt x="0" y="1017"/>
                    </a:lnTo>
                    <a:lnTo>
                      <a:pt x="6564" y="1017"/>
                    </a:ln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44"/>
              <p:cNvSpPr/>
              <p:nvPr/>
            </p:nvSpPr>
            <p:spPr>
              <a:xfrm>
                <a:off x="3259850" y="867225"/>
                <a:ext cx="25800" cy="25450"/>
              </a:xfrm>
              <a:custGeom>
                <a:rect b="b" l="l" r="r" t="t"/>
                <a:pathLst>
                  <a:path extrusionOk="0" h="1018" w="1032">
                    <a:moveTo>
                      <a:pt x="0" y="0"/>
                    </a:moveTo>
                    <a:lnTo>
                      <a:pt x="0" y="1017"/>
                    </a:lnTo>
                    <a:lnTo>
                      <a:pt x="1032" y="1017"/>
                    </a:ln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5" name="Google Shape;2395;p44"/>
            <p:cNvGrpSpPr/>
            <p:nvPr/>
          </p:nvGrpSpPr>
          <p:grpSpPr>
            <a:xfrm>
              <a:off x="3189900" y="762150"/>
              <a:ext cx="169875" cy="102375"/>
              <a:chOff x="3189900" y="762150"/>
              <a:chExt cx="169875" cy="102375"/>
            </a:xfrm>
          </p:grpSpPr>
          <p:sp>
            <p:nvSpPr>
              <p:cNvPr id="2396" name="Google Shape;2396;p44"/>
              <p:cNvSpPr/>
              <p:nvPr/>
            </p:nvSpPr>
            <p:spPr>
              <a:xfrm>
                <a:off x="3192775" y="762150"/>
                <a:ext cx="164100" cy="102375"/>
              </a:xfrm>
              <a:custGeom>
                <a:rect b="b" l="l" r="r" t="t"/>
                <a:pathLst>
                  <a:path extrusionOk="0" h="4095" w="6564">
                    <a:moveTo>
                      <a:pt x="3326" y="0"/>
                    </a:moveTo>
                    <a:cubicBezTo>
                      <a:pt x="3067" y="0"/>
                      <a:pt x="2796" y="60"/>
                      <a:pt x="2583" y="179"/>
                    </a:cubicBezTo>
                    <a:lnTo>
                      <a:pt x="339" y="1434"/>
                    </a:lnTo>
                    <a:cubicBezTo>
                      <a:pt x="116" y="1556"/>
                      <a:pt x="0" y="1715"/>
                      <a:pt x="0" y="1866"/>
                    </a:cubicBezTo>
                    <a:lnTo>
                      <a:pt x="0" y="4095"/>
                    </a:lnTo>
                    <a:lnTo>
                      <a:pt x="6564" y="4095"/>
                    </a:lnTo>
                    <a:lnTo>
                      <a:pt x="6564" y="1924"/>
                    </a:lnTo>
                    <a:cubicBezTo>
                      <a:pt x="6557" y="1780"/>
                      <a:pt x="6470" y="1643"/>
                      <a:pt x="6333" y="1578"/>
                    </a:cubicBezTo>
                    <a:lnTo>
                      <a:pt x="3938" y="143"/>
                    </a:lnTo>
                    <a:cubicBezTo>
                      <a:pt x="3776" y="48"/>
                      <a:pt x="3555" y="0"/>
                      <a:pt x="332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44"/>
              <p:cNvSpPr/>
              <p:nvPr/>
            </p:nvSpPr>
            <p:spPr>
              <a:xfrm>
                <a:off x="3259850" y="788950"/>
                <a:ext cx="25800" cy="75575"/>
              </a:xfrm>
              <a:custGeom>
                <a:rect b="b" l="l" r="r" t="t"/>
                <a:pathLst>
                  <a:path extrusionOk="0" h="3023" w="1032">
                    <a:moveTo>
                      <a:pt x="0" y="1"/>
                    </a:moveTo>
                    <a:lnTo>
                      <a:pt x="0" y="3023"/>
                    </a:lnTo>
                    <a:lnTo>
                      <a:pt x="1032" y="3023"/>
                    </a:lnTo>
                    <a:lnTo>
                      <a:pt x="1032" y="15"/>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44"/>
              <p:cNvSpPr/>
              <p:nvPr/>
            </p:nvSpPr>
            <p:spPr>
              <a:xfrm>
                <a:off x="3189900" y="762175"/>
                <a:ext cx="169875" cy="94700"/>
              </a:xfrm>
              <a:custGeom>
                <a:rect b="b" l="l" r="r" t="t"/>
                <a:pathLst>
                  <a:path extrusionOk="0" h="3788" w="6795">
                    <a:moveTo>
                      <a:pt x="3434" y="1"/>
                    </a:moveTo>
                    <a:cubicBezTo>
                      <a:pt x="3177" y="1"/>
                      <a:pt x="2910" y="60"/>
                      <a:pt x="2698" y="178"/>
                    </a:cubicBezTo>
                    <a:lnTo>
                      <a:pt x="454" y="1433"/>
                    </a:lnTo>
                    <a:cubicBezTo>
                      <a:pt x="51" y="1656"/>
                      <a:pt x="0" y="2002"/>
                      <a:pt x="346" y="2212"/>
                    </a:cubicBezTo>
                    <a:lnTo>
                      <a:pt x="2741" y="3640"/>
                    </a:lnTo>
                    <a:cubicBezTo>
                      <a:pt x="2904" y="3738"/>
                      <a:pt x="3125" y="3787"/>
                      <a:pt x="3354" y="3787"/>
                    </a:cubicBezTo>
                    <a:cubicBezTo>
                      <a:pt x="3612" y="3787"/>
                      <a:pt x="3880" y="3726"/>
                      <a:pt x="4090" y="3604"/>
                    </a:cubicBezTo>
                    <a:lnTo>
                      <a:pt x="6340" y="2356"/>
                    </a:lnTo>
                    <a:cubicBezTo>
                      <a:pt x="6744" y="2132"/>
                      <a:pt x="6794" y="1779"/>
                      <a:pt x="6448" y="1577"/>
                    </a:cubicBezTo>
                    <a:lnTo>
                      <a:pt x="4053" y="149"/>
                    </a:lnTo>
                    <a:cubicBezTo>
                      <a:pt x="3889" y="49"/>
                      <a:pt x="3666" y="1"/>
                      <a:pt x="343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99" name="Google Shape;2399;p44"/>
          <p:cNvGrpSpPr/>
          <p:nvPr/>
        </p:nvGrpSpPr>
        <p:grpSpPr>
          <a:xfrm>
            <a:off x="4200824" y="1424207"/>
            <a:ext cx="202501" cy="173521"/>
            <a:chOff x="2862744" y="750125"/>
            <a:chExt cx="179300" cy="153627"/>
          </a:xfrm>
        </p:grpSpPr>
        <p:grpSp>
          <p:nvGrpSpPr>
            <p:cNvPr id="2400" name="Google Shape;2400;p44"/>
            <p:cNvGrpSpPr/>
            <p:nvPr/>
          </p:nvGrpSpPr>
          <p:grpSpPr>
            <a:xfrm>
              <a:off x="2934544" y="750125"/>
              <a:ext cx="107500" cy="112300"/>
              <a:chOff x="2934750" y="687150"/>
              <a:chExt cx="107500" cy="112300"/>
            </a:xfrm>
          </p:grpSpPr>
          <p:sp>
            <p:nvSpPr>
              <p:cNvPr id="2401" name="Google Shape;2401;p44"/>
              <p:cNvSpPr/>
              <p:nvPr/>
            </p:nvSpPr>
            <p:spPr>
              <a:xfrm>
                <a:off x="3011575" y="716850"/>
                <a:ext cx="30675" cy="82600"/>
              </a:xfrm>
              <a:custGeom>
                <a:rect b="b" l="l" r="r" t="t"/>
                <a:pathLst>
                  <a:path extrusionOk="0" h="3304" w="1227">
                    <a:moveTo>
                      <a:pt x="1219" y="0"/>
                    </a:moveTo>
                    <a:lnTo>
                      <a:pt x="1219" y="104"/>
                    </a:lnTo>
                    <a:lnTo>
                      <a:pt x="1219" y="104"/>
                    </a:lnTo>
                    <a:cubicBezTo>
                      <a:pt x="1224" y="69"/>
                      <a:pt x="1226" y="35"/>
                      <a:pt x="1226" y="0"/>
                    </a:cubicBezTo>
                    <a:close/>
                    <a:moveTo>
                      <a:pt x="1219" y="104"/>
                    </a:moveTo>
                    <a:lnTo>
                      <a:pt x="1219" y="104"/>
                    </a:lnTo>
                    <a:cubicBezTo>
                      <a:pt x="1174" y="425"/>
                      <a:pt x="925" y="750"/>
                      <a:pt x="476" y="1017"/>
                    </a:cubicBezTo>
                    <a:lnTo>
                      <a:pt x="0" y="1284"/>
                    </a:lnTo>
                    <a:lnTo>
                      <a:pt x="0" y="3303"/>
                    </a:lnTo>
                    <a:lnTo>
                      <a:pt x="476" y="3029"/>
                    </a:lnTo>
                    <a:cubicBezTo>
                      <a:pt x="505" y="3015"/>
                      <a:pt x="534" y="2993"/>
                      <a:pt x="563" y="2979"/>
                    </a:cubicBezTo>
                    <a:cubicBezTo>
                      <a:pt x="728" y="2871"/>
                      <a:pt x="880" y="2741"/>
                      <a:pt x="1003" y="2589"/>
                    </a:cubicBezTo>
                    <a:cubicBezTo>
                      <a:pt x="1125" y="2445"/>
                      <a:pt x="1204" y="2272"/>
                      <a:pt x="1219" y="2084"/>
                    </a:cubicBezTo>
                    <a:lnTo>
                      <a:pt x="1219" y="104"/>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44"/>
              <p:cNvSpPr/>
              <p:nvPr/>
            </p:nvSpPr>
            <p:spPr>
              <a:xfrm>
                <a:off x="2934750" y="687150"/>
                <a:ext cx="107500" cy="62000"/>
              </a:xfrm>
              <a:custGeom>
                <a:rect b="b" l="l" r="r" t="t"/>
                <a:pathLst>
                  <a:path extrusionOk="0" h="2480" w="4300">
                    <a:moveTo>
                      <a:pt x="2234" y="0"/>
                    </a:moveTo>
                    <a:cubicBezTo>
                      <a:pt x="2177" y="0"/>
                      <a:pt x="2120" y="2"/>
                      <a:pt x="2063" y="5"/>
                    </a:cubicBezTo>
                    <a:cubicBezTo>
                      <a:pt x="1991" y="5"/>
                      <a:pt x="1926" y="12"/>
                      <a:pt x="1854" y="20"/>
                    </a:cubicBezTo>
                    <a:cubicBezTo>
                      <a:pt x="1782" y="27"/>
                      <a:pt x="1710" y="34"/>
                      <a:pt x="1645" y="41"/>
                    </a:cubicBezTo>
                    <a:cubicBezTo>
                      <a:pt x="1573" y="56"/>
                      <a:pt x="1508" y="70"/>
                      <a:pt x="1436" y="85"/>
                    </a:cubicBezTo>
                    <a:cubicBezTo>
                      <a:pt x="1097" y="149"/>
                      <a:pt x="779" y="265"/>
                      <a:pt x="477" y="431"/>
                    </a:cubicBezTo>
                    <a:lnTo>
                      <a:pt x="1" y="705"/>
                    </a:lnTo>
                    <a:cubicBezTo>
                      <a:pt x="22" y="719"/>
                      <a:pt x="44" y="726"/>
                      <a:pt x="58" y="741"/>
                    </a:cubicBezTo>
                    <a:lnTo>
                      <a:pt x="3073" y="2479"/>
                    </a:lnTo>
                    <a:lnTo>
                      <a:pt x="3549" y="2205"/>
                    </a:lnTo>
                    <a:cubicBezTo>
                      <a:pt x="4047" y="1916"/>
                      <a:pt x="4299" y="1549"/>
                      <a:pt x="4299" y="1195"/>
                    </a:cubicBezTo>
                    <a:cubicBezTo>
                      <a:pt x="4299" y="1159"/>
                      <a:pt x="4292" y="1123"/>
                      <a:pt x="4285" y="1087"/>
                    </a:cubicBezTo>
                    <a:cubicBezTo>
                      <a:pt x="4270" y="979"/>
                      <a:pt x="4227" y="878"/>
                      <a:pt x="4162" y="784"/>
                    </a:cubicBezTo>
                    <a:cubicBezTo>
                      <a:pt x="4148" y="755"/>
                      <a:pt x="4119" y="726"/>
                      <a:pt x="4097" y="698"/>
                    </a:cubicBezTo>
                    <a:lnTo>
                      <a:pt x="4090" y="683"/>
                    </a:lnTo>
                    <a:cubicBezTo>
                      <a:pt x="4061" y="654"/>
                      <a:pt x="4032" y="625"/>
                      <a:pt x="4003" y="604"/>
                    </a:cubicBezTo>
                    <a:cubicBezTo>
                      <a:pt x="4003" y="597"/>
                      <a:pt x="3996" y="597"/>
                      <a:pt x="3996" y="589"/>
                    </a:cubicBezTo>
                    <a:cubicBezTo>
                      <a:pt x="3960" y="568"/>
                      <a:pt x="3931" y="539"/>
                      <a:pt x="3895" y="517"/>
                    </a:cubicBezTo>
                    <a:lnTo>
                      <a:pt x="3888" y="510"/>
                    </a:lnTo>
                    <a:cubicBezTo>
                      <a:pt x="3852" y="481"/>
                      <a:pt x="3816" y="460"/>
                      <a:pt x="3773" y="431"/>
                    </a:cubicBezTo>
                    <a:lnTo>
                      <a:pt x="3556" y="308"/>
                    </a:lnTo>
                    <a:cubicBezTo>
                      <a:pt x="3455" y="250"/>
                      <a:pt x="3347" y="200"/>
                      <a:pt x="3232" y="164"/>
                    </a:cubicBezTo>
                    <a:cubicBezTo>
                      <a:pt x="3116" y="121"/>
                      <a:pt x="2994" y="85"/>
                      <a:pt x="2871" y="63"/>
                    </a:cubicBezTo>
                    <a:cubicBezTo>
                      <a:pt x="2806" y="48"/>
                      <a:pt x="2741" y="41"/>
                      <a:pt x="2676" y="27"/>
                    </a:cubicBezTo>
                    <a:cubicBezTo>
                      <a:pt x="2611" y="20"/>
                      <a:pt x="2547" y="12"/>
                      <a:pt x="2474" y="12"/>
                    </a:cubicBezTo>
                    <a:cubicBezTo>
                      <a:pt x="2394" y="4"/>
                      <a:pt x="2314" y="0"/>
                      <a:pt x="22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44"/>
              <p:cNvSpPr/>
              <p:nvPr/>
            </p:nvSpPr>
            <p:spPr>
              <a:xfrm>
                <a:off x="2934750" y="704750"/>
                <a:ext cx="76825" cy="94700"/>
              </a:xfrm>
              <a:custGeom>
                <a:rect b="b" l="l" r="r" t="t"/>
                <a:pathLst>
                  <a:path extrusionOk="0" h="3788" w="3073">
                    <a:moveTo>
                      <a:pt x="1" y="1"/>
                    </a:moveTo>
                    <a:lnTo>
                      <a:pt x="1" y="2020"/>
                    </a:lnTo>
                    <a:lnTo>
                      <a:pt x="3073" y="3787"/>
                    </a:lnTo>
                    <a:lnTo>
                      <a:pt x="3073" y="1775"/>
                    </a:lnTo>
                    <a:lnTo>
                      <a:pt x="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4" name="Google Shape;2404;p44"/>
            <p:cNvGrpSpPr/>
            <p:nvPr/>
          </p:nvGrpSpPr>
          <p:grpSpPr>
            <a:xfrm>
              <a:off x="2896875" y="767675"/>
              <a:ext cx="114700" cy="116325"/>
              <a:chOff x="2896875" y="767675"/>
              <a:chExt cx="114700" cy="116325"/>
            </a:xfrm>
          </p:grpSpPr>
          <p:sp>
            <p:nvSpPr>
              <p:cNvPr id="2405" name="Google Shape;2405;p44"/>
              <p:cNvSpPr/>
              <p:nvPr/>
            </p:nvSpPr>
            <p:spPr>
              <a:xfrm>
                <a:off x="2973700" y="811850"/>
                <a:ext cx="37875" cy="72150"/>
              </a:xfrm>
              <a:custGeom>
                <a:rect b="b" l="l" r="r" t="t"/>
                <a:pathLst>
                  <a:path extrusionOk="0" h="2886" w="1515">
                    <a:moveTo>
                      <a:pt x="1515" y="1"/>
                    </a:moveTo>
                    <a:lnTo>
                      <a:pt x="311" y="693"/>
                    </a:lnTo>
                    <a:lnTo>
                      <a:pt x="0" y="874"/>
                    </a:lnTo>
                    <a:lnTo>
                      <a:pt x="0" y="2886"/>
                    </a:lnTo>
                    <a:lnTo>
                      <a:pt x="181" y="2778"/>
                    </a:lnTo>
                    <a:lnTo>
                      <a:pt x="512" y="2590"/>
                    </a:lnTo>
                    <a:lnTo>
                      <a:pt x="1515" y="2013"/>
                    </a:lnTo>
                    <a:lnTo>
                      <a:pt x="15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44"/>
              <p:cNvSpPr/>
              <p:nvPr/>
            </p:nvSpPr>
            <p:spPr>
              <a:xfrm>
                <a:off x="2896875" y="767675"/>
                <a:ext cx="114525" cy="66025"/>
              </a:xfrm>
              <a:custGeom>
                <a:rect b="b" l="l" r="r" t="t"/>
                <a:pathLst>
                  <a:path extrusionOk="0" h="2641" w="4581">
                    <a:moveTo>
                      <a:pt x="1516" y="1"/>
                    </a:moveTo>
                    <a:lnTo>
                      <a:pt x="1" y="874"/>
                    </a:lnTo>
                    <a:lnTo>
                      <a:pt x="3066" y="2641"/>
                    </a:lnTo>
                    <a:lnTo>
                      <a:pt x="3376" y="2460"/>
                    </a:lnTo>
                    <a:lnTo>
                      <a:pt x="4581" y="1768"/>
                    </a:lnTo>
                    <a:lnTo>
                      <a:pt x="1530" y="8"/>
                    </a:lnTo>
                    <a:lnTo>
                      <a:pt x="15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44"/>
              <p:cNvSpPr/>
              <p:nvPr/>
            </p:nvSpPr>
            <p:spPr>
              <a:xfrm>
                <a:off x="2896875" y="789500"/>
                <a:ext cx="76850" cy="94500"/>
              </a:xfrm>
              <a:custGeom>
                <a:rect b="b" l="l" r="r" t="t"/>
                <a:pathLst>
                  <a:path extrusionOk="0" h="3780" w="3074">
                    <a:moveTo>
                      <a:pt x="1" y="1"/>
                    </a:moveTo>
                    <a:lnTo>
                      <a:pt x="1" y="2020"/>
                    </a:lnTo>
                    <a:lnTo>
                      <a:pt x="3073" y="3780"/>
                    </a:lnTo>
                    <a:lnTo>
                      <a:pt x="3073" y="1768"/>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8" name="Google Shape;2408;p44"/>
            <p:cNvGrpSpPr/>
            <p:nvPr/>
          </p:nvGrpSpPr>
          <p:grpSpPr>
            <a:xfrm>
              <a:off x="2862744" y="789602"/>
              <a:ext cx="110750" cy="114150"/>
              <a:chOff x="2862975" y="845225"/>
              <a:chExt cx="110750" cy="114150"/>
            </a:xfrm>
          </p:grpSpPr>
          <p:sp>
            <p:nvSpPr>
              <p:cNvPr id="2409" name="Google Shape;2409;p44"/>
              <p:cNvSpPr/>
              <p:nvPr/>
            </p:nvSpPr>
            <p:spPr>
              <a:xfrm>
                <a:off x="2862975" y="879475"/>
                <a:ext cx="110750" cy="79900"/>
              </a:xfrm>
              <a:custGeom>
                <a:rect b="b" l="l" r="r" t="t"/>
                <a:pathLst>
                  <a:path extrusionOk="0" h="3196" w="4430">
                    <a:moveTo>
                      <a:pt x="1" y="1"/>
                    </a:moveTo>
                    <a:lnTo>
                      <a:pt x="1" y="2020"/>
                    </a:lnTo>
                    <a:cubicBezTo>
                      <a:pt x="15" y="2301"/>
                      <a:pt x="181" y="2568"/>
                      <a:pt x="535" y="2770"/>
                    </a:cubicBezTo>
                    <a:lnTo>
                      <a:pt x="744" y="2893"/>
                    </a:lnTo>
                    <a:cubicBezTo>
                      <a:pt x="960" y="3008"/>
                      <a:pt x="1191" y="3088"/>
                      <a:pt x="1429" y="3138"/>
                    </a:cubicBezTo>
                    <a:cubicBezTo>
                      <a:pt x="1624" y="3174"/>
                      <a:pt x="1826" y="3196"/>
                      <a:pt x="2028" y="3196"/>
                    </a:cubicBezTo>
                    <a:lnTo>
                      <a:pt x="2237" y="3196"/>
                    </a:lnTo>
                    <a:cubicBezTo>
                      <a:pt x="2792" y="3181"/>
                      <a:pt x="3333" y="3030"/>
                      <a:pt x="3824" y="2763"/>
                    </a:cubicBezTo>
                    <a:lnTo>
                      <a:pt x="4429" y="2410"/>
                    </a:lnTo>
                    <a:lnTo>
                      <a:pt x="4429" y="405"/>
                    </a:lnTo>
                    <a:lnTo>
                      <a:pt x="3824" y="751"/>
                    </a:lnTo>
                    <a:cubicBezTo>
                      <a:pt x="3326" y="1039"/>
                      <a:pt x="2685" y="1187"/>
                      <a:pt x="2079" y="1187"/>
                    </a:cubicBezTo>
                    <a:cubicBezTo>
                      <a:pt x="1577" y="1187"/>
                      <a:pt x="1099" y="1086"/>
                      <a:pt x="744" y="881"/>
                    </a:cubicBezTo>
                    <a:lnTo>
                      <a:pt x="535" y="758"/>
                    </a:lnTo>
                    <a:cubicBezTo>
                      <a:pt x="181" y="556"/>
                      <a:pt x="8" y="282"/>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44"/>
              <p:cNvSpPr/>
              <p:nvPr/>
            </p:nvSpPr>
            <p:spPr>
              <a:xfrm>
                <a:off x="2863175" y="845225"/>
                <a:ext cx="110375" cy="63750"/>
              </a:xfrm>
              <a:custGeom>
                <a:rect b="b" l="l" r="r" t="t"/>
                <a:pathLst>
                  <a:path extrusionOk="0" h="2550" w="4415">
                    <a:moveTo>
                      <a:pt x="1349" y="0"/>
                    </a:moveTo>
                    <a:lnTo>
                      <a:pt x="750" y="346"/>
                    </a:lnTo>
                    <a:cubicBezTo>
                      <a:pt x="721" y="361"/>
                      <a:pt x="693" y="383"/>
                      <a:pt x="664" y="397"/>
                    </a:cubicBezTo>
                    <a:lnTo>
                      <a:pt x="635" y="411"/>
                    </a:lnTo>
                    <a:lnTo>
                      <a:pt x="577" y="455"/>
                    </a:lnTo>
                    <a:lnTo>
                      <a:pt x="548" y="476"/>
                    </a:lnTo>
                    <a:lnTo>
                      <a:pt x="505" y="512"/>
                    </a:lnTo>
                    <a:lnTo>
                      <a:pt x="476" y="534"/>
                    </a:lnTo>
                    <a:lnTo>
                      <a:pt x="433" y="570"/>
                    </a:lnTo>
                    <a:lnTo>
                      <a:pt x="404" y="592"/>
                    </a:lnTo>
                    <a:lnTo>
                      <a:pt x="361" y="628"/>
                    </a:lnTo>
                    <a:lnTo>
                      <a:pt x="339" y="649"/>
                    </a:lnTo>
                    <a:lnTo>
                      <a:pt x="303" y="693"/>
                    </a:lnTo>
                    <a:lnTo>
                      <a:pt x="281" y="707"/>
                    </a:lnTo>
                    <a:cubicBezTo>
                      <a:pt x="267" y="722"/>
                      <a:pt x="253" y="736"/>
                      <a:pt x="245" y="750"/>
                    </a:cubicBezTo>
                    <a:lnTo>
                      <a:pt x="231" y="772"/>
                    </a:lnTo>
                    <a:cubicBezTo>
                      <a:pt x="217" y="786"/>
                      <a:pt x="202" y="808"/>
                      <a:pt x="188" y="822"/>
                    </a:cubicBezTo>
                    <a:lnTo>
                      <a:pt x="188" y="830"/>
                    </a:lnTo>
                    <a:cubicBezTo>
                      <a:pt x="144" y="895"/>
                      <a:pt x="101" y="960"/>
                      <a:pt x="72" y="1032"/>
                    </a:cubicBezTo>
                    <a:cubicBezTo>
                      <a:pt x="65" y="1046"/>
                      <a:pt x="58" y="1068"/>
                      <a:pt x="51" y="1089"/>
                    </a:cubicBezTo>
                    <a:lnTo>
                      <a:pt x="51" y="1097"/>
                    </a:lnTo>
                    <a:cubicBezTo>
                      <a:pt x="43" y="1118"/>
                      <a:pt x="36" y="1140"/>
                      <a:pt x="29" y="1161"/>
                    </a:cubicBezTo>
                    <a:cubicBezTo>
                      <a:pt x="29" y="1183"/>
                      <a:pt x="22" y="1205"/>
                      <a:pt x="15" y="1226"/>
                    </a:cubicBezTo>
                    <a:lnTo>
                      <a:pt x="15" y="1234"/>
                    </a:lnTo>
                    <a:cubicBezTo>
                      <a:pt x="15" y="1248"/>
                      <a:pt x="15" y="1270"/>
                      <a:pt x="7" y="1291"/>
                    </a:cubicBezTo>
                    <a:cubicBezTo>
                      <a:pt x="7" y="1313"/>
                      <a:pt x="7" y="1335"/>
                      <a:pt x="7" y="1356"/>
                    </a:cubicBezTo>
                    <a:cubicBezTo>
                      <a:pt x="0" y="1652"/>
                      <a:pt x="173" y="1919"/>
                      <a:pt x="527" y="2121"/>
                    </a:cubicBezTo>
                    <a:lnTo>
                      <a:pt x="736" y="2243"/>
                    </a:lnTo>
                    <a:cubicBezTo>
                      <a:pt x="1091" y="2449"/>
                      <a:pt x="1569" y="2550"/>
                      <a:pt x="2071" y="2550"/>
                    </a:cubicBezTo>
                    <a:cubicBezTo>
                      <a:pt x="2677" y="2550"/>
                      <a:pt x="3318" y="2402"/>
                      <a:pt x="3816" y="2114"/>
                    </a:cubicBezTo>
                    <a:lnTo>
                      <a:pt x="4414" y="1767"/>
                    </a:lnTo>
                    <a:lnTo>
                      <a:pt x="13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11" name="Google Shape;2411;p44"/>
          <p:cNvGrpSpPr/>
          <p:nvPr/>
        </p:nvGrpSpPr>
        <p:grpSpPr>
          <a:xfrm>
            <a:off x="3518186" y="1071374"/>
            <a:ext cx="610213" cy="564453"/>
            <a:chOff x="2431875" y="700600"/>
            <a:chExt cx="264700" cy="244850"/>
          </a:xfrm>
        </p:grpSpPr>
        <p:sp>
          <p:nvSpPr>
            <p:cNvPr id="2412" name="Google Shape;2412;p44"/>
            <p:cNvSpPr/>
            <p:nvPr/>
          </p:nvSpPr>
          <p:spPr>
            <a:xfrm>
              <a:off x="2552500" y="700650"/>
              <a:ext cx="137600" cy="113225"/>
            </a:xfrm>
            <a:custGeom>
              <a:rect b="b" l="l" r="r" t="t"/>
              <a:pathLst>
                <a:path extrusionOk="0" h="4529" w="5504">
                  <a:moveTo>
                    <a:pt x="2759" y="1"/>
                  </a:moveTo>
                  <a:cubicBezTo>
                    <a:pt x="2058" y="1"/>
                    <a:pt x="1356" y="154"/>
                    <a:pt x="822" y="460"/>
                  </a:cubicBezTo>
                  <a:cubicBezTo>
                    <a:pt x="267" y="778"/>
                    <a:pt x="0" y="1203"/>
                    <a:pt x="22" y="1622"/>
                  </a:cubicBezTo>
                  <a:lnTo>
                    <a:pt x="22" y="2285"/>
                  </a:lnTo>
                  <a:cubicBezTo>
                    <a:pt x="22" y="2696"/>
                    <a:pt x="289" y="3100"/>
                    <a:pt x="822" y="3410"/>
                  </a:cubicBezTo>
                  <a:lnTo>
                    <a:pt x="2763" y="4528"/>
                  </a:lnTo>
                  <a:lnTo>
                    <a:pt x="4696" y="3410"/>
                  </a:lnTo>
                  <a:cubicBezTo>
                    <a:pt x="5236" y="3100"/>
                    <a:pt x="5503" y="2689"/>
                    <a:pt x="5496" y="2285"/>
                  </a:cubicBezTo>
                  <a:lnTo>
                    <a:pt x="5496" y="1578"/>
                  </a:lnTo>
                  <a:cubicBezTo>
                    <a:pt x="5496" y="1175"/>
                    <a:pt x="5229" y="771"/>
                    <a:pt x="4696" y="460"/>
                  </a:cubicBezTo>
                  <a:cubicBezTo>
                    <a:pt x="4162" y="154"/>
                    <a:pt x="3460" y="1"/>
                    <a:pt x="275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44"/>
            <p:cNvSpPr/>
            <p:nvPr/>
          </p:nvSpPr>
          <p:spPr>
            <a:xfrm>
              <a:off x="2621550" y="700600"/>
              <a:ext cx="68550" cy="113275"/>
            </a:xfrm>
            <a:custGeom>
              <a:rect b="b" l="l" r="r" t="t"/>
              <a:pathLst>
                <a:path extrusionOk="0" h="4531" w="2742">
                  <a:moveTo>
                    <a:pt x="1" y="1"/>
                  </a:moveTo>
                  <a:lnTo>
                    <a:pt x="1" y="4530"/>
                  </a:lnTo>
                  <a:lnTo>
                    <a:pt x="1934" y="3412"/>
                  </a:lnTo>
                  <a:cubicBezTo>
                    <a:pt x="2467" y="3102"/>
                    <a:pt x="2741" y="2698"/>
                    <a:pt x="2734" y="2287"/>
                  </a:cubicBezTo>
                  <a:lnTo>
                    <a:pt x="2734" y="1580"/>
                  </a:lnTo>
                  <a:cubicBezTo>
                    <a:pt x="2734" y="1177"/>
                    <a:pt x="2467" y="773"/>
                    <a:pt x="1934" y="462"/>
                  </a:cubicBezTo>
                  <a:cubicBezTo>
                    <a:pt x="1400" y="160"/>
                    <a:pt x="700" y="1"/>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44"/>
            <p:cNvSpPr/>
            <p:nvPr/>
          </p:nvSpPr>
          <p:spPr>
            <a:xfrm>
              <a:off x="2546375" y="700650"/>
              <a:ext cx="150200" cy="95375"/>
            </a:xfrm>
            <a:custGeom>
              <a:rect b="b" l="l" r="r" t="t"/>
              <a:pathLst>
                <a:path extrusionOk="0" h="3815" w="6008">
                  <a:moveTo>
                    <a:pt x="3004" y="1"/>
                  </a:moveTo>
                  <a:cubicBezTo>
                    <a:pt x="2303" y="1"/>
                    <a:pt x="1601" y="154"/>
                    <a:pt x="1067" y="460"/>
                  </a:cubicBezTo>
                  <a:cubicBezTo>
                    <a:pt x="0" y="1081"/>
                    <a:pt x="0" y="2083"/>
                    <a:pt x="1067" y="2696"/>
                  </a:cubicBezTo>
                  <a:lnTo>
                    <a:pt x="3008" y="3814"/>
                  </a:lnTo>
                  <a:lnTo>
                    <a:pt x="4941" y="2696"/>
                  </a:lnTo>
                  <a:cubicBezTo>
                    <a:pt x="6008" y="2083"/>
                    <a:pt x="6008" y="1081"/>
                    <a:pt x="4941" y="460"/>
                  </a:cubicBezTo>
                  <a:cubicBezTo>
                    <a:pt x="4407" y="154"/>
                    <a:pt x="3705" y="1"/>
                    <a:pt x="300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44"/>
            <p:cNvSpPr/>
            <p:nvPr/>
          </p:nvSpPr>
          <p:spPr>
            <a:xfrm>
              <a:off x="2579900" y="716125"/>
              <a:ext cx="83150" cy="47975"/>
            </a:xfrm>
            <a:custGeom>
              <a:rect b="b" l="l" r="r" t="t"/>
              <a:pathLst>
                <a:path extrusionOk="0" h="1919" w="3326">
                  <a:moveTo>
                    <a:pt x="1667" y="0"/>
                  </a:moveTo>
                  <a:cubicBezTo>
                    <a:pt x="743" y="0"/>
                    <a:pt x="1" y="433"/>
                    <a:pt x="1" y="959"/>
                  </a:cubicBezTo>
                  <a:cubicBezTo>
                    <a:pt x="1" y="1493"/>
                    <a:pt x="743" y="1919"/>
                    <a:pt x="1667" y="1919"/>
                  </a:cubicBezTo>
                  <a:cubicBezTo>
                    <a:pt x="2583" y="1919"/>
                    <a:pt x="3325" y="1493"/>
                    <a:pt x="3325" y="959"/>
                  </a:cubicBezTo>
                  <a:cubicBezTo>
                    <a:pt x="3325" y="433"/>
                    <a:pt x="2583" y="0"/>
                    <a:pt x="166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44"/>
            <p:cNvSpPr/>
            <p:nvPr/>
          </p:nvSpPr>
          <p:spPr>
            <a:xfrm>
              <a:off x="2578450" y="716125"/>
              <a:ext cx="86050" cy="27250"/>
            </a:xfrm>
            <a:custGeom>
              <a:rect b="b" l="l" r="r" t="t"/>
              <a:pathLst>
                <a:path extrusionOk="0" h="1090" w="3442">
                  <a:moveTo>
                    <a:pt x="1721" y="0"/>
                  </a:moveTo>
                  <a:cubicBezTo>
                    <a:pt x="1294" y="0"/>
                    <a:pt x="866" y="94"/>
                    <a:pt x="542" y="281"/>
                  </a:cubicBezTo>
                  <a:cubicBezTo>
                    <a:pt x="159" y="505"/>
                    <a:pt x="1" y="808"/>
                    <a:pt x="73" y="1089"/>
                  </a:cubicBezTo>
                  <a:cubicBezTo>
                    <a:pt x="123" y="894"/>
                    <a:pt x="282" y="707"/>
                    <a:pt x="542" y="548"/>
                  </a:cubicBezTo>
                  <a:cubicBezTo>
                    <a:pt x="866" y="361"/>
                    <a:pt x="1294" y="267"/>
                    <a:pt x="1721" y="267"/>
                  </a:cubicBezTo>
                  <a:cubicBezTo>
                    <a:pt x="2148" y="267"/>
                    <a:pt x="2576" y="361"/>
                    <a:pt x="2900" y="548"/>
                  </a:cubicBezTo>
                  <a:cubicBezTo>
                    <a:pt x="3160" y="707"/>
                    <a:pt x="3319" y="894"/>
                    <a:pt x="3369" y="1089"/>
                  </a:cubicBezTo>
                  <a:cubicBezTo>
                    <a:pt x="3441" y="801"/>
                    <a:pt x="3282" y="498"/>
                    <a:pt x="2900" y="281"/>
                  </a:cubicBezTo>
                  <a:cubicBezTo>
                    <a:pt x="2576" y="94"/>
                    <a:pt x="2148" y="0"/>
                    <a:pt x="17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44"/>
            <p:cNvSpPr/>
            <p:nvPr/>
          </p:nvSpPr>
          <p:spPr>
            <a:xfrm>
              <a:off x="2438550" y="774775"/>
              <a:ext cx="165350" cy="96875"/>
            </a:xfrm>
            <a:custGeom>
              <a:rect b="b" l="l" r="r" t="t"/>
              <a:pathLst>
                <a:path extrusionOk="0" h="3875" w="6614">
                  <a:moveTo>
                    <a:pt x="2740" y="0"/>
                  </a:moveTo>
                  <a:cubicBezTo>
                    <a:pt x="2039" y="0"/>
                    <a:pt x="1338" y="153"/>
                    <a:pt x="801" y="460"/>
                  </a:cubicBezTo>
                  <a:cubicBezTo>
                    <a:pt x="274" y="770"/>
                    <a:pt x="0" y="1174"/>
                    <a:pt x="0" y="1578"/>
                  </a:cubicBezTo>
                  <a:lnTo>
                    <a:pt x="0" y="2292"/>
                  </a:lnTo>
                  <a:cubicBezTo>
                    <a:pt x="0" y="2696"/>
                    <a:pt x="274" y="3107"/>
                    <a:pt x="801" y="3410"/>
                  </a:cubicBezTo>
                  <a:cubicBezTo>
                    <a:pt x="1338" y="3720"/>
                    <a:pt x="2039" y="3875"/>
                    <a:pt x="2741" y="3875"/>
                  </a:cubicBezTo>
                  <a:cubicBezTo>
                    <a:pt x="3442" y="3875"/>
                    <a:pt x="4144" y="3720"/>
                    <a:pt x="4681" y="3410"/>
                  </a:cubicBezTo>
                  <a:lnTo>
                    <a:pt x="6614" y="2292"/>
                  </a:lnTo>
                  <a:lnTo>
                    <a:pt x="6614" y="1578"/>
                  </a:lnTo>
                  <a:lnTo>
                    <a:pt x="4674" y="460"/>
                  </a:lnTo>
                  <a:cubicBezTo>
                    <a:pt x="4140" y="153"/>
                    <a:pt x="3440" y="0"/>
                    <a:pt x="2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44"/>
            <p:cNvSpPr/>
            <p:nvPr/>
          </p:nvSpPr>
          <p:spPr>
            <a:xfrm>
              <a:off x="2431875" y="774700"/>
              <a:ext cx="172025" cy="79100"/>
            </a:xfrm>
            <a:custGeom>
              <a:rect b="b" l="l" r="r" t="t"/>
              <a:pathLst>
                <a:path extrusionOk="0" h="3164" w="6881">
                  <a:moveTo>
                    <a:pt x="3014" y="0"/>
                  </a:moveTo>
                  <a:cubicBezTo>
                    <a:pt x="2310" y="0"/>
                    <a:pt x="1606" y="155"/>
                    <a:pt x="1068" y="463"/>
                  </a:cubicBezTo>
                  <a:cubicBezTo>
                    <a:pt x="0" y="1076"/>
                    <a:pt x="0" y="2078"/>
                    <a:pt x="1068" y="2699"/>
                  </a:cubicBezTo>
                  <a:cubicBezTo>
                    <a:pt x="1605" y="3009"/>
                    <a:pt x="2306" y="3164"/>
                    <a:pt x="3007" y="3164"/>
                  </a:cubicBezTo>
                  <a:cubicBezTo>
                    <a:pt x="3707" y="3164"/>
                    <a:pt x="4407" y="3009"/>
                    <a:pt x="4941" y="2699"/>
                  </a:cubicBezTo>
                  <a:lnTo>
                    <a:pt x="6881" y="1581"/>
                  </a:lnTo>
                  <a:lnTo>
                    <a:pt x="4948" y="463"/>
                  </a:lnTo>
                  <a:cubicBezTo>
                    <a:pt x="4412" y="154"/>
                    <a:pt x="3713" y="0"/>
                    <a:pt x="30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44"/>
            <p:cNvSpPr/>
            <p:nvPr/>
          </p:nvSpPr>
          <p:spPr>
            <a:xfrm>
              <a:off x="2465400" y="790225"/>
              <a:ext cx="83150" cy="48175"/>
            </a:xfrm>
            <a:custGeom>
              <a:rect b="b" l="l" r="r" t="t"/>
              <a:pathLst>
                <a:path extrusionOk="0" h="1927" w="3326">
                  <a:moveTo>
                    <a:pt x="1667" y="0"/>
                  </a:moveTo>
                  <a:cubicBezTo>
                    <a:pt x="744" y="0"/>
                    <a:pt x="1" y="433"/>
                    <a:pt x="1" y="960"/>
                  </a:cubicBezTo>
                  <a:cubicBezTo>
                    <a:pt x="1" y="1493"/>
                    <a:pt x="744" y="1926"/>
                    <a:pt x="1667" y="1926"/>
                  </a:cubicBezTo>
                  <a:cubicBezTo>
                    <a:pt x="2583" y="1926"/>
                    <a:pt x="3326" y="1493"/>
                    <a:pt x="3326" y="960"/>
                  </a:cubicBezTo>
                  <a:cubicBezTo>
                    <a:pt x="3326" y="433"/>
                    <a:pt x="2583" y="0"/>
                    <a:pt x="16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44"/>
            <p:cNvSpPr/>
            <p:nvPr/>
          </p:nvSpPr>
          <p:spPr>
            <a:xfrm>
              <a:off x="2464150" y="790225"/>
              <a:ext cx="85850" cy="27425"/>
            </a:xfrm>
            <a:custGeom>
              <a:rect b="b" l="l" r="r" t="t"/>
              <a:pathLst>
                <a:path extrusionOk="0" h="1097" w="3434">
                  <a:moveTo>
                    <a:pt x="1717" y="0"/>
                  </a:moveTo>
                  <a:cubicBezTo>
                    <a:pt x="1291" y="0"/>
                    <a:pt x="866" y="94"/>
                    <a:pt x="541" y="282"/>
                  </a:cubicBezTo>
                  <a:cubicBezTo>
                    <a:pt x="152" y="505"/>
                    <a:pt x="0" y="808"/>
                    <a:pt x="72" y="1097"/>
                  </a:cubicBezTo>
                  <a:cubicBezTo>
                    <a:pt x="116" y="895"/>
                    <a:pt x="274" y="707"/>
                    <a:pt x="541" y="556"/>
                  </a:cubicBezTo>
                  <a:cubicBezTo>
                    <a:pt x="866" y="368"/>
                    <a:pt x="1291" y="275"/>
                    <a:pt x="1717" y="275"/>
                  </a:cubicBezTo>
                  <a:cubicBezTo>
                    <a:pt x="2142" y="275"/>
                    <a:pt x="2568" y="368"/>
                    <a:pt x="2892" y="556"/>
                  </a:cubicBezTo>
                  <a:cubicBezTo>
                    <a:pt x="3159" y="707"/>
                    <a:pt x="3311" y="895"/>
                    <a:pt x="3361" y="1097"/>
                  </a:cubicBezTo>
                  <a:cubicBezTo>
                    <a:pt x="3433" y="808"/>
                    <a:pt x="3275" y="498"/>
                    <a:pt x="2892" y="282"/>
                  </a:cubicBezTo>
                  <a:cubicBezTo>
                    <a:pt x="2568" y="94"/>
                    <a:pt x="2142" y="0"/>
                    <a:pt x="1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44"/>
            <p:cNvSpPr/>
            <p:nvPr/>
          </p:nvSpPr>
          <p:spPr>
            <a:xfrm>
              <a:off x="2552325" y="832225"/>
              <a:ext cx="137050" cy="113225"/>
            </a:xfrm>
            <a:custGeom>
              <a:rect b="b" l="l" r="r" t="t"/>
              <a:pathLst>
                <a:path extrusionOk="0" h="4529" w="5482">
                  <a:moveTo>
                    <a:pt x="2741" y="1"/>
                  </a:moveTo>
                  <a:lnTo>
                    <a:pt x="808" y="1119"/>
                  </a:lnTo>
                  <a:cubicBezTo>
                    <a:pt x="267" y="1429"/>
                    <a:pt x="0" y="1833"/>
                    <a:pt x="0" y="2237"/>
                  </a:cubicBezTo>
                  <a:lnTo>
                    <a:pt x="0" y="2951"/>
                  </a:lnTo>
                  <a:cubicBezTo>
                    <a:pt x="0" y="3355"/>
                    <a:pt x="274" y="3759"/>
                    <a:pt x="808" y="4069"/>
                  </a:cubicBezTo>
                  <a:cubicBezTo>
                    <a:pt x="1342" y="4375"/>
                    <a:pt x="2041" y="4529"/>
                    <a:pt x="2742" y="4529"/>
                  </a:cubicBezTo>
                  <a:cubicBezTo>
                    <a:pt x="3442" y="4529"/>
                    <a:pt x="4144" y="4375"/>
                    <a:pt x="4681" y="4069"/>
                  </a:cubicBezTo>
                  <a:cubicBezTo>
                    <a:pt x="5215" y="3759"/>
                    <a:pt x="5481" y="3355"/>
                    <a:pt x="5481" y="2951"/>
                  </a:cubicBezTo>
                  <a:lnTo>
                    <a:pt x="5481" y="2165"/>
                  </a:lnTo>
                  <a:lnTo>
                    <a:pt x="5474" y="2165"/>
                  </a:lnTo>
                  <a:cubicBezTo>
                    <a:pt x="5445" y="1782"/>
                    <a:pt x="5179" y="1407"/>
                    <a:pt x="4681" y="1119"/>
                  </a:cubicBezTo>
                  <a:lnTo>
                    <a:pt x="274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44"/>
            <p:cNvSpPr/>
            <p:nvPr/>
          </p:nvSpPr>
          <p:spPr>
            <a:xfrm>
              <a:off x="2545650" y="832225"/>
              <a:ext cx="150575" cy="95375"/>
            </a:xfrm>
            <a:custGeom>
              <a:rect b="b" l="l" r="r" t="t"/>
              <a:pathLst>
                <a:path extrusionOk="0" h="3815" w="6023">
                  <a:moveTo>
                    <a:pt x="3015" y="1"/>
                  </a:moveTo>
                  <a:lnTo>
                    <a:pt x="1075" y="1119"/>
                  </a:lnTo>
                  <a:cubicBezTo>
                    <a:pt x="0" y="1732"/>
                    <a:pt x="0" y="2734"/>
                    <a:pt x="1075" y="3355"/>
                  </a:cubicBezTo>
                  <a:cubicBezTo>
                    <a:pt x="1609" y="3661"/>
                    <a:pt x="2308" y="3815"/>
                    <a:pt x="3009" y="3815"/>
                  </a:cubicBezTo>
                  <a:cubicBezTo>
                    <a:pt x="3709" y="3815"/>
                    <a:pt x="4411" y="3661"/>
                    <a:pt x="4948" y="3355"/>
                  </a:cubicBezTo>
                  <a:cubicBezTo>
                    <a:pt x="6023" y="2734"/>
                    <a:pt x="6015" y="1732"/>
                    <a:pt x="4948" y="1119"/>
                  </a:cubicBezTo>
                  <a:lnTo>
                    <a:pt x="301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44"/>
            <p:cNvSpPr/>
            <p:nvPr/>
          </p:nvSpPr>
          <p:spPr>
            <a:xfrm>
              <a:off x="2575225" y="863975"/>
              <a:ext cx="91250" cy="48175"/>
            </a:xfrm>
            <a:custGeom>
              <a:rect b="b" l="l" r="r" t="t"/>
              <a:pathLst>
                <a:path extrusionOk="0" h="1927" w="3650">
                  <a:moveTo>
                    <a:pt x="1825" y="0"/>
                  </a:moveTo>
                  <a:cubicBezTo>
                    <a:pt x="1399" y="0"/>
                    <a:pt x="974" y="94"/>
                    <a:pt x="649" y="282"/>
                  </a:cubicBezTo>
                  <a:cubicBezTo>
                    <a:pt x="0" y="664"/>
                    <a:pt x="0" y="1270"/>
                    <a:pt x="649" y="1645"/>
                  </a:cubicBezTo>
                  <a:cubicBezTo>
                    <a:pt x="974" y="1832"/>
                    <a:pt x="1399" y="1926"/>
                    <a:pt x="1825" y="1926"/>
                  </a:cubicBezTo>
                  <a:cubicBezTo>
                    <a:pt x="2250" y="1926"/>
                    <a:pt x="2676" y="1832"/>
                    <a:pt x="3000" y="1645"/>
                  </a:cubicBezTo>
                  <a:cubicBezTo>
                    <a:pt x="3649" y="1270"/>
                    <a:pt x="3649" y="657"/>
                    <a:pt x="3000" y="282"/>
                  </a:cubicBezTo>
                  <a:cubicBezTo>
                    <a:pt x="2676" y="94"/>
                    <a:pt x="2250" y="0"/>
                    <a:pt x="18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44"/>
            <p:cNvSpPr/>
            <p:nvPr/>
          </p:nvSpPr>
          <p:spPr>
            <a:xfrm>
              <a:off x="2577925" y="863975"/>
              <a:ext cx="85850" cy="27425"/>
            </a:xfrm>
            <a:custGeom>
              <a:rect b="b" l="l" r="r" t="t"/>
              <a:pathLst>
                <a:path extrusionOk="0" h="1097" w="3434">
                  <a:moveTo>
                    <a:pt x="1717" y="0"/>
                  </a:moveTo>
                  <a:cubicBezTo>
                    <a:pt x="1291" y="0"/>
                    <a:pt x="866" y="94"/>
                    <a:pt x="541" y="282"/>
                  </a:cubicBezTo>
                  <a:cubicBezTo>
                    <a:pt x="159" y="505"/>
                    <a:pt x="0" y="808"/>
                    <a:pt x="72" y="1097"/>
                  </a:cubicBezTo>
                  <a:cubicBezTo>
                    <a:pt x="123" y="902"/>
                    <a:pt x="274" y="707"/>
                    <a:pt x="541" y="556"/>
                  </a:cubicBezTo>
                  <a:cubicBezTo>
                    <a:pt x="866" y="368"/>
                    <a:pt x="1291" y="274"/>
                    <a:pt x="1717" y="274"/>
                  </a:cubicBezTo>
                  <a:cubicBezTo>
                    <a:pt x="2142" y="274"/>
                    <a:pt x="2568" y="368"/>
                    <a:pt x="2892" y="556"/>
                  </a:cubicBezTo>
                  <a:cubicBezTo>
                    <a:pt x="3159" y="707"/>
                    <a:pt x="3318" y="902"/>
                    <a:pt x="3361" y="1097"/>
                  </a:cubicBezTo>
                  <a:cubicBezTo>
                    <a:pt x="3433" y="808"/>
                    <a:pt x="3282" y="505"/>
                    <a:pt x="2892" y="282"/>
                  </a:cubicBezTo>
                  <a:cubicBezTo>
                    <a:pt x="2568" y="94"/>
                    <a:pt x="2142" y="0"/>
                    <a:pt x="17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5" name="Google Shape;2425;p44"/>
          <p:cNvGrpSpPr/>
          <p:nvPr/>
        </p:nvGrpSpPr>
        <p:grpSpPr>
          <a:xfrm>
            <a:off x="4193901" y="1043518"/>
            <a:ext cx="216347" cy="265394"/>
            <a:chOff x="4722841" y="238125"/>
            <a:chExt cx="191559" cy="234966"/>
          </a:xfrm>
        </p:grpSpPr>
        <p:grpSp>
          <p:nvGrpSpPr>
            <p:cNvPr id="2426" name="Google Shape;2426;p44"/>
            <p:cNvGrpSpPr/>
            <p:nvPr/>
          </p:nvGrpSpPr>
          <p:grpSpPr>
            <a:xfrm>
              <a:off x="4818100" y="238125"/>
              <a:ext cx="96300" cy="179775"/>
              <a:chOff x="2798800" y="238125"/>
              <a:chExt cx="96300" cy="179775"/>
            </a:xfrm>
          </p:grpSpPr>
          <p:sp>
            <p:nvSpPr>
              <p:cNvPr id="2427" name="Google Shape;2427;p44"/>
              <p:cNvSpPr/>
              <p:nvPr/>
            </p:nvSpPr>
            <p:spPr>
              <a:xfrm>
                <a:off x="2798800" y="238125"/>
                <a:ext cx="96300" cy="55725"/>
              </a:xfrm>
              <a:custGeom>
                <a:rect b="b" l="l" r="r" t="t"/>
                <a:pathLst>
                  <a:path extrusionOk="0" h="2229" w="3852">
                    <a:moveTo>
                      <a:pt x="1926" y="0"/>
                    </a:moveTo>
                    <a:lnTo>
                      <a:pt x="0" y="1111"/>
                    </a:lnTo>
                    <a:lnTo>
                      <a:pt x="1926" y="2229"/>
                    </a:lnTo>
                    <a:lnTo>
                      <a:pt x="3852" y="1111"/>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44"/>
              <p:cNvSpPr/>
              <p:nvPr/>
            </p:nvSpPr>
            <p:spPr>
              <a:xfrm>
                <a:off x="2798800" y="265875"/>
                <a:ext cx="48175" cy="152025"/>
              </a:xfrm>
              <a:custGeom>
                <a:rect b="b" l="l" r="r" t="t"/>
                <a:pathLst>
                  <a:path extrusionOk="0" h="6081" w="1927">
                    <a:moveTo>
                      <a:pt x="0" y="1"/>
                    </a:moveTo>
                    <a:lnTo>
                      <a:pt x="0" y="4970"/>
                    </a:lnTo>
                    <a:lnTo>
                      <a:pt x="1926" y="6081"/>
                    </a:lnTo>
                    <a:lnTo>
                      <a:pt x="1926" y="1119"/>
                    </a:lnTo>
                    <a:lnTo>
                      <a:pt x="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44"/>
              <p:cNvSpPr/>
              <p:nvPr/>
            </p:nvSpPr>
            <p:spPr>
              <a:xfrm>
                <a:off x="2846950" y="265875"/>
                <a:ext cx="48150" cy="152025"/>
              </a:xfrm>
              <a:custGeom>
                <a:rect b="b" l="l" r="r" t="t"/>
                <a:pathLst>
                  <a:path extrusionOk="0" h="6081" w="1926">
                    <a:moveTo>
                      <a:pt x="1926" y="1"/>
                    </a:moveTo>
                    <a:lnTo>
                      <a:pt x="0" y="1119"/>
                    </a:lnTo>
                    <a:lnTo>
                      <a:pt x="0" y="6081"/>
                    </a:lnTo>
                    <a:lnTo>
                      <a:pt x="1926" y="4970"/>
                    </a:lnTo>
                    <a:lnTo>
                      <a:pt x="19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0" name="Google Shape;2430;p44"/>
            <p:cNvGrpSpPr/>
            <p:nvPr/>
          </p:nvGrpSpPr>
          <p:grpSpPr>
            <a:xfrm>
              <a:off x="4769812" y="311347"/>
              <a:ext cx="96300" cy="134375"/>
              <a:chOff x="2698550" y="350800"/>
              <a:chExt cx="96300" cy="134375"/>
            </a:xfrm>
          </p:grpSpPr>
          <p:sp>
            <p:nvSpPr>
              <p:cNvPr id="2431" name="Google Shape;2431;p44"/>
              <p:cNvSpPr/>
              <p:nvPr/>
            </p:nvSpPr>
            <p:spPr>
              <a:xfrm>
                <a:off x="2698550" y="350800"/>
                <a:ext cx="96300" cy="55575"/>
              </a:xfrm>
              <a:custGeom>
                <a:rect b="b" l="l" r="r" t="t"/>
                <a:pathLst>
                  <a:path extrusionOk="0" h="2223" w="3852">
                    <a:moveTo>
                      <a:pt x="1926" y="1"/>
                    </a:moveTo>
                    <a:lnTo>
                      <a:pt x="0" y="1111"/>
                    </a:lnTo>
                    <a:lnTo>
                      <a:pt x="1926" y="2222"/>
                    </a:lnTo>
                    <a:lnTo>
                      <a:pt x="3852" y="1111"/>
                    </a:lnTo>
                    <a:lnTo>
                      <a:pt x="192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44"/>
              <p:cNvSpPr/>
              <p:nvPr/>
            </p:nvSpPr>
            <p:spPr>
              <a:xfrm>
                <a:off x="2698550" y="378575"/>
                <a:ext cx="48150" cy="106600"/>
              </a:xfrm>
              <a:custGeom>
                <a:rect b="b" l="l" r="r" t="t"/>
                <a:pathLst>
                  <a:path extrusionOk="0" h="4264" w="1926">
                    <a:moveTo>
                      <a:pt x="0" y="0"/>
                    </a:moveTo>
                    <a:lnTo>
                      <a:pt x="0" y="3152"/>
                    </a:lnTo>
                    <a:lnTo>
                      <a:pt x="1926" y="4263"/>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44"/>
              <p:cNvSpPr/>
              <p:nvPr/>
            </p:nvSpPr>
            <p:spPr>
              <a:xfrm>
                <a:off x="2746675" y="378575"/>
                <a:ext cx="48175" cy="106600"/>
              </a:xfrm>
              <a:custGeom>
                <a:rect b="b" l="l" r="r" t="t"/>
                <a:pathLst>
                  <a:path extrusionOk="0" h="4264" w="1927">
                    <a:moveTo>
                      <a:pt x="1927" y="0"/>
                    </a:moveTo>
                    <a:lnTo>
                      <a:pt x="1" y="1111"/>
                    </a:lnTo>
                    <a:lnTo>
                      <a:pt x="1" y="4263"/>
                    </a:lnTo>
                    <a:lnTo>
                      <a:pt x="1927" y="3152"/>
                    </a:lnTo>
                    <a:lnTo>
                      <a:pt x="192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4" name="Google Shape;2434;p44"/>
            <p:cNvGrpSpPr/>
            <p:nvPr/>
          </p:nvGrpSpPr>
          <p:grpSpPr>
            <a:xfrm>
              <a:off x="4722841" y="379141"/>
              <a:ext cx="96125" cy="93950"/>
              <a:chOff x="2615975" y="444575"/>
              <a:chExt cx="96125" cy="93950"/>
            </a:xfrm>
          </p:grpSpPr>
          <p:sp>
            <p:nvSpPr>
              <p:cNvPr id="2435" name="Google Shape;2435;p44"/>
              <p:cNvSpPr/>
              <p:nvPr/>
            </p:nvSpPr>
            <p:spPr>
              <a:xfrm>
                <a:off x="2615975" y="444575"/>
                <a:ext cx="96125" cy="55725"/>
              </a:xfrm>
              <a:custGeom>
                <a:rect b="b" l="l" r="r" t="t"/>
                <a:pathLst>
                  <a:path extrusionOk="0" h="2229" w="3845">
                    <a:moveTo>
                      <a:pt x="1926" y="0"/>
                    </a:moveTo>
                    <a:lnTo>
                      <a:pt x="0" y="1118"/>
                    </a:lnTo>
                    <a:lnTo>
                      <a:pt x="1926" y="2229"/>
                    </a:lnTo>
                    <a:lnTo>
                      <a:pt x="3844" y="1118"/>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44"/>
              <p:cNvSpPr/>
              <p:nvPr/>
            </p:nvSpPr>
            <p:spPr>
              <a:xfrm>
                <a:off x="2615975" y="472525"/>
                <a:ext cx="48150" cy="66000"/>
              </a:xfrm>
              <a:custGeom>
                <a:rect b="b" l="l" r="r" t="t"/>
                <a:pathLst>
                  <a:path extrusionOk="0" h="2640" w="1926">
                    <a:moveTo>
                      <a:pt x="0" y="0"/>
                    </a:moveTo>
                    <a:lnTo>
                      <a:pt x="0" y="1529"/>
                    </a:lnTo>
                    <a:lnTo>
                      <a:pt x="1926" y="2640"/>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44"/>
              <p:cNvSpPr/>
              <p:nvPr/>
            </p:nvSpPr>
            <p:spPr>
              <a:xfrm>
                <a:off x="2664100" y="472525"/>
                <a:ext cx="48000" cy="66000"/>
              </a:xfrm>
              <a:custGeom>
                <a:rect b="b" l="l" r="r" t="t"/>
                <a:pathLst>
                  <a:path extrusionOk="0" h="2640" w="1920">
                    <a:moveTo>
                      <a:pt x="1919" y="0"/>
                    </a:moveTo>
                    <a:lnTo>
                      <a:pt x="1" y="1111"/>
                    </a:lnTo>
                    <a:lnTo>
                      <a:pt x="1" y="2640"/>
                    </a:lnTo>
                    <a:lnTo>
                      <a:pt x="1919" y="1529"/>
                    </a:lnTo>
                    <a:lnTo>
                      <a:pt x="191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38" name="Google Shape;2438;p44"/>
          <p:cNvGrpSpPr/>
          <p:nvPr/>
        </p:nvGrpSpPr>
        <p:grpSpPr>
          <a:xfrm>
            <a:off x="4959250" y="1358511"/>
            <a:ext cx="301013" cy="279495"/>
            <a:chOff x="3506875" y="724175"/>
            <a:chExt cx="266525" cy="247450"/>
          </a:xfrm>
        </p:grpSpPr>
        <p:sp>
          <p:nvSpPr>
            <p:cNvPr id="2439" name="Google Shape;2439;p44"/>
            <p:cNvSpPr/>
            <p:nvPr/>
          </p:nvSpPr>
          <p:spPr>
            <a:xfrm>
              <a:off x="3506875" y="724175"/>
              <a:ext cx="266525" cy="247350"/>
            </a:xfrm>
            <a:custGeom>
              <a:rect b="b" l="l" r="r" t="t"/>
              <a:pathLst>
                <a:path extrusionOk="0" h="9894" w="10661">
                  <a:moveTo>
                    <a:pt x="5323" y="0"/>
                  </a:moveTo>
                  <a:cubicBezTo>
                    <a:pt x="2945" y="0"/>
                    <a:pt x="849" y="1719"/>
                    <a:pt x="448" y="4143"/>
                  </a:cubicBezTo>
                  <a:cubicBezTo>
                    <a:pt x="0" y="6833"/>
                    <a:pt x="1825" y="9386"/>
                    <a:pt x="4523" y="9826"/>
                  </a:cubicBezTo>
                  <a:cubicBezTo>
                    <a:pt x="4798" y="9872"/>
                    <a:pt x="5071" y="9894"/>
                    <a:pt x="5340" y="9894"/>
                  </a:cubicBezTo>
                  <a:cubicBezTo>
                    <a:pt x="7717" y="9894"/>
                    <a:pt x="9812" y="8181"/>
                    <a:pt x="10213" y="5758"/>
                  </a:cubicBezTo>
                  <a:cubicBezTo>
                    <a:pt x="10660" y="3061"/>
                    <a:pt x="8836" y="515"/>
                    <a:pt x="6138" y="68"/>
                  </a:cubicBezTo>
                  <a:cubicBezTo>
                    <a:pt x="5864" y="22"/>
                    <a:pt x="5592" y="0"/>
                    <a:pt x="53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44"/>
            <p:cNvSpPr/>
            <p:nvPr/>
          </p:nvSpPr>
          <p:spPr>
            <a:xfrm>
              <a:off x="3516425" y="724225"/>
              <a:ext cx="256975" cy="247400"/>
            </a:xfrm>
            <a:custGeom>
              <a:rect b="b" l="l" r="r" t="t"/>
              <a:pathLst>
                <a:path extrusionOk="0" h="9896" w="10279">
                  <a:moveTo>
                    <a:pt x="4948" y="1"/>
                  </a:moveTo>
                  <a:cubicBezTo>
                    <a:pt x="4213" y="1"/>
                    <a:pt x="3491" y="159"/>
                    <a:pt x="2828" y="477"/>
                  </a:cubicBezTo>
                  <a:cubicBezTo>
                    <a:pt x="3284" y="320"/>
                    <a:pt x="3753" y="244"/>
                    <a:pt x="4216" y="244"/>
                  </a:cubicBezTo>
                  <a:cubicBezTo>
                    <a:pt x="5482" y="244"/>
                    <a:pt x="6707" y="809"/>
                    <a:pt x="7530" y="1833"/>
                  </a:cubicBezTo>
                  <a:cubicBezTo>
                    <a:pt x="8655" y="3232"/>
                    <a:pt x="8778" y="5186"/>
                    <a:pt x="7840" y="6715"/>
                  </a:cubicBezTo>
                  <a:cubicBezTo>
                    <a:pt x="7061" y="7996"/>
                    <a:pt x="5676" y="8750"/>
                    <a:pt x="4212" y="8750"/>
                  </a:cubicBezTo>
                  <a:cubicBezTo>
                    <a:pt x="3928" y="8750"/>
                    <a:pt x="3641" y="8722"/>
                    <a:pt x="3354" y="8663"/>
                  </a:cubicBezTo>
                  <a:cubicBezTo>
                    <a:pt x="1602" y="8302"/>
                    <a:pt x="260" y="6881"/>
                    <a:pt x="0" y="5107"/>
                  </a:cubicBezTo>
                  <a:lnTo>
                    <a:pt x="0" y="5107"/>
                  </a:lnTo>
                  <a:cubicBezTo>
                    <a:pt x="65" y="7091"/>
                    <a:pt x="1313" y="8843"/>
                    <a:pt x="3167" y="9564"/>
                  </a:cubicBezTo>
                  <a:cubicBezTo>
                    <a:pt x="3746" y="9787"/>
                    <a:pt x="4349" y="9896"/>
                    <a:pt x="4946" y="9896"/>
                  </a:cubicBezTo>
                  <a:cubicBezTo>
                    <a:pt x="6261" y="9896"/>
                    <a:pt x="7549" y="9371"/>
                    <a:pt x="8497" y="8389"/>
                  </a:cubicBezTo>
                  <a:cubicBezTo>
                    <a:pt x="9881" y="6961"/>
                    <a:pt x="10278" y="4847"/>
                    <a:pt x="9499" y="3016"/>
                  </a:cubicBezTo>
                  <a:cubicBezTo>
                    <a:pt x="8727" y="1191"/>
                    <a:pt x="6932" y="1"/>
                    <a:pt x="49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44"/>
            <p:cNvSpPr/>
            <p:nvPr/>
          </p:nvSpPr>
          <p:spPr>
            <a:xfrm>
              <a:off x="3558800" y="832225"/>
              <a:ext cx="111450" cy="57175"/>
            </a:xfrm>
            <a:custGeom>
              <a:rect b="b" l="l" r="r" t="t"/>
              <a:pathLst>
                <a:path extrusionOk="0" h="2287" w="4458">
                  <a:moveTo>
                    <a:pt x="2886" y="1"/>
                  </a:moveTo>
                  <a:lnTo>
                    <a:pt x="1" y="1660"/>
                  </a:lnTo>
                  <a:cubicBezTo>
                    <a:pt x="1" y="1660"/>
                    <a:pt x="1290" y="2287"/>
                    <a:pt x="2977" y="2287"/>
                  </a:cubicBezTo>
                  <a:cubicBezTo>
                    <a:pt x="3446" y="2287"/>
                    <a:pt x="3946" y="2238"/>
                    <a:pt x="4458" y="2114"/>
                  </a:cubicBezTo>
                  <a:lnTo>
                    <a:pt x="288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44"/>
            <p:cNvSpPr/>
            <p:nvPr/>
          </p:nvSpPr>
          <p:spPr>
            <a:xfrm>
              <a:off x="3553225" y="766250"/>
              <a:ext cx="77725" cy="107475"/>
            </a:xfrm>
            <a:custGeom>
              <a:rect b="b" l="l" r="r" t="t"/>
              <a:pathLst>
                <a:path extrusionOk="0" h="4299" w="3109">
                  <a:moveTo>
                    <a:pt x="3109" y="0"/>
                  </a:moveTo>
                  <a:cubicBezTo>
                    <a:pt x="3109" y="0"/>
                    <a:pt x="0" y="765"/>
                    <a:pt x="224" y="4299"/>
                  </a:cubicBezTo>
                  <a:lnTo>
                    <a:pt x="3109" y="2640"/>
                  </a:lnTo>
                  <a:lnTo>
                    <a:pt x="310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44"/>
            <p:cNvSpPr/>
            <p:nvPr/>
          </p:nvSpPr>
          <p:spPr>
            <a:xfrm>
              <a:off x="3630925" y="766250"/>
              <a:ext cx="51775" cy="118850"/>
            </a:xfrm>
            <a:custGeom>
              <a:rect b="b" l="l" r="r" t="t"/>
              <a:pathLst>
                <a:path extrusionOk="0" h="4754" w="2071">
                  <a:moveTo>
                    <a:pt x="1" y="0"/>
                  </a:moveTo>
                  <a:lnTo>
                    <a:pt x="1" y="2633"/>
                  </a:lnTo>
                  <a:lnTo>
                    <a:pt x="1573" y="4753"/>
                  </a:lnTo>
                  <a:cubicBezTo>
                    <a:pt x="2071" y="1623"/>
                    <a:pt x="1"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44"/>
            <p:cNvSpPr/>
            <p:nvPr/>
          </p:nvSpPr>
          <p:spPr>
            <a:xfrm>
              <a:off x="3590550" y="832225"/>
              <a:ext cx="62575" cy="32075"/>
            </a:xfrm>
            <a:custGeom>
              <a:rect b="b" l="l" r="r" t="t"/>
              <a:pathLst>
                <a:path extrusionOk="0" h="1283" w="2503">
                  <a:moveTo>
                    <a:pt x="1616" y="1"/>
                  </a:moveTo>
                  <a:lnTo>
                    <a:pt x="0" y="931"/>
                  </a:lnTo>
                  <a:cubicBezTo>
                    <a:pt x="0" y="931"/>
                    <a:pt x="721" y="1283"/>
                    <a:pt x="1664" y="1283"/>
                  </a:cubicBezTo>
                  <a:cubicBezTo>
                    <a:pt x="1930" y="1283"/>
                    <a:pt x="2213" y="1255"/>
                    <a:pt x="2503" y="1184"/>
                  </a:cubicBezTo>
                  <a:lnTo>
                    <a:pt x="16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44"/>
            <p:cNvSpPr/>
            <p:nvPr/>
          </p:nvSpPr>
          <p:spPr>
            <a:xfrm>
              <a:off x="3587300" y="795100"/>
              <a:ext cx="43650" cy="60425"/>
            </a:xfrm>
            <a:custGeom>
              <a:rect b="b" l="l" r="r" t="t"/>
              <a:pathLst>
                <a:path extrusionOk="0" h="2417" w="1746">
                  <a:moveTo>
                    <a:pt x="1746" y="0"/>
                  </a:moveTo>
                  <a:cubicBezTo>
                    <a:pt x="1746" y="0"/>
                    <a:pt x="0" y="433"/>
                    <a:pt x="130" y="2416"/>
                  </a:cubicBezTo>
                  <a:lnTo>
                    <a:pt x="1746" y="1486"/>
                  </a:lnTo>
                  <a:lnTo>
                    <a:pt x="17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44"/>
            <p:cNvSpPr/>
            <p:nvPr/>
          </p:nvSpPr>
          <p:spPr>
            <a:xfrm>
              <a:off x="3630925" y="795100"/>
              <a:ext cx="29050" cy="66725"/>
            </a:xfrm>
            <a:custGeom>
              <a:rect b="b" l="l" r="r" t="t"/>
              <a:pathLst>
                <a:path extrusionOk="0" h="2669" w="1162">
                  <a:moveTo>
                    <a:pt x="1" y="0"/>
                  </a:moveTo>
                  <a:lnTo>
                    <a:pt x="1" y="1486"/>
                  </a:lnTo>
                  <a:lnTo>
                    <a:pt x="888" y="2669"/>
                  </a:lnTo>
                  <a:cubicBezTo>
                    <a:pt x="1162" y="916"/>
                    <a:pt x="1" y="0"/>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44"/>
            <p:cNvSpPr/>
            <p:nvPr/>
          </p:nvSpPr>
          <p:spPr>
            <a:xfrm>
              <a:off x="3611275" y="832225"/>
              <a:ext cx="30500" cy="15550"/>
            </a:xfrm>
            <a:custGeom>
              <a:rect b="b" l="l" r="r" t="t"/>
              <a:pathLst>
                <a:path extrusionOk="0" h="622" w="1220">
                  <a:moveTo>
                    <a:pt x="787" y="1"/>
                  </a:moveTo>
                  <a:lnTo>
                    <a:pt x="0" y="448"/>
                  </a:lnTo>
                  <a:cubicBezTo>
                    <a:pt x="255" y="564"/>
                    <a:pt x="529" y="621"/>
                    <a:pt x="806" y="621"/>
                  </a:cubicBezTo>
                  <a:cubicBezTo>
                    <a:pt x="944" y="621"/>
                    <a:pt x="1082" y="607"/>
                    <a:pt x="1219" y="578"/>
                  </a:cubicBezTo>
                  <a:lnTo>
                    <a:pt x="7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44"/>
            <p:cNvSpPr/>
            <p:nvPr/>
          </p:nvSpPr>
          <p:spPr>
            <a:xfrm>
              <a:off x="3609825" y="814200"/>
              <a:ext cx="21125" cy="29250"/>
            </a:xfrm>
            <a:custGeom>
              <a:rect b="b" l="l" r="r" t="t"/>
              <a:pathLst>
                <a:path extrusionOk="0" h="1170" w="845">
                  <a:moveTo>
                    <a:pt x="845" y="1"/>
                  </a:moveTo>
                  <a:cubicBezTo>
                    <a:pt x="333" y="145"/>
                    <a:pt x="1" y="635"/>
                    <a:pt x="58" y="1169"/>
                  </a:cubicBezTo>
                  <a:lnTo>
                    <a:pt x="845" y="722"/>
                  </a:lnTo>
                  <a:lnTo>
                    <a:pt x="845"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44"/>
            <p:cNvSpPr/>
            <p:nvPr/>
          </p:nvSpPr>
          <p:spPr>
            <a:xfrm>
              <a:off x="3630925" y="814200"/>
              <a:ext cx="14275" cy="32475"/>
            </a:xfrm>
            <a:custGeom>
              <a:rect b="b" l="l" r="r" t="t"/>
              <a:pathLst>
                <a:path extrusionOk="0" h="1299" w="571">
                  <a:moveTo>
                    <a:pt x="1" y="1"/>
                  </a:moveTo>
                  <a:lnTo>
                    <a:pt x="1" y="722"/>
                  </a:lnTo>
                  <a:lnTo>
                    <a:pt x="433" y="1299"/>
                  </a:lnTo>
                  <a:cubicBezTo>
                    <a:pt x="570" y="441"/>
                    <a:pt x="1" y="1"/>
                    <a:pt x="1"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0" name="Google Shape;2450;p44"/>
          <p:cNvGrpSpPr/>
          <p:nvPr/>
        </p:nvGrpSpPr>
        <p:grpSpPr>
          <a:xfrm>
            <a:off x="4757246" y="1039762"/>
            <a:ext cx="170681" cy="251031"/>
            <a:chOff x="3608400" y="252825"/>
            <a:chExt cx="151125" cy="222250"/>
          </a:xfrm>
        </p:grpSpPr>
        <p:sp>
          <p:nvSpPr>
            <p:cNvPr id="2451" name="Google Shape;2451;p44"/>
            <p:cNvSpPr/>
            <p:nvPr/>
          </p:nvSpPr>
          <p:spPr>
            <a:xfrm>
              <a:off x="3608400" y="252825"/>
              <a:ext cx="151125" cy="222250"/>
            </a:xfrm>
            <a:custGeom>
              <a:rect b="b" l="l" r="r" t="t"/>
              <a:pathLst>
                <a:path extrusionOk="0" h="8890" w="6045">
                  <a:moveTo>
                    <a:pt x="2113" y="0"/>
                  </a:moveTo>
                  <a:cubicBezTo>
                    <a:pt x="2033" y="0"/>
                    <a:pt x="1959" y="22"/>
                    <a:pt x="1897" y="61"/>
                  </a:cubicBezTo>
                  <a:lnTo>
                    <a:pt x="281" y="1035"/>
                  </a:lnTo>
                  <a:cubicBezTo>
                    <a:pt x="238" y="1049"/>
                    <a:pt x="195" y="1078"/>
                    <a:pt x="159" y="1107"/>
                  </a:cubicBezTo>
                  <a:cubicBezTo>
                    <a:pt x="51" y="1222"/>
                    <a:pt x="0" y="1374"/>
                    <a:pt x="7" y="1525"/>
                  </a:cubicBezTo>
                  <a:lnTo>
                    <a:pt x="7" y="4857"/>
                  </a:lnTo>
                  <a:cubicBezTo>
                    <a:pt x="7" y="5319"/>
                    <a:pt x="332" y="5882"/>
                    <a:pt x="728" y="6112"/>
                  </a:cubicBezTo>
                  <a:lnTo>
                    <a:pt x="1104" y="6329"/>
                  </a:lnTo>
                  <a:lnTo>
                    <a:pt x="2171" y="8889"/>
                  </a:lnTo>
                  <a:lnTo>
                    <a:pt x="3873" y="7872"/>
                  </a:lnTo>
                  <a:lnTo>
                    <a:pt x="3866" y="7865"/>
                  </a:lnTo>
                  <a:lnTo>
                    <a:pt x="3873" y="7865"/>
                  </a:lnTo>
                  <a:lnTo>
                    <a:pt x="3873" y="7872"/>
                  </a:lnTo>
                  <a:lnTo>
                    <a:pt x="3880" y="7865"/>
                  </a:lnTo>
                  <a:cubicBezTo>
                    <a:pt x="3899" y="7868"/>
                    <a:pt x="3917" y="7869"/>
                    <a:pt x="3935" y="7869"/>
                  </a:cubicBezTo>
                  <a:cubicBezTo>
                    <a:pt x="4001" y="7869"/>
                    <a:pt x="4063" y="7850"/>
                    <a:pt x="4126" y="7822"/>
                  </a:cubicBezTo>
                  <a:lnTo>
                    <a:pt x="5820" y="6812"/>
                  </a:lnTo>
                  <a:lnTo>
                    <a:pt x="5835" y="6805"/>
                  </a:lnTo>
                  <a:cubicBezTo>
                    <a:pt x="5965" y="6725"/>
                    <a:pt x="6037" y="6567"/>
                    <a:pt x="6037" y="6343"/>
                  </a:cubicBezTo>
                  <a:lnTo>
                    <a:pt x="6037" y="3018"/>
                  </a:lnTo>
                  <a:cubicBezTo>
                    <a:pt x="6044" y="2557"/>
                    <a:pt x="5719" y="1994"/>
                    <a:pt x="5316" y="1763"/>
                  </a:cubicBezTo>
                  <a:lnTo>
                    <a:pt x="2431" y="97"/>
                  </a:lnTo>
                  <a:cubicBezTo>
                    <a:pt x="2317" y="31"/>
                    <a:pt x="2210" y="0"/>
                    <a:pt x="21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44"/>
            <p:cNvSpPr/>
            <p:nvPr/>
          </p:nvSpPr>
          <p:spPr>
            <a:xfrm>
              <a:off x="3608575" y="278125"/>
              <a:ext cx="108375" cy="196950"/>
            </a:xfrm>
            <a:custGeom>
              <a:rect b="b" l="l" r="r" t="t"/>
              <a:pathLst>
                <a:path extrusionOk="0" h="7878" w="4335">
                  <a:moveTo>
                    <a:pt x="404" y="1"/>
                  </a:moveTo>
                  <a:cubicBezTo>
                    <a:pt x="166" y="1"/>
                    <a:pt x="0" y="189"/>
                    <a:pt x="0" y="513"/>
                  </a:cubicBezTo>
                  <a:lnTo>
                    <a:pt x="0" y="3845"/>
                  </a:lnTo>
                  <a:cubicBezTo>
                    <a:pt x="0" y="4307"/>
                    <a:pt x="325" y="4870"/>
                    <a:pt x="721" y="5100"/>
                  </a:cubicBezTo>
                  <a:lnTo>
                    <a:pt x="1097" y="5317"/>
                  </a:lnTo>
                  <a:lnTo>
                    <a:pt x="2164" y="7877"/>
                  </a:lnTo>
                  <a:lnTo>
                    <a:pt x="3239" y="6543"/>
                  </a:lnTo>
                  <a:lnTo>
                    <a:pt x="3614" y="6759"/>
                  </a:lnTo>
                  <a:cubicBezTo>
                    <a:pt x="3729" y="6826"/>
                    <a:pt x="3838" y="6858"/>
                    <a:pt x="3935" y="6858"/>
                  </a:cubicBezTo>
                  <a:cubicBezTo>
                    <a:pt x="4171" y="6858"/>
                    <a:pt x="4335" y="6668"/>
                    <a:pt x="4335" y="6341"/>
                  </a:cubicBezTo>
                  <a:lnTo>
                    <a:pt x="4335" y="3016"/>
                  </a:lnTo>
                  <a:cubicBezTo>
                    <a:pt x="4328" y="2554"/>
                    <a:pt x="4003" y="1992"/>
                    <a:pt x="3606" y="1761"/>
                  </a:cubicBezTo>
                  <a:lnTo>
                    <a:pt x="721" y="95"/>
                  </a:lnTo>
                  <a:cubicBezTo>
                    <a:pt x="608" y="31"/>
                    <a:pt x="500" y="1"/>
                    <a:pt x="4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3" name="Google Shape;2453;p44"/>
          <p:cNvGrpSpPr/>
          <p:nvPr/>
        </p:nvGrpSpPr>
        <p:grpSpPr>
          <a:xfrm>
            <a:off x="3724001" y="4126320"/>
            <a:ext cx="329890" cy="226164"/>
            <a:chOff x="1267553" y="2204175"/>
            <a:chExt cx="492740" cy="337759"/>
          </a:xfrm>
        </p:grpSpPr>
        <p:sp>
          <p:nvSpPr>
            <p:cNvPr id="2454" name="Google Shape;2454;p44"/>
            <p:cNvSpPr/>
            <p:nvPr/>
          </p:nvSpPr>
          <p:spPr>
            <a:xfrm>
              <a:off x="1495035" y="2279744"/>
              <a:ext cx="70542" cy="60010"/>
            </a:xfrm>
            <a:custGeom>
              <a:rect b="b" l="l" r="r" t="t"/>
              <a:pathLst>
                <a:path extrusionOk="0" h="3721" w="4374">
                  <a:moveTo>
                    <a:pt x="1164" y="0"/>
                  </a:moveTo>
                  <a:cubicBezTo>
                    <a:pt x="780" y="0"/>
                    <a:pt x="395" y="20"/>
                    <a:pt x="12" y="59"/>
                  </a:cubicBezTo>
                  <a:lnTo>
                    <a:pt x="0" y="3330"/>
                  </a:lnTo>
                  <a:cubicBezTo>
                    <a:pt x="382" y="3294"/>
                    <a:pt x="763" y="3276"/>
                    <a:pt x="1145" y="3276"/>
                  </a:cubicBezTo>
                  <a:cubicBezTo>
                    <a:pt x="2233" y="3276"/>
                    <a:pt x="3316" y="3423"/>
                    <a:pt x="4362" y="3720"/>
                  </a:cubicBezTo>
                  <a:lnTo>
                    <a:pt x="4373" y="449"/>
                  </a:lnTo>
                  <a:cubicBezTo>
                    <a:pt x="3324" y="153"/>
                    <a:pt x="2244" y="0"/>
                    <a:pt x="11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44"/>
            <p:cNvSpPr/>
            <p:nvPr/>
          </p:nvSpPr>
          <p:spPr>
            <a:xfrm>
              <a:off x="1474296" y="2204175"/>
              <a:ext cx="150147" cy="82831"/>
            </a:xfrm>
            <a:custGeom>
              <a:rect b="b" l="l" r="r" t="t"/>
              <a:pathLst>
                <a:path extrusionOk="0" h="5136" w="9310">
                  <a:moveTo>
                    <a:pt x="2380" y="0"/>
                  </a:moveTo>
                  <a:cubicBezTo>
                    <a:pt x="1585" y="0"/>
                    <a:pt x="789" y="36"/>
                    <a:pt x="1" y="108"/>
                  </a:cubicBezTo>
                  <a:lnTo>
                    <a:pt x="1298" y="4734"/>
                  </a:lnTo>
                  <a:cubicBezTo>
                    <a:pt x="1664" y="4699"/>
                    <a:pt x="2032" y="4682"/>
                    <a:pt x="2400" y="4682"/>
                  </a:cubicBezTo>
                  <a:cubicBezTo>
                    <a:pt x="3496" y="4682"/>
                    <a:pt x="4594" y="4835"/>
                    <a:pt x="5659" y="5135"/>
                  </a:cubicBezTo>
                  <a:lnTo>
                    <a:pt x="9309" y="958"/>
                  </a:lnTo>
                  <a:cubicBezTo>
                    <a:pt x="7133" y="321"/>
                    <a:pt x="4757" y="0"/>
                    <a:pt x="2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44"/>
            <p:cNvSpPr/>
            <p:nvPr/>
          </p:nvSpPr>
          <p:spPr>
            <a:xfrm>
              <a:off x="1431916" y="2280695"/>
              <a:ext cx="63317" cy="71461"/>
            </a:xfrm>
            <a:custGeom>
              <a:rect b="b" l="l" r="r" t="t"/>
              <a:pathLst>
                <a:path extrusionOk="0" h="4431" w="3926">
                  <a:moveTo>
                    <a:pt x="3926" y="0"/>
                  </a:moveTo>
                  <a:lnTo>
                    <a:pt x="3926" y="0"/>
                  </a:lnTo>
                  <a:cubicBezTo>
                    <a:pt x="3054" y="69"/>
                    <a:pt x="2181" y="253"/>
                    <a:pt x="1355" y="539"/>
                  </a:cubicBezTo>
                  <a:cubicBezTo>
                    <a:pt x="1125" y="620"/>
                    <a:pt x="896" y="712"/>
                    <a:pt x="678" y="815"/>
                  </a:cubicBezTo>
                  <a:cubicBezTo>
                    <a:pt x="460" y="918"/>
                    <a:pt x="219" y="1033"/>
                    <a:pt x="1" y="1159"/>
                  </a:cubicBezTo>
                  <a:lnTo>
                    <a:pt x="1" y="4430"/>
                  </a:lnTo>
                  <a:cubicBezTo>
                    <a:pt x="1103" y="3788"/>
                    <a:pt x="2480" y="3397"/>
                    <a:pt x="3914"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44"/>
            <p:cNvSpPr/>
            <p:nvPr/>
          </p:nvSpPr>
          <p:spPr>
            <a:xfrm>
              <a:off x="1339381" y="2205723"/>
              <a:ext cx="155856" cy="93685"/>
            </a:xfrm>
            <a:custGeom>
              <a:rect b="b" l="l" r="r" t="t"/>
              <a:pathLst>
                <a:path extrusionOk="0" h="5809" w="9664">
                  <a:moveTo>
                    <a:pt x="8367" y="1"/>
                  </a:moveTo>
                  <a:cubicBezTo>
                    <a:pt x="5303" y="299"/>
                    <a:pt x="2353" y="1114"/>
                    <a:pt x="0" y="2491"/>
                  </a:cubicBezTo>
                  <a:lnTo>
                    <a:pt x="5739" y="5808"/>
                  </a:lnTo>
                  <a:cubicBezTo>
                    <a:pt x="5957" y="5682"/>
                    <a:pt x="6175" y="5567"/>
                    <a:pt x="6416" y="5464"/>
                  </a:cubicBezTo>
                  <a:cubicBezTo>
                    <a:pt x="6634" y="5361"/>
                    <a:pt x="6852" y="5269"/>
                    <a:pt x="7082" y="5188"/>
                  </a:cubicBezTo>
                  <a:cubicBezTo>
                    <a:pt x="7919" y="4902"/>
                    <a:pt x="8780" y="4718"/>
                    <a:pt x="9664" y="4638"/>
                  </a:cubicBezTo>
                  <a:lnTo>
                    <a:pt x="836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44"/>
            <p:cNvSpPr/>
            <p:nvPr/>
          </p:nvSpPr>
          <p:spPr>
            <a:xfrm>
              <a:off x="1626257" y="2331397"/>
              <a:ext cx="1129" cy="3161"/>
            </a:xfrm>
            <a:custGeom>
              <a:rect b="b" l="l" r="r" t="t"/>
              <a:pathLst>
                <a:path extrusionOk="0" h="196" w="70">
                  <a:moveTo>
                    <a:pt x="1" y="1"/>
                  </a:moveTo>
                  <a:lnTo>
                    <a:pt x="1" y="1"/>
                  </a:lnTo>
                  <a:cubicBezTo>
                    <a:pt x="12" y="70"/>
                    <a:pt x="47" y="127"/>
                    <a:pt x="70" y="196"/>
                  </a:cubicBezTo>
                  <a:cubicBezTo>
                    <a:pt x="47" y="127"/>
                    <a:pt x="24"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44"/>
            <p:cNvSpPr/>
            <p:nvPr/>
          </p:nvSpPr>
          <p:spPr>
            <a:xfrm>
              <a:off x="1627564" y="2335477"/>
              <a:ext cx="758" cy="3338"/>
            </a:xfrm>
            <a:custGeom>
              <a:rect b="b" l="l" r="r" t="t"/>
              <a:pathLst>
                <a:path extrusionOk="0" h="207" w="47">
                  <a:moveTo>
                    <a:pt x="0" y="0"/>
                  </a:moveTo>
                  <a:cubicBezTo>
                    <a:pt x="23" y="69"/>
                    <a:pt x="35" y="138"/>
                    <a:pt x="46" y="207"/>
                  </a:cubicBezTo>
                  <a:cubicBezTo>
                    <a:pt x="35" y="138"/>
                    <a:pt x="23"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44"/>
            <p:cNvSpPr/>
            <p:nvPr/>
          </p:nvSpPr>
          <p:spPr>
            <a:xfrm>
              <a:off x="1629047" y="2343250"/>
              <a:ext cx="194" cy="3532"/>
            </a:xfrm>
            <a:custGeom>
              <a:rect b="b" l="l" r="r" t="t"/>
              <a:pathLst>
                <a:path extrusionOk="0" h="219" w="12">
                  <a:moveTo>
                    <a:pt x="0" y="0"/>
                  </a:moveTo>
                  <a:cubicBezTo>
                    <a:pt x="11" y="69"/>
                    <a:pt x="11" y="150"/>
                    <a:pt x="11" y="218"/>
                  </a:cubicBezTo>
                  <a:cubicBezTo>
                    <a:pt x="11" y="150"/>
                    <a:pt x="11"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44"/>
            <p:cNvSpPr/>
            <p:nvPr/>
          </p:nvSpPr>
          <p:spPr>
            <a:xfrm>
              <a:off x="1628483" y="2339364"/>
              <a:ext cx="387" cy="3161"/>
            </a:xfrm>
            <a:custGeom>
              <a:rect b="b" l="l" r="r" t="t"/>
              <a:pathLst>
                <a:path extrusionOk="0" h="196" w="24">
                  <a:moveTo>
                    <a:pt x="1" y="0"/>
                  </a:moveTo>
                  <a:cubicBezTo>
                    <a:pt x="12" y="69"/>
                    <a:pt x="24" y="127"/>
                    <a:pt x="24" y="195"/>
                  </a:cubicBezTo>
                  <a:cubicBezTo>
                    <a:pt x="24" y="127"/>
                    <a:pt x="12" y="69"/>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44"/>
            <p:cNvSpPr/>
            <p:nvPr/>
          </p:nvSpPr>
          <p:spPr>
            <a:xfrm>
              <a:off x="1616275" y="2316045"/>
              <a:ext cx="2790" cy="3338"/>
            </a:xfrm>
            <a:custGeom>
              <a:rect b="b" l="l" r="r" t="t"/>
              <a:pathLst>
                <a:path extrusionOk="0" h="207" w="173">
                  <a:moveTo>
                    <a:pt x="0" y="0"/>
                  </a:moveTo>
                  <a:cubicBezTo>
                    <a:pt x="57" y="69"/>
                    <a:pt x="115" y="138"/>
                    <a:pt x="172" y="207"/>
                  </a:cubicBezTo>
                  <a:cubicBezTo>
                    <a:pt x="115" y="138"/>
                    <a:pt x="57"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44"/>
            <p:cNvSpPr/>
            <p:nvPr/>
          </p:nvSpPr>
          <p:spPr>
            <a:xfrm>
              <a:off x="1619597" y="2320109"/>
              <a:ext cx="2419" cy="3355"/>
            </a:xfrm>
            <a:custGeom>
              <a:rect b="b" l="l" r="r" t="t"/>
              <a:pathLst>
                <a:path extrusionOk="0" h="208" w="150">
                  <a:moveTo>
                    <a:pt x="1" y="1"/>
                  </a:moveTo>
                  <a:lnTo>
                    <a:pt x="1" y="1"/>
                  </a:lnTo>
                  <a:cubicBezTo>
                    <a:pt x="47" y="70"/>
                    <a:pt x="104" y="138"/>
                    <a:pt x="150" y="207"/>
                  </a:cubicBezTo>
                  <a:cubicBezTo>
                    <a:pt x="104" y="138"/>
                    <a:pt x="58"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44"/>
            <p:cNvSpPr/>
            <p:nvPr/>
          </p:nvSpPr>
          <p:spPr>
            <a:xfrm>
              <a:off x="1624419" y="2327704"/>
              <a:ext cx="1484" cy="3338"/>
            </a:xfrm>
            <a:custGeom>
              <a:rect b="b" l="l" r="r" t="t"/>
              <a:pathLst>
                <a:path extrusionOk="0" h="207" w="92">
                  <a:moveTo>
                    <a:pt x="0" y="0"/>
                  </a:moveTo>
                  <a:cubicBezTo>
                    <a:pt x="35" y="69"/>
                    <a:pt x="69" y="138"/>
                    <a:pt x="92" y="207"/>
                  </a:cubicBezTo>
                  <a:cubicBezTo>
                    <a:pt x="69" y="138"/>
                    <a:pt x="35"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44"/>
            <p:cNvSpPr/>
            <p:nvPr/>
          </p:nvSpPr>
          <p:spPr>
            <a:xfrm>
              <a:off x="1622000" y="2323624"/>
              <a:ext cx="1871" cy="3161"/>
            </a:xfrm>
            <a:custGeom>
              <a:rect b="b" l="l" r="r" t="t"/>
              <a:pathLst>
                <a:path extrusionOk="0" h="196" w="116">
                  <a:moveTo>
                    <a:pt x="1" y="1"/>
                  </a:moveTo>
                  <a:cubicBezTo>
                    <a:pt x="47" y="70"/>
                    <a:pt x="81" y="139"/>
                    <a:pt x="116" y="196"/>
                  </a:cubicBezTo>
                  <a:cubicBezTo>
                    <a:pt x="81" y="139"/>
                    <a:pt x="47"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44"/>
            <p:cNvSpPr/>
            <p:nvPr/>
          </p:nvSpPr>
          <p:spPr>
            <a:xfrm>
              <a:off x="1565557" y="2219608"/>
              <a:ext cx="167162" cy="96459"/>
            </a:xfrm>
            <a:custGeom>
              <a:rect b="b" l="l" r="r" t="t"/>
              <a:pathLst>
                <a:path extrusionOk="0" h="5981" w="10365">
                  <a:moveTo>
                    <a:pt x="3662" y="1"/>
                  </a:moveTo>
                  <a:lnTo>
                    <a:pt x="0" y="4178"/>
                  </a:lnTo>
                  <a:cubicBezTo>
                    <a:pt x="643" y="4362"/>
                    <a:pt x="1251" y="4614"/>
                    <a:pt x="1837" y="4947"/>
                  </a:cubicBezTo>
                  <a:cubicBezTo>
                    <a:pt x="2330" y="5223"/>
                    <a:pt x="2766" y="5567"/>
                    <a:pt x="3145" y="5980"/>
                  </a:cubicBezTo>
                  <a:lnTo>
                    <a:pt x="10364" y="3857"/>
                  </a:lnTo>
                  <a:cubicBezTo>
                    <a:pt x="9549" y="2962"/>
                    <a:pt x="8597" y="2216"/>
                    <a:pt x="7552" y="1630"/>
                  </a:cubicBezTo>
                  <a:cubicBezTo>
                    <a:pt x="6324" y="930"/>
                    <a:pt x="5016" y="379"/>
                    <a:pt x="36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44"/>
            <p:cNvSpPr/>
            <p:nvPr/>
          </p:nvSpPr>
          <p:spPr>
            <a:xfrm>
              <a:off x="1565363" y="2286985"/>
              <a:ext cx="50931" cy="81831"/>
            </a:xfrm>
            <a:custGeom>
              <a:rect b="b" l="l" r="r" t="t"/>
              <a:pathLst>
                <a:path extrusionOk="0" h="5074" w="3158">
                  <a:moveTo>
                    <a:pt x="12" y="0"/>
                  </a:moveTo>
                  <a:lnTo>
                    <a:pt x="1" y="3271"/>
                  </a:lnTo>
                  <a:cubicBezTo>
                    <a:pt x="644" y="3455"/>
                    <a:pt x="1263" y="3707"/>
                    <a:pt x="1837" y="4040"/>
                  </a:cubicBezTo>
                  <a:cubicBezTo>
                    <a:pt x="2331" y="4316"/>
                    <a:pt x="2767" y="4660"/>
                    <a:pt x="3146" y="5073"/>
                  </a:cubicBezTo>
                  <a:lnTo>
                    <a:pt x="3157" y="1802"/>
                  </a:lnTo>
                  <a:cubicBezTo>
                    <a:pt x="2778" y="1389"/>
                    <a:pt x="2342" y="1045"/>
                    <a:pt x="1849" y="769"/>
                  </a:cubicBezTo>
                  <a:cubicBezTo>
                    <a:pt x="1263" y="436"/>
                    <a:pt x="655" y="184"/>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44"/>
            <p:cNvSpPr/>
            <p:nvPr/>
          </p:nvSpPr>
          <p:spPr>
            <a:xfrm>
              <a:off x="1399711" y="2299386"/>
              <a:ext cx="32223" cy="73316"/>
            </a:xfrm>
            <a:custGeom>
              <a:rect b="b" l="l" r="r" t="t"/>
              <a:pathLst>
                <a:path extrusionOk="0" h="4546" w="1998">
                  <a:moveTo>
                    <a:pt x="1998" y="0"/>
                  </a:moveTo>
                  <a:cubicBezTo>
                    <a:pt x="884" y="643"/>
                    <a:pt x="230" y="1435"/>
                    <a:pt x="1" y="2273"/>
                  </a:cubicBezTo>
                  <a:lnTo>
                    <a:pt x="1" y="3547"/>
                  </a:lnTo>
                  <a:cubicBezTo>
                    <a:pt x="104" y="3903"/>
                    <a:pt x="265" y="4247"/>
                    <a:pt x="494" y="4545"/>
                  </a:cubicBezTo>
                  <a:cubicBezTo>
                    <a:pt x="907" y="4029"/>
                    <a:pt x="1412" y="3593"/>
                    <a:pt x="1998" y="3271"/>
                  </a:cubicBezTo>
                  <a:lnTo>
                    <a:pt x="199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44"/>
            <p:cNvSpPr/>
            <p:nvPr/>
          </p:nvSpPr>
          <p:spPr>
            <a:xfrm>
              <a:off x="1270698" y="2245894"/>
              <a:ext cx="161243" cy="90153"/>
            </a:xfrm>
            <a:custGeom>
              <a:rect b="b" l="l" r="r" t="t"/>
              <a:pathLst>
                <a:path extrusionOk="0" h="5590" w="9998">
                  <a:moveTo>
                    <a:pt x="4259" y="0"/>
                  </a:moveTo>
                  <a:cubicBezTo>
                    <a:pt x="1895" y="1366"/>
                    <a:pt x="483" y="3076"/>
                    <a:pt x="1" y="4855"/>
                  </a:cubicBezTo>
                  <a:lnTo>
                    <a:pt x="8001" y="5590"/>
                  </a:lnTo>
                  <a:cubicBezTo>
                    <a:pt x="8230" y="4752"/>
                    <a:pt x="8896" y="3960"/>
                    <a:pt x="9998" y="3317"/>
                  </a:cubicBezTo>
                  <a:lnTo>
                    <a:pt x="42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44"/>
            <p:cNvSpPr/>
            <p:nvPr/>
          </p:nvSpPr>
          <p:spPr>
            <a:xfrm>
              <a:off x="1270521" y="2367489"/>
              <a:ext cx="16" cy="387"/>
            </a:xfrm>
            <a:custGeom>
              <a:rect b="b" l="l" r="r" t="t"/>
              <a:pathLst>
                <a:path extrusionOk="0" h="24" w="1">
                  <a:moveTo>
                    <a:pt x="1" y="1"/>
                  </a:moveTo>
                  <a:lnTo>
                    <a:pt x="1" y="24"/>
                  </a:lnTo>
                  <a:cubicBezTo>
                    <a:pt x="1" y="12"/>
                    <a:pt x="1" y="1"/>
                    <a:pt x="1"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44"/>
            <p:cNvSpPr/>
            <p:nvPr/>
          </p:nvSpPr>
          <p:spPr>
            <a:xfrm>
              <a:off x="1398969" y="2338622"/>
              <a:ext cx="210" cy="935"/>
            </a:xfrm>
            <a:custGeom>
              <a:rect b="b" l="l" r="r" t="t"/>
              <a:pathLst>
                <a:path extrusionOk="0" h="58" w="13">
                  <a:moveTo>
                    <a:pt x="12" y="0"/>
                  </a:moveTo>
                  <a:lnTo>
                    <a:pt x="1" y="58"/>
                  </a:ln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44"/>
            <p:cNvSpPr/>
            <p:nvPr/>
          </p:nvSpPr>
          <p:spPr>
            <a:xfrm>
              <a:off x="1398421" y="2343799"/>
              <a:ext cx="16" cy="1129"/>
            </a:xfrm>
            <a:custGeom>
              <a:rect b="b" l="l" r="r" t="t"/>
              <a:pathLst>
                <a:path extrusionOk="0" h="70" w="1">
                  <a:moveTo>
                    <a:pt x="0" y="1"/>
                  </a:moveTo>
                  <a:lnTo>
                    <a:pt x="0" y="70"/>
                  </a:lnTo>
                  <a:cubicBezTo>
                    <a:pt x="0" y="47"/>
                    <a:pt x="0" y="24"/>
                    <a:pt x="0"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44"/>
            <p:cNvSpPr/>
            <p:nvPr/>
          </p:nvSpPr>
          <p:spPr>
            <a:xfrm>
              <a:off x="1398598" y="2341219"/>
              <a:ext cx="210" cy="935"/>
            </a:xfrm>
            <a:custGeom>
              <a:rect b="b" l="l" r="r" t="t"/>
              <a:pathLst>
                <a:path extrusionOk="0" h="58" w="13">
                  <a:moveTo>
                    <a:pt x="12" y="0"/>
                  </a:moveTo>
                  <a:cubicBezTo>
                    <a:pt x="12" y="23"/>
                    <a:pt x="12" y="46"/>
                    <a:pt x="1" y="57"/>
                  </a:cubicBezTo>
                  <a:cubicBezTo>
                    <a:pt x="12" y="46"/>
                    <a:pt x="12" y="23"/>
                    <a:pt x="12"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44"/>
            <p:cNvSpPr/>
            <p:nvPr/>
          </p:nvSpPr>
          <p:spPr>
            <a:xfrm>
              <a:off x="1272746" y="2374536"/>
              <a:ext cx="1129" cy="2790"/>
            </a:xfrm>
            <a:custGeom>
              <a:rect b="b" l="l" r="r" t="t"/>
              <a:pathLst>
                <a:path extrusionOk="0" h="173" w="70">
                  <a:moveTo>
                    <a:pt x="0" y="0"/>
                  </a:moveTo>
                  <a:cubicBezTo>
                    <a:pt x="23" y="57"/>
                    <a:pt x="46" y="115"/>
                    <a:pt x="69" y="172"/>
                  </a:cubicBezTo>
                  <a:lnTo>
                    <a:pt x="69" y="172"/>
                  </a:lnTo>
                  <a:cubicBezTo>
                    <a:pt x="46" y="115"/>
                    <a:pt x="23" y="57"/>
                    <a:pt x="0"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44"/>
            <p:cNvSpPr/>
            <p:nvPr/>
          </p:nvSpPr>
          <p:spPr>
            <a:xfrm>
              <a:off x="1271069" y="2369343"/>
              <a:ext cx="1129" cy="3725"/>
            </a:xfrm>
            <a:custGeom>
              <a:rect b="b" l="l" r="r" t="t"/>
              <a:pathLst>
                <a:path extrusionOk="0" h="231" w="70">
                  <a:moveTo>
                    <a:pt x="70" y="230"/>
                  </a:moveTo>
                  <a:cubicBezTo>
                    <a:pt x="47" y="150"/>
                    <a:pt x="24" y="81"/>
                    <a:pt x="1" y="1"/>
                  </a:cubicBezTo>
                  <a:cubicBezTo>
                    <a:pt x="24" y="81"/>
                    <a:pt x="47" y="150"/>
                    <a:pt x="70" y="23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44"/>
            <p:cNvSpPr/>
            <p:nvPr/>
          </p:nvSpPr>
          <p:spPr>
            <a:xfrm>
              <a:off x="1616275" y="2316045"/>
              <a:ext cx="12967" cy="57204"/>
            </a:xfrm>
            <a:custGeom>
              <a:rect b="b" l="l" r="r" t="t"/>
              <a:pathLst>
                <a:path extrusionOk="0" h="3547" w="804">
                  <a:moveTo>
                    <a:pt x="12" y="0"/>
                  </a:moveTo>
                  <a:lnTo>
                    <a:pt x="0" y="3271"/>
                  </a:lnTo>
                  <a:cubicBezTo>
                    <a:pt x="80" y="3363"/>
                    <a:pt x="149" y="3455"/>
                    <a:pt x="218" y="3547"/>
                  </a:cubicBezTo>
                  <a:cubicBezTo>
                    <a:pt x="448" y="3248"/>
                    <a:pt x="620" y="2904"/>
                    <a:pt x="723" y="2537"/>
                  </a:cubicBezTo>
                  <a:cubicBezTo>
                    <a:pt x="769" y="2330"/>
                    <a:pt x="803" y="2112"/>
                    <a:pt x="803" y="1905"/>
                  </a:cubicBezTo>
                  <a:cubicBezTo>
                    <a:pt x="803" y="1837"/>
                    <a:pt x="803" y="1756"/>
                    <a:pt x="792" y="1687"/>
                  </a:cubicBezTo>
                  <a:lnTo>
                    <a:pt x="792" y="1641"/>
                  </a:lnTo>
                  <a:cubicBezTo>
                    <a:pt x="781" y="1573"/>
                    <a:pt x="769" y="1504"/>
                    <a:pt x="758" y="1446"/>
                  </a:cubicBezTo>
                  <a:cubicBezTo>
                    <a:pt x="758" y="1435"/>
                    <a:pt x="758" y="1423"/>
                    <a:pt x="758" y="1412"/>
                  </a:cubicBezTo>
                  <a:cubicBezTo>
                    <a:pt x="746" y="1343"/>
                    <a:pt x="735" y="1274"/>
                    <a:pt x="712" y="1205"/>
                  </a:cubicBezTo>
                  <a:cubicBezTo>
                    <a:pt x="712" y="1182"/>
                    <a:pt x="700" y="1171"/>
                    <a:pt x="689" y="1148"/>
                  </a:cubicBezTo>
                  <a:cubicBezTo>
                    <a:pt x="677" y="1079"/>
                    <a:pt x="643" y="1022"/>
                    <a:pt x="620" y="953"/>
                  </a:cubicBezTo>
                  <a:lnTo>
                    <a:pt x="608" y="930"/>
                  </a:lnTo>
                  <a:cubicBezTo>
                    <a:pt x="585" y="861"/>
                    <a:pt x="551" y="792"/>
                    <a:pt x="517" y="723"/>
                  </a:cubicBezTo>
                  <a:cubicBezTo>
                    <a:pt x="505" y="700"/>
                    <a:pt x="494" y="689"/>
                    <a:pt x="482" y="666"/>
                  </a:cubicBezTo>
                  <a:cubicBezTo>
                    <a:pt x="448" y="597"/>
                    <a:pt x="413" y="540"/>
                    <a:pt x="367" y="471"/>
                  </a:cubicBezTo>
                  <a:lnTo>
                    <a:pt x="367" y="459"/>
                  </a:lnTo>
                  <a:cubicBezTo>
                    <a:pt x="321" y="390"/>
                    <a:pt x="264" y="310"/>
                    <a:pt x="218" y="253"/>
                  </a:cubicBezTo>
                  <a:lnTo>
                    <a:pt x="184" y="207"/>
                  </a:lnTo>
                  <a:cubicBezTo>
                    <a:pt x="126" y="138"/>
                    <a:pt x="69" y="69"/>
                    <a:pt x="1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44"/>
            <p:cNvSpPr/>
            <p:nvPr/>
          </p:nvSpPr>
          <p:spPr>
            <a:xfrm>
              <a:off x="1756754" y="2347314"/>
              <a:ext cx="3161" cy="74251"/>
            </a:xfrm>
            <a:custGeom>
              <a:rect b="b" l="l" r="r" t="t"/>
              <a:pathLst>
                <a:path extrusionOk="0" h="4604" w="196">
                  <a:moveTo>
                    <a:pt x="195" y="1"/>
                  </a:moveTo>
                  <a:lnTo>
                    <a:pt x="194" y="327"/>
                  </a:lnTo>
                  <a:lnTo>
                    <a:pt x="194" y="327"/>
                  </a:lnTo>
                  <a:cubicBezTo>
                    <a:pt x="195" y="321"/>
                    <a:pt x="195" y="316"/>
                    <a:pt x="195" y="311"/>
                  </a:cubicBezTo>
                  <a:lnTo>
                    <a:pt x="195" y="173"/>
                  </a:lnTo>
                  <a:lnTo>
                    <a:pt x="195" y="1"/>
                  </a:lnTo>
                  <a:close/>
                  <a:moveTo>
                    <a:pt x="194" y="327"/>
                  </a:moveTo>
                  <a:cubicBezTo>
                    <a:pt x="188" y="376"/>
                    <a:pt x="161" y="456"/>
                    <a:pt x="161" y="517"/>
                  </a:cubicBezTo>
                  <a:cubicBezTo>
                    <a:pt x="161" y="563"/>
                    <a:pt x="161" y="609"/>
                    <a:pt x="150" y="655"/>
                  </a:cubicBezTo>
                  <a:cubicBezTo>
                    <a:pt x="138" y="735"/>
                    <a:pt x="127" y="804"/>
                    <a:pt x="104" y="873"/>
                  </a:cubicBezTo>
                  <a:cubicBezTo>
                    <a:pt x="104" y="919"/>
                    <a:pt x="92" y="953"/>
                    <a:pt x="92" y="999"/>
                  </a:cubicBezTo>
                  <a:cubicBezTo>
                    <a:pt x="69" y="1103"/>
                    <a:pt x="46" y="1217"/>
                    <a:pt x="12" y="1321"/>
                  </a:cubicBezTo>
                  <a:lnTo>
                    <a:pt x="12" y="1332"/>
                  </a:lnTo>
                  <a:lnTo>
                    <a:pt x="0" y="4603"/>
                  </a:lnTo>
                  <a:cubicBezTo>
                    <a:pt x="115" y="4167"/>
                    <a:pt x="184" y="3719"/>
                    <a:pt x="184" y="3272"/>
                  </a:cubicBezTo>
                  <a:lnTo>
                    <a:pt x="194" y="327"/>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44"/>
            <p:cNvSpPr/>
            <p:nvPr/>
          </p:nvSpPr>
          <p:spPr>
            <a:xfrm>
              <a:off x="1616082" y="2281792"/>
              <a:ext cx="144212" cy="87024"/>
            </a:xfrm>
            <a:custGeom>
              <a:rect b="b" l="l" r="r" t="t"/>
              <a:pathLst>
                <a:path extrusionOk="0" h="5396" w="8942">
                  <a:moveTo>
                    <a:pt x="7208" y="1"/>
                  </a:moveTo>
                  <a:lnTo>
                    <a:pt x="1" y="2124"/>
                  </a:lnTo>
                  <a:cubicBezTo>
                    <a:pt x="69" y="2193"/>
                    <a:pt x="127" y="2262"/>
                    <a:pt x="184" y="2331"/>
                  </a:cubicBezTo>
                  <a:lnTo>
                    <a:pt x="219" y="2377"/>
                  </a:lnTo>
                  <a:cubicBezTo>
                    <a:pt x="276" y="2446"/>
                    <a:pt x="322" y="2514"/>
                    <a:pt x="368" y="2583"/>
                  </a:cubicBezTo>
                  <a:lnTo>
                    <a:pt x="368" y="2595"/>
                  </a:lnTo>
                  <a:cubicBezTo>
                    <a:pt x="414" y="2664"/>
                    <a:pt x="448" y="2733"/>
                    <a:pt x="483" y="2790"/>
                  </a:cubicBezTo>
                  <a:cubicBezTo>
                    <a:pt x="494" y="2813"/>
                    <a:pt x="506" y="2824"/>
                    <a:pt x="517" y="2847"/>
                  </a:cubicBezTo>
                  <a:cubicBezTo>
                    <a:pt x="552" y="2916"/>
                    <a:pt x="586" y="2985"/>
                    <a:pt x="609" y="3054"/>
                  </a:cubicBezTo>
                  <a:lnTo>
                    <a:pt x="620" y="3077"/>
                  </a:lnTo>
                  <a:cubicBezTo>
                    <a:pt x="643" y="3146"/>
                    <a:pt x="678" y="3203"/>
                    <a:pt x="689" y="3272"/>
                  </a:cubicBezTo>
                  <a:cubicBezTo>
                    <a:pt x="689" y="3295"/>
                    <a:pt x="701" y="3306"/>
                    <a:pt x="712" y="3329"/>
                  </a:cubicBezTo>
                  <a:cubicBezTo>
                    <a:pt x="735" y="3398"/>
                    <a:pt x="747" y="3467"/>
                    <a:pt x="758" y="3536"/>
                  </a:cubicBezTo>
                  <a:cubicBezTo>
                    <a:pt x="758" y="3547"/>
                    <a:pt x="758" y="3559"/>
                    <a:pt x="758" y="3570"/>
                  </a:cubicBezTo>
                  <a:cubicBezTo>
                    <a:pt x="781" y="3639"/>
                    <a:pt x="781" y="3697"/>
                    <a:pt x="793" y="3765"/>
                  </a:cubicBezTo>
                  <a:lnTo>
                    <a:pt x="793" y="3811"/>
                  </a:lnTo>
                  <a:cubicBezTo>
                    <a:pt x="804" y="3880"/>
                    <a:pt x="804" y="3961"/>
                    <a:pt x="804" y="4029"/>
                  </a:cubicBezTo>
                  <a:cubicBezTo>
                    <a:pt x="804" y="4236"/>
                    <a:pt x="770" y="4454"/>
                    <a:pt x="724" y="4661"/>
                  </a:cubicBezTo>
                  <a:lnTo>
                    <a:pt x="8723" y="5395"/>
                  </a:lnTo>
                  <a:lnTo>
                    <a:pt x="8723" y="5384"/>
                  </a:lnTo>
                  <a:cubicBezTo>
                    <a:pt x="8758" y="5280"/>
                    <a:pt x="8781" y="5166"/>
                    <a:pt x="8804" y="5062"/>
                  </a:cubicBezTo>
                  <a:cubicBezTo>
                    <a:pt x="8804" y="5016"/>
                    <a:pt x="8815" y="4982"/>
                    <a:pt x="8815" y="4936"/>
                  </a:cubicBezTo>
                  <a:cubicBezTo>
                    <a:pt x="8827" y="4867"/>
                    <a:pt x="8850" y="4798"/>
                    <a:pt x="8861" y="4718"/>
                  </a:cubicBezTo>
                  <a:cubicBezTo>
                    <a:pt x="8861" y="4672"/>
                    <a:pt x="8861" y="4626"/>
                    <a:pt x="8873" y="4580"/>
                  </a:cubicBezTo>
                  <a:cubicBezTo>
                    <a:pt x="8873" y="4511"/>
                    <a:pt x="8884" y="4443"/>
                    <a:pt x="8884" y="4374"/>
                  </a:cubicBezTo>
                  <a:cubicBezTo>
                    <a:pt x="8895" y="4305"/>
                    <a:pt x="8884" y="4282"/>
                    <a:pt x="8884" y="4236"/>
                  </a:cubicBezTo>
                  <a:cubicBezTo>
                    <a:pt x="8941" y="2778"/>
                    <a:pt x="8379" y="1321"/>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44"/>
            <p:cNvSpPr/>
            <p:nvPr/>
          </p:nvSpPr>
          <p:spPr>
            <a:xfrm>
              <a:off x="1267553" y="2345847"/>
              <a:ext cx="27239" cy="118102"/>
            </a:xfrm>
            <a:custGeom>
              <a:rect b="b" l="l" r="r" t="t"/>
              <a:pathLst>
                <a:path extrusionOk="0" h="7323" w="1689">
                  <a:moveTo>
                    <a:pt x="24" y="0"/>
                  </a:moveTo>
                  <a:lnTo>
                    <a:pt x="1" y="3271"/>
                  </a:lnTo>
                  <a:cubicBezTo>
                    <a:pt x="1" y="4660"/>
                    <a:pt x="563" y="6060"/>
                    <a:pt x="1677" y="7323"/>
                  </a:cubicBezTo>
                  <a:lnTo>
                    <a:pt x="1688" y="4052"/>
                  </a:lnTo>
                  <a:cubicBezTo>
                    <a:pt x="1608" y="3948"/>
                    <a:pt x="1527" y="3856"/>
                    <a:pt x="1447" y="3765"/>
                  </a:cubicBezTo>
                  <a:lnTo>
                    <a:pt x="1378" y="3673"/>
                  </a:lnTo>
                  <a:cubicBezTo>
                    <a:pt x="1321" y="3604"/>
                    <a:pt x="1275" y="3535"/>
                    <a:pt x="1217" y="3466"/>
                  </a:cubicBezTo>
                  <a:lnTo>
                    <a:pt x="1160" y="3374"/>
                  </a:lnTo>
                  <a:cubicBezTo>
                    <a:pt x="1091" y="3283"/>
                    <a:pt x="1034" y="3191"/>
                    <a:pt x="965" y="3099"/>
                  </a:cubicBezTo>
                  <a:lnTo>
                    <a:pt x="953" y="3076"/>
                  </a:lnTo>
                  <a:cubicBezTo>
                    <a:pt x="896" y="2984"/>
                    <a:pt x="839" y="2881"/>
                    <a:pt x="781" y="2778"/>
                  </a:cubicBezTo>
                  <a:cubicBezTo>
                    <a:pt x="758" y="2755"/>
                    <a:pt x="747" y="2720"/>
                    <a:pt x="735" y="2697"/>
                  </a:cubicBezTo>
                  <a:cubicBezTo>
                    <a:pt x="690" y="2617"/>
                    <a:pt x="655" y="2548"/>
                    <a:pt x="621" y="2479"/>
                  </a:cubicBezTo>
                  <a:lnTo>
                    <a:pt x="575" y="2387"/>
                  </a:lnTo>
                  <a:cubicBezTo>
                    <a:pt x="529" y="2295"/>
                    <a:pt x="494" y="2204"/>
                    <a:pt x="460" y="2112"/>
                  </a:cubicBezTo>
                  <a:lnTo>
                    <a:pt x="437" y="2077"/>
                  </a:lnTo>
                  <a:cubicBezTo>
                    <a:pt x="414" y="2032"/>
                    <a:pt x="403" y="1997"/>
                    <a:pt x="380" y="1951"/>
                  </a:cubicBezTo>
                  <a:cubicBezTo>
                    <a:pt x="368" y="1905"/>
                    <a:pt x="334" y="1836"/>
                    <a:pt x="322" y="1768"/>
                  </a:cubicBezTo>
                  <a:cubicBezTo>
                    <a:pt x="311" y="1745"/>
                    <a:pt x="299" y="1710"/>
                    <a:pt x="288" y="1687"/>
                  </a:cubicBezTo>
                  <a:cubicBezTo>
                    <a:pt x="265" y="1607"/>
                    <a:pt x="242" y="1538"/>
                    <a:pt x="219" y="1458"/>
                  </a:cubicBezTo>
                  <a:cubicBezTo>
                    <a:pt x="207" y="1423"/>
                    <a:pt x="196" y="1400"/>
                    <a:pt x="196" y="1366"/>
                  </a:cubicBezTo>
                  <a:lnTo>
                    <a:pt x="196" y="1343"/>
                  </a:lnTo>
                  <a:cubicBezTo>
                    <a:pt x="173" y="1263"/>
                    <a:pt x="150" y="1182"/>
                    <a:pt x="139" y="1102"/>
                  </a:cubicBezTo>
                  <a:cubicBezTo>
                    <a:pt x="139" y="1090"/>
                    <a:pt x="127" y="1067"/>
                    <a:pt x="127" y="1056"/>
                  </a:cubicBezTo>
                  <a:cubicBezTo>
                    <a:pt x="104" y="953"/>
                    <a:pt x="81" y="849"/>
                    <a:pt x="70" y="746"/>
                  </a:cubicBezTo>
                  <a:cubicBezTo>
                    <a:pt x="70" y="712"/>
                    <a:pt x="70" y="689"/>
                    <a:pt x="58" y="666"/>
                  </a:cubicBezTo>
                  <a:cubicBezTo>
                    <a:pt x="47" y="585"/>
                    <a:pt x="47" y="505"/>
                    <a:pt x="35" y="425"/>
                  </a:cubicBezTo>
                  <a:cubicBezTo>
                    <a:pt x="35" y="390"/>
                    <a:pt x="35" y="367"/>
                    <a:pt x="24" y="333"/>
                  </a:cubicBezTo>
                  <a:cubicBezTo>
                    <a:pt x="24" y="241"/>
                    <a:pt x="24" y="161"/>
                    <a:pt x="24" y="80"/>
                  </a:cubicBezTo>
                  <a:lnTo>
                    <a:pt x="24" y="23"/>
                  </a:lnTo>
                  <a:lnTo>
                    <a:pt x="2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44"/>
            <p:cNvSpPr/>
            <p:nvPr/>
          </p:nvSpPr>
          <p:spPr>
            <a:xfrm>
              <a:off x="1267747" y="2324189"/>
              <a:ext cx="143277" cy="87008"/>
            </a:xfrm>
            <a:custGeom>
              <a:rect b="b" l="l" r="r" t="t"/>
              <a:pathLst>
                <a:path extrusionOk="0" h="5395" w="8884">
                  <a:moveTo>
                    <a:pt x="8126" y="1056"/>
                  </a:moveTo>
                  <a:cubicBezTo>
                    <a:pt x="8126" y="1079"/>
                    <a:pt x="8126" y="1102"/>
                    <a:pt x="8115" y="1125"/>
                  </a:cubicBezTo>
                  <a:lnTo>
                    <a:pt x="8115" y="1113"/>
                  </a:lnTo>
                  <a:cubicBezTo>
                    <a:pt x="8115" y="1102"/>
                    <a:pt x="8115" y="1079"/>
                    <a:pt x="8126" y="1056"/>
                  </a:cubicBezTo>
                  <a:close/>
                  <a:moveTo>
                    <a:pt x="184" y="0"/>
                  </a:moveTo>
                  <a:cubicBezTo>
                    <a:pt x="69" y="448"/>
                    <a:pt x="0" y="907"/>
                    <a:pt x="0" y="1366"/>
                  </a:cubicBezTo>
                  <a:cubicBezTo>
                    <a:pt x="0" y="1377"/>
                    <a:pt x="12" y="1400"/>
                    <a:pt x="12" y="1423"/>
                  </a:cubicBezTo>
                  <a:cubicBezTo>
                    <a:pt x="12" y="1504"/>
                    <a:pt x="12" y="1584"/>
                    <a:pt x="12" y="1676"/>
                  </a:cubicBezTo>
                  <a:cubicBezTo>
                    <a:pt x="12" y="1710"/>
                    <a:pt x="12" y="1745"/>
                    <a:pt x="23" y="1768"/>
                  </a:cubicBezTo>
                  <a:cubicBezTo>
                    <a:pt x="23" y="1848"/>
                    <a:pt x="35" y="1928"/>
                    <a:pt x="46" y="2009"/>
                  </a:cubicBezTo>
                  <a:cubicBezTo>
                    <a:pt x="46" y="2032"/>
                    <a:pt x="46" y="2066"/>
                    <a:pt x="58" y="2089"/>
                  </a:cubicBezTo>
                  <a:cubicBezTo>
                    <a:pt x="69" y="2192"/>
                    <a:pt x="92" y="2296"/>
                    <a:pt x="115" y="2399"/>
                  </a:cubicBezTo>
                  <a:cubicBezTo>
                    <a:pt x="115" y="2410"/>
                    <a:pt x="115" y="2433"/>
                    <a:pt x="127" y="2445"/>
                  </a:cubicBezTo>
                  <a:cubicBezTo>
                    <a:pt x="138" y="2525"/>
                    <a:pt x="161" y="2606"/>
                    <a:pt x="173" y="2686"/>
                  </a:cubicBezTo>
                  <a:cubicBezTo>
                    <a:pt x="173" y="2686"/>
                    <a:pt x="173" y="2697"/>
                    <a:pt x="173" y="2709"/>
                  </a:cubicBezTo>
                  <a:cubicBezTo>
                    <a:pt x="184" y="2743"/>
                    <a:pt x="195" y="2766"/>
                    <a:pt x="207" y="2801"/>
                  </a:cubicBezTo>
                  <a:cubicBezTo>
                    <a:pt x="230" y="2881"/>
                    <a:pt x="253" y="2950"/>
                    <a:pt x="276" y="3030"/>
                  </a:cubicBezTo>
                  <a:cubicBezTo>
                    <a:pt x="287" y="3065"/>
                    <a:pt x="287" y="3088"/>
                    <a:pt x="299" y="3122"/>
                  </a:cubicBezTo>
                  <a:cubicBezTo>
                    <a:pt x="322" y="3179"/>
                    <a:pt x="345" y="3237"/>
                    <a:pt x="368" y="3294"/>
                  </a:cubicBezTo>
                  <a:cubicBezTo>
                    <a:pt x="391" y="3352"/>
                    <a:pt x="402" y="3375"/>
                    <a:pt x="414" y="3420"/>
                  </a:cubicBezTo>
                  <a:lnTo>
                    <a:pt x="436" y="3455"/>
                  </a:lnTo>
                  <a:cubicBezTo>
                    <a:pt x="471" y="3547"/>
                    <a:pt x="517" y="3638"/>
                    <a:pt x="551" y="3730"/>
                  </a:cubicBezTo>
                  <a:lnTo>
                    <a:pt x="597" y="3822"/>
                  </a:lnTo>
                  <a:cubicBezTo>
                    <a:pt x="632" y="3891"/>
                    <a:pt x="678" y="3960"/>
                    <a:pt x="712" y="4040"/>
                  </a:cubicBezTo>
                  <a:cubicBezTo>
                    <a:pt x="735" y="4063"/>
                    <a:pt x="746" y="4098"/>
                    <a:pt x="758" y="4132"/>
                  </a:cubicBezTo>
                  <a:cubicBezTo>
                    <a:pt x="815" y="4224"/>
                    <a:pt x="873" y="4316"/>
                    <a:pt x="941" y="4419"/>
                  </a:cubicBezTo>
                  <a:lnTo>
                    <a:pt x="953" y="4442"/>
                  </a:lnTo>
                  <a:cubicBezTo>
                    <a:pt x="1010" y="4534"/>
                    <a:pt x="1079" y="4626"/>
                    <a:pt x="1137" y="4717"/>
                  </a:cubicBezTo>
                  <a:lnTo>
                    <a:pt x="1205" y="4809"/>
                  </a:lnTo>
                  <a:cubicBezTo>
                    <a:pt x="1251" y="4878"/>
                    <a:pt x="1309" y="4947"/>
                    <a:pt x="1366" y="5016"/>
                  </a:cubicBezTo>
                  <a:lnTo>
                    <a:pt x="1435" y="5108"/>
                  </a:lnTo>
                  <a:cubicBezTo>
                    <a:pt x="1504" y="5199"/>
                    <a:pt x="1584" y="5291"/>
                    <a:pt x="1676" y="5395"/>
                  </a:cubicBezTo>
                  <a:lnTo>
                    <a:pt x="8884" y="3260"/>
                  </a:lnTo>
                  <a:cubicBezTo>
                    <a:pt x="8815" y="3179"/>
                    <a:pt x="8746" y="3099"/>
                    <a:pt x="8677" y="3007"/>
                  </a:cubicBezTo>
                  <a:cubicBezTo>
                    <a:pt x="8459" y="2709"/>
                    <a:pt x="8287" y="2365"/>
                    <a:pt x="8184" y="2009"/>
                  </a:cubicBezTo>
                  <a:lnTo>
                    <a:pt x="8184" y="735"/>
                  </a:lnTo>
                  <a:lnTo>
                    <a:pt x="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44"/>
            <p:cNvSpPr/>
            <p:nvPr/>
          </p:nvSpPr>
          <p:spPr>
            <a:xfrm>
              <a:off x="1309386" y="2425432"/>
              <a:ext cx="11499" cy="9080"/>
            </a:xfrm>
            <a:custGeom>
              <a:rect b="b" l="l" r="r" t="t"/>
              <a:pathLst>
                <a:path extrusionOk="0" h="563" w="713">
                  <a:moveTo>
                    <a:pt x="1" y="0"/>
                  </a:moveTo>
                  <a:lnTo>
                    <a:pt x="1" y="0"/>
                  </a:lnTo>
                  <a:cubicBezTo>
                    <a:pt x="219" y="195"/>
                    <a:pt x="448" y="379"/>
                    <a:pt x="712" y="563"/>
                  </a:cubicBezTo>
                  <a:cubicBezTo>
                    <a:pt x="460" y="379"/>
                    <a:pt x="219" y="195"/>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44"/>
            <p:cNvSpPr/>
            <p:nvPr/>
          </p:nvSpPr>
          <p:spPr>
            <a:xfrm>
              <a:off x="1294775" y="2411176"/>
              <a:ext cx="9257" cy="9644"/>
            </a:xfrm>
            <a:custGeom>
              <a:rect b="b" l="l" r="r" t="t"/>
              <a:pathLst>
                <a:path extrusionOk="0" h="598" w="574">
                  <a:moveTo>
                    <a:pt x="574" y="597"/>
                  </a:moveTo>
                  <a:cubicBezTo>
                    <a:pt x="367" y="402"/>
                    <a:pt x="184" y="196"/>
                    <a:pt x="0" y="1"/>
                  </a:cubicBezTo>
                  <a:lnTo>
                    <a:pt x="0" y="1"/>
                  </a:lnTo>
                  <a:cubicBezTo>
                    <a:pt x="184" y="196"/>
                    <a:pt x="367" y="402"/>
                    <a:pt x="574" y="597"/>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44"/>
            <p:cNvSpPr/>
            <p:nvPr/>
          </p:nvSpPr>
          <p:spPr>
            <a:xfrm>
              <a:off x="1688087" y="2368795"/>
              <a:ext cx="68864" cy="131439"/>
            </a:xfrm>
            <a:custGeom>
              <a:rect b="b" l="l" r="r" t="t"/>
              <a:pathLst>
                <a:path extrusionOk="0" h="8150" w="4270">
                  <a:moveTo>
                    <a:pt x="4270" y="0"/>
                  </a:moveTo>
                  <a:lnTo>
                    <a:pt x="4270" y="0"/>
                  </a:lnTo>
                  <a:cubicBezTo>
                    <a:pt x="3799" y="1779"/>
                    <a:pt x="2376" y="3501"/>
                    <a:pt x="12" y="4878"/>
                  </a:cubicBezTo>
                  <a:lnTo>
                    <a:pt x="0" y="8149"/>
                  </a:lnTo>
                  <a:cubicBezTo>
                    <a:pt x="2376" y="6772"/>
                    <a:pt x="3788" y="5062"/>
                    <a:pt x="4258" y="3271"/>
                  </a:cubicBezTo>
                  <a:lnTo>
                    <a:pt x="427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44"/>
            <p:cNvSpPr/>
            <p:nvPr/>
          </p:nvSpPr>
          <p:spPr>
            <a:xfrm>
              <a:off x="1595730" y="2356765"/>
              <a:ext cx="161227" cy="90524"/>
            </a:xfrm>
            <a:custGeom>
              <a:rect b="b" l="l" r="r" t="t"/>
              <a:pathLst>
                <a:path extrusionOk="0" h="5613" w="9997">
                  <a:moveTo>
                    <a:pt x="1986" y="0"/>
                  </a:moveTo>
                  <a:cubicBezTo>
                    <a:pt x="1894" y="379"/>
                    <a:pt x="1722" y="723"/>
                    <a:pt x="1492" y="1022"/>
                  </a:cubicBezTo>
                  <a:cubicBezTo>
                    <a:pt x="1079" y="1550"/>
                    <a:pt x="574" y="1986"/>
                    <a:pt x="0" y="2296"/>
                  </a:cubicBezTo>
                  <a:lnTo>
                    <a:pt x="5739" y="5613"/>
                  </a:lnTo>
                  <a:cubicBezTo>
                    <a:pt x="8103" y="4247"/>
                    <a:pt x="9515" y="2525"/>
                    <a:pt x="9997" y="735"/>
                  </a:cubicBezTo>
                  <a:lnTo>
                    <a:pt x="19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44"/>
            <p:cNvSpPr/>
            <p:nvPr/>
          </p:nvSpPr>
          <p:spPr>
            <a:xfrm>
              <a:off x="1294775" y="2411176"/>
              <a:ext cx="107925" cy="115150"/>
            </a:xfrm>
            <a:custGeom>
              <a:rect b="b" l="l" r="r" t="t"/>
              <a:pathLst>
                <a:path extrusionOk="0" h="7140" w="6692">
                  <a:moveTo>
                    <a:pt x="12" y="1"/>
                  </a:moveTo>
                  <a:lnTo>
                    <a:pt x="0" y="3272"/>
                  </a:lnTo>
                  <a:cubicBezTo>
                    <a:pt x="815" y="4178"/>
                    <a:pt x="1768" y="4936"/>
                    <a:pt x="2835" y="5521"/>
                  </a:cubicBezTo>
                  <a:cubicBezTo>
                    <a:pt x="4040" y="6210"/>
                    <a:pt x="5337" y="6761"/>
                    <a:pt x="6680" y="7139"/>
                  </a:cubicBezTo>
                  <a:lnTo>
                    <a:pt x="6691" y="3868"/>
                  </a:lnTo>
                  <a:cubicBezTo>
                    <a:pt x="5348" y="3478"/>
                    <a:pt x="4052" y="2939"/>
                    <a:pt x="2835" y="2250"/>
                  </a:cubicBezTo>
                  <a:cubicBezTo>
                    <a:pt x="2410" y="1998"/>
                    <a:pt x="2009" y="1734"/>
                    <a:pt x="1618" y="1447"/>
                  </a:cubicBezTo>
                  <a:cubicBezTo>
                    <a:pt x="1366" y="1263"/>
                    <a:pt x="1125" y="1079"/>
                    <a:pt x="907" y="884"/>
                  </a:cubicBezTo>
                  <a:cubicBezTo>
                    <a:pt x="792" y="792"/>
                    <a:pt x="689" y="689"/>
                    <a:pt x="585" y="597"/>
                  </a:cubicBezTo>
                  <a:cubicBezTo>
                    <a:pt x="379" y="402"/>
                    <a:pt x="184" y="207"/>
                    <a:pt x="12"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44"/>
            <p:cNvSpPr/>
            <p:nvPr/>
          </p:nvSpPr>
          <p:spPr>
            <a:xfrm>
              <a:off x="1294775" y="2376745"/>
              <a:ext cx="166597" cy="96636"/>
            </a:xfrm>
            <a:custGeom>
              <a:rect b="b" l="l" r="r" t="t"/>
              <a:pathLst>
                <a:path extrusionOk="0" h="5992" w="10330">
                  <a:moveTo>
                    <a:pt x="7208" y="1"/>
                  </a:moveTo>
                  <a:lnTo>
                    <a:pt x="0" y="2136"/>
                  </a:lnTo>
                  <a:cubicBezTo>
                    <a:pt x="184" y="2331"/>
                    <a:pt x="367" y="2537"/>
                    <a:pt x="574" y="2732"/>
                  </a:cubicBezTo>
                  <a:cubicBezTo>
                    <a:pt x="689" y="2824"/>
                    <a:pt x="792" y="2927"/>
                    <a:pt x="907" y="3019"/>
                  </a:cubicBezTo>
                  <a:cubicBezTo>
                    <a:pt x="1125" y="3203"/>
                    <a:pt x="1354" y="3398"/>
                    <a:pt x="1607" y="3582"/>
                  </a:cubicBezTo>
                  <a:cubicBezTo>
                    <a:pt x="1997" y="3869"/>
                    <a:pt x="2410" y="4133"/>
                    <a:pt x="2835" y="4374"/>
                  </a:cubicBezTo>
                  <a:cubicBezTo>
                    <a:pt x="4040" y="5062"/>
                    <a:pt x="5337" y="5613"/>
                    <a:pt x="6680" y="5992"/>
                  </a:cubicBezTo>
                  <a:lnTo>
                    <a:pt x="10330" y="1814"/>
                  </a:lnTo>
                  <a:cubicBezTo>
                    <a:pt x="9710" y="1631"/>
                    <a:pt x="9102" y="1378"/>
                    <a:pt x="8539" y="1057"/>
                  </a:cubicBezTo>
                  <a:cubicBezTo>
                    <a:pt x="8034" y="781"/>
                    <a:pt x="7587" y="425"/>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44"/>
            <p:cNvSpPr/>
            <p:nvPr/>
          </p:nvSpPr>
          <p:spPr>
            <a:xfrm>
              <a:off x="1532046" y="2393969"/>
              <a:ext cx="156243" cy="93491"/>
            </a:xfrm>
            <a:custGeom>
              <a:rect b="b" l="l" r="r" t="t"/>
              <a:pathLst>
                <a:path extrusionOk="0" h="5797" w="9688">
                  <a:moveTo>
                    <a:pt x="3949" y="0"/>
                  </a:moveTo>
                  <a:cubicBezTo>
                    <a:pt x="2836" y="643"/>
                    <a:pt x="1447" y="1033"/>
                    <a:pt x="1" y="1159"/>
                  </a:cubicBezTo>
                  <a:lnTo>
                    <a:pt x="1286" y="5796"/>
                  </a:lnTo>
                  <a:cubicBezTo>
                    <a:pt x="2239" y="5704"/>
                    <a:pt x="3192" y="5567"/>
                    <a:pt x="4121" y="5371"/>
                  </a:cubicBezTo>
                  <a:cubicBezTo>
                    <a:pt x="6153" y="4935"/>
                    <a:pt x="8058" y="4258"/>
                    <a:pt x="9688" y="3317"/>
                  </a:cubicBezTo>
                  <a:lnTo>
                    <a:pt x="39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44"/>
            <p:cNvSpPr/>
            <p:nvPr/>
          </p:nvSpPr>
          <p:spPr>
            <a:xfrm>
              <a:off x="1552785" y="2447461"/>
              <a:ext cx="135503" cy="92749"/>
            </a:xfrm>
            <a:custGeom>
              <a:rect b="b" l="l" r="r" t="t"/>
              <a:pathLst>
                <a:path extrusionOk="0" h="5751" w="8402">
                  <a:moveTo>
                    <a:pt x="8402" y="0"/>
                  </a:moveTo>
                  <a:cubicBezTo>
                    <a:pt x="6783" y="941"/>
                    <a:pt x="4878" y="1630"/>
                    <a:pt x="2847" y="2054"/>
                  </a:cubicBezTo>
                  <a:cubicBezTo>
                    <a:pt x="1906" y="2250"/>
                    <a:pt x="953" y="2387"/>
                    <a:pt x="0" y="2479"/>
                  </a:cubicBezTo>
                  <a:lnTo>
                    <a:pt x="0" y="5750"/>
                  </a:lnTo>
                  <a:cubicBezTo>
                    <a:pt x="3076" y="5475"/>
                    <a:pt x="6026" y="4648"/>
                    <a:pt x="8390" y="3271"/>
                  </a:cubicBezTo>
                  <a:lnTo>
                    <a:pt x="8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44"/>
            <p:cNvSpPr/>
            <p:nvPr/>
          </p:nvSpPr>
          <p:spPr>
            <a:xfrm>
              <a:off x="1402307" y="2473553"/>
              <a:ext cx="150502" cy="68381"/>
            </a:xfrm>
            <a:custGeom>
              <a:rect b="b" l="l" r="r" t="t"/>
              <a:pathLst>
                <a:path extrusionOk="0" h="4240" w="9332">
                  <a:moveTo>
                    <a:pt x="12" y="0"/>
                  </a:moveTo>
                  <a:lnTo>
                    <a:pt x="0" y="3271"/>
                  </a:lnTo>
                  <a:cubicBezTo>
                    <a:pt x="2178" y="3917"/>
                    <a:pt x="4563" y="4240"/>
                    <a:pt x="6950" y="4240"/>
                  </a:cubicBezTo>
                  <a:cubicBezTo>
                    <a:pt x="7746" y="4240"/>
                    <a:pt x="8542" y="4204"/>
                    <a:pt x="9331" y="4132"/>
                  </a:cubicBezTo>
                  <a:lnTo>
                    <a:pt x="9331" y="861"/>
                  </a:lnTo>
                  <a:cubicBezTo>
                    <a:pt x="8551" y="929"/>
                    <a:pt x="7763" y="964"/>
                    <a:pt x="6975" y="964"/>
                  </a:cubicBezTo>
                  <a:cubicBezTo>
                    <a:pt x="4586" y="964"/>
                    <a:pt x="2195" y="648"/>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44"/>
            <p:cNvSpPr/>
            <p:nvPr/>
          </p:nvSpPr>
          <p:spPr>
            <a:xfrm>
              <a:off x="1402485" y="2405999"/>
              <a:ext cx="150502" cy="83186"/>
            </a:xfrm>
            <a:custGeom>
              <a:rect b="b" l="l" r="r" t="t"/>
              <a:pathLst>
                <a:path extrusionOk="0" h="5158" w="9332">
                  <a:moveTo>
                    <a:pt x="3651" y="0"/>
                  </a:moveTo>
                  <a:lnTo>
                    <a:pt x="1" y="4189"/>
                  </a:lnTo>
                  <a:cubicBezTo>
                    <a:pt x="2179" y="4835"/>
                    <a:pt x="4563" y="5158"/>
                    <a:pt x="6951" y="5158"/>
                  </a:cubicBezTo>
                  <a:cubicBezTo>
                    <a:pt x="7747" y="5158"/>
                    <a:pt x="8543" y="5122"/>
                    <a:pt x="9332" y="5050"/>
                  </a:cubicBezTo>
                  <a:lnTo>
                    <a:pt x="8035" y="413"/>
                  </a:lnTo>
                  <a:cubicBezTo>
                    <a:pt x="7668" y="448"/>
                    <a:pt x="7299" y="465"/>
                    <a:pt x="6930" y="465"/>
                  </a:cubicBezTo>
                  <a:cubicBezTo>
                    <a:pt x="5824" y="465"/>
                    <a:pt x="4718" y="310"/>
                    <a:pt x="36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1" name="Google Shape;2491;p44"/>
          <p:cNvGrpSpPr/>
          <p:nvPr/>
        </p:nvGrpSpPr>
        <p:grpSpPr>
          <a:xfrm>
            <a:off x="3736957" y="3779807"/>
            <a:ext cx="303991" cy="211305"/>
            <a:chOff x="1916639" y="2215270"/>
            <a:chExt cx="454057" cy="315569"/>
          </a:xfrm>
        </p:grpSpPr>
        <p:sp>
          <p:nvSpPr>
            <p:cNvPr id="2492" name="Google Shape;2492;p44"/>
            <p:cNvSpPr/>
            <p:nvPr/>
          </p:nvSpPr>
          <p:spPr>
            <a:xfrm>
              <a:off x="1971810" y="2368609"/>
              <a:ext cx="8725" cy="8886"/>
            </a:xfrm>
            <a:custGeom>
              <a:rect b="b" l="l" r="r" t="t"/>
              <a:pathLst>
                <a:path extrusionOk="0" h="551" w="541">
                  <a:moveTo>
                    <a:pt x="540" y="551"/>
                  </a:moveTo>
                  <a:cubicBezTo>
                    <a:pt x="345" y="367"/>
                    <a:pt x="173" y="184"/>
                    <a:pt x="1" y="0"/>
                  </a:cubicBezTo>
                  <a:lnTo>
                    <a:pt x="1" y="0"/>
                  </a:lnTo>
                  <a:cubicBezTo>
                    <a:pt x="173" y="184"/>
                    <a:pt x="345" y="367"/>
                    <a:pt x="540" y="55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44"/>
            <p:cNvSpPr/>
            <p:nvPr/>
          </p:nvSpPr>
          <p:spPr>
            <a:xfrm>
              <a:off x="1916639" y="2346059"/>
              <a:ext cx="24627" cy="112005"/>
            </a:xfrm>
            <a:custGeom>
              <a:rect b="b" l="l" r="r" t="t"/>
              <a:pathLst>
                <a:path extrusionOk="0" h="6945" w="1527">
                  <a:moveTo>
                    <a:pt x="0" y="1"/>
                  </a:moveTo>
                  <a:lnTo>
                    <a:pt x="0" y="3237"/>
                  </a:lnTo>
                  <a:cubicBezTo>
                    <a:pt x="0" y="4511"/>
                    <a:pt x="505" y="5785"/>
                    <a:pt x="1527" y="6945"/>
                  </a:cubicBezTo>
                  <a:lnTo>
                    <a:pt x="1527" y="3685"/>
                  </a:lnTo>
                  <a:cubicBezTo>
                    <a:pt x="1458" y="3593"/>
                    <a:pt x="1378" y="3501"/>
                    <a:pt x="1309" y="3421"/>
                  </a:cubicBezTo>
                  <a:lnTo>
                    <a:pt x="1251" y="3341"/>
                  </a:lnTo>
                  <a:cubicBezTo>
                    <a:pt x="1194" y="3272"/>
                    <a:pt x="1148" y="3203"/>
                    <a:pt x="1102" y="3146"/>
                  </a:cubicBezTo>
                  <a:cubicBezTo>
                    <a:pt x="1091" y="3111"/>
                    <a:pt x="1068" y="3088"/>
                    <a:pt x="1045" y="3065"/>
                  </a:cubicBezTo>
                  <a:cubicBezTo>
                    <a:pt x="988" y="2973"/>
                    <a:pt x="930" y="2893"/>
                    <a:pt x="873" y="2801"/>
                  </a:cubicBezTo>
                  <a:lnTo>
                    <a:pt x="861" y="2790"/>
                  </a:lnTo>
                  <a:cubicBezTo>
                    <a:pt x="804" y="2698"/>
                    <a:pt x="758" y="2606"/>
                    <a:pt x="701" y="2514"/>
                  </a:cubicBezTo>
                  <a:lnTo>
                    <a:pt x="655" y="2434"/>
                  </a:lnTo>
                  <a:cubicBezTo>
                    <a:pt x="620" y="2365"/>
                    <a:pt x="586" y="2296"/>
                    <a:pt x="551" y="2239"/>
                  </a:cubicBezTo>
                  <a:cubicBezTo>
                    <a:pt x="540" y="2204"/>
                    <a:pt x="528" y="2181"/>
                    <a:pt x="505" y="2147"/>
                  </a:cubicBezTo>
                  <a:cubicBezTo>
                    <a:pt x="494" y="2124"/>
                    <a:pt x="471" y="2067"/>
                    <a:pt x="448" y="2021"/>
                  </a:cubicBezTo>
                  <a:lnTo>
                    <a:pt x="391" y="1895"/>
                  </a:lnTo>
                  <a:lnTo>
                    <a:pt x="391" y="1872"/>
                  </a:lnTo>
                  <a:cubicBezTo>
                    <a:pt x="345" y="1780"/>
                    <a:pt x="310" y="1688"/>
                    <a:pt x="276" y="1585"/>
                  </a:cubicBezTo>
                  <a:lnTo>
                    <a:pt x="253" y="1504"/>
                  </a:lnTo>
                  <a:cubicBezTo>
                    <a:pt x="230" y="1435"/>
                    <a:pt x="207" y="1355"/>
                    <a:pt x="196" y="1298"/>
                  </a:cubicBezTo>
                  <a:cubicBezTo>
                    <a:pt x="184" y="1263"/>
                    <a:pt x="173" y="1229"/>
                    <a:pt x="173" y="1206"/>
                  </a:cubicBezTo>
                  <a:cubicBezTo>
                    <a:pt x="150" y="1114"/>
                    <a:pt x="127" y="1034"/>
                    <a:pt x="104" y="953"/>
                  </a:cubicBezTo>
                  <a:cubicBezTo>
                    <a:pt x="104" y="942"/>
                    <a:pt x="104" y="930"/>
                    <a:pt x="104" y="919"/>
                  </a:cubicBezTo>
                  <a:cubicBezTo>
                    <a:pt x="81" y="827"/>
                    <a:pt x="69" y="724"/>
                    <a:pt x="58" y="632"/>
                  </a:cubicBezTo>
                  <a:cubicBezTo>
                    <a:pt x="58" y="609"/>
                    <a:pt x="46" y="575"/>
                    <a:pt x="46" y="552"/>
                  </a:cubicBezTo>
                  <a:cubicBezTo>
                    <a:pt x="35" y="483"/>
                    <a:pt x="23" y="414"/>
                    <a:pt x="23" y="345"/>
                  </a:cubicBezTo>
                  <a:cubicBezTo>
                    <a:pt x="23" y="311"/>
                    <a:pt x="23" y="288"/>
                    <a:pt x="12" y="253"/>
                  </a:cubicBezTo>
                  <a:cubicBezTo>
                    <a:pt x="12" y="173"/>
                    <a:pt x="12" y="93"/>
                    <a:pt x="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44"/>
            <p:cNvSpPr/>
            <p:nvPr/>
          </p:nvSpPr>
          <p:spPr>
            <a:xfrm>
              <a:off x="2142814" y="2286582"/>
              <a:ext cx="227882" cy="80347"/>
            </a:xfrm>
            <a:custGeom>
              <a:rect b="b" l="l" r="r" t="t"/>
              <a:pathLst>
                <a:path extrusionOk="0" h="4982" w="14130">
                  <a:moveTo>
                    <a:pt x="12522" y="0"/>
                  </a:moveTo>
                  <a:lnTo>
                    <a:pt x="1" y="3707"/>
                  </a:lnTo>
                  <a:lnTo>
                    <a:pt x="12660" y="4867"/>
                  </a:lnTo>
                  <a:lnTo>
                    <a:pt x="13934" y="4981"/>
                  </a:lnTo>
                  <a:cubicBezTo>
                    <a:pt x="13969" y="4878"/>
                    <a:pt x="13992" y="4775"/>
                    <a:pt x="14003" y="4671"/>
                  </a:cubicBezTo>
                  <a:cubicBezTo>
                    <a:pt x="14014" y="4637"/>
                    <a:pt x="14014" y="4603"/>
                    <a:pt x="14026" y="4568"/>
                  </a:cubicBezTo>
                  <a:cubicBezTo>
                    <a:pt x="14037" y="4499"/>
                    <a:pt x="14049" y="4430"/>
                    <a:pt x="14060" y="4362"/>
                  </a:cubicBezTo>
                  <a:cubicBezTo>
                    <a:pt x="14060" y="4316"/>
                    <a:pt x="14060" y="4281"/>
                    <a:pt x="14072" y="4235"/>
                  </a:cubicBezTo>
                  <a:cubicBezTo>
                    <a:pt x="14072" y="4189"/>
                    <a:pt x="14083" y="4109"/>
                    <a:pt x="14083" y="4052"/>
                  </a:cubicBezTo>
                  <a:cubicBezTo>
                    <a:pt x="14095" y="3983"/>
                    <a:pt x="14083" y="3960"/>
                    <a:pt x="14083" y="3914"/>
                  </a:cubicBezTo>
                  <a:cubicBezTo>
                    <a:pt x="14129" y="2571"/>
                    <a:pt x="13613" y="1228"/>
                    <a:pt x="125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44"/>
            <p:cNvSpPr/>
            <p:nvPr/>
          </p:nvSpPr>
          <p:spPr>
            <a:xfrm>
              <a:off x="2106723" y="2215270"/>
              <a:ext cx="138293" cy="131117"/>
            </a:xfrm>
            <a:custGeom>
              <a:rect b="b" l="l" r="r" t="t"/>
              <a:pathLst>
                <a:path extrusionOk="0" h="8130" w="8575">
                  <a:moveTo>
                    <a:pt x="2223" y="1"/>
                  </a:moveTo>
                  <a:cubicBezTo>
                    <a:pt x="1482" y="1"/>
                    <a:pt x="740" y="36"/>
                    <a:pt x="1" y="107"/>
                  </a:cubicBezTo>
                  <a:lnTo>
                    <a:pt x="2239" y="8129"/>
                  </a:lnTo>
                  <a:lnTo>
                    <a:pt x="8574" y="876"/>
                  </a:lnTo>
                  <a:cubicBezTo>
                    <a:pt x="6510" y="296"/>
                    <a:pt x="4369" y="1"/>
                    <a:pt x="22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44"/>
            <p:cNvSpPr/>
            <p:nvPr/>
          </p:nvSpPr>
          <p:spPr>
            <a:xfrm>
              <a:off x="2142814" y="2229381"/>
              <a:ext cx="227317" cy="210109"/>
            </a:xfrm>
            <a:custGeom>
              <a:rect b="b" l="l" r="r" t="t"/>
              <a:pathLst>
                <a:path extrusionOk="0" h="13028" w="14095">
                  <a:moveTo>
                    <a:pt x="14095" y="7312"/>
                  </a:moveTo>
                  <a:lnTo>
                    <a:pt x="14094" y="7629"/>
                  </a:lnTo>
                  <a:lnTo>
                    <a:pt x="14094" y="7629"/>
                  </a:lnTo>
                  <a:cubicBezTo>
                    <a:pt x="14094" y="7618"/>
                    <a:pt x="14095" y="7607"/>
                    <a:pt x="14095" y="7599"/>
                  </a:cubicBezTo>
                  <a:lnTo>
                    <a:pt x="14095" y="7461"/>
                  </a:lnTo>
                  <a:lnTo>
                    <a:pt x="14095" y="7312"/>
                  </a:lnTo>
                  <a:close/>
                  <a:moveTo>
                    <a:pt x="6348" y="1"/>
                  </a:moveTo>
                  <a:lnTo>
                    <a:pt x="1" y="7254"/>
                  </a:lnTo>
                  <a:lnTo>
                    <a:pt x="10009" y="13027"/>
                  </a:lnTo>
                  <a:cubicBezTo>
                    <a:pt x="10525" y="12729"/>
                    <a:pt x="11019" y="12396"/>
                    <a:pt x="11489" y="12029"/>
                  </a:cubicBezTo>
                  <a:cubicBezTo>
                    <a:pt x="12798" y="10973"/>
                    <a:pt x="13613" y="9768"/>
                    <a:pt x="13934" y="8528"/>
                  </a:cubicBezTo>
                  <a:lnTo>
                    <a:pt x="13934" y="8528"/>
                  </a:lnTo>
                  <a:lnTo>
                    <a:pt x="13923" y="11811"/>
                  </a:lnTo>
                  <a:cubicBezTo>
                    <a:pt x="14026" y="11409"/>
                    <a:pt x="14083" y="10996"/>
                    <a:pt x="14083" y="10583"/>
                  </a:cubicBezTo>
                  <a:lnTo>
                    <a:pt x="14094" y="7629"/>
                  </a:lnTo>
                  <a:lnTo>
                    <a:pt x="14094" y="7629"/>
                  </a:lnTo>
                  <a:cubicBezTo>
                    <a:pt x="14091" y="7675"/>
                    <a:pt x="14083" y="7736"/>
                    <a:pt x="14083" y="7782"/>
                  </a:cubicBezTo>
                  <a:cubicBezTo>
                    <a:pt x="14072" y="7851"/>
                    <a:pt x="14072" y="7874"/>
                    <a:pt x="14072" y="7909"/>
                  </a:cubicBezTo>
                  <a:cubicBezTo>
                    <a:pt x="14060" y="7977"/>
                    <a:pt x="14049" y="8058"/>
                    <a:pt x="14037" y="8115"/>
                  </a:cubicBezTo>
                  <a:cubicBezTo>
                    <a:pt x="14037" y="8150"/>
                    <a:pt x="14026" y="8184"/>
                    <a:pt x="14014" y="8218"/>
                  </a:cubicBezTo>
                  <a:cubicBezTo>
                    <a:pt x="13992" y="8322"/>
                    <a:pt x="13969" y="8425"/>
                    <a:pt x="13946" y="8528"/>
                  </a:cubicBezTo>
                  <a:lnTo>
                    <a:pt x="12672" y="8414"/>
                  </a:lnTo>
                  <a:lnTo>
                    <a:pt x="12" y="7254"/>
                  </a:lnTo>
                  <a:lnTo>
                    <a:pt x="12534" y="3547"/>
                  </a:lnTo>
                  <a:cubicBezTo>
                    <a:pt x="11788" y="2744"/>
                    <a:pt x="10916" y="2055"/>
                    <a:pt x="9952" y="1516"/>
                  </a:cubicBezTo>
                  <a:cubicBezTo>
                    <a:pt x="8815" y="873"/>
                    <a:pt x="7610" y="368"/>
                    <a:pt x="63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44"/>
            <p:cNvSpPr/>
            <p:nvPr/>
          </p:nvSpPr>
          <p:spPr>
            <a:xfrm>
              <a:off x="1919606" y="2253812"/>
              <a:ext cx="223237" cy="92572"/>
            </a:xfrm>
            <a:custGeom>
              <a:rect b="b" l="l" r="r" t="t"/>
              <a:pathLst>
                <a:path extrusionOk="0" h="5740" w="13842">
                  <a:moveTo>
                    <a:pt x="3902" y="1"/>
                  </a:moveTo>
                  <a:cubicBezTo>
                    <a:pt x="1733" y="1263"/>
                    <a:pt x="425" y="2824"/>
                    <a:pt x="0" y="4465"/>
                  </a:cubicBezTo>
                  <a:lnTo>
                    <a:pt x="13842" y="5739"/>
                  </a:lnTo>
                  <a:lnTo>
                    <a:pt x="390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44"/>
            <p:cNvSpPr/>
            <p:nvPr/>
          </p:nvSpPr>
          <p:spPr>
            <a:xfrm>
              <a:off x="1959955" y="2423545"/>
              <a:ext cx="11112" cy="8161"/>
            </a:xfrm>
            <a:custGeom>
              <a:rect b="b" l="l" r="r" t="t"/>
              <a:pathLst>
                <a:path extrusionOk="0" h="506" w="689">
                  <a:moveTo>
                    <a:pt x="0" y="1"/>
                  </a:moveTo>
                  <a:cubicBezTo>
                    <a:pt x="207" y="173"/>
                    <a:pt x="448" y="345"/>
                    <a:pt x="689" y="505"/>
                  </a:cubicBezTo>
                  <a:cubicBezTo>
                    <a:pt x="448" y="333"/>
                    <a:pt x="207" y="173"/>
                    <a:pt x="0"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44"/>
            <p:cNvSpPr/>
            <p:nvPr/>
          </p:nvSpPr>
          <p:spPr>
            <a:xfrm>
              <a:off x="1916639" y="2217173"/>
              <a:ext cx="226204" cy="188998"/>
            </a:xfrm>
            <a:custGeom>
              <a:rect b="b" l="l" r="r" t="t"/>
              <a:pathLst>
                <a:path extrusionOk="0" h="11719" w="14026">
                  <a:moveTo>
                    <a:pt x="11788" y="0"/>
                  </a:moveTo>
                  <a:cubicBezTo>
                    <a:pt x="8964" y="253"/>
                    <a:pt x="6244" y="1022"/>
                    <a:pt x="4075" y="2273"/>
                  </a:cubicBezTo>
                  <a:lnTo>
                    <a:pt x="14022" y="8009"/>
                  </a:lnTo>
                  <a:lnTo>
                    <a:pt x="14022" y="8009"/>
                  </a:lnTo>
                  <a:lnTo>
                    <a:pt x="11788" y="0"/>
                  </a:lnTo>
                  <a:close/>
                  <a:moveTo>
                    <a:pt x="14022" y="8009"/>
                  </a:moveTo>
                  <a:lnTo>
                    <a:pt x="14022" y="8011"/>
                  </a:lnTo>
                  <a:lnTo>
                    <a:pt x="14022" y="8011"/>
                  </a:lnTo>
                  <a:lnTo>
                    <a:pt x="14026" y="8011"/>
                  </a:lnTo>
                  <a:lnTo>
                    <a:pt x="14022" y="8009"/>
                  </a:lnTo>
                  <a:close/>
                  <a:moveTo>
                    <a:pt x="184" y="6737"/>
                  </a:moveTo>
                  <a:cubicBezTo>
                    <a:pt x="69" y="7151"/>
                    <a:pt x="12" y="7575"/>
                    <a:pt x="12" y="8000"/>
                  </a:cubicBezTo>
                  <a:lnTo>
                    <a:pt x="0" y="8034"/>
                  </a:lnTo>
                  <a:cubicBezTo>
                    <a:pt x="0" y="8115"/>
                    <a:pt x="0" y="8206"/>
                    <a:pt x="12" y="8287"/>
                  </a:cubicBezTo>
                  <a:cubicBezTo>
                    <a:pt x="12" y="8310"/>
                    <a:pt x="12" y="8344"/>
                    <a:pt x="23" y="8367"/>
                  </a:cubicBezTo>
                  <a:cubicBezTo>
                    <a:pt x="23" y="8447"/>
                    <a:pt x="35" y="8516"/>
                    <a:pt x="35" y="8585"/>
                  </a:cubicBezTo>
                  <a:cubicBezTo>
                    <a:pt x="35" y="8608"/>
                    <a:pt x="35" y="8643"/>
                    <a:pt x="46" y="8666"/>
                  </a:cubicBezTo>
                  <a:cubicBezTo>
                    <a:pt x="58" y="8757"/>
                    <a:pt x="81" y="8861"/>
                    <a:pt x="92" y="8952"/>
                  </a:cubicBezTo>
                  <a:cubicBezTo>
                    <a:pt x="104" y="8964"/>
                    <a:pt x="104" y="8975"/>
                    <a:pt x="104" y="8987"/>
                  </a:cubicBezTo>
                  <a:cubicBezTo>
                    <a:pt x="115" y="9067"/>
                    <a:pt x="138" y="9148"/>
                    <a:pt x="161" y="9239"/>
                  </a:cubicBezTo>
                  <a:cubicBezTo>
                    <a:pt x="173" y="9262"/>
                    <a:pt x="184" y="9297"/>
                    <a:pt x="184" y="9320"/>
                  </a:cubicBezTo>
                  <a:cubicBezTo>
                    <a:pt x="207" y="9389"/>
                    <a:pt x="230" y="9469"/>
                    <a:pt x="253" y="9538"/>
                  </a:cubicBezTo>
                  <a:lnTo>
                    <a:pt x="276" y="9618"/>
                  </a:lnTo>
                  <a:cubicBezTo>
                    <a:pt x="310" y="9710"/>
                    <a:pt x="345" y="9802"/>
                    <a:pt x="379" y="9905"/>
                  </a:cubicBezTo>
                  <a:lnTo>
                    <a:pt x="391" y="9928"/>
                  </a:lnTo>
                  <a:lnTo>
                    <a:pt x="448" y="10054"/>
                  </a:lnTo>
                  <a:cubicBezTo>
                    <a:pt x="471" y="10089"/>
                    <a:pt x="483" y="10135"/>
                    <a:pt x="505" y="10181"/>
                  </a:cubicBezTo>
                  <a:cubicBezTo>
                    <a:pt x="528" y="10226"/>
                    <a:pt x="528" y="10238"/>
                    <a:pt x="551" y="10261"/>
                  </a:cubicBezTo>
                  <a:cubicBezTo>
                    <a:pt x="586" y="10330"/>
                    <a:pt x="620" y="10399"/>
                    <a:pt x="655" y="10467"/>
                  </a:cubicBezTo>
                  <a:lnTo>
                    <a:pt x="701" y="10548"/>
                  </a:lnTo>
                  <a:cubicBezTo>
                    <a:pt x="746" y="10640"/>
                    <a:pt x="804" y="10731"/>
                    <a:pt x="861" y="10823"/>
                  </a:cubicBezTo>
                  <a:lnTo>
                    <a:pt x="873" y="10835"/>
                  </a:lnTo>
                  <a:cubicBezTo>
                    <a:pt x="919" y="10927"/>
                    <a:pt x="988" y="11007"/>
                    <a:pt x="1045" y="11087"/>
                  </a:cubicBezTo>
                  <a:cubicBezTo>
                    <a:pt x="1056" y="11122"/>
                    <a:pt x="1079" y="11145"/>
                    <a:pt x="1102" y="11168"/>
                  </a:cubicBezTo>
                  <a:cubicBezTo>
                    <a:pt x="1148" y="11236"/>
                    <a:pt x="1194" y="11305"/>
                    <a:pt x="1240" y="11374"/>
                  </a:cubicBezTo>
                  <a:lnTo>
                    <a:pt x="1309" y="11455"/>
                  </a:lnTo>
                  <a:cubicBezTo>
                    <a:pt x="1378" y="11535"/>
                    <a:pt x="1447" y="11627"/>
                    <a:pt x="1527" y="11718"/>
                  </a:cubicBezTo>
                  <a:lnTo>
                    <a:pt x="14026" y="8023"/>
                  </a:lnTo>
                  <a:lnTo>
                    <a:pt x="14022" y="8011"/>
                  </a:lnTo>
                  <a:lnTo>
                    <a:pt x="14022" y="8011"/>
                  </a:lnTo>
                  <a:lnTo>
                    <a:pt x="184" y="6737"/>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44"/>
            <p:cNvSpPr/>
            <p:nvPr/>
          </p:nvSpPr>
          <p:spPr>
            <a:xfrm>
              <a:off x="2304209" y="2366908"/>
              <a:ext cx="63333" cy="125327"/>
            </a:xfrm>
            <a:custGeom>
              <a:rect b="b" l="l" r="r" t="t"/>
              <a:pathLst>
                <a:path extrusionOk="0" h="7771" w="3927">
                  <a:moveTo>
                    <a:pt x="3926" y="0"/>
                  </a:moveTo>
                  <a:cubicBezTo>
                    <a:pt x="3605" y="1240"/>
                    <a:pt x="2790" y="2433"/>
                    <a:pt x="1481" y="3501"/>
                  </a:cubicBezTo>
                  <a:cubicBezTo>
                    <a:pt x="1011" y="3868"/>
                    <a:pt x="517" y="4201"/>
                    <a:pt x="1" y="4499"/>
                  </a:cubicBezTo>
                  <a:lnTo>
                    <a:pt x="1" y="7770"/>
                  </a:lnTo>
                  <a:cubicBezTo>
                    <a:pt x="2182" y="6508"/>
                    <a:pt x="3490" y="4924"/>
                    <a:pt x="3915"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44"/>
            <p:cNvSpPr/>
            <p:nvPr/>
          </p:nvSpPr>
          <p:spPr>
            <a:xfrm>
              <a:off x="1941248" y="2405967"/>
              <a:ext cx="99233" cy="110328"/>
            </a:xfrm>
            <a:custGeom>
              <a:rect b="b" l="l" r="r" t="t"/>
              <a:pathLst>
                <a:path extrusionOk="0" h="6841" w="6153">
                  <a:moveTo>
                    <a:pt x="1" y="0"/>
                  </a:moveTo>
                  <a:lnTo>
                    <a:pt x="1" y="3271"/>
                  </a:lnTo>
                  <a:cubicBezTo>
                    <a:pt x="747" y="4097"/>
                    <a:pt x="1631" y="4809"/>
                    <a:pt x="2618" y="5360"/>
                  </a:cubicBezTo>
                  <a:cubicBezTo>
                    <a:pt x="3731" y="5991"/>
                    <a:pt x="4913" y="6485"/>
                    <a:pt x="6141" y="6840"/>
                  </a:cubicBezTo>
                  <a:lnTo>
                    <a:pt x="6153" y="3569"/>
                  </a:lnTo>
                  <a:cubicBezTo>
                    <a:pt x="4925" y="3214"/>
                    <a:pt x="3743" y="2709"/>
                    <a:pt x="2629" y="2077"/>
                  </a:cubicBezTo>
                  <a:cubicBezTo>
                    <a:pt x="2354" y="1928"/>
                    <a:pt x="2090" y="1768"/>
                    <a:pt x="1849" y="1595"/>
                  </a:cubicBezTo>
                  <a:cubicBezTo>
                    <a:pt x="1608" y="1435"/>
                    <a:pt x="1378" y="1263"/>
                    <a:pt x="1160" y="1090"/>
                  </a:cubicBezTo>
                  <a:cubicBezTo>
                    <a:pt x="942" y="907"/>
                    <a:pt x="735" y="735"/>
                    <a:pt x="540" y="551"/>
                  </a:cubicBezTo>
                  <a:cubicBezTo>
                    <a:pt x="345" y="367"/>
                    <a:pt x="173" y="184"/>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44"/>
            <p:cNvSpPr/>
            <p:nvPr/>
          </p:nvSpPr>
          <p:spPr>
            <a:xfrm>
              <a:off x="1941248" y="2346363"/>
              <a:ext cx="201594" cy="117182"/>
            </a:xfrm>
            <a:custGeom>
              <a:rect b="b" l="l" r="r" t="t"/>
              <a:pathLst>
                <a:path extrusionOk="0" h="7266" w="12500">
                  <a:moveTo>
                    <a:pt x="12500" y="0"/>
                  </a:moveTo>
                  <a:lnTo>
                    <a:pt x="1" y="3696"/>
                  </a:lnTo>
                  <a:cubicBezTo>
                    <a:pt x="173" y="3880"/>
                    <a:pt x="345" y="4063"/>
                    <a:pt x="540" y="4247"/>
                  </a:cubicBezTo>
                  <a:cubicBezTo>
                    <a:pt x="735" y="4431"/>
                    <a:pt x="942" y="4603"/>
                    <a:pt x="1160" y="4786"/>
                  </a:cubicBezTo>
                  <a:cubicBezTo>
                    <a:pt x="1367" y="4959"/>
                    <a:pt x="1608" y="5131"/>
                    <a:pt x="1849" y="5291"/>
                  </a:cubicBezTo>
                  <a:cubicBezTo>
                    <a:pt x="2090" y="5452"/>
                    <a:pt x="2354" y="5624"/>
                    <a:pt x="2618" y="5773"/>
                  </a:cubicBezTo>
                  <a:cubicBezTo>
                    <a:pt x="3743" y="6405"/>
                    <a:pt x="4925" y="6910"/>
                    <a:pt x="6153" y="7265"/>
                  </a:cubicBezTo>
                  <a:lnTo>
                    <a:pt x="125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44"/>
            <p:cNvSpPr/>
            <p:nvPr/>
          </p:nvSpPr>
          <p:spPr>
            <a:xfrm>
              <a:off x="2040459" y="2346363"/>
              <a:ext cx="138842" cy="131633"/>
            </a:xfrm>
            <a:custGeom>
              <a:rect b="b" l="l" r="r" t="t"/>
              <a:pathLst>
                <a:path extrusionOk="0" h="8162" w="8609">
                  <a:moveTo>
                    <a:pt x="6359" y="0"/>
                  </a:moveTo>
                  <a:lnTo>
                    <a:pt x="1" y="7265"/>
                  </a:lnTo>
                  <a:cubicBezTo>
                    <a:pt x="2023" y="7864"/>
                    <a:pt x="4242" y="8161"/>
                    <a:pt x="6465" y="8161"/>
                  </a:cubicBezTo>
                  <a:cubicBezTo>
                    <a:pt x="7181" y="8161"/>
                    <a:pt x="7898" y="8130"/>
                    <a:pt x="8609" y="8069"/>
                  </a:cubicBezTo>
                  <a:lnTo>
                    <a:pt x="635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44"/>
            <p:cNvSpPr/>
            <p:nvPr/>
          </p:nvSpPr>
          <p:spPr>
            <a:xfrm>
              <a:off x="2142814" y="2346363"/>
              <a:ext cx="161420" cy="130133"/>
            </a:xfrm>
            <a:custGeom>
              <a:rect b="b" l="l" r="r" t="t"/>
              <a:pathLst>
                <a:path extrusionOk="0" h="8069" w="10009">
                  <a:moveTo>
                    <a:pt x="1" y="0"/>
                  </a:moveTo>
                  <a:lnTo>
                    <a:pt x="2250" y="8069"/>
                  </a:lnTo>
                  <a:cubicBezTo>
                    <a:pt x="5097" y="7805"/>
                    <a:pt x="7828" y="7047"/>
                    <a:pt x="10009" y="5773"/>
                  </a:cubicBez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44"/>
            <p:cNvSpPr/>
            <p:nvPr/>
          </p:nvSpPr>
          <p:spPr>
            <a:xfrm>
              <a:off x="2179099" y="2439462"/>
              <a:ext cx="125133" cy="89782"/>
            </a:xfrm>
            <a:custGeom>
              <a:rect b="b" l="l" r="r" t="t"/>
              <a:pathLst>
                <a:path extrusionOk="0" h="5567" w="7759">
                  <a:moveTo>
                    <a:pt x="7759" y="0"/>
                  </a:moveTo>
                  <a:cubicBezTo>
                    <a:pt x="5578" y="1274"/>
                    <a:pt x="2847" y="2032"/>
                    <a:pt x="0" y="2296"/>
                  </a:cubicBezTo>
                  <a:lnTo>
                    <a:pt x="0" y="5567"/>
                  </a:lnTo>
                  <a:cubicBezTo>
                    <a:pt x="2835" y="5314"/>
                    <a:pt x="5567" y="4545"/>
                    <a:pt x="7759" y="3283"/>
                  </a:cubicBezTo>
                  <a:lnTo>
                    <a:pt x="77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44"/>
            <p:cNvSpPr/>
            <p:nvPr/>
          </p:nvSpPr>
          <p:spPr>
            <a:xfrm>
              <a:off x="2040281" y="2463523"/>
              <a:ext cx="139019" cy="67316"/>
            </a:xfrm>
            <a:custGeom>
              <a:rect b="b" l="l" r="r" t="t"/>
              <a:pathLst>
                <a:path extrusionOk="0" h="4174" w="8620">
                  <a:moveTo>
                    <a:pt x="0" y="0"/>
                  </a:moveTo>
                  <a:lnTo>
                    <a:pt x="0" y="3271"/>
                  </a:lnTo>
                  <a:cubicBezTo>
                    <a:pt x="2094" y="3875"/>
                    <a:pt x="4259" y="4174"/>
                    <a:pt x="6436" y="4174"/>
                  </a:cubicBezTo>
                  <a:cubicBezTo>
                    <a:pt x="7160" y="4174"/>
                    <a:pt x="7884" y="4141"/>
                    <a:pt x="8608" y="4075"/>
                  </a:cubicBezTo>
                  <a:lnTo>
                    <a:pt x="8620" y="804"/>
                  </a:lnTo>
                  <a:lnTo>
                    <a:pt x="8608" y="804"/>
                  </a:lnTo>
                  <a:cubicBezTo>
                    <a:pt x="7890" y="866"/>
                    <a:pt x="7165" y="898"/>
                    <a:pt x="6440" y="898"/>
                  </a:cubicBezTo>
                  <a:cubicBezTo>
                    <a:pt x="4232" y="898"/>
                    <a:pt x="2022" y="605"/>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7" name="Google Shape;2507;p44"/>
          <p:cNvGrpSpPr/>
          <p:nvPr/>
        </p:nvGrpSpPr>
        <p:grpSpPr>
          <a:xfrm>
            <a:off x="6189087" y="960610"/>
            <a:ext cx="512288" cy="431584"/>
            <a:chOff x="2577764" y="2194918"/>
            <a:chExt cx="422855" cy="356269"/>
          </a:xfrm>
        </p:grpSpPr>
        <p:grpSp>
          <p:nvGrpSpPr>
            <p:cNvPr id="2508" name="Google Shape;2508;p44"/>
            <p:cNvGrpSpPr/>
            <p:nvPr/>
          </p:nvGrpSpPr>
          <p:grpSpPr>
            <a:xfrm>
              <a:off x="2577764" y="2355085"/>
              <a:ext cx="422855" cy="196102"/>
              <a:chOff x="1957711" y="1893712"/>
              <a:chExt cx="429818" cy="199311"/>
            </a:xfrm>
          </p:grpSpPr>
          <p:sp>
            <p:nvSpPr>
              <p:cNvPr id="2509" name="Google Shape;2509;p44"/>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44"/>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1" name="Google Shape;2511;p44"/>
            <p:cNvGrpSpPr/>
            <p:nvPr/>
          </p:nvGrpSpPr>
          <p:grpSpPr>
            <a:xfrm>
              <a:off x="2577764" y="2301696"/>
              <a:ext cx="422855" cy="196102"/>
              <a:chOff x="1957711" y="1893712"/>
              <a:chExt cx="429818" cy="199311"/>
            </a:xfrm>
          </p:grpSpPr>
          <p:sp>
            <p:nvSpPr>
              <p:cNvPr id="2512" name="Google Shape;2512;p44"/>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44"/>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4" name="Google Shape;2514;p44"/>
            <p:cNvGrpSpPr/>
            <p:nvPr/>
          </p:nvGrpSpPr>
          <p:grpSpPr>
            <a:xfrm>
              <a:off x="2577764" y="2248307"/>
              <a:ext cx="422855" cy="196102"/>
              <a:chOff x="1957711" y="1893712"/>
              <a:chExt cx="429818" cy="199311"/>
            </a:xfrm>
          </p:grpSpPr>
          <p:sp>
            <p:nvSpPr>
              <p:cNvPr id="2515" name="Google Shape;2515;p44"/>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2516" name="Google Shape;2516;p44"/>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grpSp>
        <p:grpSp>
          <p:nvGrpSpPr>
            <p:cNvPr id="2517" name="Google Shape;2517;p44"/>
            <p:cNvGrpSpPr/>
            <p:nvPr/>
          </p:nvGrpSpPr>
          <p:grpSpPr>
            <a:xfrm>
              <a:off x="2577764" y="2194918"/>
              <a:ext cx="422855" cy="196102"/>
              <a:chOff x="1957711" y="1893712"/>
              <a:chExt cx="429818" cy="199311"/>
            </a:xfrm>
          </p:grpSpPr>
          <p:sp>
            <p:nvSpPr>
              <p:cNvPr id="2518" name="Google Shape;2518;p44"/>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2519" name="Google Shape;2519;p44"/>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520" name="Google Shape;2520;p44"/>
          <p:cNvGrpSpPr/>
          <p:nvPr/>
        </p:nvGrpSpPr>
        <p:grpSpPr>
          <a:xfrm>
            <a:off x="6249226" y="1272956"/>
            <a:ext cx="581324" cy="356145"/>
            <a:chOff x="1293855" y="3668534"/>
            <a:chExt cx="896137" cy="548930"/>
          </a:xfrm>
        </p:grpSpPr>
        <p:grpSp>
          <p:nvGrpSpPr>
            <p:cNvPr id="2521" name="Google Shape;2521;p44"/>
            <p:cNvGrpSpPr/>
            <p:nvPr/>
          </p:nvGrpSpPr>
          <p:grpSpPr>
            <a:xfrm>
              <a:off x="2109599" y="3668534"/>
              <a:ext cx="80392" cy="527901"/>
              <a:chOff x="2109599" y="3668534"/>
              <a:chExt cx="80392" cy="527901"/>
            </a:xfrm>
          </p:grpSpPr>
          <p:sp>
            <p:nvSpPr>
              <p:cNvPr id="2522" name="Google Shape;2522;p44"/>
              <p:cNvSpPr/>
              <p:nvPr/>
            </p:nvSpPr>
            <p:spPr>
              <a:xfrm>
                <a:off x="2109599" y="3668534"/>
                <a:ext cx="80160" cy="46302"/>
              </a:xfrm>
              <a:custGeom>
                <a:rect b="b" l="l" r="r" t="t"/>
                <a:pathLst>
                  <a:path extrusionOk="0" h="2400" w="4155">
                    <a:moveTo>
                      <a:pt x="2238" y="1"/>
                    </a:moveTo>
                    <a:lnTo>
                      <a:pt x="0" y="1263"/>
                    </a:lnTo>
                    <a:lnTo>
                      <a:pt x="1917" y="2399"/>
                    </a:lnTo>
                    <a:lnTo>
                      <a:pt x="4155" y="1137"/>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44"/>
              <p:cNvSpPr/>
              <p:nvPr/>
            </p:nvSpPr>
            <p:spPr>
              <a:xfrm>
                <a:off x="2109599" y="3692900"/>
                <a:ext cx="36984" cy="503534"/>
              </a:xfrm>
              <a:custGeom>
                <a:rect b="b" l="l" r="r" t="t"/>
                <a:pathLst>
                  <a:path extrusionOk="0" h="26100" w="1917">
                    <a:moveTo>
                      <a:pt x="0" y="0"/>
                    </a:moveTo>
                    <a:lnTo>
                      <a:pt x="12" y="24975"/>
                    </a:lnTo>
                    <a:lnTo>
                      <a:pt x="1917" y="26099"/>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44"/>
              <p:cNvSpPr/>
              <p:nvPr/>
            </p:nvSpPr>
            <p:spPr>
              <a:xfrm>
                <a:off x="2146564" y="3690450"/>
                <a:ext cx="43427" cy="505984"/>
              </a:xfrm>
              <a:custGeom>
                <a:rect b="b" l="l" r="r" t="t"/>
                <a:pathLst>
                  <a:path extrusionOk="0" h="26227" w="2251">
                    <a:moveTo>
                      <a:pt x="2239" y="1"/>
                    </a:moveTo>
                    <a:lnTo>
                      <a:pt x="1" y="1263"/>
                    </a:lnTo>
                    <a:lnTo>
                      <a:pt x="1" y="26226"/>
                    </a:lnTo>
                    <a:lnTo>
                      <a:pt x="2250" y="24964"/>
                    </a:lnTo>
                    <a:lnTo>
                      <a:pt x="22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5" name="Google Shape;2525;p44"/>
            <p:cNvGrpSpPr/>
            <p:nvPr/>
          </p:nvGrpSpPr>
          <p:grpSpPr>
            <a:xfrm>
              <a:off x="2019021" y="3719234"/>
              <a:ext cx="80180" cy="479631"/>
              <a:chOff x="2019021" y="3719234"/>
              <a:chExt cx="80180" cy="479631"/>
            </a:xfrm>
          </p:grpSpPr>
          <p:sp>
            <p:nvSpPr>
              <p:cNvPr id="2526" name="Google Shape;2526;p44"/>
              <p:cNvSpPr/>
              <p:nvPr/>
            </p:nvSpPr>
            <p:spPr>
              <a:xfrm>
                <a:off x="2019021" y="3719234"/>
                <a:ext cx="80180" cy="46090"/>
              </a:xfrm>
              <a:custGeom>
                <a:rect b="b" l="l" r="r" t="t"/>
                <a:pathLst>
                  <a:path extrusionOk="0" h="2389" w="4156">
                    <a:moveTo>
                      <a:pt x="2239" y="1"/>
                    </a:moveTo>
                    <a:lnTo>
                      <a:pt x="1" y="1263"/>
                    </a:lnTo>
                    <a:lnTo>
                      <a:pt x="1918" y="2388"/>
                    </a:lnTo>
                    <a:lnTo>
                      <a:pt x="4156" y="1126"/>
                    </a:lnTo>
                    <a:lnTo>
                      <a:pt x="223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44"/>
              <p:cNvSpPr/>
              <p:nvPr/>
            </p:nvSpPr>
            <p:spPr>
              <a:xfrm>
                <a:off x="2019021" y="3743601"/>
                <a:ext cx="37003" cy="455264"/>
              </a:xfrm>
              <a:custGeom>
                <a:rect b="b" l="l" r="r" t="t"/>
                <a:pathLst>
                  <a:path extrusionOk="0" h="23598" w="1918">
                    <a:moveTo>
                      <a:pt x="1" y="0"/>
                    </a:moveTo>
                    <a:lnTo>
                      <a:pt x="12" y="22473"/>
                    </a:lnTo>
                    <a:lnTo>
                      <a:pt x="1918" y="23598"/>
                    </a:lnTo>
                    <a:lnTo>
                      <a:pt x="1918" y="1125"/>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44"/>
              <p:cNvSpPr/>
              <p:nvPr/>
            </p:nvSpPr>
            <p:spPr>
              <a:xfrm>
                <a:off x="2056005" y="3740938"/>
                <a:ext cx="43196" cy="457927"/>
              </a:xfrm>
              <a:custGeom>
                <a:rect b="b" l="l" r="r" t="t"/>
                <a:pathLst>
                  <a:path extrusionOk="0" h="23736" w="2239">
                    <a:moveTo>
                      <a:pt x="2239" y="1"/>
                    </a:moveTo>
                    <a:lnTo>
                      <a:pt x="1" y="1263"/>
                    </a:lnTo>
                    <a:lnTo>
                      <a:pt x="1" y="23736"/>
                    </a:lnTo>
                    <a:lnTo>
                      <a:pt x="2239" y="22473"/>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9" name="Google Shape;2529;p44"/>
            <p:cNvGrpSpPr/>
            <p:nvPr/>
          </p:nvGrpSpPr>
          <p:grpSpPr>
            <a:xfrm>
              <a:off x="1928250" y="3769723"/>
              <a:ext cx="80392" cy="431573"/>
              <a:chOff x="1928250" y="3769723"/>
              <a:chExt cx="80392" cy="431573"/>
            </a:xfrm>
          </p:grpSpPr>
          <p:sp>
            <p:nvSpPr>
              <p:cNvPr id="2530" name="Google Shape;2530;p44"/>
              <p:cNvSpPr/>
              <p:nvPr/>
            </p:nvSpPr>
            <p:spPr>
              <a:xfrm>
                <a:off x="1928250" y="3769723"/>
                <a:ext cx="80392" cy="46302"/>
              </a:xfrm>
              <a:custGeom>
                <a:rect b="b" l="l" r="r" t="t"/>
                <a:pathLst>
                  <a:path extrusionOk="0" h="2400" w="4167">
                    <a:moveTo>
                      <a:pt x="2250" y="1"/>
                    </a:moveTo>
                    <a:lnTo>
                      <a:pt x="0" y="1263"/>
                    </a:lnTo>
                    <a:lnTo>
                      <a:pt x="1917" y="2399"/>
                    </a:lnTo>
                    <a:lnTo>
                      <a:pt x="4166" y="1137"/>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44"/>
              <p:cNvSpPr/>
              <p:nvPr/>
            </p:nvSpPr>
            <p:spPr>
              <a:xfrm>
                <a:off x="1928250" y="3794089"/>
                <a:ext cx="37215" cy="407207"/>
              </a:xfrm>
              <a:custGeom>
                <a:rect b="b" l="l" r="r" t="t"/>
                <a:pathLst>
                  <a:path extrusionOk="0" h="21107" w="1929">
                    <a:moveTo>
                      <a:pt x="0" y="0"/>
                    </a:moveTo>
                    <a:lnTo>
                      <a:pt x="12" y="19982"/>
                    </a:lnTo>
                    <a:lnTo>
                      <a:pt x="1928" y="21107"/>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44"/>
              <p:cNvSpPr/>
              <p:nvPr/>
            </p:nvSpPr>
            <p:spPr>
              <a:xfrm>
                <a:off x="1965214" y="3791639"/>
                <a:ext cx="43427" cy="409657"/>
              </a:xfrm>
              <a:custGeom>
                <a:rect b="b" l="l" r="r" t="t"/>
                <a:pathLst>
                  <a:path extrusionOk="0" h="21234" w="2251">
                    <a:moveTo>
                      <a:pt x="2250" y="1"/>
                    </a:moveTo>
                    <a:lnTo>
                      <a:pt x="1" y="1263"/>
                    </a:lnTo>
                    <a:lnTo>
                      <a:pt x="12" y="21234"/>
                    </a:lnTo>
                    <a:lnTo>
                      <a:pt x="2250" y="19971"/>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3" name="Google Shape;2533;p44"/>
            <p:cNvGrpSpPr/>
            <p:nvPr/>
          </p:nvGrpSpPr>
          <p:grpSpPr>
            <a:xfrm>
              <a:off x="1837672" y="3820443"/>
              <a:ext cx="80411" cy="383072"/>
              <a:chOff x="1837672" y="3820443"/>
              <a:chExt cx="80411" cy="383072"/>
            </a:xfrm>
          </p:grpSpPr>
          <p:sp>
            <p:nvSpPr>
              <p:cNvPr id="2534" name="Google Shape;2534;p44"/>
              <p:cNvSpPr/>
              <p:nvPr/>
            </p:nvSpPr>
            <p:spPr>
              <a:xfrm>
                <a:off x="1837672" y="3820443"/>
                <a:ext cx="80180" cy="46070"/>
              </a:xfrm>
              <a:custGeom>
                <a:rect b="b" l="l" r="r" t="t"/>
                <a:pathLst>
                  <a:path extrusionOk="0" h="2388" w="4156">
                    <a:moveTo>
                      <a:pt x="2239" y="0"/>
                    </a:moveTo>
                    <a:lnTo>
                      <a:pt x="1" y="1263"/>
                    </a:lnTo>
                    <a:lnTo>
                      <a:pt x="1918" y="2387"/>
                    </a:lnTo>
                    <a:lnTo>
                      <a:pt x="4156"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44"/>
              <p:cNvSpPr/>
              <p:nvPr/>
            </p:nvSpPr>
            <p:spPr>
              <a:xfrm>
                <a:off x="1837672" y="3844790"/>
                <a:ext cx="37235" cy="358725"/>
              </a:xfrm>
              <a:custGeom>
                <a:rect b="b" l="l" r="r" t="t"/>
                <a:pathLst>
                  <a:path extrusionOk="0" h="18594" w="1930">
                    <a:moveTo>
                      <a:pt x="1" y="1"/>
                    </a:moveTo>
                    <a:lnTo>
                      <a:pt x="12" y="17469"/>
                    </a:lnTo>
                    <a:lnTo>
                      <a:pt x="1929" y="18594"/>
                    </a:lnTo>
                    <a:lnTo>
                      <a:pt x="1918"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44"/>
              <p:cNvSpPr/>
              <p:nvPr/>
            </p:nvSpPr>
            <p:spPr>
              <a:xfrm>
                <a:off x="1874655" y="3842128"/>
                <a:ext cx="43427" cy="361387"/>
              </a:xfrm>
              <a:custGeom>
                <a:rect b="b" l="l" r="r" t="t"/>
                <a:pathLst>
                  <a:path extrusionOk="0" h="18732" w="2251">
                    <a:moveTo>
                      <a:pt x="2239" y="1"/>
                    </a:moveTo>
                    <a:lnTo>
                      <a:pt x="1" y="1263"/>
                    </a:lnTo>
                    <a:lnTo>
                      <a:pt x="12" y="18732"/>
                    </a:lnTo>
                    <a:lnTo>
                      <a:pt x="2250" y="17469"/>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7" name="Google Shape;2537;p44"/>
            <p:cNvGrpSpPr/>
            <p:nvPr/>
          </p:nvGrpSpPr>
          <p:grpSpPr>
            <a:xfrm>
              <a:off x="1747113" y="3870912"/>
              <a:ext cx="80411" cy="335034"/>
              <a:chOff x="1747113" y="3870912"/>
              <a:chExt cx="80411" cy="335034"/>
            </a:xfrm>
          </p:grpSpPr>
          <p:sp>
            <p:nvSpPr>
              <p:cNvPr id="2538" name="Google Shape;2538;p44"/>
              <p:cNvSpPr/>
              <p:nvPr/>
            </p:nvSpPr>
            <p:spPr>
              <a:xfrm>
                <a:off x="1747113" y="3870912"/>
                <a:ext cx="80180" cy="46302"/>
              </a:xfrm>
              <a:custGeom>
                <a:rect b="b" l="l" r="r" t="t"/>
                <a:pathLst>
                  <a:path extrusionOk="0" h="2400" w="4156">
                    <a:moveTo>
                      <a:pt x="2239" y="1"/>
                    </a:moveTo>
                    <a:lnTo>
                      <a:pt x="1" y="1263"/>
                    </a:lnTo>
                    <a:lnTo>
                      <a:pt x="1917" y="2400"/>
                    </a:lnTo>
                    <a:lnTo>
                      <a:pt x="4156" y="1137"/>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44"/>
              <p:cNvSpPr/>
              <p:nvPr/>
            </p:nvSpPr>
            <p:spPr>
              <a:xfrm>
                <a:off x="1747113" y="3895278"/>
                <a:ext cx="37003" cy="310667"/>
              </a:xfrm>
              <a:custGeom>
                <a:rect b="b" l="l" r="r" t="t"/>
                <a:pathLst>
                  <a:path extrusionOk="0" h="16103" w="1918">
                    <a:moveTo>
                      <a:pt x="1" y="0"/>
                    </a:moveTo>
                    <a:lnTo>
                      <a:pt x="12" y="14978"/>
                    </a:lnTo>
                    <a:lnTo>
                      <a:pt x="1917" y="16103"/>
                    </a:lnTo>
                    <a:lnTo>
                      <a:pt x="1917" y="1137"/>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44"/>
              <p:cNvSpPr/>
              <p:nvPr/>
            </p:nvSpPr>
            <p:spPr>
              <a:xfrm>
                <a:off x="1784096" y="3892848"/>
                <a:ext cx="43427" cy="313098"/>
              </a:xfrm>
              <a:custGeom>
                <a:rect b="b" l="l" r="r" t="t"/>
                <a:pathLst>
                  <a:path extrusionOk="0" h="16229" w="2251">
                    <a:moveTo>
                      <a:pt x="2239" y="0"/>
                    </a:moveTo>
                    <a:lnTo>
                      <a:pt x="0" y="1263"/>
                    </a:lnTo>
                    <a:lnTo>
                      <a:pt x="0" y="16229"/>
                    </a:lnTo>
                    <a:lnTo>
                      <a:pt x="2250" y="14966"/>
                    </a:lnTo>
                    <a:lnTo>
                      <a:pt x="223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1" name="Google Shape;2541;p44"/>
            <p:cNvGrpSpPr/>
            <p:nvPr/>
          </p:nvGrpSpPr>
          <p:grpSpPr>
            <a:xfrm>
              <a:off x="1656341" y="3921632"/>
              <a:ext cx="80392" cy="286532"/>
              <a:chOff x="1656341" y="3921632"/>
              <a:chExt cx="80392" cy="286532"/>
            </a:xfrm>
          </p:grpSpPr>
          <p:sp>
            <p:nvSpPr>
              <p:cNvPr id="2542" name="Google Shape;2542;p44"/>
              <p:cNvSpPr/>
              <p:nvPr/>
            </p:nvSpPr>
            <p:spPr>
              <a:xfrm>
                <a:off x="1656341" y="3921632"/>
                <a:ext cx="80392" cy="46070"/>
              </a:xfrm>
              <a:custGeom>
                <a:rect b="b" l="l" r="r" t="t"/>
                <a:pathLst>
                  <a:path extrusionOk="0" h="2388" w="4167">
                    <a:moveTo>
                      <a:pt x="2250" y="0"/>
                    </a:moveTo>
                    <a:lnTo>
                      <a:pt x="0" y="1263"/>
                    </a:lnTo>
                    <a:lnTo>
                      <a:pt x="1928" y="2387"/>
                    </a:lnTo>
                    <a:lnTo>
                      <a:pt x="4166" y="1125"/>
                    </a:lnTo>
                    <a:lnTo>
                      <a:pt x="2250"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44"/>
              <p:cNvSpPr/>
              <p:nvPr/>
            </p:nvSpPr>
            <p:spPr>
              <a:xfrm>
                <a:off x="1656341" y="3945979"/>
                <a:ext cx="37215" cy="262185"/>
              </a:xfrm>
              <a:custGeom>
                <a:rect b="b" l="l" r="r" t="t"/>
                <a:pathLst>
                  <a:path extrusionOk="0" h="13590" w="1929">
                    <a:moveTo>
                      <a:pt x="0" y="1"/>
                    </a:moveTo>
                    <a:lnTo>
                      <a:pt x="12" y="12465"/>
                    </a:lnTo>
                    <a:lnTo>
                      <a:pt x="1928" y="13590"/>
                    </a:lnTo>
                    <a:lnTo>
                      <a:pt x="1928" y="1125"/>
                    </a:lnTo>
                    <a:lnTo>
                      <a:pt x="0"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44"/>
              <p:cNvSpPr/>
              <p:nvPr/>
            </p:nvSpPr>
            <p:spPr>
              <a:xfrm>
                <a:off x="1693537" y="3943317"/>
                <a:ext cx="43196" cy="264847"/>
              </a:xfrm>
              <a:custGeom>
                <a:rect b="b" l="l" r="r" t="t"/>
                <a:pathLst>
                  <a:path extrusionOk="0" h="13728" w="2239">
                    <a:moveTo>
                      <a:pt x="2238" y="1"/>
                    </a:moveTo>
                    <a:lnTo>
                      <a:pt x="0" y="1263"/>
                    </a:lnTo>
                    <a:lnTo>
                      <a:pt x="0" y="13728"/>
                    </a:lnTo>
                    <a:lnTo>
                      <a:pt x="2238" y="12465"/>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5" name="Google Shape;2545;p44"/>
            <p:cNvGrpSpPr/>
            <p:nvPr/>
          </p:nvGrpSpPr>
          <p:grpSpPr>
            <a:xfrm>
              <a:off x="1565763" y="3972101"/>
              <a:ext cx="80411" cy="238494"/>
              <a:chOff x="1565763" y="3972101"/>
              <a:chExt cx="80411" cy="238494"/>
            </a:xfrm>
          </p:grpSpPr>
          <p:sp>
            <p:nvSpPr>
              <p:cNvPr id="2546" name="Google Shape;2546;p44"/>
              <p:cNvSpPr/>
              <p:nvPr/>
            </p:nvSpPr>
            <p:spPr>
              <a:xfrm>
                <a:off x="1565763" y="3972101"/>
                <a:ext cx="80411" cy="46090"/>
              </a:xfrm>
              <a:custGeom>
                <a:rect b="b" l="l" r="r" t="t"/>
                <a:pathLst>
                  <a:path extrusionOk="0" h="2389" w="4168">
                    <a:moveTo>
                      <a:pt x="2250" y="1"/>
                    </a:moveTo>
                    <a:lnTo>
                      <a:pt x="1" y="1263"/>
                    </a:lnTo>
                    <a:lnTo>
                      <a:pt x="1918" y="2388"/>
                    </a:lnTo>
                    <a:lnTo>
                      <a:pt x="4167" y="1126"/>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44"/>
              <p:cNvSpPr/>
              <p:nvPr/>
            </p:nvSpPr>
            <p:spPr>
              <a:xfrm>
                <a:off x="1565763" y="3996468"/>
                <a:ext cx="37235" cy="214127"/>
              </a:xfrm>
              <a:custGeom>
                <a:rect b="b" l="l" r="r" t="t"/>
                <a:pathLst>
                  <a:path extrusionOk="0" h="11099" w="1930">
                    <a:moveTo>
                      <a:pt x="1" y="0"/>
                    </a:moveTo>
                    <a:lnTo>
                      <a:pt x="12" y="9974"/>
                    </a:lnTo>
                    <a:lnTo>
                      <a:pt x="1929" y="11099"/>
                    </a:lnTo>
                    <a:lnTo>
                      <a:pt x="1918" y="112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44"/>
              <p:cNvSpPr/>
              <p:nvPr/>
            </p:nvSpPr>
            <p:spPr>
              <a:xfrm>
                <a:off x="1602747" y="3993805"/>
                <a:ext cx="43427" cy="216790"/>
              </a:xfrm>
              <a:custGeom>
                <a:rect b="b" l="l" r="r" t="t"/>
                <a:pathLst>
                  <a:path extrusionOk="0" h="11237" w="2251">
                    <a:moveTo>
                      <a:pt x="2250" y="1"/>
                    </a:moveTo>
                    <a:lnTo>
                      <a:pt x="1" y="1263"/>
                    </a:lnTo>
                    <a:lnTo>
                      <a:pt x="12" y="11237"/>
                    </a:lnTo>
                    <a:lnTo>
                      <a:pt x="2250" y="9974"/>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9" name="Google Shape;2549;p44"/>
            <p:cNvGrpSpPr/>
            <p:nvPr/>
          </p:nvGrpSpPr>
          <p:grpSpPr>
            <a:xfrm>
              <a:off x="1475204" y="4022821"/>
              <a:ext cx="80392" cy="189993"/>
              <a:chOff x="1475204" y="4022821"/>
              <a:chExt cx="80392" cy="189993"/>
            </a:xfrm>
          </p:grpSpPr>
          <p:sp>
            <p:nvSpPr>
              <p:cNvPr id="2550" name="Google Shape;2550;p44"/>
              <p:cNvSpPr/>
              <p:nvPr/>
            </p:nvSpPr>
            <p:spPr>
              <a:xfrm>
                <a:off x="1475204" y="4022821"/>
                <a:ext cx="80180" cy="46070"/>
              </a:xfrm>
              <a:custGeom>
                <a:rect b="b" l="l" r="r" t="t"/>
                <a:pathLst>
                  <a:path extrusionOk="0" h="2388" w="4156">
                    <a:moveTo>
                      <a:pt x="2239" y="0"/>
                    </a:moveTo>
                    <a:lnTo>
                      <a:pt x="1" y="1263"/>
                    </a:lnTo>
                    <a:lnTo>
                      <a:pt x="1917" y="2387"/>
                    </a:lnTo>
                    <a:lnTo>
                      <a:pt x="4155"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44"/>
              <p:cNvSpPr/>
              <p:nvPr/>
            </p:nvSpPr>
            <p:spPr>
              <a:xfrm>
                <a:off x="1475204" y="4047168"/>
                <a:ext cx="37003" cy="165645"/>
              </a:xfrm>
              <a:custGeom>
                <a:rect b="b" l="l" r="r" t="t"/>
                <a:pathLst>
                  <a:path extrusionOk="0" h="8586" w="1918">
                    <a:moveTo>
                      <a:pt x="1" y="1"/>
                    </a:moveTo>
                    <a:lnTo>
                      <a:pt x="12" y="7461"/>
                    </a:lnTo>
                    <a:lnTo>
                      <a:pt x="1917" y="8586"/>
                    </a:lnTo>
                    <a:lnTo>
                      <a:pt x="1917"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44"/>
              <p:cNvSpPr/>
              <p:nvPr/>
            </p:nvSpPr>
            <p:spPr>
              <a:xfrm>
                <a:off x="1512188" y="4044506"/>
                <a:ext cx="43408" cy="168308"/>
              </a:xfrm>
              <a:custGeom>
                <a:rect b="b" l="l" r="r" t="t"/>
                <a:pathLst>
                  <a:path extrusionOk="0" h="8724" w="2250">
                    <a:moveTo>
                      <a:pt x="2238" y="1"/>
                    </a:moveTo>
                    <a:lnTo>
                      <a:pt x="0" y="1263"/>
                    </a:lnTo>
                    <a:lnTo>
                      <a:pt x="0" y="8724"/>
                    </a:lnTo>
                    <a:lnTo>
                      <a:pt x="2250" y="7461"/>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3" name="Google Shape;2553;p44"/>
            <p:cNvGrpSpPr/>
            <p:nvPr/>
          </p:nvGrpSpPr>
          <p:grpSpPr>
            <a:xfrm>
              <a:off x="1384645" y="4073310"/>
              <a:ext cx="80180" cy="141935"/>
              <a:chOff x="1384645" y="4073310"/>
              <a:chExt cx="80180" cy="141935"/>
            </a:xfrm>
          </p:grpSpPr>
          <p:sp>
            <p:nvSpPr>
              <p:cNvPr id="2554" name="Google Shape;2554;p44"/>
              <p:cNvSpPr/>
              <p:nvPr/>
            </p:nvSpPr>
            <p:spPr>
              <a:xfrm>
                <a:off x="1384645" y="4073310"/>
                <a:ext cx="80180" cy="46070"/>
              </a:xfrm>
              <a:custGeom>
                <a:rect b="b" l="l" r="r" t="t"/>
                <a:pathLst>
                  <a:path extrusionOk="0" h="2388" w="4156">
                    <a:moveTo>
                      <a:pt x="2239" y="0"/>
                    </a:moveTo>
                    <a:lnTo>
                      <a:pt x="0" y="1263"/>
                    </a:lnTo>
                    <a:lnTo>
                      <a:pt x="1917" y="2387"/>
                    </a:lnTo>
                    <a:lnTo>
                      <a:pt x="4155" y="1125"/>
                    </a:lnTo>
                    <a:lnTo>
                      <a:pt x="223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44"/>
              <p:cNvSpPr/>
              <p:nvPr/>
            </p:nvSpPr>
            <p:spPr>
              <a:xfrm>
                <a:off x="1384645" y="4097657"/>
                <a:ext cx="37003" cy="117588"/>
              </a:xfrm>
              <a:custGeom>
                <a:rect b="b" l="l" r="r" t="t"/>
                <a:pathLst>
                  <a:path extrusionOk="0" h="6095" w="1918">
                    <a:moveTo>
                      <a:pt x="0" y="1"/>
                    </a:moveTo>
                    <a:lnTo>
                      <a:pt x="12" y="4970"/>
                    </a:lnTo>
                    <a:lnTo>
                      <a:pt x="1917" y="6095"/>
                    </a:lnTo>
                    <a:lnTo>
                      <a:pt x="1917" y="1125"/>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44"/>
              <p:cNvSpPr/>
              <p:nvPr/>
            </p:nvSpPr>
            <p:spPr>
              <a:xfrm>
                <a:off x="1421629" y="4094994"/>
                <a:ext cx="43196" cy="120250"/>
              </a:xfrm>
              <a:custGeom>
                <a:rect b="b" l="l" r="r" t="t"/>
                <a:pathLst>
                  <a:path extrusionOk="0" h="6233" w="2239">
                    <a:moveTo>
                      <a:pt x="2238" y="1"/>
                    </a:moveTo>
                    <a:lnTo>
                      <a:pt x="0" y="1263"/>
                    </a:lnTo>
                    <a:lnTo>
                      <a:pt x="0" y="6233"/>
                    </a:lnTo>
                    <a:lnTo>
                      <a:pt x="2238" y="4970"/>
                    </a:lnTo>
                    <a:lnTo>
                      <a:pt x="223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7" name="Google Shape;2557;p44"/>
            <p:cNvGrpSpPr/>
            <p:nvPr/>
          </p:nvGrpSpPr>
          <p:grpSpPr>
            <a:xfrm>
              <a:off x="1293855" y="4123779"/>
              <a:ext cx="80411" cy="93684"/>
              <a:chOff x="1293855" y="4123779"/>
              <a:chExt cx="80411" cy="93684"/>
            </a:xfrm>
          </p:grpSpPr>
          <p:sp>
            <p:nvSpPr>
              <p:cNvPr id="2558" name="Google Shape;2558;p44"/>
              <p:cNvSpPr/>
              <p:nvPr/>
            </p:nvSpPr>
            <p:spPr>
              <a:xfrm>
                <a:off x="1293855" y="4123779"/>
                <a:ext cx="80411" cy="46302"/>
              </a:xfrm>
              <a:custGeom>
                <a:rect b="b" l="l" r="r" t="t"/>
                <a:pathLst>
                  <a:path extrusionOk="0" h="2400" w="4168">
                    <a:moveTo>
                      <a:pt x="2250" y="1"/>
                    </a:moveTo>
                    <a:lnTo>
                      <a:pt x="1" y="1263"/>
                    </a:lnTo>
                    <a:lnTo>
                      <a:pt x="1917" y="2400"/>
                    </a:lnTo>
                    <a:lnTo>
                      <a:pt x="4167" y="1137"/>
                    </a:lnTo>
                    <a:lnTo>
                      <a:pt x="225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44"/>
              <p:cNvSpPr/>
              <p:nvPr/>
            </p:nvSpPr>
            <p:spPr>
              <a:xfrm>
                <a:off x="1293855" y="4148145"/>
                <a:ext cx="37215" cy="69318"/>
              </a:xfrm>
              <a:custGeom>
                <a:rect b="b" l="l" r="r" t="t"/>
                <a:pathLst>
                  <a:path extrusionOk="0" h="3593" w="1929">
                    <a:moveTo>
                      <a:pt x="1" y="0"/>
                    </a:moveTo>
                    <a:lnTo>
                      <a:pt x="12" y="2468"/>
                    </a:lnTo>
                    <a:lnTo>
                      <a:pt x="1929" y="3593"/>
                    </a:lnTo>
                    <a:lnTo>
                      <a:pt x="1917" y="1137"/>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44"/>
              <p:cNvSpPr/>
              <p:nvPr/>
            </p:nvSpPr>
            <p:spPr>
              <a:xfrm>
                <a:off x="1330838" y="4145714"/>
                <a:ext cx="43427" cy="71749"/>
              </a:xfrm>
              <a:custGeom>
                <a:rect b="b" l="l" r="r" t="t"/>
                <a:pathLst>
                  <a:path extrusionOk="0" h="3719" w="2251">
                    <a:moveTo>
                      <a:pt x="2250" y="0"/>
                    </a:moveTo>
                    <a:lnTo>
                      <a:pt x="0" y="1263"/>
                    </a:lnTo>
                    <a:lnTo>
                      <a:pt x="12" y="3719"/>
                    </a:lnTo>
                    <a:lnTo>
                      <a:pt x="2250" y="2456"/>
                    </a:lnTo>
                    <a:lnTo>
                      <a:pt x="22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561" name="Google Shape;2561;p44"/>
          <p:cNvGrpSpPr/>
          <p:nvPr/>
        </p:nvGrpSpPr>
        <p:grpSpPr>
          <a:xfrm>
            <a:off x="6906078" y="1307440"/>
            <a:ext cx="576155" cy="321661"/>
            <a:chOff x="2306421" y="3721685"/>
            <a:chExt cx="888169" cy="495779"/>
          </a:xfrm>
        </p:grpSpPr>
        <p:grpSp>
          <p:nvGrpSpPr>
            <p:cNvPr id="2562" name="Google Shape;2562;p44"/>
            <p:cNvGrpSpPr/>
            <p:nvPr/>
          </p:nvGrpSpPr>
          <p:grpSpPr>
            <a:xfrm>
              <a:off x="3123054" y="3721685"/>
              <a:ext cx="71537" cy="495779"/>
              <a:chOff x="3123054" y="3721685"/>
              <a:chExt cx="71537" cy="495779"/>
            </a:xfrm>
          </p:grpSpPr>
          <p:sp>
            <p:nvSpPr>
              <p:cNvPr id="2563" name="Google Shape;2563;p44"/>
              <p:cNvSpPr/>
              <p:nvPr/>
            </p:nvSpPr>
            <p:spPr>
              <a:xfrm>
                <a:off x="3123054" y="3740051"/>
                <a:ext cx="71537" cy="477412"/>
              </a:xfrm>
              <a:custGeom>
                <a:rect b="b" l="l" r="r" t="t"/>
                <a:pathLst>
                  <a:path extrusionOk="0" h="24746" w="3708">
                    <a:moveTo>
                      <a:pt x="0" y="1"/>
                    </a:moveTo>
                    <a:lnTo>
                      <a:pt x="0" y="23793"/>
                    </a:lnTo>
                    <a:cubicBezTo>
                      <a:pt x="0" y="24321"/>
                      <a:pt x="826" y="24746"/>
                      <a:pt x="1848" y="24746"/>
                    </a:cubicBezTo>
                    <a:cubicBezTo>
                      <a:pt x="2869" y="24746"/>
                      <a:pt x="3707" y="24321"/>
                      <a:pt x="3707" y="23793"/>
                    </a:cubicBezTo>
                    <a:lnTo>
                      <a:pt x="3707" y="1"/>
                    </a:lnTo>
                    <a:cubicBezTo>
                      <a:pt x="3707" y="517"/>
                      <a:pt x="2881" y="942"/>
                      <a:pt x="1848" y="942"/>
                    </a:cubicBezTo>
                    <a:cubicBezTo>
                      <a:pt x="826" y="942"/>
                      <a:pt x="0" y="517"/>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44"/>
              <p:cNvSpPr/>
              <p:nvPr/>
            </p:nvSpPr>
            <p:spPr>
              <a:xfrm>
                <a:off x="3123054" y="3721685"/>
                <a:ext cx="71537" cy="36540"/>
              </a:xfrm>
              <a:custGeom>
                <a:rect b="b" l="l" r="r" t="t"/>
                <a:pathLst>
                  <a:path extrusionOk="0" h="1894" w="3708">
                    <a:moveTo>
                      <a:pt x="1848" y="0"/>
                    </a:moveTo>
                    <a:cubicBezTo>
                      <a:pt x="826" y="0"/>
                      <a:pt x="0" y="425"/>
                      <a:pt x="0" y="953"/>
                    </a:cubicBezTo>
                    <a:cubicBezTo>
                      <a:pt x="0" y="1469"/>
                      <a:pt x="826" y="1894"/>
                      <a:pt x="1848" y="1894"/>
                    </a:cubicBezTo>
                    <a:cubicBezTo>
                      <a:pt x="2881" y="1894"/>
                      <a:pt x="3707" y="1469"/>
                      <a:pt x="3707" y="953"/>
                    </a:cubicBezTo>
                    <a:cubicBezTo>
                      <a:pt x="3707" y="425"/>
                      <a:pt x="2881" y="0"/>
                      <a:pt x="18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5" name="Google Shape;2565;p44"/>
            <p:cNvGrpSpPr/>
            <p:nvPr/>
          </p:nvGrpSpPr>
          <p:grpSpPr>
            <a:xfrm>
              <a:off x="3032475" y="3769067"/>
              <a:ext cx="71324" cy="448396"/>
              <a:chOff x="3032475" y="3769067"/>
              <a:chExt cx="71324" cy="448396"/>
            </a:xfrm>
          </p:grpSpPr>
          <p:sp>
            <p:nvSpPr>
              <p:cNvPr id="2566" name="Google Shape;2566;p44"/>
              <p:cNvSpPr/>
              <p:nvPr/>
            </p:nvSpPr>
            <p:spPr>
              <a:xfrm>
                <a:off x="3032475" y="3787221"/>
                <a:ext cx="71324" cy="430242"/>
              </a:xfrm>
              <a:custGeom>
                <a:rect b="b" l="l" r="r" t="t"/>
                <a:pathLst>
                  <a:path extrusionOk="0" h="22301" w="3697">
                    <a:moveTo>
                      <a:pt x="1" y="0"/>
                    </a:moveTo>
                    <a:lnTo>
                      <a:pt x="1" y="21348"/>
                    </a:lnTo>
                    <a:cubicBezTo>
                      <a:pt x="1" y="21876"/>
                      <a:pt x="827" y="22301"/>
                      <a:pt x="1849" y="22301"/>
                    </a:cubicBezTo>
                    <a:cubicBezTo>
                      <a:pt x="2870" y="22301"/>
                      <a:pt x="3697" y="21864"/>
                      <a:pt x="3697" y="21348"/>
                    </a:cubicBezTo>
                    <a:lnTo>
                      <a:pt x="3697" y="0"/>
                    </a:lnTo>
                    <a:cubicBezTo>
                      <a:pt x="3697" y="528"/>
                      <a:pt x="2870" y="941"/>
                      <a:pt x="1849" y="941"/>
                    </a:cubicBezTo>
                    <a:cubicBezTo>
                      <a:pt x="827" y="941"/>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44"/>
              <p:cNvSpPr/>
              <p:nvPr/>
            </p:nvSpPr>
            <p:spPr>
              <a:xfrm>
                <a:off x="3032475" y="3769067"/>
                <a:ext cx="71324" cy="36328"/>
              </a:xfrm>
              <a:custGeom>
                <a:rect b="b" l="l" r="r" t="t"/>
                <a:pathLst>
                  <a:path extrusionOk="0" h="1883" w="3697">
                    <a:moveTo>
                      <a:pt x="1849" y="0"/>
                    </a:moveTo>
                    <a:cubicBezTo>
                      <a:pt x="827" y="0"/>
                      <a:pt x="1" y="425"/>
                      <a:pt x="1" y="941"/>
                    </a:cubicBezTo>
                    <a:cubicBezTo>
                      <a:pt x="1" y="1458"/>
                      <a:pt x="827" y="1882"/>
                      <a:pt x="1849" y="1882"/>
                    </a:cubicBezTo>
                    <a:cubicBezTo>
                      <a:pt x="2870" y="1882"/>
                      <a:pt x="3697" y="1469"/>
                      <a:pt x="3697" y="941"/>
                    </a:cubicBezTo>
                    <a:cubicBezTo>
                      <a:pt x="3697" y="425"/>
                      <a:pt x="2870" y="0"/>
                      <a:pt x="1849"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8" name="Google Shape;2568;p44"/>
            <p:cNvGrpSpPr/>
            <p:nvPr/>
          </p:nvGrpSpPr>
          <p:grpSpPr>
            <a:xfrm>
              <a:off x="2941704" y="3816218"/>
              <a:ext cx="71305" cy="401245"/>
              <a:chOff x="2941704" y="3816218"/>
              <a:chExt cx="71305" cy="401245"/>
            </a:xfrm>
          </p:grpSpPr>
          <p:sp>
            <p:nvSpPr>
              <p:cNvPr id="2569" name="Google Shape;2569;p44"/>
              <p:cNvSpPr/>
              <p:nvPr/>
            </p:nvSpPr>
            <p:spPr>
              <a:xfrm>
                <a:off x="2941704" y="3834604"/>
                <a:ext cx="71305" cy="382860"/>
              </a:xfrm>
              <a:custGeom>
                <a:rect b="b" l="l" r="r" t="t"/>
                <a:pathLst>
                  <a:path extrusionOk="0" h="19845" w="3696">
                    <a:moveTo>
                      <a:pt x="0" y="0"/>
                    </a:moveTo>
                    <a:lnTo>
                      <a:pt x="0" y="18892"/>
                    </a:lnTo>
                    <a:cubicBezTo>
                      <a:pt x="0" y="19420"/>
                      <a:pt x="827" y="19845"/>
                      <a:pt x="1848" y="19845"/>
                    </a:cubicBezTo>
                    <a:cubicBezTo>
                      <a:pt x="2869" y="19845"/>
                      <a:pt x="3696" y="19408"/>
                      <a:pt x="3696" y="18892"/>
                    </a:cubicBezTo>
                    <a:lnTo>
                      <a:pt x="3696" y="0"/>
                    </a:lnTo>
                    <a:cubicBezTo>
                      <a:pt x="3696" y="517"/>
                      <a:pt x="2869" y="942"/>
                      <a:pt x="1848" y="942"/>
                    </a:cubicBezTo>
                    <a:cubicBezTo>
                      <a:pt x="827" y="942"/>
                      <a:pt x="0" y="517"/>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44"/>
              <p:cNvSpPr/>
              <p:nvPr/>
            </p:nvSpPr>
            <p:spPr>
              <a:xfrm>
                <a:off x="2941704" y="3816218"/>
                <a:ext cx="71305" cy="36559"/>
              </a:xfrm>
              <a:custGeom>
                <a:rect b="b" l="l" r="r" t="t"/>
                <a:pathLst>
                  <a:path extrusionOk="0" h="1895" w="3696">
                    <a:moveTo>
                      <a:pt x="1848" y="1"/>
                    </a:moveTo>
                    <a:cubicBezTo>
                      <a:pt x="827" y="1"/>
                      <a:pt x="0" y="426"/>
                      <a:pt x="0" y="953"/>
                    </a:cubicBezTo>
                    <a:cubicBezTo>
                      <a:pt x="0" y="1470"/>
                      <a:pt x="827" y="1895"/>
                      <a:pt x="1848" y="1895"/>
                    </a:cubicBezTo>
                    <a:cubicBezTo>
                      <a:pt x="2869" y="1895"/>
                      <a:pt x="3696" y="1470"/>
                      <a:pt x="3696" y="953"/>
                    </a:cubicBezTo>
                    <a:cubicBezTo>
                      <a:pt x="3696" y="437"/>
                      <a:pt x="2869"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1" name="Google Shape;2571;p44"/>
            <p:cNvGrpSpPr/>
            <p:nvPr/>
          </p:nvGrpSpPr>
          <p:grpSpPr>
            <a:xfrm>
              <a:off x="2850914" y="3863600"/>
              <a:ext cx="71324" cy="353863"/>
              <a:chOff x="2850914" y="3863600"/>
              <a:chExt cx="71324" cy="353863"/>
            </a:xfrm>
          </p:grpSpPr>
          <p:sp>
            <p:nvSpPr>
              <p:cNvPr id="2572" name="Google Shape;2572;p44"/>
              <p:cNvSpPr/>
              <p:nvPr/>
            </p:nvSpPr>
            <p:spPr>
              <a:xfrm>
                <a:off x="2850914" y="3881774"/>
                <a:ext cx="71324" cy="335689"/>
              </a:xfrm>
              <a:custGeom>
                <a:rect b="b" l="l" r="r" t="t"/>
                <a:pathLst>
                  <a:path extrusionOk="0" h="17400" w="3697">
                    <a:moveTo>
                      <a:pt x="0" y="0"/>
                    </a:moveTo>
                    <a:lnTo>
                      <a:pt x="0" y="16447"/>
                    </a:lnTo>
                    <a:cubicBezTo>
                      <a:pt x="0" y="16975"/>
                      <a:pt x="827" y="17400"/>
                      <a:pt x="1848" y="17400"/>
                    </a:cubicBezTo>
                    <a:cubicBezTo>
                      <a:pt x="2870" y="17400"/>
                      <a:pt x="3696" y="16963"/>
                      <a:pt x="3696" y="16447"/>
                    </a:cubicBezTo>
                    <a:lnTo>
                      <a:pt x="3696" y="0"/>
                    </a:lnTo>
                    <a:cubicBezTo>
                      <a:pt x="3696" y="528"/>
                      <a:pt x="2870" y="941"/>
                      <a:pt x="1848" y="941"/>
                    </a:cubicBezTo>
                    <a:cubicBezTo>
                      <a:pt x="827" y="941"/>
                      <a:pt x="0" y="528"/>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44"/>
              <p:cNvSpPr/>
              <p:nvPr/>
            </p:nvSpPr>
            <p:spPr>
              <a:xfrm>
                <a:off x="2850914" y="3863600"/>
                <a:ext cx="71324" cy="36559"/>
              </a:xfrm>
              <a:custGeom>
                <a:rect b="b" l="l" r="r" t="t"/>
                <a:pathLst>
                  <a:path extrusionOk="0" h="1895" w="3697">
                    <a:moveTo>
                      <a:pt x="1848" y="1"/>
                    </a:moveTo>
                    <a:cubicBezTo>
                      <a:pt x="827" y="1"/>
                      <a:pt x="0" y="426"/>
                      <a:pt x="0" y="942"/>
                    </a:cubicBezTo>
                    <a:cubicBezTo>
                      <a:pt x="0" y="1470"/>
                      <a:pt x="827" y="1895"/>
                      <a:pt x="1848" y="1895"/>
                    </a:cubicBezTo>
                    <a:cubicBezTo>
                      <a:pt x="2870" y="1895"/>
                      <a:pt x="3696" y="1470"/>
                      <a:pt x="3696" y="942"/>
                    </a:cubicBezTo>
                    <a:cubicBezTo>
                      <a:pt x="3696" y="426"/>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4" name="Google Shape;2574;p44"/>
            <p:cNvGrpSpPr/>
            <p:nvPr/>
          </p:nvGrpSpPr>
          <p:grpSpPr>
            <a:xfrm>
              <a:off x="2760123" y="3910770"/>
              <a:ext cx="71537" cy="306693"/>
              <a:chOff x="2760123" y="3910770"/>
              <a:chExt cx="71537" cy="306693"/>
            </a:xfrm>
          </p:grpSpPr>
          <p:sp>
            <p:nvSpPr>
              <p:cNvPr id="2575" name="Google Shape;2575;p44"/>
              <p:cNvSpPr/>
              <p:nvPr/>
            </p:nvSpPr>
            <p:spPr>
              <a:xfrm>
                <a:off x="2760123" y="3929156"/>
                <a:ext cx="71537" cy="288307"/>
              </a:xfrm>
              <a:custGeom>
                <a:rect b="b" l="l" r="r" t="t"/>
                <a:pathLst>
                  <a:path extrusionOk="0" h="14944" w="3708">
                    <a:moveTo>
                      <a:pt x="1" y="0"/>
                    </a:moveTo>
                    <a:lnTo>
                      <a:pt x="1" y="13991"/>
                    </a:lnTo>
                    <a:cubicBezTo>
                      <a:pt x="1" y="14519"/>
                      <a:pt x="827" y="14944"/>
                      <a:pt x="1849" y="14944"/>
                    </a:cubicBezTo>
                    <a:cubicBezTo>
                      <a:pt x="2870" y="14944"/>
                      <a:pt x="3708" y="14519"/>
                      <a:pt x="3708" y="13991"/>
                    </a:cubicBezTo>
                    <a:lnTo>
                      <a:pt x="3708" y="0"/>
                    </a:lnTo>
                    <a:cubicBezTo>
                      <a:pt x="3708" y="517"/>
                      <a:pt x="2870" y="941"/>
                      <a:pt x="1849" y="941"/>
                    </a:cubicBezTo>
                    <a:cubicBezTo>
                      <a:pt x="827" y="941"/>
                      <a:pt x="1" y="517"/>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44"/>
              <p:cNvSpPr/>
              <p:nvPr/>
            </p:nvSpPr>
            <p:spPr>
              <a:xfrm>
                <a:off x="2760123" y="3910770"/>
                <a:ext cx="71537" cy="36559"/>
              </a:xfrm>
              <a:custGeom>
                <a:rect b="b" l="l" r="r" t="t"/>
                <a:pathLst>
                  <a:path extrusionOk="0" h="1895" w="3708">
                    <a:moveTo>
                      <a:pt x="1849" y="1"/>
                    </a:moveTo>
                    <a:cubicBezTo>
                      <a:pt x="827" y="1"/>
                      <a:pt x="1" y="437"/>
                      <a:pt x="1" y="953"/>
                    </a:cubicBezTo>
                    <a:cubicBezTo>
                      <a:pt x="1" y="1470"/>
                      <a:pt x="827" y="1894"/>
                      <a:pt x="1849" y="1894"/>
                    </a:cubicBezTo>
                    <a:cubicBezTo>
                      <a:pt x="2870" y="1894"/>
                      <a:pt x="3708" y="1470"/>
                      <a:pt x="3708" y="953"/>
                    </a:cubicBezTo>
                    <a:cubicBezTo>
                      <a:pt x="3708" y="425"/>
                      <a:pt x="2870"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7" name="Google Shape;2577;p44"/>
            <p:cNvGrpSpPr/>
            <p:nvPr/>
          </p:nvGrpSpPr>
          <p:grpSpPr>
            <a:xfrm>
              <a:off x="2669352" y="3958153"/>
              <a:ext cx="71537" cy="259310"/>
              <a:chOff x="2669352" y="3958153"/>
              <a:chExt cx="71537" cy="259310"/>
            </a:xfrm>
          </p:grpSpPr>
          <p:sp>
            <p:nvSpPr>
              <p:cNvPr id="2578" name="Google Shape;2578;p44"/>
              <p:cNvSpPr/>
              <p:nvPr/>
            </p:nvSpPr>
            <p:spPr>
              <a:xfrm>
                <a:off x="2669352" y="3976307"/>
                <a:ext cx="71537" cy="241156"/>
              </a:xfrm>
              <a:custGeom>
                <a:rect b="b" l="l" r="r" t="t"/>
                <a:pathLst>
                  <a:path extrusionOk="0" h="12500" w="3708">
                    <a:moveTo>
                      <a:pt x="0" y="1"/>
                    </a:moveTo>
                    <a:lnTo>
                      <a:pt x="0" y="11547"/>
                    </a:lnTo>
                    <a:cubicBezTo>
                      <a:pt x="0" y="12075"/>
                      <a:pt x="838" y="12500"/>
                      <a:pt x="1859" y="12500"/>
                    </a:cubicBezTo>
                    <a:cubicBezTo>
                      <a:pt x="2881" y="12500"/>
                      <a:pt x="3707" y="12075"/>
                      <a:pt x="3707" y="11547"/>
                    </a:cubicBezTo>
                    <a:lnTo>
                      <a:pt x="3707" y="1"/>
                    </a:lnTo>
                    <a:cubicBezTo>
                      <a:pt x="3707" y="529"/>
                      <a:pt x="2881" y="953"/>
                      <a:pt x="1859" y="953"/>
                    </a:cubicBezTo>
                    <a:cubicBezTo>
                      <a:pt x="838"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44"/>
              <p:cNvSpPr/>
              <p:nvPr/>
            </p:nvSpPr>
            <p:spPr>
              <a:xfrm>
                <a:off x="2669352" y="3958153"/>
                <a:ext cx="71537" cy="36559"/>
              </a:xfrm>
              <a:custGeom>
                <a:rect b="b" l="l" r="r" t="t"/>
                <a:pathLst>
                  <a:path extrusionOk="0" h="1895" w="3708">
                    <a:moveTo>
                      <a:pt x="1859" y="1"/>
                    </a:moveTo>
                    <a:cubicBezTo>
                      <a:pt x="838" y="1"/>
                      <a:pt x="0" y="425"/>
                      <a:pt x="0" y="942"/>
                    </a:cubicBezTo>
                    <a:cubicBezTo>
                      <a:pt x="0" y="1470"/>
                      <a:pt x="838" y="1894"/>
                      <a:pt x="1859" y="1894"/>
                    </a:cubicBezTo>
                    <a:cubicBezTo>
                      <a:pt x="2881" y="1894"/>
                      <a:pt x="3707" y="1458"/>
                      <a:pt x="3707" y="942"/>
                    </a:cubicBezTo>
                    <a:cubicBezTo>
                      <a:pt x="3707" y="425"/>
                      <a:pt x="2881" y="1"/>
                      <a:pt x="1859"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0" name="Google Shape;2580;p44"/>
            <p:cNvGrpSpPr/>
            <p:nvPr/>
          </p:nvGrpSpPr>
          <p:grpSpPr>
            <a:xfrm>
              <a:off x="2578561" y="4005323"/>
              <a:ext cx="71537" cy="212140"/>
              <a:chOff x="2578561" y="4005323"/>
              <a:chExt cx="71537" cy="212140"/>
            </a:xfrm>
          </p:grpSpPr>
          <p:sp>
            <p:nvSpPr>
              <p:cNvPr id="2581" name="Google Shape;2581;p44"/>
              <p:cNvSpPr/>
              <p:nvPr/>
            </p:nvSpPr>
            <p:spPr>
              <a:xfrm>
                <a:off x="2578774" y="4023709"/>
                <a:ext cx="71324" cy="193755"/>
              </a:xfrm>
              <a:custGeom>
                <a:rect b="b" l="l" r="r" t="t"/>
                <a:pathLst>
                  <a:path extrusionOk="0" h="10043" w="3697">
                    <a:moveTo>
                      <a:pt x="1" y="0"/>
                    </a:moveTo>
                    <a:lnTo>
                      <a:pt x="1" y="9090"/>
                    </a:lnTo>
                    <a:cubicBezTo>
                      <a:pt x="1" y="9618"/>
                      <a:pt x="827" y="10043"/>
                      <a:pt x="1849" y="10043"/>
                    </a:cubicBezTo>
                    <a:cubicBezTo>
                      <a:pt x="2870" y="10043"/>
                      <a:pt x="3697" y="9618"/>
                      <a:pt x="3697" y="9090"/>
                    </a:cubicBezTo>
                    <a:lnTo>
                      <a:pt x="3697" y="0"/>
                    </a:lnTo>
                    <a:cubicBezTo>
                      <a:pt x="3697" y="516"/>
                      <a:pt x="2870" y="941"/>
                      <a:pt x="1849" y="941"/>
                    </a:cubicBezTo>
                    <a:cubicBezTo>
                      <a:pt x="827" y="941"/>
                      <a:pt x="1" y="516"/>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44"/>
              <p:cNvSpPr/>
              <p:nvPr/>
            </p:nvSpPr>
            <p:spPr>
              <a:xfrm>
                <a:off x="2578561" y="4005323"/>
                <a:ext cx="71537" cy="36559"/>
              </a:xfrm>
              <a:custGeom>
                <a:rect b="b" l="l" r="r" t="t"/>
                <a:pathLst>
                  <a:path extrusionOk="0" h="1895" w="3708">
                    <a:moveTo>
                      <a:pt x="1860" y="0"/>
                    </a:moveTo>
                    <a:cubicBezTo>
                      <a:pt x="827" y="0"/>
                      <a:pt x="0" y="425"/>
                      <a:pt x="0" y="953"/>
                    </a:cubicBezTo>
                    <a:cubicBezTo>
                      <a:pt x="0" y="1469"/>
                      <a:pt x="838" y="1894"/>
                      <a:pt x="1860" y="1894"/>
                    </a:cubicBezTo>
                    <a:cubicBezTo>
                      <a:pt x="2870" y="1894"/>
                      <a:pt x="3708" y="1469"/>
                      <a:pt x="3708" y="953"/>
                    </a:cubicBezTo>
                    <a:cubicBezTo>
                      <a:pt x="3708" y="425"/>
                      <a:pt x="2881" y="0"/>
                      <a:pt x="18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3" name="Google Shape;2583;p44"/>
            <p:cNvGrpSpPr/>
            <p:nvPr/>
          </p:nvGrpSpPr>
          <p:grpSpPr>
            <a:xfrm>
              <a:off x="2488002" y="4052705"/>
              <a:ext cx="71305" cy="164758"/>
              <a:chOff x="2488002" y="4052705"/>
              <a:chExt cx="71305" cy="164758"/>
            </a:xfrm>
          </p:grpSpPr>
          <p:sp>
            <p:nvSpPr>
              <p:cNvPr id="2584" name="Google Shape;2584;p44"/>
              <p:cNvSpPr/>
              <p:nvPr/>
            </p:nvSpPr>
            <p:spPr>
              <a:xfrm>
                <a:off x="2488002" y="4070860"/>
                <a:ext cx="71305" cy="146604"/>
              </a:xfrm>
              <a:custGeom>
                <a:rect b="b" l="l" r="r" t="t"/>
                <a:pathLst>
                  <a:path extrusionOk="0" h="7599" w="3696">
                    <a:moveTo>
                      <a:pt x="0" y="1"/>
                    </a:moveTo>
                    <a:lnTo>
                      <a:pt x="0" y="6646"/>
                    </a:lnTo>
                    <a:cubicBezTo>
                      <a:pt x="0" y="7174"/>
                      <a:pt x="827" y="7599"/>
                      <a:pt x="1848" y="7599"/>
                    </a:cubicBezTo>
                    <a:cubicBezTo>
                      <a:pt x="2870" y="7599"/>
                      <a:pt x="3696" y="7162"/>
                      <a:pt x="3696" y="6646"/>
                    </a:cubicBezTo>
                    <a:lnTo>
                      <a:pt x="3696" y="12"/>
                    </a:lnTo>
                    <a:cubicBezTo>
                      <a:pt x="3696" y="529"/>
                      <a:pt x="2870" y="953"/>
                      <a:pt x="1848" y="953"/>
                    </a:cubicBezTo>
                    <a:cubicBezTo>
                      <a:pt x="827"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44"/>
              <p:cNvSpPr/>
              <p:nvPr/>
            </p:nvSpPr>
            <p:spPr>
              <a:xfrm>
                <a:off x="2488002" y="4052705"/>
                <a:ext cx="71305" cy="36559"/>
              </a:xfrm>
              <a:custGeom>
                <a:rect b="b" l="l" r="r" t="t"/>
                <a:pathLst>
                  <a:path extrusionOk="0" h="1895" w="3696">
                    <a:moveTo>
                      <a:pt x="1848" y="1"/>
                    </a:moveTo>
                    <a:cubicBezTo>
                      <a:pt x="827" y="1"/>
                      <a:pt x="0" y="425"/>
                      <a:pt x="0" y="953"/>
                    </a:cubicBezTo>
                    <a:cubicBezTo>
                      <a:pt x="0" y="1470"/>
                      <a:pt x="827" y="1894"/>
                      <a:pt x="1848" y="1894"/>
                    </a:cubicBezTo>
                    <a:cubicBezTo>
                      <a:pt x="2870" y="1894"/>
                      <a:pt x="3696" y="1458"/>
                      <a:pt x="3696" y="953"/>
                    </a:cubicBezTo>
                    <a:cubicBezTo>
                      <a:pt x="3696" y="437"/>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6" name="Google Shape;2586;p44"/>
            <p:cNvGrpSpPr/>
            <p:nvPr/>
          </p:nvGrpSpPr>
          <p:grpSpPr>
            <a:xfrm>
              <a:off x="2397212" y="4100088"/>
              <a:ext cx="71537" cy="117376"/>
              <a:chOff x="2397212" y="4100088"/>
              <a:chExt cx="71537" cy="117376"/>
            </a:xfrm>
          </p:grpSpPr>
          <p:sp>
            <p:nvSpPr>
              <p:cNvPr id="2587" name="Google Shape;2587;p44"/>
              <p:cNvSpPr/>
              <p:nvPr/>
            </p:nvSpPr>
            <p:spPr>
              <a:xfrm>
                <a:off x="2397212" y="4118242"/>
                <a:ext cx="71537" cy="99221"/>
              </a:xfrm>
              <a:custGeom>
                <a:rect b="b" l="l" r="r" t="t"/>
                <a:pathLst>
                  <a:path extrusionOk="0" h="5143" w="3708">
                    <a:moveTo>
                      <a:pt x="1" y="1"/>
                    </a:moveTo>
                    <a:lnTo>
                      <a:pt x="1" y="4190"/>
                    </a:lnTo>
                    <a:cubicBezTo>
                      <a:pt x="1" y="4718"/>
                      <a:pt x="827" y="5143"/>
                      <a:pt x="1848" y="5143"/>
                    </a:cubicBezTo>
                    <a:cubicBezTo>
                      <a:pt x="2870" y="5143"/>
                      <a:pt x="3708" y="4706"/>
                      <a:pt x="3708" y="4190"/>
                    </a:cubicBezTo>
                    <a:lnTo>
                      <a:pt x="3708" y="1"/>
                    </a:lnTo>
                    <a:cubicBezTo>
                      <a:pt x="3708" y="517"/>
                      <a:pt x="2870" y="942"/>
                      <a:pt x="1848" y="942"/>
                    </a:cubicBezTo>
                    <a:cubicBezTo>
                      <a:pt x="827" y="942"/>
                      <a:pt x="1" y="517"/>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44"/>
              <p:cNvSpPr/>
              <p:nvPr/>
            </p:nvSpPr>
            <p:spPr>
              <a:xfrm>
                <a:off x="2397212" y="4100088"/>
                <a:ext cx="71537" cy="36328"/>
              </a:xfrm>
              <a:custGeom>
                <a:rect b="b" l="l" r="r" t="t"/>
                <a:pathLst>
                  <a:path extrusionOk="0" h="1883" w="3708">
                    <a:moveTo>
                      <a:pt x="1848" y="1"/>
                    </a:moveTo>
                    <a:cubicBezTo>
                      <a:pt x="827" y="1"/>
                      <a:pt x="1" y="414"/>
                      <a:pt x="1" y="942"/>
                    </a:cubicBezTo>
                    <a:cubicBezTo>
                      <a:pt x="1" y="1458"/>
                      <a:pt x="827" y="1883"/>
                      <a:pt x="1848" y="1883"/>
                    </a:cubicBezTo>
                    <a:cubicBezTo>
                      <a:pt x="2870" y="1883"/>
                      <a:pt x="3708" y="1458"/>
                      <a:pt x="3708" y="942"/>
                    </a:cubicBezTo>
                    <a:cubicBezTo>
                      <a:pt x="3708" y="425"/>
                      <a:pt x="2870"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9" name="Google Shape;2589;p44"/>
            <p:cNvGrpSpPr/>
            <p:nvPr/>
          </p:nvGrpSpPr>
          <p:grpSpPr>
            <a:xfrm>
              <a:off x="2306421" y="4147258"/>
              <a:ext cx="71537" cy="70205"/>
              <a:chOff x="2306421" y="4147258"/>
              <a:chExt cx="71537" cy="70205"/>
            </a:xfrm>
          </p:grpSpPr>
          <p:sp>
            <p:nvSpPr>
              <p:cNvPr id="2590" name="Google Shape;2590;p44"/>
              <p:cNvSpPr/>
              <p:nvPr/>
            </p:nvSpPr>
            <p:spPr>
              <a:xfrm>
                <a:off x="2306421" y="4165412"/>
                <a:ext cx="71537" cy="52051"/>
              </a:xfrm>
              <a:custGeom>
                <a:rect b="b" l="l" r="r" t="t"/>
                <a:pathLst>
                  <a:path extrusionOk="0" h="2698" w="3708">
                    <a:moveTo>
                      <a:pt x="1" y="0"/>
                    </a:moveTo>
                    <a:lnTo>
                      <a:pt x="1" y="1745"/>
                    </a:lnTo>
                    <a:cubicBezTo>
                      <a:pt x="1" y="2273"/>
                      <a:pt x="839" y="2698"/>
                      <a:pt x="1860" y="2698"/>
                    </a:cubicBezTo>
                    <a:cubicBezTo>
                      <a:pt x="2882" y="2698"/>
                      <a:pt x="3708" y="2261"/>
                      <a:pt x="3708" y="1745"/>
                    </a:cubicBezTo>
                    <a:lnTo>
                      <a:pt x="3708" y="0"/>
                    </a:lnTo>
                    <a:cubicBezTo>
                      <a:pt x="3708" y="528"/>
                      <a:pt x="2882" y="953"/>
                      <a:pt x="1860" y="953"/>
                    </a:cubicBezTo>
                    <a:cubicBezTo>
                      <a:pt x="839" y="953"/>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44"/>
              <p:cNvSpPr/>
              <p:nvPr/>
            </p:nvSpPr>
            <p:spPr>
              <a:xfrm>
                <a:off x="2306421" y="4147258"/>
                <a:ext cx="71537" cy="36559"/>
              </a:xfrm>
              <a:custGeom>
                <a:rect b="b" l="l" r="r" t="t"/>
                <a:pathLst>
                  <a:path extrusionOk="0" h="1895" w="3708">
                    <a:moveTo>
                      <a:pt x="1860" y="0"/>
                    </a:moveTo>
                    <a:cubicBezTo>
                      <a:pt x="839" y="0"/>
                      <a:pt x="1" y="425"/>
                      <a:pt x="1" y="941"/>
                    </a:cubicBezTo>
                    <a:cubicBezTo>
                      <a:pt x="1" y="1469"/>
                      <a:pt x="839" y="1894"/>
                      <a:pt x="1860" y="1894"/>
                    </a:cubicBezTo>
                    <a:cubicBezTo>
                      <a:pt x="2882" y="1894"/>
                      <a:pt x="3708" y="1469"/>
                      <a:pt x="3708" y="941"/>
                    </a:cubicBezTo>
                    <a:cubicBezTo>
                      <a:pt x="3708" y="425"/>
                      <a:pt x="2882" y="0"/>
                      <a:pt x="186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592" name="Google Shape;2592;p44"/>
          <p:cNvSpPr/>
          <p:nvPr/>
        </p:nvSpPr>
        <p:spPr>
          <a:xfrm>
            <a:off x="7558249" y="1400681"/>
            <a:ext cx="21002" cy="16009"/>
          </a:xfrm>
          <a:custGeom>
            <a:rect b="b" l="l" r="r" t="t"/>
            <a:pathLst>
              <a:path extrusionOk="0" h="987" w="1295">
                <a:moveTo>
                  <a:pt x="0" y="1"/>
                </a:moveTo>
                <a:lnTo>
                  <a:pt x="0" y="223"/>
                </a:lnTo>
                <a:lnTo>
                  <a:pt x="1294" y="987"/>
                </a:lnTo>
                <a:lnTo>
                  <a:pt x="1294"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44"/>
          <p:cNvSpPr/>
          <p:nvPr/>
        </p:nvSpPr>
        <p:spPr>
          <a:xfrm>
            <a:off x="7579240" y="1383502"/>
            <a:ext cx="50761" cy="33186"/>
          </a:xfrm>
          <a:custGeom>
            <a:rect b="b" l="l" r="r" t="t"/>
            <a:pathLst>
              <a:path extrusionOk="0" h="2046" w="3130">
                <a:moveTo>
                  <a:pt x="3130" y="0"/>
                </a:moveTo>
                <a:lnTo>
                  <a:pt x="0" y="1812"/>
                </a:lnTo>
                <a:lnTo>
                  <a:pt x="0" y="2046"/>
                </a:lnTo>
                <a:lnTo>
                  <a:pt x="3130" y="222"/>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44"/>
          <p:cNvSpPr/>
          <p:nvPr/>
        </p:nvSpPr>
        <p:spPr>
          <a:xfrm>
            <a:off x="7558249" y="1360322"/>
            <a:ext cx="90137" cy="52569"/>
          </a:xfrm>
          <a:custGeom>
            <a:rect b="b" l="l" r="r" t="t"/>
            <a:pathLst>
              <a:path extrusionOk="0" h="3241" w="5558">
                <a:moveTo>
                  <a:pt x="5545" y="0"/>
                </a:moveTo>
                <a:lnTo>
                  <a:pt x="2366" y="74"/>
                </a:lnTo>
                <a:lnTo>
                  <a:pt x="3179" y="641"/>
                </a:lnTo>
                <a:lnTo>
                  <a:pt x="0" y="2489"/>
                </a:lnTo>
                <a:lnTo>
                  <a:pt x="1294" y="3241"/>
                </a:lnTo>
                <a:lnTo>
                  <a:pt x="4424" y="1429"/>
                </a:lnTo>
                <a:lnTo>
                  <a:pt x="5557" y="2144"/>
                </a:lnTo>
                <a:lnTo>
                  <a:pt x="55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44"/>
          <p:cNvSpPr/>
          <p:nvPr/>
        </p:nvSpPr>
        <p:spPr>
          <a:xfrm>
            <a:off x="7629996" y="1383502"/>
            <a:ext cx="18407" cy="13609"/>
          </a:xfrm>
          <a:custGeom>
            <a:rect b="b" l="l" r="r" t="t"/>
            <a:pathLst>
              <a:path extrusionOk="0" h="839" w="1135">
                <a:moveTo>
                  <a:pt x="1" y="0"/>
                </a:moveTo>
                <a:lnTo>
                  <a:pt x="1" y="222"/>
                </a:lnTo>
                <a:lnTo>
                  <a:pt x="987" y="838"/>
                </a:lnTo>
                <a:lnTo>
                  <a:pt x="1134" y="71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44"/>
          <p:cNvSpPr/>
          <p:nvPr/>
        </p:nvSpPr>
        <p:spPr>
          <a:xfrm>
            <a:off x="7596629" y="1361506"/>
            <a:ext cx="13201" cy="10819"/>
          </a:xfrm>
          <a:custGeom>
            <a:rect b="b" l="l" r="r" t="t"/>
            <a:pathLst>
              <a:path extrusionOk="0" h="667" w="814">
                <a:moveTo>
                  <a:pt x="0" y="1"/>
                </a:moveTo>
                <a:lnTo>
                  <a:pt x="0" y="210"/>
                </a:lnTo>
                <a:lnTo>
                  <a:pt x="641" y="666"/>
                </a:lnTo>
                <a:lnTo>
                  <a:pt x="813" y="568"/>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44"/>
          <p:cNvSpPr/>
          <p:nvPr/>
        </p:nvSpPr>
        <p:spPr>
          <a:xfrm>
            <a:off x="7652381" y="1217410"/>
            <a:ext cx="76757" cy="142103"/>
          </a:xfrm>
          <a:custGeom>
            <a:rect b="b" l="l" r="r" t="t"/>
            <a:pathLst>
              <a:path extrusionOk="0" h="8761" w="4733">
                <a:moveTo>
                  <a:pt x="1" y="0"/>
                </a:moveTo>
                <a:lnTo>
                  <a:pt x="1" y="7553"/>
                </a:lnTo>
                <a:cubicBezTo>
                  <a:pt x="1" y="8219"/>
                  <a:pt x="1060" y="8761"/>
                  <a:pt x="2367" y="8761"/>
                </a:cubicBezTo>
                <a:cubicBezTo>
                  <a:pt x="3673" y="8761"/>
                  <a:pt x="4732" y="8219"/>
                  <a:pt x="4732" y="7553"/>
                </a:cubicBezTo>
                <a:lnTo>
                  <a:pt x="4732" y="0"/>
                </a:lnTo>
                <a:cubicBezTo>
                  <a:pt x="4732" y="666"/>
                  <a:pt x="3673" y="1208"/>
                  <a:pt x="2367" y="1208"/>
                </a:cubicBezTo>
                <a:cubicBezTo>
                  <a:pt x="1060"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44"/>
          <p:cNvSpPr/>
          <p:nvPr/>
        </p:nvSpPr>
        <p:spPr>
          <a:xfrm>
            <a:off x="7652381" y="1197815"/>
            <a:ext cx="76757" cy="39188"/>
          </a:xfrm>
          <a:custGeom>
            <a:rect b="b" l="l" r="r" t="t"/>
            <a:pathLst>
              <a:path extrusionOk="0" h="2416" w="4733">
                <a:moveTo>
                  <a:pt x="2367" y="1"/>
                </a:moveTo>
                <a:cubicBezTo>
                  <a:pt x="1060" y="1"/>
                  <a:pt x="1" y="531"/>
                  <a:pt x="1" y="1208"/>
                </a:cubicBezTo>
                <a:cubicBezTo>
                  <a:pt x="1" y="1874"/>
                  <a:pt x="1060" y="2416"/>
                  <a:pt x="2367" y="2416"/>
                </a:cubicBezTo>
                <a:cubicBezTo>
                  <a:pt x="3673" y="2416"/>
                  <a:pt x="4732" y="1874"/>
                  <a:pt x="4732" y="1208"/>
                </a:cubicBezTo>
                <a:cubicBezTo>
                  <a:pt x="4732" y="543"/>
                  <a:pt x="3673" y="1"/>
                  <a:pt x="23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44"/>
          <p:cNvSpPr/>
          <p:nvPr/>
        </p:nvSpPr>
        <p:spPr>
          <a:xfrm>
            <a:off x="7649591" y="1454260"/>
            <a:ext cx="21196" cy="16204"/>
          </a:xfrm>
          <a:custGeom>
            <a:rect b="b" l="l" r="r" t="t"/>
            <a:pathLst>
              <a:path extrusionOk="0" h="999" w="1307">
                <a:moveTo>
                  <a:pt x="0" y="0"/>
                </a:moveTo>
                <a:lnTo>
                  <a:pt x="0" y="234"/>
                </a:lnTo>
                <a:lnTo>
                  <a:pt x="1306" y="998"/>
                </a:lnTo>
                <a:lnTo>
                  <a:pt x="1306" y="764"/>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44"/>
          <p:cNvSpPr/>
          <p:nvPr/>
        </p:nvSpPr>
        <p:spPr>
          <a:xfrm>
            <a:off x="7670776" y="1437260"/>
            <a:ext cx="50761" cy="33202"/>
          </a:xfrm>
          <a:custGeom>
            <a:rect b="b" l="l" r="r" t="t"/>
            <a:pathLst>
              <a:path extrusionOk="0" h="2047" w="3130">
                <a:moveTo>
                  <a:pt x="3130" y="1"/>
                </a:moveTo>
                <a:lnTo>
                  <a:pt x="0" y="1812"/>
                </a:lnTo>
                <a:lnTo>
                  <a:pt x="0" y="2046"/>
                </a:lnTo>
                <a:lnTo>
                  <a:pt x="3130" y="223"/>
                </a:lnTo>
                <a:lnTo>
                  <a:pt x="313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44"/>
          <p:cNvSpPr/>
          <p:nvPr/>
        </p:nvSpPr>
        <p:spPr>
          <a:xfrm>
            <a:off x="7649591" y="1414080"/>
            <a:ext cx="90331" cy="52585"/>
          </a:xfrm>
          <a:custGeom>
            <a:rect b="b" l="l" r="r" t="t"/>
            <a:pathLst>
              <a:path extrusionOk="0" h="3242" w="5570">
                <a:moveTo>
                  <a:pt x="5545" y="1"/>
                </a:moveTo>
                <a:lnTo>
                  <a:pt x="2366" y="74"/>
                </a:lnTo>
                <a:lnTo>
                  <a:pt x="3192" y="629"/>
                </a:lnTo>
                <a:lnTo>
                  <a:pt x="0" y="2477"/>
                </a:lnTo>
                <a:lnTo>
                  <a:pt x="1306" y="3241"/>
                </a:lnTo>
                <a:lnTo>
                  <a:pt x="4436" y="1430"/>
                </a:lnTo>
                <a:lnTo>
                  <a:pt x="5570" y="2144"/>
                </a:lnTo>
                <a:lnTo>
                  <a:pt x="5570" y="2144"/>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44"/>
          <p:cNvSpPr/>
          <p:nvPr/>
        </p:nvSpPr>
        <p:spPr>
          <a:xfrm>
            <a:off x="7721532" y="1437260"/>
            <a:ext cx="18407" cy="13609"/>
          </a:xfrm>
          <a:custGeom>
            <a:rect b="b" l="l" r="r" t="t"/>
            <a:pathLst>
              <a:path extrusionOk="0" h="839" w="1135">
                <a:moveTo>
                  <a:pt x="1" y="1"/>
                </a:moveTo>
                <a:lnTo>
                  <a:pt x="1" y="223"/>
                </a:lnTo>
                <a:lnTo>
                  <a:pt x="987"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44"/>
          <p:cNvSpPr/>
          <p:nvPr/>
        </p:nvSpPr>
        <p:spPr>
          <a:xfrm>
            <a:off x="7687970" y="1415280"/>
            <a:ext cx="13396" cy="10803"/>
          </a:xfrm>
          <a:custGeom>
            <a:rect b="b" l="l" r="r" t="t"/>
            <a:pathLst>
              <a:path extrusionOk="0" h="666" w="826">
                <a:moveTo>
                  <a:pt x="0" y="0"/>
                </a:moveTo>
                <a:lnTo>
                  <a:pt x="0" y="210"/>
                </a:lnTo>
                <a:lnTo>
                  <a:pt x="641" y="666"/>
                </a:lnTo>
                <a:lnTo>
                  <a:pt x="826" y="555"/>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44"/>
          <p:cNvSpPr/>
          <p:nvPr/>
        </p:nvSpPr>
        <p:spPr>
          <a:xfrm>
            <a:off x="7743917" y="1270974"/>
            <a:ext cx="76563" cy="142314"/>
          </a:xfrm>
          <a:custGeom>
            <a:rect b="b" l="l" r="r" t="t"/>
            <a:pathLst>
              <a:path extrusionOk="0" h="8774" w="4721">
                <a:moveTo>
                  <a:pt x="1" y="0"/>
                </a:moveTo>
                <a:lnTo>
                  <a:pt x="1" y="7566"/>
                </a:lnTo>
                <a:cubicBezTo>
                  <a:pt x="1" y="8231"/>
                  <a:pt x="1061" y="8773"/>
                  <a:pt x="2367" y="8773"/>
                </a:cubicBezTo>
                <a:cubicBezTo>
                  <a:pt x="3660" y="8773"/>
                  <a:pt x="4720" y="8231"/>
                  <a:pt x="4720" y="7566"/>
                </a:cubicBezTo>
                <a:lnTo>
                  <a:pt x="4720" y="13"/>
                </a:lnTo>
                <a:cubicBezTo>
                  <a:pt x="4720" y="678"/>
                  <a:pt x="3673" y="1220"/>
                  <a:pt x="2367" y="1220"/>
                </a:cubicBezTo>
                <a:cubicBezTo>
                  <a:pt x="1061" y="1220"/>
                  <a:pt x="1" y="67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44"/>
          <p:cNvSpPr/>
          <p:nvPr/>
        </p:nvSpPr>
        <p:spPr>
          <a:xfrm>
            <a:off x="7743917" y="1251589"/>
            <a:ext cx="76563" cy="39188"/>
          </a:xfrm>
          <a:custGeom>
            <a:rect b="b" l="l" r="r" t="t"/>
            <a:pathLst>
              <a:path extrusionOk="0" h="2416" w="4721">
                <a:moveTo>
                  <a:pt x="2354" y="0"/>
                </a:moveTo>
                <a:cubicBezTo>
                  <a:pt x="1048" y="0"/>
                  <a:pt x="1" y="530"/>
                  <a:pt x="1" y="1208"/>
                </a:cubicBezTo>
                <a:cubicBezTo>
                  <a:pt x="1" y="1873"/>
                  <a:pt x="1061" y="2415"/>
                  <a:pt x="2354" y="2415"/>
                </a:cubicBezTo>
                <a:cubicBezTo>
                  <a:pt x="3660" y="2415"/>
                  <a:pt x="4720" y="1873"/>
                  <a:pt x="4720" y="1208"/>
                </a:cubicBezTo>
                <a:cubicBezTo>
                  <a:pt x="4720" y="530"/>
                  <a:pt x="3660" y="0"/>
                  <a:pt x="23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44"/>
          <p:cNvSpPr/>
          <p:nvPr/>
        </p:nvSpPr>
        <p:spPr>
          <a:xfrm>
            <a:off x="7741922" y="1507013"/>
            <a:ext cx="21196" cy="16009"/>
          </a:xfrm>
          <a:custGeom>
            <a:rect b="b" l="l" r="r" t="t"/>
            <a:pathLst>
              <a:path extrusionOk="0" h="987" w="1307">
                <a:moveTo>
                  <a:pt x="1" y="1"/>
                </a:moveTo>
                <a:lnTo>
                  <a:pt x="1" y="223"/>
                </a:lnTo>
                <a:lnTo>
                  <a:pt x="1307" y="987"/>
                </a:lnTo>
                <a:lnTo>
                  <a:pt x="1307" y="753"/>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44"/>
          <p:cNvSpPr/>
          <p:nvPr/>
        </p:nvSpPr>
        <p:spPr>
          <a:xfrm>
            <a:off x="7763107" y="1489834"/>
            <a:ext cx="50777" cy="33186"/>
          </a:xfrm>
          <a:custGeom>
            <a:rect b="b" l="l" r="r" t="t"/>
            <a:pathLst>
              <a:path extrusionOk="0" h="2046" w="3131">
                <a:moveTo>
                  <a:pt x="3130" y="0"/>
                </a:moveTo>
                <a:lnTo>
                  <a:pt x="1" y="1812"/>
                </a:lnTo>
                <a:lnTo>
                  <a:pt x="1" y="2046"/>
                </a:lnTo>
                <a:lnTo>
                  <a:pt x="3130" y="234"/>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44"/>
          <p:cNvSpPr/>
          <p:nvPr/>
        </p:nvSpPr>
        <p:spPr>
          <a:xfrm>
            <a:off x="7741922" y="1466848"/>
            <a:ext cx="90348" cy="52374"/>
          </a:xfrm>
          <a:custGeom>
            <a:rect b="b" l="l" r="r" t="t"/>
            <a:pathLst>
              <a:path extrusionOk="0" h="3229" w="5571">
                <a:moveTo>
                  <a:pt x="5558" y="0"/>
                </a:moveTo>
                <a:lnTo>
                  <a:pt x="2379" y="62"/>
                </a:lnTo>
                <a:lnTo>
                  <a:pt x="3192" y="629"/>
                </a:lnTo>
                <a:lnTo>
                  <a:pt x="1" y="2477"/>
                </a:lnTo>
                <a:lnTo>
                  <a:pt x="1307" y="3229"/>
                </a:lnTo>
                <a:lnTo>
                  <a:pt x="4436" y="1417"/>
                </a:lnTo>
                <a:lnTo>
                  <a:pt x="5570" y="2132"/>
                </a:lnTo>
                <a:lnTo>
                  <a:pt x="55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44"/>
          <p:cNvSpPr/>
          <p:nvPr/>
        </p:nvSpPr>
        <p:spPr>
          <a:xfrm>
            <a:off x="7813879" y="1489834"/>
            <a:ext cx="18407" cy="13609"/>
          </a:xfrm>
          <a:custGeom>
            <a:rect b="b" l="l" r="r" t="t"/>
            <a:pathLst>
              <a:path extrusionOk="0" h="839" w="1135">
                <a:moveTo>
                  <a:pt x="0" y="0"/>
                </a:moveTo>
                <a:lnTo>
                  <a:pt x="0" y="234"/>
                </a:lnTo>
                <a:lnTo>
                  <a:pt x="986"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44"/>
          <p:cNvSpPr/>
          <p:nvPr/>
        </p:nvSpPr>
        <p:spPr>
          <a:xfrm>
            <a:off x="7780496" y="1467838"/>
            <a:ext cx="13201" cy="10819"/>
          </a:xfrm>
          <a:custGeom>
            <a:rect b="b" l="l" r="r" t="t"/>
            <a:pathLst>
              <a:path extrusionOk="0" h="667" w="814">
                <a:moveTo>
                  <a:pt x="1" y="1"/>
                </a:moveTo>
                <a:lnTo>
                  <a:pt x="1" y="223"/>
                </a:lnTo>
                <a:lnTo>
                  <a:pt x="629" y="666"/>
                </a:lnTo>
                <a:lnTo>
                  <a:pt x="814"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44"/>
          <p:cNvSpPr/>
          <p:nvPr/>
        </p:nvSpPr>
        <p:spPr>
          <a:xfrm>
            <a:off x="7836264" y="1323742"/>
            <a:ext cx="76741" cy="142103"/>
          </a:xfrm>
          <a:custGeom>
            <a:rect b="b" l="l" r="r" t="t"/>
            <a:pathLst>
              <a:path extrusionOk="0" h="8761" w="4732">
                <a:moveTo>
                  <a:pt x="0" y="0"/>
                </a:moveTo>
                <a:lnTo>
                  <a:pt x="0" y="7553"/>
                </a:lnTo>
                <a:cubicBezTo>
                  <a:pt x="0" y="8219"/>
                  <a:pt x="1060" y="8761"/>
                  <a:pt x="2366" y="8761"/>
                </a:cubicBezTo>
                <a:cubicBezTo>
                  <a:pt x="3672" y="8761"/>
                  <a:pt x="4732" y="8219"/>
                  <a:pt x="4732" y="7553"/>
                </a:cubicBezTo>
                <a:lnTo>
                  <a:pt x="4732" y="0"/>
                </a:lnTo>
                <a:cubicBezTo>
                  <a:pt x="4732" y="666"/>
                  <a:pt x="3672" y="1208"/>
                  <a:pt x="2366" y="1208"/>
                </a:cubicBezTo>
                <a:cubicBezTo>
                  <a:pt x="1060" y="1208"/>
                  <a:pt x="0" y="666"/>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44"/>
          <p:cNvSpPr/>
          <p:nvPr/>
        </p:nvSpPr>
        <p:spPr>
          <a:xfrm>
            <a:off x="7836264" y="1304147"/>
            <a:ext cx="76547" cy="39188"/>
          </a:xfrm>
          <a:custGeom>
            <a:rect b="b" l="l" r="r" t="t"/>
            <a:pathLst>
              <a:path extrusionOk="0" h="2416" w="4720">
                <a:moveTo>
                  <a:pt x="2354" y="1"/>
                </a:moveTo>
                <a:cubicBezTo>
                  <a:pt x="1048" y="1"/>
                  <a:pt x="0" y="543"/>
                  <a:pt x="0" y="1208"/>
                </a:cubicBezTo>
                <a:cubicBezTo>
                  <a:pt x="0" y="1874"/>
                  <a:pt x="1048"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44"/>
          <p:cNvSpPr/>
          <p:nvPr/>
        </p:nvSpPr>
        <p:spPr>
          <a:xfrm>
            <a:off x="7833863" y="1560187"/>
            <a:ext cx="21196" cy="16009"/>
          </a:xfrm>
          <a:custGeom>
            <a:rect b="b" l="l" r="r" t="t"/>
            <a:pathLst>
              <a:path extrusionOk="0" h="987" w="1307">
                <a:moveTo>
                  <a:pt x="1" y="0"/>
                </a:moveTo>
                <a:lnTo>
                  <a:pt x="1" y="235"/>
                </a:lnTo>
                <a:lnTo>
                  <a:pt x="1307" y="986"/>
                </a:lnTo>
                <a:lnTo>
                  <a:pt x="1307" y="752"/>
                </a:lnTo>
                <a:lnTo>
                  <a:pt x="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44"/>
          <p:cNvSpPr/>
          <p:nvPr/>
        </p:nvSpPr>
        <p:spPr>
          <a:xfrm>
            <a:off x="7855048" y="1542992"/>
            <a:ext cx="50566" cy="33202"/>
          </a:xfrm>
          <a:custGeom>
            <a:rect b="b" l="l" r="r" t="t"/>
            <a:pathLst>
              <a:path extrusionOk="0" h="2047" w="3118">
                <a:moveTo>
                  <a:pt x="3118" y="1"/>
                </a:moveTo>
                <a:lnTo>
                  <a:pt x="1" y="1812"/>
                </a:lnTo>
                <a:lnTo>
                  <a:pt x="1" y="2046"/>
                </a:lnTo>
                <a:lnTo>
                  <a:pt x="3118" y="235"/>
                </a:lnTo>
                <a:lnTo>
                  <a:pt x="31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44"/>
          <p:cNvSpPr/>
          <p:nvPr/>
        </p:nvSpPr>
        <p:spPr>
          <a:xfrm>
            <a:off x="7833863" y="1520006"/>
            <a:ext cx="90137" cy="52391"/>
          </a:xfrm>
          <a:custGeom>
            <a:rect b="b" l="l" r="r" t="t"/>
            <a:pathLst>
              <a:path extrusionOk="0" h="3230" w="5558">
                <a:moveTo>
                  <a:pt x="5545" y="1"/>
                </a:moveTo>
                <a:lnTo>
                  <a:pt x="2366" y="62"/>
                </a:lnTo>
                <a:lnTo>
                  <a:pt x="3192" y="629"/>
                </a:lnTo>
                <a:lnTo>
                  <a:pt x="1" y="2477"/>
                </a:lnTo>
                <a:lnTo>
                  <a:pt x="1307" y="3229"/>
                </a:lnTo>
                <a:lnTo>
                  <a:pt x="4424" y="1418"/>
                </a:lnTo>
                <a:lnTo>
                  <a:pt x="5558" y="2132"/>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44"/>
          <p:cNvSpPr/>
          <p:nvPr/>
        </p:nvSpPr>
        <p:spPr>
          <a:xfrm>
            <a:off x="7905609" y="1542992"/>
            <a:ext cx="18407" cy="13609"/>
          </a:xfrm>
          <a:custGeom>
            <a:rect b="b" l="l" r="r" t="t"/>
            <a:pathLst>
              <a:path extrusionOk="0" h="839" w="1135">
                <a:moveTo>
                  <a:pt x="1" y="1"/>
                </a:moveTo>
                <a:lnTo>
                  <a:pt x="1" y="235"/>
                </a:lnTo>
                <a:lnTo>
                  <a:pt x="999"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44"/>
          <p:cNvSpPr/>
          <p:nvPr/>
        </p:nvSpPr>
        <p:spPr>
          <a:xfrm>
            <a:off x="7872243" y="1521012"/>
            <a:ext cx="13396" cy="10803"/>
          </a:xfrm>
          <a:custGeom>
            <a:rect b="b" l="l" r="r" t="t"/>
            <a:pathLst>
              <a:path extrusionOk="0" h="666" w="826">
                <a:moveTo>
                  <a:pt x="0" y="0"/>
                </a:moveTo>
                <a:lnTo>
                  <a:pt x="0" y="222"/>
                </a:lnTo>
                <a:lnTo>
                  <a:pt x="641" y="666"/>
                </a:lnTo>
                <a:lnTo>
                  <a:pt x="826" y="567"/>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44"/>
          <p:cNvSpPr/>
          <p:nvPr/>
        </p:nvSpPr>
        <p:spPr>
          <a:xfrm>
            <a:off x="7927995" y="1376900"/>
            <a:ext cx="76757" cy="142120"/>
          </a:xfrm>
          <a:custGeom>
            <a:rect b="b" l="l" r="r" t="t"/>
            <a:pathLst>
              <a:path extrusionOk="0" h="8762" w="4733">
                <a:moveTo>
                  <a:pt x="1" y="1"/>
                </a:moveTo>
                <a:lnTo>
                  <a:pt x="1" y="7554"/>
                </a:lnTo>
                <a:cubicBezTo>
                  <a:pt x="1" y="8219"/>
                  <a:pt x="1061" y="8761"/>
                  <a:pt x="2367" y="8761"/>
                </a:cubicBezTo>
                <a:cubicBezTo>
                  <a:pt x="3673" y="8761"/>
                  <a:pt x="4732" y="8219"/>
                  <a:pt x="4732" y="7554"/>
                </a:cubicBezTo>
                <a:lnTo>
                  <a:pt x="4732" y="1"/>
                </a:lnTo>
                <a:cubicBezTo>
                  <a:pt x="4732" y="666"/>
                  <a:pt x="3673" y="1208"/>
                  <a:pt x="2367" y="1208"/>
                </a:cubicBezTo>
                <a:cubicBezTo>
                  <a:pt x="1061" y="1208"/>
                  <a:pt x="1" y="666"/>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44"/>
          <p:cNvSpPr/>
          <p:nvPr/>
        </p:nvSpPr>
        <p:spPr>
          <a:xfrm>
            <a:off x="7927995" y="1357321"/>
            <a:ext cx="76757" cy="39188"/>
          </a:xfrm>
          <a:custGeom>
            <a:rect b="b" l="l" r="r" t="t"/>
            <a:pathLst>
              <a:path extrusionOk="0" h="2416" w="4733">
                <a:moveTo>
                  <a:pt x="2367" y="0"/>
                </a:moveTo>
                <a:cubicBezTo>
                  <a:pt x="1061" y="0"/>
                  <a:pt x="1" y="542"/>
                  <a:pt x="1" y="1208"/>
                </a:cubicBezTo>
                <a:cubicBezTo>
                  <a:pt x="1" y="1873"/>
                  <a:pt x="1061" y="2415"/>
                  <a:pt x="2367" y="2415"/>
                </a:cubicBezTo>
                <a:cubicBezTo>
                  <a:pt x="3673" y="2415"/>
                  <a:pt x="4732" y="1873"/>
                  <a:pt x="4732" y="1208"/>
                </a:cubicBezTo>
                <a:cubicBezTo>
                  <a:pt x="4732" y="542"/>
                  <a:pt x="3673" y="0"/>
                  <a:pt x="23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44"/>
          <p:cNvSpPr/>
          <p:nvPr/>
        </p:nvSpPr>
        <p:spPr>
          <a:xfrm>
            <a:off x="7926210" y="1613345"/>
            <a:ext cx="21196" cy="16009"/>
          </a:xfrm>
          <a:custGeom>
            <a:rect b="b" l="l" r="r" t="t"/>
            <a:pathLst>
              <a:path extrusionOk="0" h="987" w="1307">
                <a:moveTo>
                  <a:pt x="0" y="1"/>
                </a:moveTo>
                <a:lnTo>
                  <a:pt x="0" y="235"/>
                </a:lnTo>
                <a:lnTo>
                  <a:pt x="1306" y="987"/>
                </a:lnTo>
                <a:lnTo>
                  <a:pt x="1306"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44"/>
          <p:cNvSpPr/>
          <p:nvPr/>
        </p:nvSpPr>
        <p:spPr>
          <a:xfrm>
            <a:off x="7947395" y="1596166"/>
            <a:ext cx="50566" cy="33186"/>
          </a:xfrm>
          <a:custGeom>
            <a:rect b="b" l="l" r="r" t="t"/>
            <a:pathLst>
              <a:path extrusionOk="0" h="2046" w="3118">
                <a:moveTo>
                  <a:pt x="3117" y="0"/>
                </a:moveTo>
                <a:lnTo>
                  <a:pt x="0" y="1812"/>
                </a:lnTo>
                <a:lnTo>
                  <a:pt x="0" y="2046"/>
                </a:lnTo>
                <a:lnTo>
                  <a:pt x="3117" y="234"/>
                </a:lnTo>
                <a:lnTo>
                  <a:pt x="31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44"/>
          <p:cNvSpPr/>
          <p:nvPr/>
        </p:nvSpPr>
        <p:spPr>
          <a:xfrm>
            <a:off x="7926210" y="1573180"/>
            <a:ext cx="90137" cy="52374"/>
          </a:xfrm>
          <a:custGeom>
            <a:rect b="b" l="l" r="r" t="t"/>
            <a:pathLst>
              <a:path extrusionOk="0" h="3229" w="5558">
                <a:moveTo>
                  <a:pt x="5557" y="0"/>
                </a:moveTo>
                <a:lnTo>
                  <a:pt x="2366" y="62"/>
                </a:lnTo>
                <a:lnTo>
                  <a:pt x="3191" y="629"/>
                </a:lnTo>
                <a:lnTo>
                  <a:pt x="0" y="2477"/>
                </a:lnTo>
                <a:lnTo>
                  <a:pt x="1306" y="3229"/>
                </a:lnTo>
                <a:lnTo>
                  <a:pt x="4423" y="1417"/>
                </a:lnTo>
                <a:lnTo>
                  <a:pt x="5557" y="2132"/>
                </a:lnTo>
                <a:lnTo>
                  <a:pt x="55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44"/>
          <p:cNvSpPr/>
          <p:nvPr/>
        </p:nvSpPr>
        <p:spPr>
          <a:xfrm>
            <a:off x="7997957" y="1596166"/>
            <a:ext cx="18407" cy="13609"/>
          </a:xfrm>
          <a:custGeom>
            <a:rect b="b" l="l" r="r" t="t"/>
            <a:pathLst>
              <a:path extrusionOk="0" h="839" w="1135">
                <a:moveTo>
                  <a:pt x="0" y="0"/>
                </a:moveTo>
                <a:lnTo>
                  <a:pt x="0" y="234"/>
                </a:lnTo>
                <a:lnTo>
                  <a:pt x="998"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44"/>
          <p:cNvSpPr/>
          <p:nvPr/>
        </p:nvSpPr>
        <p:spPr>
          <a:xfrm>
            <a:off x="7964573" y="1574170"/>
            <a:ext cx="13412" cy="11013"/>
          </a:xfrm>
          <a:custGeom>
            <a:rect b="b" l="l" r="r" t="t"/>
            <a:pathLst>
              <a:path extrusionOk="0" h="679" w="827">
                <a:moveTo>
                  <a:pt x="1" y="1"/>
                </a:moveTo>
                <a:lnTo>
                  <a:pt x="1" y="223"/>
                </a:lnTo>
                <a:lnTo>
                  <a:pt x="641" y="679"/>
                </a:lnTo>
                <a:lnTo>
                  <a:pt x="826"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44"/>
          <p:cNvSpPr/>
          <p:nvPr/>
        </p:nvSpPr>
        <p:spPr>
          <a:xfrm>
            <a:off x="8020536" y="1430074"/>
            <a:ext cx="76547" cy="142103"/>
          </a:xfrm>
          <a:custGeom>
            <a:rect b="b" l="l" r="r" t="t"/>
            <a:pathLst>
              <a:path extrusionOk="0" h="8761" w="4720">
                <a:moveTo>
                  <a:pt x="1" y="0"/>
                </a:moveTo>
                <a:lnTo>
                  <a:pt x="1" y="7553"/>
                </a:lnTo>
                <a:cubicBezTo>
                  <a:pt x="1" y="8219"/>
                  <a:pt x="1060" y="8761"/>
                  <a:pt x="2354" y="8761"/>
                </a:cubicBezTo>
                <a:cubicBezTo>
                  <a:pt x="3660" y="8761"/>
                  <a:pt x="4720" y="8219"/>
                  <a:pt x="4720" y="7553"/>
                </a:cubicBezTo>
                <a:lnTo>
                  <a:pt x="4720" y="0"/>
                </a:lnTo>
                <a:cubicBezTo>
                  <a:pt x="4720" y="666"/>
                  <a:pt x="3660" y="1208"/>
                  <a:pt x="2354" y="1208"/>
                </a:cubicBezTo>
                <a:cubicBezTo>
                  <a:pt x="1048"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44"/>
          <p:cNvSpPr/>
          <p:nvPr/>
        </p:nvSpPr>
        <p:spPr>
          <a:xfrm>
            <a:off x="8020536" y="1410479"/>
            <a:ext cx="76547" cy="39188"/>
          </a:xfrm>
          <a:custGeom>
            <a:rect b="b" l="l" r="r" t="t"/>
            <a:pathLst>
              <a:path extrusionOk="0" h="2416" w="4720">
                <a:moveTo>
                  <a:pt x="2354" y="1"/>
                </a:moveTo>
                <a:cubicBezTo>
                  <a:pt x="1048" y="1"/>
                  <a:pt x="1" y="543"/>
                  <a:pt x="1" y="1208"/>
                </a:cubicBezTo>
                <a:cubicBezTo>
                  <a:pt x="1" y="1874"/>
                  <a:pt x="1060"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27" name="Google Shape;2627;p44"/>
          <p:cNvGrpSpPr/>
          <p:nvPr/>
        </p:nvGrpSpPr>
        <p:grpSpPr>
          <a:xfrm>
            <a:off x="6227888" y="1898371"/>
            <a:ext cx="1882438" cy="1143564"/>
            <a:chOff x="2529950" y="4155175"/>
            <a:chExt cx="1137425" cy="690975"/>
          </a:xfrm>
        </p:grpSpPr>
        <p:sp>
          <p:nvSpPr>
            <p:cNvPr id="2628" name="Google Shape;2628;p44"/>
            <p:cNvSpPr/>
            <p:nvPr/>
          </p:nvSpPr>
          <p:spPr>
            <a:xfrm>
              <a:off x="2798800" y="4155175"/>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44"/>
            <p:cNvSpPr/>
            <p:nvPr/>
          </p:nvSpPr>
          <p:spPr>
            <a:xfrm>
              <a:off x="281665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44"/>
            <p:cNvSpPr/>
            <p:nvPr/>
          </p:nvSpPr>
          <p:spPr>
            <a:xfrm>
              <a:off x="2834675" y="4155175"/>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44"/>
            <p:cNvSpPr/>
            <p:nvPr/>
          </p:nvSpPr>
          <p:spPr>
            <a:xfrm>
              <a:off x="2852525" y="4155175"/>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44"/>
            <p:cNvSpPr/>
            <p:nvPr/>
          </p:nvSpPr>
          <p:spPr>
            <a:xfrm>
              <a:off x="2870375" y="4155175"/>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44"/>
            <p:cNvSpPr/>
            <p:nvPr/>
          </p:nvSpPr>
          <p:spPr>
            <a:xfrm>
              <a:off x="2942150" y="4155175"/>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44"/>
            <p:cNvSpPr/>
            <p:nvPr/>
          </p:nvSpPr>
          <p:spPr>
            <a:xfrm>
              <a:off x="296000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44"/>
            <p:cNvSpPr/>
            <p:nvPr/>
          </p:nvSpPr>
          <p:spPr>
            <a:xfrm>
              <a:off x="2798800"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44"/>
            <p:cNvSpPr/>
            <p:nvPr/>
          </p:nvSpPr>
          <p:spPr>
            <a:xfrm>
              <a:off x="281665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44"/>
            <p:cNvSpPr/>
            <p:nvPr/>
          </p:nvSpPr>
          <p:spPr>
            <a:xfrm>
              <a:off x="28346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44"/>
            <p:cNvSpPr/>
            <p:nvPr/>
          </p:nvSpPr>
          <p:spPr>
            <a:xfrm>
              <a:off x="28525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44"/>
            <p:cNvSpPr/>
            <p:nvPr/>
          </p:nvSpPr>
          <p:spPr>
            <a:xfrm>
              <a:off x="2888400" y="417322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44"/>
            <p:cNvSpPr/>
            <p:nvPr/>
          </p:nvSpPr>
          <p:spPr>
            <a:xfrm>
              <a:off x="2906250"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44"/>
            <p:cNvSpPr/>
            <p:nvPr/>
          </p:nvSpPr>
          <p:spPr>
            <a:xfrm>
              <a:off x="2924300" y="417322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44"/>
            <p:cNvSpPr/>
            <p:nvPr/>
          </p:nvSpPr>
          <p:spPr>
            <a:xfrm>
              <a:off x="2942150" y="417322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44"/>
            <p:cNvSpPr/>
            <p:nvPr/>
          </p:nvSpPr>
          <p:spPr>
            <a:xfrm>
              <a:off x="296000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44"/>
            <p:cNvSpPr/>
            <p:nvPr/>
          </p:nvSpPr>
          <p:spPr>
            <a:xfrm>
              <a:off x="2978025" y="4173225"/>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44"/>
            <p:cNvSpPr/>
            <p:nvPr/>
          </p:nvSpPr>
          <p:spPr>
            <a:xfrm>
              <a:off x="2995875" y="4173225"/>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44"/>
            <p:cNvSpPr/>
            <p:nvPr/>
          </p:nvSpPr>
          <p:spPr>
            <a:xfrm>
              <a:off x="301390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44"/>
            <p:cNvSpPr/>
            <p:nvPr/>
          </p:nvSpPr>
          <p:spPr>
            <a:xfrm>
              <a:off x="3031750"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44"/>
            <p:cNvSpPr/>
            <p:nvPr/>
          </p:nvSpPr>
          <p:spPr>
            <a:xfrm>
              <a:off x="3085500" y="4173225"/>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44"/>
            <p:cNvSpPr/>
            <p:nvPr/>
          </p:nvSpPr>
          <p:spPr>
            <a:xfrm>
              <a:off x="3103525" y="4173225"/>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44"/>
            <p:cNvSpPr/>
            <p:nvPr/>
          </p:nvSpPr>
          <p:spPr>
            <a:xfrm>
              <a:off x="3121375"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44"/>
            <p:cNvSpPr/>
            <p:nvPr/>
          </p:nvSpPr>
          <p:spPr>
            <a:xfrm>
              <a:off x="3139225"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44"/>
            <p:cNvSpPr/>
            <p:nvPr/>
          </p:nvSpPr>
          <p:spPr>
            <a:xfrm>
              <a:off x="315725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44"/>
            <p:cNvSpPr/>
            <p:nvPr/>
          </p:nvSpPr>
          <p:spPr>
            <a:xfrm>
              <a:off x="3228825"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44"/>
            <p:cNvSpPr/>
            <p:nvPr/>
          </p:nvSpPr>
          <p:spPr>
            <a:xfrm>
              <a:off x="33364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44"/>
            <p:cNvSpPr/>
            <p:nvPr/>
          </p:nvSpPr>
          <p:spPr>
            <a:xfrm>
              <a:off x="33543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44"/>
            <p:cNvSpPr/>
            <p:nvPr/>
          </p:nvSpPr>
          <p:spPr>
            <a:xfrm>
              <a:off x="2745075"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44"/>
            <p:cNvSpPr/>
            <p:nvPr/>
          </p:nvSpPr>
          <p:spPr>
            <a:xfrm>
              <a:off x="2798800"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44"/>
            <p:cNvSpPr/>
            <p:nvPr/>
          </p:nvSpPr>
          <p:spPr>
            <a:xfrm>
              <a:off x="281665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44"/>
            <p:cNvSpPr/>
            <p:nvPr/>
          </p:nvSpPr>
          <p:spPr>
            <a:xfrm>
              <a:off x="2834675" y="419107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44"/>
            <p:cNvSpPr/>
            <p:nvPr/>
          </p:nvSpPr>
          <p:spPr>
            <a:xfrm>
              <a:off x="2870375" y="419107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44"/>
            <p:cNvSpPr/>
            <p:nvPr/>
          </p:nvSpPr>
          <p:spPr>
            <a:xfrm>
              <a:off x="2888400" y="419107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44"/>
            <p:cNvSpPr/>
            <p:nvPr/>
          </p:nvSpPr>
          <p:spPr>
            <a:xfrm>
              <a:off x="2906250" y="4191075"/>
              <a:ext cx="8325" cy="8300"/>
            </a:xfrm>
            <a:custGeom>
              <a:rect b="b" l="l" r="r" t="t"/>
              <a:pathLst>
                <a:path extrusionOk="0" h="332" w="333">
                  <a:moveTo>
                    <a:pt x="167" y="0"/>
                  </a:moveTo>
                  <a:cubicBezTo>
                    <a:pt x="80" y="0"/>
                    <a:pt x="1" y="79"/>
                    <a:pt x="1" y="166"/>
                  </a:cubicBezTo>
                  <a:cubicBezTo>
                    <a:pt x="1" y="260"/>
                    <a:pt x="80"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44"/>
            <p:cNvSpPr/>
            <p:nvPr/>
          </p:nvSpPr>
          <p:spPr>
            <a:xfrm>
              <a:off x="2924300"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44"/>
            <p:cNvSpPr/>
            <p:nvPr/>
          </p:nvSpPr>
          <p:spPr>
            <a:xfrm>
              <a:off x="2942150" y="419107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44"/>
            <p:cNvSpPr/>
            <p:nvPr/>
          </p:nvSpPr>
          <p:spPr>
            <a:xfrm>
              <a:off x="296000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44"/>
            <p:cNvSpPr/>
            <p:nvPr/>
          </p:nvSpPr>
          <p:spPr>
            <a:xfrm>
              <a:off x="2978025" y="4191075"/>
              <a:ext cx="8325" cy="8300"/>
            </a:xfrm>
            <a:custGeom>
              <a:rect b="b" l="l" r="r" t="t"/>
              <a:pathLst>
                <a:path extrusionOk="0" h="332" w="333">
                  <a:moveTo>
                    <a:pt x="166" y="0"/>
                  </a:moveTo>
                  <a:cubicBezTo>
                    <a:pt x="73" y="0"/>
                    <a:pt x="0" y="79"/>
                    <a:pt x="0" y="166"/>
                  </a:cubicBezTo>
                  <a:cubicBezTo>
                    <a:pt x="0" y="260"/>
                    <a:pt x="73"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44"/>
            <p:cNvSpPr/>
            <p:nvPr/>
          </p:nvSpPr>
          <p:spPr>
            <a:xfrm>
              <a:off x="2995875" y="4191075"/>
              <a:ext cx="8325" cy="8300"/>
            </a:xfrm>
            <a:custGeom>
              <a:rect b="b" l="l" r="r" t="t"/>
              <a:pathLst>
                <a:path extrusionOk="0" h="332" w="333">
                  <a:moveTo>
                    <a:pt x="166" y="0"/>
                  </a:moveTo>
                  <a:cubicBezTo>
                    <a:pt x="80" y="0"/>
                    <a:pt x="1" y="79"/>
                    <a:pt x="1" y="166"/>
                  </a:cubicBezTo>
                  <a:cubicBezTo>
                    <a:pt x="1"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44"/>
            <p:cNvSpPr/>
            <p:nvPr/>
          </p:nvSpPr>
          <p:spPr>
            <a:xfrm>
              <a:off x="3103525" y="4191075"/>
              <a:ext cx="8325" cy="8300"/>
            </a:xfrm>
            <a:custGeom>
              <a:rect b="b" l="l" r="r" t="t"/>
              <a:pathLst>
                <a:path extrusionOk="0" h="332" w="333">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44"/>
            <p:cNvSpPr/>
            <p:nvPr/>
          </p:nvSpPr>
          <p:spPr>
            <a:xfrm>
              <a:off x="3121375"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44"/>
            <p:cNvSpPr/>
            <p:nvPr/>
          </p:nvSpPr>
          <p:spPr>
            <a:xfrm>
              <a:off x="26911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44"/>
            <p:cNvSpPr/>
            <p:nvPr/>
          </p:nvSpPr>
          <p:spPr>
            <a:xfrm>
              <a:off x="270917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44"/>
            <p:cNvSpPr/>
            <p:nvPr/>
          </p:nvSpPr>
          <p:spPr>
            <a:xfrm>
              <a:off x="2727025" y="42091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44"/>
            <p:cNvSpPr/>
            <p:nvPr/>
          </p:nvSpPr>
          <p:spPr>
            <a:xfrm>
              <a:off x="27450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44"/>
            <p:cNvSpPr/>
            <p:nvPr/>
          </p:nvSpPr>
          <p:spPr>
            <a:xfrm>
              <a:off x="27629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44"/>
            <p:cNvSpPr/>
            <p:nvPr/>
          </p:nvSpPr>
          <p:spPr>
            <a:xfrm>
              <a:off x="2798800" y="42091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44"/>
            <p:cNvSpPr/>
            <p:nvPr/>
          </p:nvSpPr>
          <p:spPr>
            <a:xfrm>
              <a:off x="281665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44"/>
            <p:cNvSpPr/>
            <p:nvPr/>
          </p:nvSpPr>
          <p:spPr>
            <a:xfrm>
              <a:off x="2888400" y="42091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44"/>
            <p:cNvSpPr/>
            <p:nvPr/>
          </p:nvSpPr>
          <p:spPr>
            <a:xfrm>
              <a:off x="2906250"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44"/>
            <p:cNvSpPr/>
            <p:nvPr/>
          </p:nvSpPr>
          <p:spPr>
            <a:xfrm>
              <a:off x="2924300"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44"/>
            <p:cNvSpPr/>
            <p:nvPr/>
          </p:nvSpPr>
          <p:spPr>
            <a:xfrm>
              <a:off x="2942150"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44"/>
            <p:cNvSpPr/>
            <p:nvPr/>
          </p:nvSpPr>
          <p:spPr>
            <a:xfrm>
              <a:off x="296000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44"/>
            <p:cNvSpPr/>
            <p:nvPr/>
          </p:nvSpPr>
          <p:spPr>
            <a:xfrm>
              <a:off x="2978025"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44"/>
            <p:cNvSpPr/>
            <p:nvPr/>
          </p:nvSpPr>
          <p:spPr>
            <a:xfrm>
              <a:off x="2995875"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44"/>
            <p:cNvSpPr/>
            <p:nvPr/>
          </p:nvSpPr>
          <p:spPr>
            <a:xfrm>
              <a:off x="3228825"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44"/>
            <p:cNvSpPr/>
            <p:nvPr/>
          </p:nvSpPr>
          <p:spPr>
            <a:xfrm>
              <a:off x="32468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44"/>
            <p:cNvSpPr/>
            <p:nvPr/>
          </p:nvSpPr>
          <p:spPr>
            <a:xfrm>
              <a:off x="32647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44"/>
            <p:cNvSpPr/>
            <p:nvPr/>
          </p:nvSpPr>
          <p:spPr>
            <a:xfrm>
              <a:off x="3282750" y="42091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44"/>
            <p:cNvSpPr/>
            <p:nvPr/>
          </p:nvSpPr>
          <p:spPr>
            <a:xfrm>
              <a:off x="3300600"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44"/>
            <p:cNvSpPr/>
            <p:nvPr/>
          </p:nvSpPr>
          <p:spPr>
            <a:xfrm>
              <a:off x="33184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44"/>
            <p:cNvSpPr/>
            <p:nvPr/>
          </p:nvSpPr>
          <p:spPr>
            <a:xfrm>
              <a:off x="3336475" y="42091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44"/>
            <p:cNvSpPr/>
            <p:nvPr/>
          </p:nvSpPr>
          <p:spPr>
            <a:xfrm>
              <a:off x="335432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44"/>
            <p:cNvSpPr/>
            <p:nvPr/>
          </p:nvSpPr>
          <p:spPr>
            <a:xfrm>
              <a:off x="3372375" y="42091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44"/>
            <p:cNvSpPr/>
            <p:nvPr/>
          </p:nvSpPr>
          <p:spPr>
            <a:xfrm>
              <a:off x="33902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44"/>
            <p:cNvSpPr/>
            <p:nvPr/>
          </p:nvSpPr>
          <p:spPr>
            <a:xfrm>
              <a:off x="3461975" y="42091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44"/>
            <p:cNvSpPr/>
            <p:nvPr/>
          </p:nvSpPr>
          <p:spPr>
            <a:xfrm>
              <a:off x="3479825" y="42091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44"/>
            <p:cNvSpPr/>
            <p:nvPr/>
          </p:nvSpPr>
          <p:spPr>
            <a:xfrm>
              <a:off x="26911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44"/>
            <p:cNvSpPr/>
            <p:nvPr/>
          </p:nvSpPr>
          <p:spPr>
            <a:xfrm>
              <a:off x="270917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44"/>
            <p:cNvSpPr/>
            <p:nvPr/>
          </p:nvSpPr>
          <p:spPr>
            <a:xfrm>
              <a:off x="272702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44"/>
            <p:cNvSpPr/>
            <p:nvPr/>
          </p:nvSpPr>
          <p:spPr>
            <a:xfrm>
              <a:off x="27450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44"/>
            <p:cNvSpPr/>
            <p:nvPr/>
          </p:nvSpPr>
          <p:spPr>
            <a:xfrm>
              <a:off x="27629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44"/>
            <p:cNvSpPr/>
            <p:nvPr/>
          </p:nvSpPr>
          <p:spPr>
            <a:xfrm>
              <a:off x="279880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44"/>
            <p:cNvSpPr/>
            <p:nvPr/>
          </p:nvSpPr>
          <p:spPr>
            <a:xfrm>
              <a:off x="281665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44"/>
            <p:cNvSpPr/>
            <p:nvPr/>
          </p:nvSpPr>
          <p:spPr>
            <a:xfrm>
              <a:off x="28346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44"/>
            <p:cNvSpPr/>
            <p:nvPr/>
          </p:nvSpPr>
          <p:spPr>
            <a:xfrm>
              <a:off x="2888400" y="4227125"/>
              <a:ext cx="8325" cy="8325"/>
            </a:xfrm>
            <a:custGeom>
              <a:rect b="b" l="l" r="r" t="t"/>
              <a:pathLst>
                <a:path extrusionOk="0" h="333" w="333">
                  <a:moveTo>
                    <a:pt x="167" y="1"/>
                  </a:moveTo>
                  <a:cubicBezTo>
                    <a:pt x="73" y="1"/>
                    <a:pt x="1" y="73"/>
                    <a:pt x="1" y="167"/>
                  </a:cubicBezTo>
                  <a:cubicBezTo>
                    <a:pt x="1" y="253"/>
                    <a:pt x="73"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44"/>
            <p:cNvSpPr/>
            <p:nvPr/>
          </p:nvSpPr>
          <p:spPr>
            <a:xfrm>
              <a:off x="2906250"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44"/>
            <p:cNvSpPr/>
            <p:nvPr/>
          </p:nvSpPr>
          <p:spPr>
            <a:xfrm>
              <a:off x="2924300"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44"/>
            <p:cNvSpPr/>
            <p:nvPr/>
          </p:nvSpPr>
          <p:spPr>
            <a:xfrm>
              <a:off x="2942150"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44"/>
            <p:cNvSpPr/>
            <p:nvPr/>
          </p:nvSpPr>
          <p:spPr>
            <a:xfrm>
              <a:off x="296000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44"/>
            <p:cNvSpPr/>
            <p:nvPr/>
          </p:nvSpPr>
          <p:spPr>
            <a:xfrm>
              <a:off x="2995875"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44"/>
            <p:cNvSpPr/>
            <p:nvPr/>
          </p:nvSpPr>
          <p:spPr>
            <a:xfrm>
              <a:off x="3228825"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44"/>
            <p:cNvSpPr/>
            <p:nvPr/>
          </p:nvSpPr>
          <p:spPr>
            <a:xfrm>
              <a:off x="32468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44"/>
            <p:cNvSpPr/>
            <p:nvPr/>
          </p:nvSpPr>
          <p:spPr>
            <a:xfrm>
              <a:off x="32647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44"/>
            <p:cNvSpPr/>
            <p:nvPr/>
          </p:nvSpPr>
          <p:spPr>
            <a:xfrm>
              <a:off x="3282750" y="4227125"/>
              <a:ext cx="8325" cy="8325"/>
            </a:xfrm>
            <a:custGeom>
              <a:rect b="b" l="l" r="r" t="t"/>
              <a:pathLst>
                <a:path extrusionOk="0" h="333" w="333">
                  <a:moveTo>
                    <a:pt x="166" y="1"/>
                  </a:moveTo>
                  <a:cubicBezTo>
                    <a:pt x="73" y="1"/>
                    <a:pt x="0" y="73"/>
                    <a:pt x="0" y="167"/>
                  </a:cubicBezTo>
                  <a:cubicBezTo>
                    <a:pt x="0"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44"/>
            <p:cNvSpPr/>
            <p:nvPr/>
          </p:nvSpPr>
          <p:spPr>
            <a:xfrm>
              <a:off x="3300600" y="4227125"/>
              <a:ext cx="8325" cy="8325"/>
            </a:xfrm>
            <a:custGeom>
              <a:rect b="b" l="l" r="r" t="t"/>
              <a:pathLst>
                <a:path extrusionOk="0" h="333" w="333">
                  <a:moveTo>
                    <a:pt x="166" y="1"/>
                  </a:moveTo>
                  <a:cubicBezTo>
                    <a:pt x="73" y="1"/>
                    <a:pt x="0" y="73"/>
                    <a:pt x="0" y="167"/>
                  </a:cubicBezTo>
                  <a:cubicBezTo>
                    <a:pt x="0"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44"/>
            <p:cNvSpPr/>
            <p:nvPr/>
          </p:nvSpPr>
          <p:spPr>
            <a:xfrm>
              <a:off x="33184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44"/>
            <p:cNvSpPr/>
            <p:nvPr/>
          </p:nvSpPr>
          <p:spPr>
            <a:xfrm>
              <a:off x="33364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44"/>
            <p:cNvSpPr/>
            <p:nvPr/>
          </p:nvSpPr>
          <p:spPr>
            <a:xfrm>
              <a:off x="335432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44"/>
            <p:cNvSpPr/>
            <p:nvPr/>
          </p:nvSpPr>
          <p:spPr>
            <a:xfrm>
              <a:off x="3372375" y="4227125"/>
              <a:ext cx="8300" cy="8325"/>
            </a:xfrm>
            <a:custGeom>
              <a:rect b="b" l="l" r="r" t="t"/>
              <a:pathLst>
                <a:path extrusionOk="0" h="333" w="332">
                  <a:moveTo>
                    <a:pt x="166" y="1"/>
                  </a:moveTo>
                  <a:cubicBezTo>
                    <a:pt x="72" y="1"/>
                    <a:pt x="0" y="73"/>
                    <a:pt x="0" y="167"/>
                  </a:cubicBezTo>
                  <a:cubicBezTo>
                    <a:pt x="0" y="253"/>
                    <a:pt x="72" y="332"/>
                    <a:pt x="166" y="332"/>
                  </a:cubicBezTo>
                  <a:cubicBezTo>
                    <a:pt x="252" y="332"/>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44"/>
            <p:cNvSpPr/>
            <p:nvPr/>
          </p:nvSpPr>
          <p:spPr>
            <a:xfrm>
              <a:off x="33902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44"/>
            <p:cNvSpPr/>
            <p:nvPr/>
          </p:nvSpPr>
          <p:spPr>
            <a:xfrm>
              <a:off x="3408075" y="4227125"/>
              <a:ext cx="8300" cy="8325"/>
            </a:xfrm>
            <a:custGeom>
              <a:rect b="b" l="l" r="r" t="t"/>
              <a:pathLst>
                <a:path extrusionOk="0" h="333" w="332">
                  <a:moveTo>
                    <a:pt x="166" y="1"/>
                  </a:moveTo>
                  <a:cubicBezTo>
                    <a:pt x="79" y="1"/>
                    <a:pt x="0" y="73"/>
                    <a:pt x="0" y="167"/>
                  </a:cubicBezTo>
                  <a:cubicBezTo>
                    <a:pt x="0" y="253"/>
                    <a:pt x="79"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44"/>
            <p:cNvSpPr/>
            <p:nvPr/>
          </p:nvSpPr>
          <p:spPr>
            <a:xfrm>
              <a:off x="3426100" y="4227125"/>
              <a:ext cx="8325" cy="8325"/>
            </a:xfrm>
            <a:custGeom>
              <a:rect b="b" l="l" r="r" t="t"/>
              <a:pathLst>
                <a:path extrusionOk="0" h="333" w="333">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44"/>
            <p:cNvSpPr/>
            <p:nvPr/>
          </p:nvSpPr>
          <p:spPr>
            <a:xfrm>
              <a:off x="344395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44"/>
            <p:cNvSpPr/>
            <p:nvPr/>
          </p:nvSpPr>
          <p:spPr>
            <a:xfrm>
              <a:off x="3461975" y="4227125"/>
              <a:ext cx="8325" cy="8325"/>
            </a:xfrm>
            <a:custGeom>
              <a:rect b="b" l="l" r="r" t="t"/>
              <a:pathLst>
                <a:path extrusionOk="0" h="333" w="333">
                  <a:moveTo>
                    <a:pt x="166" y="1"/>
                  </a:moveTo>
                  <a:cubicBezTo>
                    <a:pt x="73" y="1"/>
                    <a:pt x="1" y="73"/>
                    <a:pt x="1" y="167"/>
                  </a:cubicBezTo>
                  <a:cubicBezTo>
                    <a:pt x="1"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44"/>
            <p:cNvSpPr/>
            <p:nvPr/>
          </p:nvSpPr>
          <p:spPr>
            <a:xfrm>
              <a:off x="3479825" y="4227125"/>
              <a:ext cx="8325" cy="8325"/>
            </a:xfrm>
            <a:custGeom>
              <a:rect b="b" l="l" r="r" t="t"/>
              <a:pathLst>
                <a:path extrusionOk="0" h="333" w="333">
                  <a:moveTo>
                    <a:pt x="166" y="1"/>
                  </a:moveTo>
                  <a:cubicBezTo>
                    <a:pt x="73" y="1"/>
                    <a:pt x="1" y="73"/>
                    <a:pt x="1" y="167"/>
                  </a:cubicBezTo>
                  <a:cubicBezTo>
                    <a:pt x="1"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44"/>
            <p:cNvSpPr/>
            <p:nvPr/>
          </p:nvSpPr>
          <p:spPr>
            <a:xfrm>
              <a:off x="349767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44"/>
            <p:cNvSpPr/>
            <p:nvPr/>
          </p:nvSpPr>
          <p:spPr>
            <a:xfrm>
              <a:off x="3515700"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44"/>
            <p:cNvSpPr/>
            <p:nvPr/>
          </p:nvSpPr>
          <p:spPr>
            <a:xfrm>
              <a:off x="25658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44"/>
            <p:cNvSpPr/>
            <p:nvPr/>
          </p:nvSpPr>
          <p:spPr>
            <a:xfrm>
              <a:off x="25836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44"/>
            <p:cNvSpPr/>
            <p:nvPr/>
          </p:nvSpPr>
          <p:spPr>
            <a:xfrm>
              <a:off x="2601550"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44"/>
            <p:cNvSpPr/>
            <p:nvPr/>
          </p:nvSpPr>
          <p:spPr>
            <a:xfrm>
              <a:off x="26195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44"/>
            <p:cNvSpPr/>
            <p:nvPr/>
          </p:nvSpPr>
          <p:spPr>
            <a:xfrm>
              <a:off x="26374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44"/>
            <p:cNvSpPr/>
            <p:nvPr/>
          </p:nvSpPr>
          <p:spPr>
            <a:xfrm>
              <a:off x="2655450"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44"/>
            <p:cNvSpPr/>
            <p:nvPr/>
          </p:nvSpPr>
          <p:spPr>
            <a:xfrm>
              <a:off x="2673300"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44"/>
            <p:cNvSpPr/>
            <p:nvPr/>
          </p:nvSpPr>
          <p:spPr>
            <a:xfrm>
              <a:off x="272702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44"/>
            <p:cNvSpPr/>
            <p:nvPr/>
          </p:nvSpPr>
          <p:spPr>
            <a:xfrm>
              <a:off x="27450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44"/>
            <p:cNvSpPr/>
            <p:nvPr/>
          </p:nvSpPr>
          <p:spPr>
            <a:xfrm>
              <a:off x="27807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44"/>
            <p:cNvSpPr/>
            <p:nvPr/>
          </p:nvSpPr>
          <p:spPr>
            <a:xfrm>
              <a:off x="279880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44"/>
            <p:cNvSpPr/>
            <p:nvPr/>
          </p:nvSpPr>
          <p:spPr>
            <a:xfrm>
              <a:off x="28346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44"/>
            <p:cNvSpPr/>
            <p:nvPr/>
          </p:nvSpPr>
          <p:spPr>
            <a:xfrm>
              <a:off x="28525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2" y="260"/>
                    <a:pt x="332" y="167"/>
                  </a:cubicBezTo>
                  <a:cubicBezTo>
                    <a:pt x="332"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44"/>
            <p:cNvSpPr/>
            <p:nvPr/>
          </p:nvSpPr>
          <p:spPr>
            <a:xfrm>
              <a:off x="2906250"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44"/>
            <p:cNvSpPr/>
            <p:nvPr/>
          </p:nvSpPr>
          <p:spPr>
            <a:xfrm>
              <a:off x="29243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44"/>
            <p:cNvSpPr/>
            <p:nvPr/>
          </p:nvSpPr>
          <p:spPr>
            <a:xfrm>
              <a:off x="29421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44"/>
            <p:cNvSpPr/>
            <p:nvPr/>
          </p:nvSpPr>
          <p:spPr>
            <a:xfrm>
              <a:off x="2960000"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44"/>
            <p:cNvSpPr/>
            <p:nvPr/>
          </p:nvSpPr>
          <p:spPr>
            <a:xfrm>
              <a:off x="2978025"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44"/>
            <p:cNvSpPr/>
            <p:nvPr/>
          </p:nvSpPr>
          <p:spPr>
            <a:xfrm>
              <a:off x="31213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44"/>
            <p:cNvSpPr/>
            <p:nvPr/>
          </p:nvSpPr>
          <p:spPr>
            <a:xfrm>
              <a:off x="31392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44"/>
            <p:cNvSpPr/>
            <p:nvPr/>
          </p:nvSpPr>
          <p:spPr>
            <a:xfrm>
              <a:off x="315725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44"/>
            <p:cNvSpPr/>
            <p:nvPr/>
          </p:nvSpPr>
          <p:spPr>
            <a:xfrm>
              <a:off x="3175100"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44"/>
            <p:cNvSpPr/>
            <p:nvPr/>
          </p:nvSpPr>
          <p:spPr>
            <a:xfrm>
              <a:off x="31931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44"/>
            <p:cNvSpPr/>
            <p:nvPr/>
          </p:nvSpPr>
          <p:spPr>
            <a:xfrm>
              <a:off x="32109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44"/>
            <p:cNvSpPr/>
            <p:nvPr/>
          </p:nvSpPr>
          <p:spPr>
            <a:xfrm>
              <a:off x="3228825"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44"/>
            <p:cNvSpPr/>
            <p:nvPr/>
          </p:nvSpPr>
          <p:spPr>
            <a:xfrm>
              <a:off x="32468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44"/>
            <p:cNvSpPr/>
            <p:nvPr/>
          </p:nvSpPr>
          <p:spPr>
            <a:xfrm>
              <a:off x="32647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44"/>
            <p:cNvSpPr/>
            <p:nvPr/>
          </p:nvSpPr>
          <p:spPr>
            <a:xfrm>
              <a:off x="3282750"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44"/>
            <p:cNvSpPr/>
            <p:nvPr/>
          </p:nvSpPr>
          <p:spPr>
            <a:xfrm>
              <a:off x="3300600"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44"/>
            <p:cNvSpPr/>
            <p:nvPr/>
          </p:nvSpPr>
          <p:spPr>
            <a:xfrm>
              <a:off x="3318450" y="4244975"/>
              <a:ext cx="8325" cy="8325"/>
            </a:xfrm>
            <a:custGeom>
              <a:rect b="b" l="l" r="r" t="t"/>
              <a:pathLst>
                <a:path extrusionOk="0" h="333" w="333">
                  <a:moveTo>
                    <a:pt x="166" y="1"/>
                  </a:moveTo>
                  <a:cubicBezTo>
                    <a:pt x="80" y="1"/>
                    <a:pt x="1" y="80"/>
                    <a:pt x="1" y="167"/>
                  </a:cubicBezTo>
                  <a:cubicBezTo>
                    <a:pt x="1"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44"/>
            <p:cNvSpPr/>
            <p:nvPr/>
          </p:nvSpPr>
          <p:spPr>
            <a:xfrm>
              <a:off x="33364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44"/>
            <p:cNvSpPr/>
            <p:nvPr/>
          </p:nvSpPr>
          <p:spPr>
            <a:xfrm>
              <a:off x="33543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44"/>
            <p:cNvSpPr/>
            <p:nvPr/>
          </p:nvSpPr>
          <p:spPr>
            <a:xfrm>
              <a:off x="3372375" y="4244975"/>
              <a:ext cx="8300" cy="8325"/>
            </a:xfrm>
            <a:custGeom>
              <a:rect b="b" l="l" r="r" t="t"/>
              <a:pathLst>
                <a:path extrusionOk="0" h="333" w="332">
                  <a:moveTo>
                    <a:pt x="166" y="1"/>
                  </a:moveTo>
                  <a:cubicBezTo>
                    <a:pt x="72" y="1"/>
                    <a:pt x="0" y="80"/>
                    <a:pt x="0" y="167"/>
                  </a:cubicBezTo>
                  <a:cubicBezTo>
                    <a:pt x="0" y="260"/>
                    <a:pt x="72" y="332"/>
                    <a:pt x="166" y="332"/>
                  </a:cubicBezTo>
                  <a:cubicBezTo>
                    <a:pt x="252" y="332"/>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44"/>
            <p:cNvSpPr/>
            <p:nvPr/>
          </p:nvSpPr>
          <p:spPr>
            <a:xfrm>
              <a:off x="33902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44"/>
            <p:cNvSpPr/>
            <p:nvPr/>
          </p:nvSpPr>
          <p:spPr>
            <a:xfrm>
              <a:off x="34080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44"/>
            <p:cNvSpPr/>
            <p:nvPr/>
          </p:nvSpPr>
          <p:spPr>
            <a:xfrm>
              <a:off x="3426100" y="4244975"/>
              <a:ext cx="8325" cy="8325"/>
            </a:xfrm>
            <a:custGeom>
              <a:rect b="b" l="l" r="r" t="t"/>
              <a:pathLst>
                <a:path extrusionOk="0" h="333" w="333">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44"/>
            <p:cNvSpPr/>
            <p:nvPr/>
          </p:nvSpPr>
          <p:spPr>
            <a:xfrm>
              <a:off x="344395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44"/>
            <p:cNvSpPr/>
            <p:nvPr/>
          </p:nvSpPr>
          <p:spPr>
            <a:xfrm>
              <a:off x="3461975"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44"/>
            <p:cNvSpPr/>
            <p:nvPr/>
          </p:nvSpPr>
          <p:spPr>
            <a:xfrm>
              <a:off x="3479825"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44"/>
            <p:cNvSpPr/>
            <p:nvPr/>
          </p:nvSpPr>
          <p:spPr>
            <a:xfrm>
              <a:off x="349767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44"/>
            <p:cNvSpPr/>
            <p:nvPr/>
          </p:nvSpPr>
          <p:spPr>
            <a:xfrm>
              <a:off x="351570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44"/>
            <p:cNvSpPr/>
            <p:nvPr/>
          </p:nvSpPr>
          <p:spPr>
            <a:xfrm>
              <a:off x="3533550"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44"/>
            <p:cNvSpPr/>
            <p:nvPr/>
          </p:nvSpPr>
          <p:spPr>
            <a:xfrm>
              <a:off x="35516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44"/>
            <p:cNvSpPr/>
            <p:nvPr/>
          </p:nvSpPr>
          <p:spPr>
            <a:xfrm>
              <a:off x="35694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44"/>
            <p:cNvSpPr/>
            <p:nvPr/>
          </p:nvSpPr>
          <p:spPr>
            <a:xfrm>
              <a:off x="3587300" y="4244975"/>
              <a:ext cx="8300" cy="8325"/>
            </a:xfrm>
            <a:custGeom>
              <a:rect b="b" l="l" r="r" t="t"/>
              <a:pathLst>
                <a:path extrusionOk="0" h="333" w="332">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44"/>
            <p:cNvSpPr/>
            <p:nvPr/>
          </p:nvSpPr>
          <p:spPr>
            <a:xfrm>
              <a:off x="3605325"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44"/>
            <p:cNvSpPr/>
            <p:nvPr/>
          </p:nvSpPr>
          <p:spPr>
            <a:xfrm>
              <a:off x="2547800"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44"/>
            <p:cNvSpPr/>
            <p:nvPr/>
          </p:nvSpPr>
          <p:spPr>
            <a:xfrm>
              <a:off x="25658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44"/>
            <p:cNvSpPr/>
            <p:nvPr/>
          </p:nvSpPr>
          <p:spPr>
            <a:xfrm>
              <a:off x="25836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44"/>
            <p:cNvSpPr/>
            <p:nvPr/>
          </p:nvSpPr>
          <p:spPr>
            <a:xfrm>
              <a:off x="2601550"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44"/>
            <p:cNvSpPr/>
            <p:nvPr/>
          </p:nvSpPr>
          <p:spPr>
            <a:xfrm>
              <a:off x="26195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44"/>
            <p:cNvSpPr/>
            <p:nvPr/>
          </p:nvSpPr>
          <p:spPr>
            <a:xfrm>
              <a:off x="26374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44"/>
            <p:cNvSpPr/>
            <p:nvPr/>
          </p:nvSpPr>
          <p:spPr>
            <a:xfrm>
              <a:off x="2655450"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44"/>
            <p:cNvSpPr/>
            <p:nvPr/>
          </p:nvSpPr>
          <p:spPr>
            <a:xfrm>
              <a:off x="2673300"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44"/>
            <p:cNvSpPr/>
            <p:nvPr/>
          </p:nvSpPr>
          <p:spPr>
            <a:xfrm>
              <a:off x="26911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44"/>
            <p:cNvSpPr/>
            <p:nvPr/>
          </p:nvSpPr>
          <p:spPr>
            <a:xfrm>
              <a:off x="270917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44"/>
            <p:cNvSpPr/>
            <p:nvPr/>
          </p:nvSpPr>
          <p:spPr>
            <a:xfrm>
              <a:off x="272702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44"/>
            <p:cNvSpPr/>
            <p:nvPr/>
          </p:nvSpPr>
          <p:spPr>
            <a:xfrm>
              <a:off x="27450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44"/>
            <p:cNvSpPr/>
            <p:nvPr/>
          </p:nvSpPr>
          <p:spPr>
            <a:xfrm>
              <a:off x="27629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44"/>
            <p:cNvSpPr/>
            <p:nvPr/>
          </p:nvSpPr>
          <p:spPr>
            <a:xfrm>
              <a:off x="27807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44"/>
            <p:cNvSpPr/>
            <p:nvPr/>
          </p:nvSpPr>
          <p:spPr>
            <a:xfrm>
              <a:off x="279880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44"/>
            <p:cNvSpPr/>
            <p:nvPr/>
          </p:nvSpPr>
          <p:spPr>
            <a:xfrm>
              <a:off x="28346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44"/>
            <p:cNvSpPr/>
            <p:nvPr/>
          </p:nvSpPr>
          <p:spPr>
            <a:xfrm>
              <a:off x="28525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44"/>
            <p:cNvSpPr/>
            <p:nvPr/>
          </p:nvSpPr>
          <p:spPr>
            <a:xfrm>
              <a:off x="28703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44"/>
            <p:cNvSpPr/>
            <p:nvPr/>
          </p:nvSpPr>
          <p:spPr>
            <a:xfrm>
              <a:off x="2906250"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44"/>
            <p:cNvSpPr/>
            <p:nvPr/>
          </p:nvSpPr>
          <p:spPr>
            <a:xfrm>
              <a:off x="29243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44"/>
            <p:cNvSpPr/>
            <p:nvPr/>
          </p:nvSpPr>
          <p:spPr>
            <a:xfrm>
              <a:off x="29421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44"/>
            <p:cNvSpPr/>
            <p:nvPr/>
          </p:nvSpPr>
          <p:spPr>
            <a:xfrm>
              <a:off x="2995875"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44"/>
            <p:cNvSpPr/>
            <p:nvPr/>
          </p:nvSpPr>
          <p:spPr>
            <a:xfrm>
              <a:off x="30139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44"/>
            <p:cNvSpPr/>
            <p:nvPr/>
          </p:nvSpPr>
          <p:spPr>
            <a:xfrm>
              <a:off x="3103525"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44"/>
            <p:cNvSpPr/>
            <p:nvPr/>
          </p:nvSpPr>
          <p:spPr>
            <a:xfrm>
              <a:off x="31213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44"/>
            <p:cNvSpPr/>
            <p:nvPr/>
          </p:nvSpPr>
          <p:spPr>
            <a:xfrm>
              <a:off x="31392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44"/>
            <p:cNvSpPr/>
            <p:nvPr/>
          </p:nvSpPr>
          <p:spPr>
            <a:xfrm>
              <a:off x="315725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44"/>
            <p:cNvSpPr/>
            <p:nvPr/>
          </p:nvSpPr>
          <p:spPr>
            <a:xfrm>
              <a:off x="31931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44"/>
            <p:cNvSpPr/>
            <p:nvPr/>
          </p:nvSpPr>
          <p:spPr>
            <a:xfrm>
              <a:off x="32109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44"/>
            <p:cNvSpPr/>
            <p:nvPr/>
          </p:nvSpPr>
          <p:spPr>
            <a:xfrm>
              <a:off x="3228825"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44"/>
            <p:cNvSpPr/>
            <p:nvPr/>
          </p:nvSpPr>
          <p:spPr>
            <a:xfrm>
              <a:off x="32468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44"/>
            <p:cNvSpPr/>
            <p:nvPr/>
          </p:nvSpPr>
          <p:spPr>
            <a:xfrm>
              <a:off x="32647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44"/>
            <p:cNvSpPr/>
            <p:nvPr/>
          </p:nvSpPr>
          <p:spPr>
            <a:xfrm>
              <a:off x="3282750"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44"/>
            <p:cNvSpPr/>
            <p:nvPr/>
          </p:nvSpPr>
          <p:spPr>
            <a:xfrm>
              <a:off x="3300600"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44"/>
            <p:cNvSpPr/>
            <p:nvPr/>
          </p:nvSpPr>
          <p:spPr>
            <a:xfrm>
              <a:off x="33184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44"/>
            <p:cNvSpPr/>
            <p:nvPr/>
          </p:nvSpPr>
          <p:spPr>
            <a:xfrm>
              <a:off x="33364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44"/>
            <p:cNvSpPr/>
            <p:nvPr/>
          </p:nvSpPr>
          <p:spPr>
            <a:xfrm>
              <a:off x="33543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44"/>
            <p:cNvSpPr/>
            <p:nvPr/>
          </p:nvSpPr>
          <p:spPr>
            <a:xfrm>
              <a:off x="3372375" y="4263000"/>
              <a:ext cx="8300" cy="8325"/>
            </a:xfrm>
            <a:custGeom>
              <a:rect b="b" l="l" r="r" t="t"/>
              <a:pathLst>
                <a:path extrusionOk="0" h="333" w="332">
                  <a:moveTo>
                    <a:pt x="166" y="1"/>
                  </a:moveTo>
                  <a:cubicBezTo>
                    <a:pt x="72" y="1"/>
                    <a:pt x="0" y="73"/>
                    <a:pt x="0" y="167"/>
                  </a:cubicBezTo>
                  <a:cubicBezTo>
                    <a:pt x="0" y="261"/>
                    <a:pt x="72" y="333"/>
                    <a:pt x="166" y="333"/>
                  </a:cubicBezTo>
                  <a:cubicBezTo>
                    <a:pt x="252" y="333"/>
                    <a:pt x="332" y="261"/>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44"/>
            <p:cNvSpPr/>
            <p:nvPr/>
          </p:nvSpPr>
          <p:spPr>
            <a:xfrm>
              <a:off x="33902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44"/>
            <p:cNvSpPr/>
            <p:nvPr/>
          </p:nvSpPr>
          <p:spPr>
            <a:xfrm>
              <a:off x="34080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44"/>
            <p:cNvSpPr/>
            <p:nvPr/>
          </p:nvSpPr>
          <p:spPr>
            <a:xfrm>
              <a:off x="3426100"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44"/>
            <p:cNvSpPr/>
            <p:nvPr/>
          </p:nvSpPr>
          <p:spPr>
            <a:xfrm>
              <a:off x="344395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44"/>
            <p:cNvSpPr/>
            <p:nvPr/>
          </p:nvSpPr>
          <p:spPr>
            <a:xfrm>
              <a:off x="3461975"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44"/>
            <p:cNvSpPr/>
            <p:nvPr/>
          </p:nvSpPr>
          <p:spPr>
            <a:xfrm>
              <a:off x="3479825"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44"/>
            <p:cNvSpPr/>
            <p:nvPr/>
          </p:nvSpPr>
          <p:spPr>
            <a:xfrm>
              <a:off x="34976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44"/>
            <p:cNvSpPr/>
            <p:nvPr/>
          </p:nvSpPr>
          <p:spPr>
            <a:xfrm>
              <a:off x="35157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44"/>
            <p:cNvSpPr/>
            <p:nvPr/>
          </p:nvSpPr>
          <p:spPr>
            <a:xfrm>
              <a:off x="3533550"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44"/>
            <p:cNvSpPr/>
            <p:nvPr/>
          </p:nvSpPr>
          <p:spPr>
            <a:xfrm>
              <a:off x="35516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44"/>
            <p:cNvSpPr/>
            <p:nvPr/>
          </p:nvSpPr>
          <p:spPr>
            <a:xfrm>
              <a:off x="35694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44"/>
            <p:cNvSpPr/>
            <p:nvPr/>
          </p:nvSpPr>
          <p:spPr>
            <a:xfrm>
              <a:off x="3587300" y="4263000"/>
              <a:ext cx="8300" cy="8325"/>
            </a:xfrm>
            <a:custGeom>
              <a:rect b="b" l="l" r="r" t="t"/>
              <a:pathLst>
                <a:path extrusionOk="0" h="333" w="332">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44"/>
            <p:cNvSpPr/>
            <p:nvPr/>
          </p:nvSpPr>
          <p:spPr>
            <a:xfrm>
              <a:off x="3605325"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44"/>
            <p:cNvSpPr/>
            <p:nvPr/>
          </p:nvSpPr>
          <p:spPr>
            <a:xfrm>
              <a:off x="3623175"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44"/>
            <p:cNvSpPr/>
            <p:nvPr/>
          </p:nvSpPr>
          <p:spPr>
            <a:xfrm>
              <a:off x="36412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44"/>
            <p:cNvSpPr/>
            <p:nvPr/>
          </p:nvSpPr>
          <p:spPr>
            <a:xfrm>
              <a:off x="25658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44"/>
            <p:cNvSpPr/>
            <p:nvPr/>
          </p:nvSpPr>
          <p:spPr>
            <a:xfrm>
              <a:off x="25836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44"/>
            <p:cNvSpPr/>
            <p:nvPr/>
          </p:nvSpPr>
          <p:spPr>
            <a:xfrm>
              <a:off x="260155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44"/>
            <p:cNvSpPr/>
            <p:nvPr/>
          </p:nvSpPr>
          <p:spPr>
            <a:xfrm>
              <a:off x="26195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44"/>
            <p:cNvSpPr/>
            <p:nvPr/>
          </p:nvSpPr>
          <p:spPr>
            <a:xfrm>
              <a:off x="26374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44"/>
            <p:cNvSpPr/>
            <p:nvPr/>
          </p:nvSpPr>
          <p:spPr>
            <a:xfrm>
              <a:off x="2655450"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44"/>
            <p:cNvSpPr/>
            <p:nvPr/>
          </p:nvSpPr>
          <p:spPr>
            <a:xfrm>
              <a:off x="2673300"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44"/>
            <p:cNvSpPr/>
            <p:nvPr/>
          </p:nvSpPr>
          <p:spPr>
            <a:xfrm>
              <a:off x="26911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44"/>
            <p:cNvSpPr/>
            <p:nvPr/>
          </p:nvSpPr>
          <p:spPr>
            <a:xfrm>
              <a:off x="270917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44"/>
            <p:cNvSpPr/>
            <p:nvPr/>
          </p:nvSpPr>
          <p:spPr>
            <a:xfrm>
              <a:off x="272702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44"/>
            <p:cNvSpPr/>
            <p:nvPr/>
          </p:nvSpPr>
          <p:spPr>
            <a:xfrm>
              <a:off x="27450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44"/>
            <p:cNvSpPr/>
            <p:nvPr/>
          </p:nvSpPr>
          <p:spPr>
            <a:xfrm>
              <a:off x="27629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44"/>
            <p:cNvSpPr/>
            <p:nvPr/>
          </p:nvSpPr>
          <p:spPr>
            <a:xfrm>
              <a:off x="27807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44"/>
            <p:cNvSpPr/>
            <p:nvPr/>
          </p:nvSpPr>
          <p:spPr>
            <a:xfrm>
              <a:off x="279880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44"/>
            <p:cNvSpPr/>
            <p:nvPr/>
          </p:nvSpPr>
          <p:spPr>
            <a:xfrm>
              <a:off x="2816650"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44"/>
            <p:cNvSpPr/>
            <p:nvPr/>
          </p:nvSpPr>
          <p:spPr>
            <a:xfrm>
              <a:off x="28346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44"/>
            <p:cNvSpPr/>
            <p:nvPr/>
          </p:nvSpPr>
          <p:spPr>
            <a:xfrm>
              <a:off x="28525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44"/>
            <p:cNvSpPr/>
            <p:nvPr/>
          </p:nvSpPr>
          <p:spPr>
            <a:xfrm>
              <a:off x="28703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44"/>
            <p:cNvSpPr/>
            <p:nvPr/>
          </p:nvSpPr>
          <p:spPr>
            <a:xfrm>
              <a:off x="2906250"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44"/>
            <p:cNvSpPr/>
            <p:nvPr/>
          </p:nvSpPr>
          <p:spPr>
            <a:xfrm>
              <a:off x="29243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44"/>
            <p:cNvSpPr/>
            <p:nvPr/>
          </p:nvSpPr>
          <p:spPr>
            <a:xfrm>
              <a:off x="30139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44"/>
            <p:cNvSpPr/>
            <p:nvPr/>
          </p:nvSpPr>
          <p:spPr>
            <a:xfrm>
              <a:off x="308550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44"/>
            <p:cNvSpPr/>
            <p:nvPr/>
          </p:nvSpPr>
          <p:spPr>
            <a:xfrm>
              <a:off x="3103525"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44"/>
            <p:cNvSpPr/>
            <p:nvPr/>
          </p:nvSpPr>
          <p:spPr>
            <a:xfrm>
              <a:off x="31213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44"/>
            <p:cNvSpPr/>
            <p:nvPr/>
          </p:nvSpPr>
          <p:spPr>
            <a:xfrm>
              <a:off x="31392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44"/>
            <p:cNvSpPr/>
            <p:nvPr/>
          </p:nvSpPr>
          <p:spPr>
            <a:xfrm>
              <a:off x="315725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44"/>
            <p:cNvSpPr/>
            <p:nvPr/>
          </p:nvSpPr>
          <p:spPr>
            <a:xfrm>
              <a:off x="3175100"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44"/>
            <p:cNvSpPr/>
            <p:nvPr/>
          </p:nvSpPr>
          <p:spPr>
            <a:xfrm>
              <a:off x="31931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44"/>
            <p:cNvSpPr/>
            <p:nvPr/>
          </p:nvSpPr>
          <p:spPr>
            <a:xfrm>
              <a:off x="32109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44"/>
            <p:cNvSpPr/>
            <p:nvPr/>
          </p:nvSpPr>
          <p:spPr>
            <a:xfrm>
              <a:off x="3228825"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44"/>
            <p:cNvSpPr/>
            <p:nvPr/>
          </p:nvSpPr>
          <p:spPr>
            <a:xfrm>
              <a:off x="32468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44"/>
            <p:cNvSpPr/>
            <p:nvPr/>
          </p:nvSpPr>
          <p:spPr>
            <a:xfrm>
              <a:off x="32647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44"/>
            <p:cNvSpPr/>
            <p:nvPr/>
          </p:nvSpPr>
          <p:spPr>
            <a:xfrm>
              <a:off x="3282750"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44"/>
            <p:cNvSpPr/>
            <p:nvPr/>
          </p:nvSpPr>
          <p:spPr>
            <a:xfrm>
              <a:off x="3300600"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44"/>
            <p:cNvSpPr/>
            <p:nvPr/>
          </p:nvSpPr>
          <p:spPr>
            <a:xfrm>
              <a:off x="33184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44"/>
            <p:cNvSpPr/>
            <p:nvPr/>
          </p:nvSpPr>
          <p:spPr>
            <a:xfrm>
              <a:off x="33364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44"/>
            <p:cNvSpPr/>
            <p:nvPr/>
          </p:nvSpPr>
          <p:spPr>
            <a:xfrm>
              <a:off x="33543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44"/>
            <p:cNvSpPr/>
            <p:nvPr/>
          </p:nvSpPr>
          <p:spPr>
            <a:xfrm>
              <a:off x="3372375" y="4281050"/>
              <a:ext cx="8300" cy="8300"/>
            </a:xfrm>
            <a:custGeom>
              <a:rect b="b" l="l" r="r" t="t"/>
              <a:pathLst>
                <a:path extrusionOk="0" h="332"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44"/>
            <p:cNvSpPr/>
            <p:nvPr/>
          </p:nvSpPr>
          <p:spPr>
            <a:xfrm>
              <a:off x="33902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44"/>
            <p:cNvSpPr/>
            <p:nvPr/>
          </p:nvSpPr>
          <p:spPr>
            <a:xfrm>
              <a:off x="34080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44"/>
            <p:cNvSpPr/>
            <p:nvPr/>
          </p:nvSpPr>
          <p:spPr>
            <a:xfrm>
              <a:off x="3426100"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44"/>
            <p:cNvSpPr/>
            <p:nvPr/>
          </p:nvSpPr>
          <p:spPr>
            <a:xfrm>
              <a:off x="344395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44"/>
            <p:cNvSpPr/>
            <p:nvPr/>
          </p:nvSpPr>
          <p:spPr>
            <a:xfrm>
              <a:off x="3461975"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44"/>
            <p:cNvSpPr/>
            <p:nvPr/>
          </p:nvSpPr>
          <p:spPr>
            <a:xfrm>
              <a:off x="3479825"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44"/>
            <p:cNvSpPr/>
            <p:nvPr/>
          </p:nvSpPr>
          <p:spPr>
            <a:xfrm>
              <a:off x="34976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44"/>
            <p:cNvSpPr/>
            <p:nvPr/>
          </p:nvSpPr>
          <p:spPr>
            <a:xfrm>
              <a:off x="35157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44"/>
            <p:cNvSpPr/>
            <p:nvPr/>
          </p:nvSpPr>
          <p:spPr>
            <a:xfrm>
              <a:off x="3533550"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44"/>
            <p:cNvSpPr/>
            <p:nvPr/>
          </p:nvSpPr>
          <p:spPr>
            <a:xfrm>
              <a:off x="35516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44"/>
            <p:cNvSpPr/>
            <p:nvPr/>
          </p:nvSpPr>
          <p:spPr>
            <a:xfrm>
              <a:off x="3569450"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44"/>
            <p:cNvSpPr/>
            <p:nvPr/>
          </p:nvSpPr>
          <p:spPr>
            <a:xfrm>
              <a:off x="3587300" y="4281050"/>
              <a:ext cx="8300" cy="8300"/>
            </a:xfrm>
            <a:custGeom>
              <a:rect b="b" l="l" r="r" t="t"/>
              <a:pathLst>
                <a:path extrusionOk="0" h="332" w="332">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44"/>
            <p:cNvSpPr/>
            <p:nvPr/>
          </p:nvSpPr>
          <p:spPr>
            <a:xfrm>
              <a:off x="3605325"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44"/>
            <p:cNvSpPr/>
            <p:nvPr/>
          </p:nvSpPr>
          <p:spPr>
            <a:xfrm>
              <a:off x="3623175"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44"/>
            <p:cNvSpPr/>
            <p:nvPr/>
          </p:nvSpPr>
          <p:spPr>
            <a:xfrm>
              <a:off x="25478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44"/>
            <p:cNvSpPr/>
            <p:nvPr/>
          </p:nvSpPr>
          <p:spPr>
            <a:xfrm>
              <a:off x="25658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44"/>
            <p:cNvSpPr/>
            <p:nvPr/>
          </p:nvSpPr>
          <p:spPr>
            <a:xfrm>
              <a:off x="25836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44"/>
            <p:cNvSpPr/>
            <p:nvPr/>
          </p:nvSpPr>
          <p:spPr>
            <a:xfrm>
              <a:off x="260155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44"/>
            <p:cNvSpPr/>
            <p:nvPr/>
          </p:nvSpPr>
          <p:spPr>
            <a:xfrm>
              <a:off x="2619575"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44"/>
            <p:cNvSpPr/>
            <p:nvPr/>
          </p:nvSpPr>
          <p:spPr>
            <a:xfrm>
              <a:off x="26374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44"/>
            <p:cNvSpPr/>
            <p:nvPr/>
          </p:nvSpPr>
          <p:spPr>
            <a:xfrm>
              <a:off x="2655450"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44"/>
            <p:cNvSpPr/>
            <p:nvPr/>
          </p:nvSpPr>
          <p:spPr>
            <a:xfrm>
              <a:off x="2673300"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44"/>
            <p:cNvSpPr/>
            <p:nvPr/>
          </p:nvSpPr>
          <p:spPr>
            <a:xfrm>
              <a:off x="26911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44"/>
            <p:cNvSpPr/>
            <p:nvPr/>
          </p:nvSpPr>
          <p:spPr>
            <a:xfrm>
              <a:off x="270917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44"/>
            <p:cNvSpPr/>
            <p:nvPr/>
          </p:nvSpPr>
          <p:spPr>
            <a:xfrm>
              <a:off x="272702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44"/>
            <p:cNvSpPr/>
            <p:nvPr/>
          </p:nvSpPr>
          <p:spPr>
            <a:xfrm>
              <a:off x="27450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44"/>
            <p:cNvSpPr/>
            <p:nvPr/>
          </p:nvSpPr>
          <p:spPr>
            <a:xfrm>
              <a:off x="27629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44"/>
            <p:cNvSpPr/>
            <p:nvPr/>
          </p:nvSpPr>
          <p:spPr>
            <a:xfrm>
              <a:off x="2816650"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44"/>
            <p:cNvSpPr/>
            <p:nvPr/>
          </p:nvSpPr>
          <p:spPr>
            <a:xfrm>
              <a:off x="28346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44"/>
            <p:cNvSpPr/>
            <p:nvPr/>
          </p:nvSpPr>
          <p:spPr>
            <a:xfrm>
              <a:off x="28525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44"/>
            <p:cNvSpPr/>
            <p:nvPr/>
          </p:nvSpPr>
          <p:spPr>
            <a:xfrm>
              <a:off x="28703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44"/>
            <p:cNvSpPr/>
            <p:nvPr/>
          </p:nvSpPr>
          <p:spPr>
            <a:xfrm>
              <a:off x="2906250"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44"/>
            <p:cNvSpPr/>
            <p:nvPr/>
          </p:nvSpPr>
          <p:spPr>
            <a:xfrm>
              <a:off x="29243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44"/>
            <p:cNvSpPr/>
            <p:nvPr/>
          </p:nvSpPr>
          <p:spPr>
            <a:xfrm>
              <a:off x="30496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44"/>
            <p:cNvSpPr/>
            <p:nvPr/>
          </p:nvSpPr>
          <p:spPr>
            <a:xfrm>
              <a:off x="308550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44"/>
            <p:cNvSpPr/>
            <p:nvPr/>
          </p:nvSpPr>
          <p:spPr>
            <a:xfrm>
              <a:off x="3103525"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44"/>
            <p:cNvSpPr/>
            <p:nvPr/>
          </p:nvSpPr>
          <p:spPr>
            <a:xfrm>
              <a:off x="31392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44"/>
            <p:cNvSpPr/>
            <p:nvPr/>
          </p:nvSpPr>
          <p:spPr>
            <a:xfrm>
              <a:off x="315725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44"/>
            <p:cNvSpPr/>
            <p:nvPr/>
          </p:nvSpPr>
          <p:spPr>
            <a:xfrm>
              <a:off x="31751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44"/>
            <p:cNvSpPr/>
            <p:nvPr/>
          </p:nvSpPr>
          <p:spPr>
            <a:xfrm>
              <a:off x="31931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44"/>
            <p:cNvSpPr/>
            <p:nvPr/>
          </p:nvSpPr>
          <p:spPr>
            <a:xfrm>
              <a:off x="32109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44"/>
            <p:cNvSpPr/>
            <p:nvPr/>
          </p:nvSpPr>
          <p:spPr>
            <a:xfrm>
              <a:off x="3228825"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44"/>
            <p:cNvSpPr/>
            <p:nvPr/>
          </p:nvSpPr>
          <p:spPr>
            <a:xfrm>
              <a:off x="32468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44"/>
            <p:cNvSpPr/>
            <p:nvPr/>
          </p:nvSpPr>
          <p:spPr>
            <a:xfrm>
              <a:off x="32647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44"/>
            <p:cNvSpPr/>
            <p:nvPr/>
          </p:nvSpPr>
          <p:spPr>
            <a:xfrm>
              <a:off x="3282750"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44"/>
            <p:cNvSpPr/>
            <p:nvPr/>
          </p:nvSpPr>
          <p:spPr>
            <a:xfrm>
              <a:off x="3300600" y="4298900"/>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44"/>
            <p:cNvSpPr/>
            <p:nvPr/>
          </p:nvSpPr>
          <p:spPr>
            <a:xfrm>
              <a:off x="33184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44"/>
            <p:cNvSpPr/>
            <p:nvPr/>
          </p:nvSpPr>
          <p:spPr>
            <a:xfrm>
              <a:off x="33364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44"/>
            <p:cNvSpPr/>
            <p:nvPr/>
          </p:nvSpPr>
          <p:spPr>
            <a:xfrm>
              <a:off x="33543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44"/>
            <p:cNvSpPr/>
            <p:nvPr/>
          </p:nvSpPr>
          <p:spPr>
            <a:xfrm>
              <a:off x="3372375" y="4298900"/>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44"/>
            <p:cNvSpPr/>
            <p:nvPr/>
          </p:nvSpPr>
          <p:spPr>
            <a:xfrm>
              <a:off x="33902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44"/>
            <p:cNvSpPr/>
            <p:nvPr/>
          </p:nvSpPr>
          <p:spPr>
            <a:xfrm>
              <a:off x="3408075"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44"/>
            <p:cNvSpPr/>
            <p:nvPr/>
          </p:nvSpPr>
          <p:spPr>
            <a:xfrm>
              <a:off x="3426100"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44"/>
            <p:cNvSpPr/>
            <p:nvPr/>
          </p:nvSpPr>
          <p:spPr>
            <a:xfrm>
              <a:off x="3443950"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44"/>
            <p:cNvSpPr/>
            <p:nvPr/>
          </p:nvSpPr>
          <p:spPr>
            <a:xfrm>
              <a:off x="3461975"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44"/>
            <p:cNvSpPr/>
            <p:nvPr/>
          </p:nvSpPr>
          <p:spPr>
            <a:xfrm>
              <a:off x="3479825"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44"/>
            <p:cNvSpPr/>
            <p:nvPr/>
          </p:nvSpPr>
          <p:spPr>
            <a:xfrm>
              <a:off x="34976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44"/>
            <p:cNvSpPr/>
            <p:nvPr/>
          </p:nvSpPr>
          <p:spPr>
            <a:xfrm>
              <a:off x="351570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44"/>
            <p:cNvSpPr/>
            <p:nvPr/>
          </p:nvSpPr>
          <p:spPr>
            <a:xfrm>
              <a:off x="3533550"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44"/>
            <p:cNvSpPr/>
            <p:nvPr/>
          </p:nvSpPr>
          <p:spPr>
            <a:xfrm>
              <a:off x="35516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44"/>
            <p:cNvSpPr/>
            <p:nvPr/>
          </p:nvSpPr>
          <p:spPr>
            <a:xfrm>
              <a:off x="3569450"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44"/>
            <p:cNvSpPr/>
            <p:nvPr/>
          </p:nvSpPr>
          <p:spPr>
            <a:xfrm>
              <a:off x="3587300" y="4298900"/>
              <a:ext cx="8300" cy="8300"/>
            </a:xfrm>
            <a:custGeom>
              <a:rect b="b" l="l" r="r" t="t"/>
              <a:pathLst>
                <a:path extrusionOk="0" h="332" w="332">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44"/>
            <p:cNvSpPr/>
            <p:nvPr/>
          </p:nvSpPr>
          <p:spPr>
            <a:xfrm>
              <a:off x="3605325"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44"/>
            <p:cNvSpPr/>
            <p:nvPr/>
          </p:nvSpPr>
          <p:spPr>
            <a:xfrm>
              <a:off x="25478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44"/>
            <p:cNvSpPr/>
            <p:nvPr/>
          </p:nvSpPr>
          <p:spPr>
            <a:xfrm>
              <a:off x="25658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44"/>
            <p:cNvSpPr/>
            <p:nvPr/>
          </p:nvSpPr>
          <p:spPr>
            <a:xfrm>
              <a:off x="25836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44"/>
            <p:cNvSpPr/>
            <p:nvPr/>
          </p:nvSpPr>
          <p:spPr>
            <a:xfrm>
              <a:off x="260155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44"/>
            <p:cNvSpPr/>
            <p:nvPr/>
          </p:nvSpPr>
          <p:spPr>
            <a:xfrm>
              <a:off x="26374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44"/>
            <p:cNvSpPr/>
            <p:nvPr/>
          </p:nvSpPr>
          <p:spPr>
            <a:xfrm>
              <a:off x="2655450"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44"/>
            <p:cNvSpPr/>
            <p:nvPr/>
          </p:nvSpPr>
          <p:spPr>
            <a:xfrm>
              <a:off x="2673300"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44"/>
            <p:cNvSpPr/>
            <p:nvPr/>
          </p:nvSpPr>
          <p:spPr>
            <a:xfrm>
              <a:off x="26911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44"/>
            <p:cNvSpPr/>
            <p:nvPr/>
          </p:nvSpPr>
          <p:spPr>
            <a:xfrm>
              <a:off x="270917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44"/>
            <p:cNvSpPr/>
            <p:nvPr/>
          </p:nvSpPr>
          <p:spPr>
            <a:xfrm>
              <a:off x="272702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44"/>
            <p:cNvSpPr/>
            <p:nvPr/>
          </p:nvSpPr>
          <p:spPr>
            <a:xfrm>
              <a:off x="27450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44"/>
            <p:cNvSpPr/>
            <p:nvPr/>
          </p:nvSpPr>
          <p:spPr>
            <a:xfrm>
              <a:off x="27629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44"/>
            <p:cNvSpPr/>
            <p:nvPr/>
          </p:nvSpPr>
          <p:spPr>
            <a:xfrm>
              <a:off x="2816650"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44"/>
            <p:cNvSpPr/>
            <p:nvPr/>
          </p:nvSpPr>
          <p:spPr>
            <a:xfrm>
              <a:off x="28346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44"/>
            <p:cNvSpPr/>
            <p:nvPr/>
          </p:nvSpPr>
          <p:spPr>
            <a:xfrm>
              <a:off x="28525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44"/>
            <p:cNvSpPr/>
            <p:nvPr/>
          </p:nvSpPr>
          <p:spPr>
            <a:xfrm>
              <a:off x="28703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44"/>
            <p:cNvSpPr/>
            <p:nvPr/>
          </p:nvSpPr>
          <p:spPr>
            <a:xfrm>
              <a:off x="30496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44"/>
            <p:cNvSpPr/>
            <p:nvPr/>
          </p:nvSpPr>
          <p:spPr>
            <a:xfrm>
              <a:off x="308550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44"/>
            <p:cNvSpPr/>
            <p:nvPr/>
          </p:nvSpPr>
          <p:spPr>
            <a:xfrm>
              <a:off x="3103525"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44"/>
            <p:cNvSpPr/>
            <p:nvPr/>
          </p:nvSpPr>
          <p:spPr>
            <a:xfrm>
              <a:off x="31392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44"/>
            <p:cNvSpPr/>
            <p:nvPr/>
          </p:nvSpPr>
          <p:spPr>
            <a:xfrm>
              <a:off x="3157250"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44"/>
            <p:cNvSpPr/>
            <p:nvPr/>
          </p:nvSpPr>
          <p:spPr>
            <a:xfrm>
              <a:off x="31751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44"/>
            <p:cNvSpPr/>
            <p:nvPr/>
          </p:nvSpPr>
          <p:spPr>
            <a:xfrm>
              <a:off x="31931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44"/>
            <p:cNvSpPr/>
            <p:nvPr/>
          </p:nvSpPr>
          <p:spPr>
            <a:xfrm>
              <a:off x="32109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44"/>
            <p:cNvSpPr/>
            <p:nvPr/>
          </p:nvSpPr>
          <p:spPr>
            <a:xfrm>
              <a:off x="3228825" y="4316925"/>
              <a:ext cx="8325" cy="8325"/>
            </a:xfrm>
            <a:custGeom>
              <a:rect b="b" l="l" r="r" t="t"/>
              <a:pathLst>
                <a:path extrusionOk="0" h="333" w="333">
                  <a:moveTo>
                    <a:pt x="167" y="0"/>
                  </a:moveTo>
                  <a:cubicBezTo>
                    <a:pt x="80" y="0"/>
                    <a:pt x="1" y="73"/>
                    <a:pt x="1" y="166"/>
                  </a:cubicBezTo>
                  <a:cubicBezTo>
                    <a:pt x="1" y="253"/>
                    <a:pt x="80"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44"/>
            <p:cNvSpPr/>
            <p:nvPr/>
          </p:nvSpPr>
          <p:spPr>
            <a:xfrm>
              <a:off x="32468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44"/>
            <p:cNvSpPr/>
            <p:nvPr/>
          </p:nvSpPr>
          <p:spPr>
            <a:xfrm>
              <a:off x="32647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44"/>
            <p:cNvSpPr/>
            <p:nvPr/>
          </p:nvSpPr>
          <p:spPr>
            <a:xfrm>
              <a:off x="3282750" y="4316925"/>
              <a:ext cx="8325" cy="8325"/>
            </a:xfrm>
            <a:custGeom>
              <a:rect b="b" l="l" r="r" t="t"/>
              <a:pathLst>
                <a:path extrusionOk="0" h="333" w="333">
                  <a:moveTo>
                    <a:pt x="166" y="0"/>
                  </a:moveTo>
                  <a:cubicBezTo>
                    <a:pt x="73" y="0"/>
                    <a:pt x="0" y="73"/>
                    <a:pt x="0" y="166"/>
                  </a:cubicBezTo>
                  <a:cubicBezTo>
                    <a:pt x="0"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44"/>
            <p:cNvSpPr/>
            <p:nvPr/>
          </p:nvSpPr>
          <p:spPr>
            <a:xfrm>
              <a:off x="3300600" y="4316925"/>
              <a:ext cx="8325" cy="8325"/>
            </a:xfrm>
            <a:custGeom>
              <a:rect b="b" l="l" r="r" t="t"/>
              <a:pathLst>
                <a:path extrusionOk="0" h="333" w="333">
                  <a:moveTo>
                    <a:pt x="166" y="0"/>
                  </a:moveTo>
                  <a:cubicBezTo>
                    <a:pt x="73" y="0"/>
                    <a:pt x="0" y="73"/>
                    <a:pt x="0" y="166"/>
                  </a:cubicBezTo>
                  <a:cubicBezTo>
                    <a:pt x="0"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44"/>
            <p:cNvSpPr/>
            <p:nvPr/>
          </p:nvSpPr>
          <p:spPr>
            <a:xfrm>
              <a:off x="33184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44"/>
            <p:cNvSpPr/>
            <p:nvPr/>
          </p:nvSpPr>
          <p:spPr>
            <a:xfrm>
              <a:off x="33364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44"/>
            <p:cNvSpPr/>
            <p:nvPr/>
          </p:nvSpPr>
          <p:spPr>
            <a:xfrm>
              <a:off x="33543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44"/>
            <p:cNvSpPr/>
            <p:nvPr/>
          </p:nvSpPr>
          <p:spPr>
            <a:xfrm>
              <a:off x="3372375" y="4316925"/>
              <a:ext cx="8300" cy="8325"/>
            </a:xfrm>
            <a:custGeom>
              <a:rect b="b" l="l" r="r" t="t"/>
              <a:pathLst>
                <a:path extrusionOk="0" h="333" w="332">
                  <a:moveTo>
                    <a:pt x="166" y="0"/>
                  </a:moveTo>
                  <a:cubicBezTo>
                    <a:pt x="72" y="0"/>
                    <a:pt x="0" y="73"/>
                    <a:pt x="0" y="166"/>
                  </a:cubicBezTo>
                  <a:cubicBezTo>
                    <a:pt x="0" y="253"/>
                    <a:pt x="72" y="332"/>
                    <a:pt x="166" y="332"/>
                  </a:cubicBezTo>
                  <a:cubicBezTo>
                    <a:pt x="252" y="332"/>
                    <a:pt x="332" y="253"/>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44"/>
            <p:cNvSpPr/>
            <p:nvPr/>
          </p:nvSpPr>
          <p:spPr>
            <a:xfrm>
              <a:off x="33902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44"/>
            <p:cNvSpPr/>
            <p:nvPr/>
          </p:nvSpPr>
          <p:spPr>
            <a:xfrm>
              <a:off x="3408075"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44"/>
            <p:cNvSpPr/>
            <p:nvPr/>
          </p:nvSpPr>
          <p:spPr>
            <a:xfrm>
              <a:off x="3426100"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44"/>
            <p:cNvSpPr/>
            <p:nvPr/>
          </p:nvSpPr>
          <p:spPr>
            <a:xfrm>
              <a:off x="3443950" y="4316925"/>
              <a:ext cx="8325" cy="8325"/>
            </a:xfrm>
            <a:custGeom>
              <a:rect b="b" l="l" r="r" t="t"/>
              <a:pathLst>
                <a:path extrusionOk="0" h="333" w="333">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44"/>
            <p:cNvSpPr/>
            <p:nvPr/>
          </p:nvSpPr>
          <p:spPr>
            <a:xfrm>
              <a:off x="3461975"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44"/>
            <p:cNvSpPr/>
            <p:nvPr/>
          </p:nvSpPr>
          <p:spPr>
            <a:xfrm>
              <a:off x="3479825"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44"/>
            <p:cNvSpPr/>
            <p:nvPr/>
          </p:nvSpPr>
          <p:spPr>
            <a:xfrm>
              <a:off x="34976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44"/>
            <p:cNvSpPr/>
            <p:nvPr/>
          </p:nvSpPr>
          <p:spPr>
            <a:xfrm>
              <a:off x="3569450"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44"/>
            <p:cNvSpPr/>
            <p:nvPr/>
          </p:nvSpPr>
          <p:spPr>
            <a:xfrm>
              <a:off x="25658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44"/>
            <p:cNvSpPr/>
            <p:nvPr/>
          </p:nvSpPr>
          <p:spPr>
            <a:xfrm>
              <a:off x="25836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44"/>
            <p:cNvSpPr/>
            <p:nvPr/>
          </p:nvSpPr>
          <p:spPr>
            <a:xfrm>
              <a:off x="2655450"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44"/>
            <p:cNvSpPr/>
            <p:nvPr/>
          </p:nvSpPr>
          <p:spPr>
            <a:xfrm>
              <a:off x="2673300"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44"/>
            <p:cNvSpPr/>
            <p:nvPr/>
          </p:nvSpPr>
          <p:spPr>
            <a:xfrm>
              <a:off x="26911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44"/>
            <p:cNvSpPr/>
            <p:nvPr/>
          </p:nvSpPr>
          <p:spPr>
            <a:xfrm>
              <a:off x="270917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44"/>
            <p:cNvSpPr/>
            <p:nvPr/>
          </p:nvSpPr>
          <p:spPr>
            <a:xfrm>
              <a:off x="272702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44"/>
            <p:cNvSpPr/>
            <p:nvPr/>
          </p:nvSpPr>
          <p:spPr>
            <a:xfrm>
              <a:off x="27450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44"/>
            <p:cNvSpPr/>
            <p:nvPr/>
          </p:nvSpPr>
          <p:spPr>
            <a:xfrm>
              <a:off x="27629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44"/>
            <p:cNvSpPr/>
            <p:nvPr/>
          </p:nvSpPr>
          <p:spPr>
            <a:xfrm>
              <a:off x="27807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44"/>
            <p:cNvSpPr/>
            <p:nvPr/>
          </p:nvSpPr>
          <p:spPr>
            <a:xfrm>
              <a:off x="2816650"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44"/>
            <p:cNvSpPr/>
            <p:nvPr/>
          </p:nvSpPr>
          <p:spPr>
            <a:xfrm>
              <a:off x="28346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44"/>
            <p:cNvSpPr/>
            <p:nvPr/>
          </p:nvSpPr>
          <p:spPr>
            <a:xfrm>
              <a:off x="28525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44"/>
            <p:cNvSpPr/>
            <p:nvPr/>
          </p:nvSpPr>
          <p:spPr>
            <a:xfrm>
              <a:off x="28703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44"/>
            <p:cNvSpPr/>
            <p:nvPr/>
          </p:nvSpPr>
          <p:spPr>
            <a:xfrm>
              <a:off x="3031750"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44"/>
            <p:cNvSpPr/>
            <p:nvPr/>
          </p:nvSpPr>
          <p:spPr>
            <a:xfrm>
              <a:off x="30496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44"/>
            <p:cNvSpPr/>
            <p:nvPr/>
          </p:nvSpPr>
          <p:spPr>
            <a:xfrm>
              <a:off x="3085500"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44"/>
            <p:cNvSpPr/>
            <p:nvPr/>
          </p:nvSpPr>
          <p:spPr>
            <a:xfrm>
              <a:off x="3103525"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44"/>
            <p:cNvSpPr/>
            <p:nvPr/>
          </p:nvSpPr>
          <p:spPr>
            <a:xfrm>
              <a:off x="3121375"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44"/>
            <p:cNvSpPr/>
            <p:nvPr/>
          </p:nvSpPr>
          <p:spPr>
            <a:xfrm>
              <a:off x="3139225"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44"/>
            <p:cNvSpPr/>
            <p:nvPr/>
          </p:nvSpPr>
          <p:spPr>
            <a:xfrm>
              <a:off x="315725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44"/>
            <p:cNvSpPr/>
            <p:nvPr/>
          </p:nvSpPr>
          <p:spPr>
            <a:xfrm>
              <a:off x="31751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44"/>
            <p:cNvSpPr/>
            <p:nvPr/>
          </p:nvSpPr>
          <p:spPr>
            <a:xfrm>
              <a:off x="31931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44"/>
            <p:cNvSpPr/>
            <p:nvPr/>
          </p:nvSpPr>
          <p:spPr>
            <a:xfrm>
              <a:off x="32109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44"/>
            <p:cNvSpPr/>
            <p:nvPr/>
          </p:nvSpPr>
          <p:spPr>
            <a:xfrm>
              <a:off x="3228825" y="43347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44"/>
            <p:cNvSpPr/>
            <p:nvPr/>
          </p:nvSpPr>
          <p:spPr>
            <a:xfrm>
              <a:off x="32468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44"/>
            <p:cNvSpPr/>
            <p:nvPr/>
          </p:nvSpPr>
          <p:spPr>
            <a:xfrm>
              <a:off x="32647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44"/>
            <p:cNvSpPr/>
            <p:nvPr/>
          </p:nvSpPr>
          <p:spPr>
            <a:xfrm>
              <a:off x="3282750" y="43347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44"/>
            <p:cNvSpPr/>
            <p:nvPr/>
          </p:nvSpPr>
          <p:spPr>
            <a:xfrm>
              <a:off x="3300600" y="43347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44"/>
            <p:cNvSpPr/>
            <p:nvPr/>
          </p:nvSpPr>
          <p:spPr>
            <a:xfrm>
              <a:off x="33184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44"/>
            <p:cNvSpPr/>
            <p:nvPr/>
          </p:nvSpPr>
          <p:spPr>
            <a:xfrm>
              <a:off x="33364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44"/>
            <p:cNvSpPr/>
            <p:nvPr/>
          </p:nvSpPr>
          <p:spPr>
            <a:xfrm>
              <a:off x="33543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44"/>
            <p:cNvSpPr/>
            <p:nvPr/>
          </p:nvSpPr>
          <p:spPr>
            <a:xfrm>
              <a:off x="3372375" y="43347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44"/>
            <p:cNvSpPr/>
            <p:nvPr/>
          </p:nvSpPr>
          <p:spPr>
            <a:xfrm>
              <a:off x="33902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44"/>
            <p:cNvSpPr/>
            <p:nvPr/>
          </p:nvSpPr>
          <p:spPr>
            <a:xfrm>
              <a:off x="34080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44"/>
            <p:cNvSpPr/>
            <p:nvPr/>
          </p:nvSpPr>
          <p:spPr>
            <a:xfrm>
              <a:off x="3426100"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44"/>
            <p:cNvSpPr/>
            <p:nvPr/>
          </p:nvSpPr>
          <p:spPr>
            <a:xfrm>
              <a:off x="3443950"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44"/>
            <p:cNvSpPr/>
            <p:nvPr/>
          </p:nvSpPr>
          <p:spPr>
            <a:xfrm>
              <a:off x="3461975"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44"/>
            <p:cNvSpPr/>
            <p:nvPr/>
          </p:nvSpPr>
          <p:spPr>
            <a:xfrm>
              <a:off x="3479825"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44"/>
            <p:cNvSpPr/>
            <p:nvPr/>
          </p:nvSpPr>
          <p:spPr>
            <a:xfrm>
              <a:off x="34976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44"/>
            <p:cNvSpPr/>
            <p:nvPr/>
          </p:nvSpPr>
          <p:spPr>
            <a:xfrm>
              <a:off x="351570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44"/>
            <p:cNvSpPr/>
            <p:nvPr/>
          </p:nvSpPr>
          <p:spPr>
            <a:xfrm>
              <a:off x="3569450"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44"/>
            <p:cNvSpPr/>
            <p:nvPr/>
          </p:nvSpPr>
          <p:spPr>
            <a:xfrm>
              <a:off x="2529950"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44"/>
            <p:cNvSpPr/>
            <p:nvPr/>
          </p:nvSpPr>
          <p:spPr>
            <a:xfrm>
              <a:off x="25478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44"/>
            <p:cNvSpPr/>
            <p:nvPr/>
          </p:nvSpPr>
          <p:spPr>
            <a:xfrm>
              <a:off x="2655450"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44"/>
            <p:cNvSpPr/>
            <p:nvPr/>
          </p:nvSpPr>
          <p:spPr>
            <a:xfrm>
              <a:off x="2673300"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44"/>
            <p:cNvSpPr/>
            <p:nvPr/>
          </p:nvSpPr>
          <p:spPr>
            <a:xfrm>
              <a:off x="26911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44"/>
            <p:cNvSpPr/>
            <p:nvPr/>
          </p:nvSpPr>
          <p:spPr>
            <a:xfrm>
              <a:off x="270917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44"/>
            <p:cNvSpPr/>
            <p:nvPr/>
          </p:nvSpPr>
          <p:spPr>
            <a:xfrm>
              <a:off x="272702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44"/>
            <p:cNvSpPr/>
            <p:nvPr/>
          </p:nvSpPr>
          <p:spPr>
            <a:xfrm>
              <a:off x="27450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44"/>
            <p:cNvSpPr/>
            <p:nvPr/>
          </p:nvSpPr>
          <p:spPr>
            <a:xfrm>
              <a:off x="27629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44"/>
            <p:cNvSpPr/>
            <p:nvPr/>
          </p:nvSpPr>
          <p:spPr>
            <a:xfrm>
              <a:off x="27807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44"/>
            <p:cNvSpPr/>
            <p:nvPr/>
          </p:nvSpPr>
          <p:spPr>
            <a:xfrm>
              <a:off x="279880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44"/>
            <p:cNvSpPr/>
            <p:nvPr/>
          </p:nvSpPr>
          <p:spPr>
            <a:xfrm>
              <a:off x="2816650"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44"/>
            <p:cNvSpPr/>
            <p:nvPr/>
          </p:nvSpPr>
          <p:spPr>
            <a:xfrm>
              <a:off x="28346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44"/>
            <p:cNvSpPr/>
            <p:nvPr/>
          </p:nvSpPr>
          <p:spPr>
            <a:xfrm>
              <a:off x="28525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44"/>
            <p:cNvSpPr/>
            <p:nvPr/>
          </p:nvSpPr>
          <p:spPr>
            <a:xfrm>
              <a:off x="28703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44"/>
            <p:cNvSpPr/>
            <p:nvPr/>
          </p:nvSpPr>
          <p:spPr>
            <a:xfrm>
              <a:off x="30496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44"/>
            <p:cNvSpPr/>
            <p:nvPr/>
          </p:nvSpPr>
          <p:spPr>
            <a:xfrm>
              <a:off x="3067650"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44"/>
            <p:cNvSpPr/>
            <p:nvPr/>
          </p:nvSpPr>
          <p:spPr>
            <a:xfrm>
              <a:off x="3067650" y="4335850"/>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44"/>
            <p:cNvSpPr/>
            <p:nvPr/>
          </p:nvSpPr>
          <p:spPr>
            <a:xfrm>
              <a:off x="3085500"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44"/>
            <p:cNvSpPr/>
            <p:nvPr/>
          </p:nvSpPr>
          <p:spPr>
            <a:xfrm>
              <a:off x="3103525"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44"/>
            <p:cNvSpPr/>
            <p:nvPr/>
          </p:nvSpPr>
          <p:spPr>
            <a:xfrm>
              <a:off x="3121375"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44"/>
            <p:cNvSpPr/>
            <p:nvPr/>
          </p:nvSpPr>
          <p:spPr>
            <a:xfrm>
              <a:off x="3139225"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44"/>
            <p:cNvSpPr/>
            <p:nvPr/>
          </p:nvSpPr>
          <p:spPr>
            <a:xfrm>
              <a:off x="315725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44"/>
            <p:cNvSpPr/>
            <p:nvPr/>
          </p:nvSpPr>
          <p:spPr>
            <a:xfrm>
              <a:off x="31751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44"/>
            <p:cNvSpPr/>
            <p:nvPr/>
          </p:nvSpPr>
          <p:spPr>
            <a:xfrm>
              <a:off x="319312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44"/>
            <p:cNvSpPr/>
            <p:nvPr/>
          </p:nvSpPr>
          <p:spPr>
            <a:xfrm>
              <a:off x="3210975"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44"/>
            <p:cNvSpPr/>
            <p:nvPr/>
          </p:nvSpPr>
          <p:spPr>
            <a:xfrm>
              <a:off x="3228825" y="4352800"/>
              <a:ext cx="8325" cy="8325"/>
            </a:xfrm>
            <a:custGeom>
              <a:rect b="b" l="l" r="r" t="t"/>
              <a:pathLst>
                <a:path extrusionOk="0" h="333" w="333">
                  <a:moveTo>
                    <a:pt x="167" y="1"/>
                  </a:moveTo>
                  <a:cubicBezTo>
                    <a:pt x="80" y="1"/>
                    <a:pt x="1" y="73"/>
                    <a:pt x="1" y="167"/>
                  </a:cubicBezTo>
                  <a:cubicBezTo>
                    <a:pt x="1" y="260"/>
                    <a:pt x="80"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44"/>
            <p:cNvSpPr/>
            <p:nvPr/>
          </p:nvSpPr>
          <p:spPr>
            <a:xfrm>
              <a:off x="32468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44"/>
            <p:cNvSpPr/>
            <p:nvPr/>
          </p:nvSpPr>
          <p:spPr>
            <a:xfrm>
              <a:off x="32647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44"/>
            <p:cNvSpPr/>
            <p:nvPr/>
          </p:nvSpPr>
          <p:spPr>
            <a:xfrm>
              <a:off x="3282750" y="4352800"/>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44"/>
            <p:cNvSpPr/>
            <p:nvPr/>
          </p:nvSpPr>
          <p:spPr>
            <a:xfrm>
              <a:off x="3300600" y="4352800"/>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44"/>
            <p:cNvSpPr/>
            <p:nvPr/>
          </p:nvSpPr>
          <p:spPr>
            <a:xfrm>
              <a:off x="33184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44"/>
            <p:cNvSpPr/>
            <p:nvPr/>
          </p:nvSpPr>
          <p:spPr>
            <a:xfrm>
              <a:off x="33364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44"/>
            <p:cNvSpPr/>
            <p:nvPr/>
          </p:nvSpPr>
          <p:spPr>
            <a:xfrm>
              <a:off x="33543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44"/>
            <p:cNvSpPr/>
            <p:nvPr/>
          </p:nvSpPr>
          <p:spPr>
            <a:xfrm>
              <a:off x="3372375"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44"/>
            <p:cNvSpPr/>
            <p:nvPr/>
          </p:nvSpPr>
          <p:spPr>
            <a:xfrm>
              <a:off x="33902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44"/>
            <p:cNvSpPr/>
            <p:nvPr/>
          </p:nvSpPr>
          <p:spPr>
            <a:xfrm>
              <a:off x="34080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44"/>
            <p:cNvSpPr/>
            <p:nvPr/>
          </p:nvSpPr>
          <p:spPr>
            <a:xfrm>
              <a:off x="3426100"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44"/>
            <p:cNvSpPr/>
            <p:nvPr/>
          </p:nvSpPr>
          <p:spPr>
            <a:xfrm>
              <a:off x="344395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44"/>
            <p:cNvSpPr/>
            <p:nvPr/>
          </p:nvSpPr>
          <p:spPr>
            <a:xfrm>
              <a:off x="3461975"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44"/>
            <p:cNvSpPr/>
            <p:nvPr/>
          </p:nvSpPr>
          <p:spPr>
            <a:xfrm>
              <a:off x="3479825"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44"/>
            <p:cNvSpPr/>
            <p:nvPr/>
          </p:nvSpPr>
          <p:spPr>
            <a:xfrm>
              <a:off x="34976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44"/>
            <p:cNvSpPr/>
            <p:nvPr/>
          </p:nvSpPr>
          <p:spPr>
            <a:xfrm>
              <a:off x="351570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44"/>
            <p:cNvSpPr/>
            <p:nvPr/>
          </p:nvSpPr>
          <p:spPr>
            <a:xfrm>
              <a:off x="3533550"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44"/>
            <p:cNvSpPr/>
            <p:nvPr/>
          </p:nvSpPr>
          <p:spPr>
            <a:xfrm>
              <a:off x="2655450"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44"/>
            <p:cNvSpPr/>
            <p:nvPr/>
          </p:nvSpPr>
          <p:spPr>
            <a:xfrm>
              <a:off x="2673300"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44"/>
            <p:cNvSpPr/>
            <p:nvPr/>
          </p:nvSpPr>
          <p:spPr>
            <a:xfrm>
              <a:off x="26911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44"/>
            <p:cNvSpPr/>
            <p:nvPr/>
          </p:nvSpPr>
          <p:spPr>
            <a:xfrm>
              <a:off x="270917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44"/>
            <p:cNvSpPr/>
            <p:nvPr/>
          </p:nvSpPr>
          <p:spPr>
            <a:xfrm>
              <a:off x="272702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44"/>
            <p:cNvSpPr/>
            <p:nvPr/>
          </p:nvSpPr>
          <p:spPr>
            <a:xfrm>
              <a:off x="27450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44"/>
            <p:cNvSpPr/>
            <p:nvPr/>
          </p:nvSpPr>
          <p:spPr>
            <a:xfrm>
              <a:off x="27629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44"/>
            <p:cNvSpPr/>
            <p:nvPr/>
          </p:nvSpPr>
          <p:spPr>
            <a:xfrm>
              <a:off x="27807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44"/>
            <p:cNvSpPr/>
            <p:nvPr/>
          </p:nvSpPr>
          <p:spPr>
            <a:xfrm>
              <a:off x="279880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44"/>
            <p:cNvSpPr/>
            <p:nvPr/>
          </p:nvSpPr>
          <p:spPr>
            <a:xfrm>
              <a:off x="2816650"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44"/>
            <p:cNvSpPr/>
            <p:nvPr/>
          </p:nvSpPr>
          <p:spPr>
            <a:xfrm>
              <a:off x="28346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44"/>
            <p:cNvSpPr/>
            <p:nvPr/>
          </p:nvSpPr>
          <p:spPr>
            <a:xfrm>
              <a:off x="28703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44"/>
            <p:cNvSpPr/>
            <p:nvPr/>
          </p:nvSpPr>
          <p:spPr>
            <a:xfrm>
              <a:off x="288840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44"/>
            <p:cNvSpPr/>
            <p:nvPr/>
          </p:nvSpPr>
          <p:spPr>
            <a:xfrm>
              <a:off x="30496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44"/>
            <p:cNvSpPr/>
            <p:nvPr/>
          </p:nvSpPr>
          <p:spPr>
            <a:xfrm>
              <a:off x="3067650"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44"/>
            <p:cNvSpPr/>
            <p:nvPr/>
          </p:nvSpPr>
          <p:spPr>
            <a:xfrm>
              <a:off x="3085500"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44"/>
            <p:cNvSpPr/>
            <p:nvPr/>
          </p:nvSpPr>
          <p:spPr>
            <a:xfrm>
              <a:off x="3103525"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44"/>
            <p:cNvSpPr/>
            <p:nvPr/>
          </p:nvSpPr>
          <p:spPr>
            <a:xfrm>
              <a:off x="3121375"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44"/>
            <p:cNvSpPr/>
            <p:nvPr/>
          </p:nvSpPr>
          <p:spPr>
            <a:xfrm>
              <a:off x="3139225"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44"/>
            <p:cNvSpPr/>
            <p:nvPr/>
          </p:nvSpPr>
          <p:spPr>
            <a:xfrm>
              <a:off x="3157250"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44"/>
            <p:cNvSpPr/>
            <p:nvPr/>
          </p:nvSpPr>
          <p:spPr>
            <a:xfrm>
              <a:off x="31751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44"/>
            <p:cNvSpPr/>
            <p:nvPr/>
          </p:nvSpPr>
          <p:spPr>
            <a:xfrm>
              <a:off x="319312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44"/>
            <p:cNvSpPr/>
            <p:nvPr/>
          </p:nvSpPr>
          <p:spPr>
            <a:xfrm>
              <a:off x="3210975"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44"/>
            <p:cNvSpPr/>
            <p:nvPr/>
          </p:nvSpPr>
          <p:spPr>
            <a:xfrm>
              <a:off x="3228825" y="43708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44"/>
            <p:cNvSpPr/>
            <p:nvPr/>
          </p:nvSpPr>
          <p:spPr>
            <a:xfrm>
              <a:off x="32468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44"/>
            <p:cNvSpPr/>
            <p:nvPr/>
          </p:nvSpPr>
          <p:spPr>
            <a:xfrm>
              <a:off x="32647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44"/>
            <p:cNvSpPr/>
            <p:nvPr/>
          </p:nvSpPr>
          <p:spPr>
            <a:xfrm>
              <a:off x="3282750" y="43708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44"/>
            <p:cNvSpPr/>
            <p:nvPr/>
          </p:nvSpPr>
          <p:spPr>
            <a:xfrm>
              <a:off x="3300600" y="43708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44"/>
            <p:cNvSpPr/>
            <p:nvPr/>
          </p:nvSpPr>
          <p:spPr>
            <a:xfrm>
              <a:off x="33184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44"/>
            <p:cNvSpPr/>
            <p:nvPr/>
          </p:nvSpPr>
          <p:spPr>
            <a:xfrm>
              <a:off x="33364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44"/>
            <p:cNvSpPr/>
            <p:nvPr/>
          </p:nvSpPr>
          <p:spPr>
            <a:xfrm>
              <a:off x="335432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44"/>
            <p:cNvSpPr/>
            <p:nvPr/>
          </p:nvSpPr>
          <p:spPr>
            <a:xfrm>
              <a:off x="3372375"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44"/>
            <p:cNvSpPr/>
            <p:nvPr/>
          </p:nvSpPr>
          <p:spPr>
            <a:xfrm>
              <a:off x="33902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44"/>
            <p:cNvSpPr/>
            <p:nvPr/>
          </p:nvSpPr>
          <p:spPr>
            <a:xfrm>
              <a:off x="34080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44"/>
            <p:cNvSpPr/>
            <p:nvPr/>
          </p:nvSpPr>
          <p:spPr>
            <a:xfrm>
              <a:off x="3426100"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44"/>
            <p:cNvSpPr/>
            <p:nvPr/>
          </p:nvSpPr>
          <p:spPr>
            <a:xfrm>
              <a:off x="344395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44"/>
            <p:cNvSpPr/>
            <p:nvPr/>
          </p:nvSpPr>
          <p:spPr>
            <a:xfrm>
              <a:off x="3461975"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44"/>
            <p:cNvSpPr/>
            <p:nvPr/>
          </p:nvSpPr>
          <p:spPr>
            <a:xfrm>
              <a:off x="3479825"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44"/>
            <p:cNvSpPr/>
            <p:nvPr/>
          </p:nvSpPr>
          <p:spPr>
            <a:xfrm>
              <a:off x="34976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44"/>
            <p:cNvSpPr/>
            <p:nvPr/>
          </p:nvSpPr>
          <p:spPr>
            <a:xfrm>
              <a:off x="353355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44"/>
            <p:cNvSpPr/>
            <p:nvPr/>
          </p:nvSpPr>
          <p:spPr>
            <a:xfrm>
              <a:off x="2655450"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44"/>
            <p:cNvSpPr/>
            <p:nvPr/>
          </p:nvSpPr>
          <p:spPr>
            <a:xfrm>
              <a:off x="2673300"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44"/>
            <p:cNvSpPr/>
            <p:nvPr/>
          </p:nvSpPr>
          <p:spPr>
            <a:xfrm>
              <a:off x="26911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44"/>
            <p:cNvSpPr/>
            <p:nvPr/>
          </p:nvSpPr>
          <p:spPr>
            <a:xfrm>
              <a:off x="270917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44"/>
            <p:cNvSpPr/>
            <p:nvPr/>
          </p:nvSpPr>
          <p:spPr>
            <a:xfrm>
              <a:off x="272702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44"/>
            <p:cNvSpPr/>
            <p:nvPr/>
          </p:nvSpPr>
          <p:spPr>
            <a:xfrm>
              <a:off x="27450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44"/>
            <p:cNvSpPr/>
            <p:nvPr/>
          </p:nvSpPr>
          <p:spPr>
            <a:xfrm>
              <a:off x="27629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44"/>
            <p:cNvSpPr/>
            <p:nvPr/>
          </p:nvSpPr>
          <p:spPr>
            <a:xfrm>
              <a:off x="27807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44"/>
            <p:cNvSpPr/>
            <p:nvPr/>
          </p:nvSpPr>
          <p:spPr>
            <a:xfrm>
              <a:off x="279880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44"/>
            <p:cNvSpPr/>
            <p:nvPr/>
          </p:nvSpPr>
          <p:spPr>
            <a:xfrm>
              <a:off x="2816650"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44"/>
            <p:cNvSpPr/>
            <p:nvPr/>
          </p:nvSpPr>
          <p:spPr>
            <a:xfrm>
              <a:off x="30496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44"/>
            <p:cNvSpPr/>
            <p:nvPr/>
          </p:nvSpPr>
          <p:spPr>
            <a:xfrm>
              <a:off x="3067650"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44"/>
            <p:cNvSpPr/>
            <p:nvPr/>
          </p:nvSpPr>
          <p:spPr>
            <a:xfrm>
              <a:off x="3085500"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44"/>
            <p:cNvSpPr/>
            <p:nvPr/>
          </p:nvSpPr>
          <p:spPr>
            <a:xfrm>
              <a:off x="3103525"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44"/>
            <p:cNvSpPr/>
            <p:nvPr/>
          </p:nvSpPr>
          <p:spPr>
            <a:xfrm>
              <a:off x="3139225"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44"/>
            <p:cNvSpPr/>
            <p:nvPr/>
          </p:nvSpPr>
          <p:spPr>
            <a:xfrm>
              <a:off x="3157250"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44"/>
            <p:cNvSpPr/>
            <p:nvPr/>
          </p:nvSpPr>
          <p:spPr>
            <a:xfrm>
              <a:off x="31751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44"/>
            <p:cNvSpPr/>
            <p:nvPr/>
          </p:nvSpPr>
          <p:spPr>
            <a:xfrm>
              <a:off x="319312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44"/>
            <p:cNvSpPr/>
            <p:nvPr/>
          </p:nvSpPr>
          <p:spPr>
            <a:xfrm>
              <a:off x="3210975"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44"/>
            <p:cNvSpPr/>
            <p:nvPr/>
          </p:nvSpPr>
          <p:spPr>
            <a:xfrm>
              <a:off x="3228825" y="4388675"/>
              <a:ext cx="8325" cy="8325"/>
            </a:xfrm>
            <a:custGeom>
              <a:rect b="b" l="l" r="r" t="t"/>
              <a:pathLst>
                <a:path extrusionOk="0" h="333" w="333">
                  <a:moveTo>
                    <a:pt x="167" y="1"/>
                  </a:moveTo>
                  <a:cubicBezTo>
                    <a:pt x="80" y="1"/>
                    <a:pt x="1" y="80"/>
                    <a:pt x="1" y="167"/>
                  </a:cubicBezTo>
                  <a:cubicBezTo>
                    <a:pt x="1" y="261"/>
                    <a:pt x="80"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44"/>
            <p:cNvSpPr/>
            <p:nvPr/>
          </p:nvSpPr>
          <p:spPr>
            <a:xfrm>
              <a:off x="32468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44"/>
            <p:cNvSpPr/>
            <p:nvPr/>
          </p:nvSpPr>
          <p:spPr>
            <a:xfrm>
              <a:off x="32647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44"/>
            <p:cNvSpPr/>
            <p:nvPr/>
          </p:nvSpPr>
          <p:spPr>
            <a:xfrm>
              <a:off x="3282750" y="4388675"/>
              <a:ext cx="8325" cy="8325"/>
            </a:xfrm>
            <a:custGeom>
              <a:rect b="b" l="l" r="r" t="t"/>
              <a:pathLst>
                <a:path extrusionOk="0" h="333" w="333">
                  <a:moveTo>
                    <a:pt x="166" y="1"/>
                  </a:moveTo>
                  <a:cubicBezTo>
                    <a:pt x="73" y="1"/>
                    <a:pt x="0" y="80"/>
                    <a:pt x="0" y="167"/>
                  </a:cubicBezTo>
                  <a:cubicBezTo>
                    <a:pt x="0"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44"/>
            <p:cNvSpPr/>
            <p:nvPr/>
          </p:nvSpPr>
          <p:spPr>
            <a:xfrm>
              <a:off x="3300600" y="4388675"/>
              <a:ext cx="8325" cy="8325"/>
            </a:xfrm>
            <a:custGeom>
              <a:rect b="b" l="l" r="r" t="t"/>
              <a:pathLst>
                <a:path extrusionOk="0" h="333" w="333">
                  <a:moveTo>
                    <a:pt x="166" y="1"/>
                  </a:moveTo>
                  <a:cubicBezTo>
                    <a:pt x="73" y="1"/>
                    <a:pt x="0" y="80"/>
                    <a:pt x="0" y="167"/>
                  </a:cubicBezTo>
                  <a:cubicBezTo>
                    <a:pt x="0"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44"/>
            <p:cNvSpPr/>
            <p:nvPr/>
          </p:nvSpPr>
          <p:spPr>
            <a:xfrm>
              <a:off x="33184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44"/>
            <p:cNvSpPr/>
            <p:nvPr/>
          </p:nvSpPr>
          <p:spPr>
            <a:xfrm>
              <a:off x="333647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44"/>
            <p:cNvSpPr/>
            <p:nvPr/>
          </p:nvSpPr>
          <p:spPr>
            <a:xfrm>
              <a:off x="335432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44"/>
            <p:cNvSpPr/>
            <p:nvPr/>
          </p:nvSpPr>
          <p:spPr>
            <a:xfrm>
              <a:off x="3372375"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44"/>
            <p:cNvSpPr/>
            <p:nvPr/>
          </p:nvSpPr>
          <p:spPr>
            <a:xfrm>
              <a:off x="33902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44"/>
            <p:cNvSpPr/>
            <p:nvPr/>
          </p:nvSpPr>
          <p:spPr>
            <a:xfrm>
              <a:off x="34080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44"/>
            <p:cNvSpPr/>
            <p:nvPr/>
          </p:nvSpPr>
          <p:spPr>
            <a:xfrm>
              <a:off x="3426100"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44"/>
            <p:cNvSpPr/>
            <p:nvPr/>
          </p:nvSpPr>
          <p:spPr>
            <a:xfrm>
              <a:off x="344395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44"/>
            <p:cNvSpPr/>
            <p:nvPr/>
          </p:nvSpPr>
          <p:spPr>
            <a:xfrm>
              <a:off x="3461975"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44"/>
            <p:cNvSpPr/>
            <p:nvPr/>
          </p:nvSpPr>
          <p:spPr>
            <a:xfrm>
              <a:off x="3479825"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44"/>
            <p:cNvSpPr/>
            <p:nvPr/>
          </p:nvSpPr>
          <p:spPr>
            <a:xfrm>
              <a:off x="349767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44"/>
            <p:cNvSpPr/>
            <p:nvPr/>
          </p:nvSpPr>
          <p:spPr>
            <a:xfrm>
              <a:off x="3533550"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44"/>
            <p:cNvSpPr/>
            <p:nvPr/>
          </p:nvSpPr>
          <p:spPr>
            <a:xfrm>
              <a:off x="2655450"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44"/>
            <p:cNvSpPr/>
            <p:nvPr/>
          </p:nvSpPr>
          <p:spPr>
            <a:xfrm>
              <a:off x="2673300"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44"/>
            <p:cNvSpPr/>
            <p:nvPr/>
          </p:nvSpPr>
          <p:spPr>
            <a:xfrm>
              <a:off x="26911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44"/>
            <p:cNvSpPr/>
            <p:nvPr/>
          </p:nvSpPr>
          <p:spPr>
            <a:xfrm>
              <a:off x="270917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44"/>
            <p:cNvSpPr/>
            <p:nvPr/>
          </p:nvSpPr>
          <p:spPr>
            <a:xfrm>
              <a:off x="2727025"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44"/>
            <p:cNvSpPr/>
            <p:nvPr/>
          </p:nvSpPr>
          <p:spPr>
            <a:xfrm>
              <a:off x="27450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44"/>
            <p:cNvSpPr/>
            <p:nvPr/>
          </p:nvSpPr>
          <p:spPr>
            <a:xfrm>
              <a:off x="27629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44"/>
            <p:cNvSpPr/>
            <p:nvPr/>
          </p:nvSpPr>
          <p:spPr>
            <a:xfrm>
              <a:off x="27807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44"/>
            <p:cNvSpPr/>
            <p:nvPr/>
          </p:nvSpPr>
          <p:spPr>
            <a:xfrm>
              <a:off x="279880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44"/>
            <p:cNvSpPr/>
            <p:nvPr/>
          </p:nvSpPr>
          <p:spPr>
            <a:xfrm>
              <a:off x="2816650"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44"/>
            <p:cNvSpPr/>
            <p:nvPr/>
          </p:nvSpPr>
          <p:spPr>
            <a:xfrm>
              <a:off x="3031750"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44"/>
            <p:cNvSpPr/>
            <p:nvPr/>
          </p:nvSpPr>
          <p:spPr>
            <a:xfrm>
              <a:off x="3031750"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44"/>
            <p:cNvSpPr/>
            <p:nvPr/>
          </p:nvSpPr>
          <p:spPr>
            <a:xfrm>
              <a:off x="30496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44"/>
            <p:cNvSpPr/>
            <p:nvPr/>
          </p:nvSpPr>
          <p:spPr>
            <a:xfrm>
              <a:off x="3067650"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44"/>
            <p:cNvSpPr/>
            <p:nvPr/>
          </p:nvSpPr>
          <p:spPr>
            <a:xfrm>
              <a:off x="3103525"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44"/>
            <p:cNvSpPr/>
            <p:nvPr/>
          </p:nvSpPr>
          <p:spPr>
            <a:xfrm>
              <a:off x="3121375"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44"/>
            <p:cNvSpPr/>
            <p:nvPr/>
          </p:nvSpPr>
          <p:spPr>
            <a:xfrm>
              <a:off x="3121375" y="44231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44"/>
            <p:cNvSpPr/>
            <p:nvPr/>
          </p:nvSpPr>
          <p:spPr>
            <a:xfrm>
              <a:off x="3139225"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44"/>
            <p:cNvSpPr/>
            <p:nvPr/>
          </p:nvSpPr>
          <p:spPr>
            <a:xfrm>
              <a:off x="3139225" y="44231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44"/>
            <p:cNvSpPr/>
            <p:nvPr/>
          </p:nvSpPr>
          <p:spPr>
            <a:xfrm>
              <a:off x="3157250"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44"/>
            <p:cNvSpPr/>
            <p:nvPr/>
          </p:nvSpPr>
          <p:spPr>
            <a:xfrm>
              <a:off x="3157250" y="44240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44"/>
            <p:cNvSpPr/>
            <p:nvPr/>
          </p:nvSpPr>
          <p:spPr>
            <a:xfrm>
              <a:off x="3175100" y="4424025"/>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44"/>
            <p:cNvSpPr/>
            <p:nvPr/>
          </p:nvSpPr>
          <p:spPr>
            <a:xfrm>
              <a:off x="3175100" y="4448375"/>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44"/>
            <p:cNvSpPr/>
            <p:nvPr/>
          </p:nvSpPr>
          <p:spPr>
            <a:xfrm>
              <a:off x="31751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44"/>
            <p:cNvSpPr/>
            <p:nvPr/>
          </p:nvSpPr>
          <p:spPr>
            <a:xfrm>
              <a:off x="319312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44"/>
            <p:cNvSpPr/>
            <p:nvPr/>
          </p:nvSpPr>
          <p:spPr>
            <a:xfrm>
              <a:off x="3210975"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44"/>
            <p:cNvSpPr/>
            <p:nvPr/>
          </p:nvSpPr>
          <p:spPr>
            <a:xfrm>
              <a:off x="3228825" y="44067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44"/>
            <p:cNvSpPr/>
            <p:nvPr/>
          </p:nvSpPr>
          <p:spPr>
            <a:xfrm>
              <a:off x="32468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44"/>
            <p:cNvSpPr/>
            <p:nvPr/>
          </p:nvSpPr>
          <p:spPr>
            <a:xfrm>
              <a:off x="32647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44"/>
            <p:cNvSpPr/>
            <p:nvPr/>
          </p:nvSpPr>
          <p:spPr>
            <a:xfrm>
              <a:off x="3282750" y="4406725"/>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44"/>
            <p:cNvSpPr/>
            <p:nvPr/>
          </p:nvSpPr>
          <p:spPr>
            <a:xfrm>
              <a:off x="3300600" y="4406725"/>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44"/>
            <p:cNvSpPr/>
            <p:nvPr/>
          </p:nvSpPr>
          <p:spPr>
            <a:xfrm>
              <a:off x="33184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44"/>
            <p:cNvSpPr/>
            <p:nvPr/>
          </p:nvSpPr>
          <p:spPr>
            <a:xfrm>
              <a:off x="333647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44"/>
            <p:cNvSpPr/>
            <p:nvPr/>
          </p:nvSpPr>
          <p:spPr>
            <a:xfrm>
              <a:off x="335432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44"/>
            <p:cNvSpPr/>
            <p:nvPr/>
          </p:nvSpPr>
          <p:spPr>
            <a:xfrm>
              <a:off x="3372375"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44"/>
            <p:cNvSpPr/>
            <p:nvPr/>
          </p:nvSpPr>
          <p:spPr>
            <a:xfrm>
              <a:off x="33902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44"/>
            <p:cNvSpPr/>
            <p:nvPr/>
          </p:nvSpPr>
          <p:spPr>
            <a:xfrm>
              <a:off x="34080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44"/>
            <p:cNvSpPr/>
            <p:nvPr/>
          </p:nvSpPr>
          <p:spPr>
            <a:xfrm>
              <a:off x="3426100"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44"/>
            <p:cNvSpPr/>
            <p:nvPr/>
          </p:nvSpPr>
          <p:spPr>
            <a:xfrm>
              <a:off x="344395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44"/>
            <p:cNvSpPr/>
            <p:nvPr/>
          </p:nvSpPr>
          <p:spPr>
            <a:xfrm>
              <a:off x="3461975"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44"/>
            <p:cNvSpPr/>
            <p:nvPr/>
          </p:nvSpPr>
          <p:spPr>
            <a:xfrm>
              <a:off x="3479825"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44"/>
            <p:cNvSpPr/>
            <p:nvPr/>
          </p:nvSpPr>
          <p:spPr>
            <a:xfrm>
              <a:off x="3533550"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44"/>
            <p:cNvSpPr/>
            <p:nvPr/>
          </p:nvSpPr>
          <p:spPr>
            <a:xfrm>
              <a:off x="2655450"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44"/>
            <p:cNvSpPr/>
            <p:nvPr/>
          </p:nvSpPr>
          <p:spPr>
            <a:xfrm>
              <a:off x="2673300" y="44245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44"/>
            <p:cNvSpPr/>
            <p:nvPr/>
          </p:nvSpPr>
          <p:spPr>
            <a:xfrm>
              <a:off x="26911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44"/>
            <p:cNvSpPr/>
            <p:nvPr/>
          </p:nvSpPr>
          <p:spPr>
            <a:xfrm>
              <a:off x="270917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44"/>
            <p:cNvSpPr/>
            <p:nvPr/>
          </p:nvSpPr>
          <p:spPr>
            <a:xfrm>
              <a:off x="2727025" y="44245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44"/>
            <p:cNvSpPr/>
            <p:nvPr/>
          </p:nvSpPr>
          <p:spPr>
            <a:xfrm>
              <a:off x="27450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44"/>
            <p:cNvSpPr/>
            <p:nvPr/>
          </p:nvSpPr>
          <p:spPr>
            <a:xfrm>
              <a:off x="27629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44"/>
            <p:cNvSpPr/>
            <p:nvPr/>
          </p:nvSpPr>
          <p:spPr>
            <a:xfrm>
              <a:off x="27807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44"/>
            <p:cNvSpPr/>
            <p:nvPr/>
          </p:nvSpPr>
          <p:spPr>
            <a:xfrm>
              <a:off x="279880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44"/>
            <p:cNvSpPr/>
            <p:nvPr/>
          </p:nvSpPr>
          <p:spPr>
            <a:xfrm>
              <a:off x="3067650"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44"/>
            <p:cNvSpPr/>
            <p:nvPr/>
          </p:nvSpPr>
          <p:spPr>
            <a:xfrm>
              <a:off x="3085500"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44"/>
            <p:cNvSpPr/>
            <p:nvPr/>
          </p:nvSpPr>
          <p:spPr>
            <a:xfrm>
              <a:off x="319312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44"/>
            <p:cNvSpPr/>
            <p:nvPr/>
          </p:nvSpPr>
          <p:spPr>
            <a:xfrm>
              <a:off x="3210975"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44"/>
            <p:cNvSpPr/>
            <p:nvPr/>
          </p:nvSpPr>
          <p:spPr>
            <a:xfrm>
              <a:off x="3228825" y="44245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44"/>
            <p:cNvSpPr/>
            <p:nvPr/>
          </p:nvSpPr>
          <p:spPr>
            <a:xfrm>
              <a:off x="32468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44"/>
            <p:cNvSpPr/>
            <p:nvPr/>
          </p:nvSpPr>
          <p:spPr>
            <a:xfrm>
              <a:off x="32647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44"/>
            <p:cNvSpPr/>
            <p:nvPr/>
          </p:nvSpPr>
          <p:spPr>
            <a:xfrm>
              <a:off x="3282750" y="44245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44"/>
            <p:cNvSpPr/>
            <p:nvPr/>
          </p:nvSpPr>
          <p:spPr>
            <a:xfrm>
              <a:off x="3300600" y="44245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44"/>
            <p:cNvSpPr/>
            <p:nvPr/>
          </p:nvSpPr>
          <p:spPr>
            <a:xfrm>
              <a:off x="33184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44"/>
            <p:cNvSpPr/>
            <p:nvPr/>
          </p:nvSpPr>
          <p:spPr>
            <a:xfrm>
              <a:off x="333647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44"/>
            <p:cNvSpPr/>
            <p:nvPr/>
          </p:nvSpPr>
          <p:spPr>
            <a:xfrm>
              <a:off x="335432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44"/>
            <p:cNvSpPr/>
            <p:nvPr/>
          </p:nvSpPr>
          <p:spPr>
            <a:xfrm>
              <a:off x="3372375"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44"/>
            <p:cNvSpPr/>
            <p:nvPr/>
          </p:nvSpPr>
          <p:spPr>
            <a:xfrm>
              <a:off x="33902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44"/>
            <p:cNvSpPr/>
            <p:nvPr/>
          </p:nvSpPr>
          <p:spPr>
            <a:xfrm>
              <a:off x="34080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44"/>
            <p:cNvSpPr/>
            <p:nvPr/>
          </p:nvSpPr>
          <p:spPr>
            <a:xfrm>
              <a:off x="3426100" y="44245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44"/>
            <p:cNvSpPr/>
            <p:nvPr/>
          </p:nvSpPr>
          <p:spPr>
            <a:xfrm>
              <a:off x="344395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44"/>
            <p:cNvSpPr/>
            <p:nvPr/>
          </p:nvSpPr>
          <p:spPr>
            <a:xfrm>
              <a:off x="3461975"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44"/>
            <p:cNvSpPr/>
            <p:nvPr/>
          </p:nvSpPr>
          <p:spPr>
            <a:xfrm>
              <a:off x="3515700"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44"/>
            <p:cNvSpPr/>
            <p:nvPr/>
          </p:nvSpPr>
          <p:spPr>
            <a:xfrm>
              <a:off x="3533550"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44"/>
            <p:cNvSpPr/>
            <p:nvPr/>
          </p:nvSpPr>
          <p:spPr>
            <a:xfrm>
              <a:off x="2673300" y="44426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44"/>
            <p:cNvSpPr/>
            <p:nvPr/>
          </p:nvSpPr>
          <p:spPr>
            <a:xfrm>
              <a:off x="26911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44"/>
            <p:cNvSpPr/>
            <p:nvPr/>
          </p:nvSpPr>
          <p:spPr>
            <a:xfrm>
              <a:off x="270917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44"/>
            <p:cNvSpPr/>
            <p:nvPr/>
          </p:nvSpPr>
          <p:spPr>
            <a:xfrm>
              <a:off x="2727025"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44"/>
            <p:cNvSpPr/>
            <p:nvPr/>
          </p:nvSpPr>
          <p:spPr>
            <a:xfrm>
              <a:off x="27450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44"/>
            <p:cNvSpPr/>
            <p:nvPr/>
          </p:nvSpPr>
          <p:spPr>
            <a:xfrm>
              <a:off x="27629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44"/>
            <p:cNvSpPr/>
            <p:nvPr/>
          </p:nvSpPr>
          <p:spPr>
            <a:xfrm>
              <a:off x="27807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44"/>
            <p:cNvSpPr/>
            <p:nvPr/>
          </p:nvSpPr>
          <p:spPr>
            <a:xfrm>
              <a:off x="279880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44"/>
            <p:cNvSpPr/>
            <p:nvPr/>
          </p:nvSpPr>
          <p:spPr>
            <a:xfrm>
              <a:off x="3031750"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44"/>
            <p:cNvSpPr/>
            <p:nvPr/>
          </p:nvSpPr>
          <p:spPr>
            <a:xfrm>
              <a:off x="3049600"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44"/>
            <p:cNvSpPr/>
            <p:nvPr/>
          </p:nvSpPr>
          <p:spPr>
            <a:xfrm>
              <a:off x="3067650"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44"/>
            <p:cNvSpPr/>
            <p:nvPr/>
          </p:nvSpPr>
          <p:spPr>
            <a:xfrm>
              <a:off x="3085500"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44"/>
            <p:cNvSpPr/>
            <p:nvPr/>
          </p:nvSpPr>
          <p:spPr>
            <a:xfrm>
              <a:off x="3103525"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44"/>
            <p:cNvSpPr/>
            <p:nvPr/>
          </p:nvSpPr>
          <p:spPr>
            <a:xfrm>
              <a:off x="319312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44"/>
            <p:cNvSpPr/>
            <p:nvPr/>
          </p:nvSpPr>
          <p:spPr>
            <a:xfrm>
              <a:off x="3210975" y="44426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44"/>
            <p:cNvSpPr/>
            <p:nvPr/>
          </p:nvSpPr>
          <p:spPr>
            <a:xfrm>
              <a:off x="3228825" y="44426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44"/>
            <p:cNvSpPr/>
            <p:nvPr/>
          </p:nvSpPr>
          <p:spPr>
            <a:xfrm>
              <a:off x="32468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44"/>
            <p:cNvSpPr/>
            <p:nvPr/>
          </p:nvSpPr>
          <p:spPr>
            <a:xfrm>
              <a:off x="32647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44"/>
            <p:cNvSpPr/>
            <p:nvPr/>
          </p:nvSpPr>
          <p:spPr>
            <a:xfrm>
              <a:off x="3282750" y="44426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44"/>
            <p:cNvSpPr/>
            <p:nvPr/>
          </p:nvSpPr>
          <p:spPr>
            <a:xfrm>
              <a:off x="3300600" y="44426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44"/>
            <p:cNvSpPr/>
            <p:nvPr/>
          </p:nvSpPr>
          <p:spPr>
            <a:xfrm>
              <a:off x="33184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44"/>
            <p:cNvSpPr/>
            <p:nvPr/>
          </p:nvSpPr>
          <p:spPr>
            <a:xfrm>
              <a:off x="333647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44"/>
            <p:cNvSpPr/>
            <p:nvPr/>
          </p:nvSpPr>
          <p:spPr>
            <a:xfrm>
              <a:off x="335432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44"/>
            <p:cNvSpPr/>
            <p:nvPr/>
          </p:nvSpPr>
          <p:spPr>
            <a:xfrm>
              <a:off x="3372375"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44"/>
            <p:cNvSpPr/>
            <p:nvPr/>
          </p:nvSpPr>
          <p:spPr>
            <a:xfrm>
              <a:off x="33902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44"/>
            <p:cNvSpPr/>
            <p:nvPr/>
          </p:nvSpPr>
          <p:spPr>
            <a:xfrm>
              <a:off x="34080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44"/>
            <p:cNvSpPr/>
            <p:nvPr/>
          </p:nvSpPr>
          <p:spPr>
            <a:xfrm>
              <a:off x="3426100"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44"/>
            <p:cNvSpPr/>
            <p:nvPr/>
          </p:nvSpPr>
          <p:spPr>
            <a:xfrm>
              <a:off x="344395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44"/>
            <p:cNvSpPr/>
            <p:nvPr/>
          </p:nvSpPr>
          <p:spPr>
            <a:xfrm>
              <a:off x="3461975" y="44426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44"/>
            <p:cNvSpPr/>
            <p:nvPr/>
          </p:nvSpPr>
          <p:spPr>
            <a:xfrm>
              <a:off x="2673300" y="44606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44"/>
            <p:cNvSpPr/>
            <p:nvPr/>
          </p:nvSpPr>
          <p:spPr>
            <a:xfrm>
              <a:off x="26911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44"/>
            <p:cNvSpPr/>
            <p:nvPr/>
          </p:nvSpPr>
          <p:spPr>
            <a:xfrm>
              <a:off x="270917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44"/>
            <p:cNvSpPr/>
            <p:nvPr/>
          </p:nvSpPr>
          <p:spPr>
            <a:xfrm>
              <a:off x="2727025"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44"/>
            <p:cNvSpPr/>
            <p:nvPr/>
          </p:nvSpPr>
          <p:spPr>
            <a:xfrm>
              <a:off x="27629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44"/>
            <p:cNvSpPr/>
            <p:nvPr/>
          </p:nvSpPr>
          <p:spPr>
            <a:xfrm>
              <a:off x="27807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44"/>
            <p:cNvSpPr/>
            <p:nvPr/>
          </p:nvSpPr>
          <p:spPr>
            <a:xfrm>
              <a:off x="279880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44"/>
            <p:cNvSpPr/>
            <p:nvPr/>
          </p:nvSpPr>
          <p:spPr>
            <a:xfrm>
              <a:off x="3031750"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44"/>
            <p:cNvSpPr/>
            <p:nvPr/>
          </p:nvSpPr>
          <p:spPr>
            <a:xfrm>
              <a:off x="30496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44"/>
            <p:cNvSpPr/>
            <p:nvPr/>
          </p:nvSpPr>
          <p:spPr>
            <a:xfrm>
              <a:off x="3067650"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44"/>
            <p:cNvSpPr/>
            <p:nvPr/>
          </p:nvSpPr>
          <p:spPr>
            <a:xfrm>
              <a:off x="3085500"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44"/>
            <p:cNvSpPr/>
            <p:nvPr/>
          </p:nvSpPr>
          <p:spPr>
            <a:xfrm>
              <a:off x="3103525"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44"/>
            <p:cNvSpPr/>
            <p:nvPr/>
          </p:nvSpPr>
          <p:spPr>
            <a:xfrm>
              <a:off x="3121375"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44"/>
            <p:cNvSpPr/>
            <p:nvPr/>
          </p:nvSpPr>
          <p:spPr>
            <a:xfrm>
              <a:off x="3139225" y="44606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44"/>
            <p:cNvSpPr/>
            <p:nvPr/>
          </p:nvSpPr>
          <p:spPr>
            <a:xfrm>
              <a:off x="3139225" y="44442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44"/>
            <p:cNvSpPr/>
            <p:nvPr/>
          </p:nvSpPr>
          <p:spPr>
            <a:xfrm>
              <a:off x="3157250"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44"/>
            <p:cNvSpPr/>
            <p:nvPr/>
          </p:nvSpPr>
          <p:spPr>
            <a:xfrm>
              <a:off x="31751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44"/>
            <p:cNvSpPr/>
            <p:nvPr/>
          </p:nvSpPr>
          <p:spPr>
            <a:xfrm>
              <a:off x="319312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44"/>
            <p:cNvSpPr/>
            <p:nvPr/>
          </p:nvSpPr>
          <p:spPr>
            <a:xfrm>
              <a:off x="3210975" y="44606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44"/>
            <p:cNvSpPr/>
            <p:nvPr/>
          </p:nvSpPr>
          <p:spPr>
            <a:xfrm>
              <a:off x="3228825" y="44606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44"/>
            <p:cNvSpPr/>
            <p:nvPr/>
          </p:nvSpPr>
          <p:spPr>
            <a:xfrm>
              <a:off x="32647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44"/>
            <p:cNvSpPr/>
            <p:nvPr/>
          </p:nvSpPr>
          <p:spPr>
            <a:xfrm>
              <a:off x="3282750" y="44606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44"/>
            <p:cNvSpPr/>
            <p:nvPr/>
          </p:nvSpPr>
          <p:spPr>
            <a:xfrm>
              <a:off x="3300600" y="44606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44"/>
            <p:cNvSpPr/>
            <p:nvPr/>
          </p:nvSpPr>
          <p:spPr>
            <a:xfrm>
              <a:off x="33184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44"/>
            <p:cNvSpPr/>
            <p:nvPr/>
          </p:nvSpPr>
          <p:spPr>
            <a:xfrm>
              <a:off x="333647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44"/>
            <p:cNvSpPr/>
            <p:nvPr/>
          </p:nvSpPr>
          <p:spPr>
            <a:xfrm>
              <a:off x="335432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44"/>
            <p:cNvSpPr/>
            <p:nvPr/>
          </p:nvSpPr>
          <p:spPr>
            <a:xfrm>
              <a:off x="3372375"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44"/>
            <p:cNvSpPr/>
            <p:nvPr/>
          </p:nvSpPr>
          <p:spPr>
            <a:xfrm>
              <a:off x="33902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44"/>
            <p:cNvSpPr/>
            <p:nvPr/>
          </p:nvSpPr>
          <p:spPr>
            <a:xfrm>
              <a:off x="34080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44"/>
            <p:cNvSpPr/>
            <p:nvPr/>
          </p:nvSpPr>
          <p:spPr>
            <a:xfrm>
              <a:off x="3426100"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44"/>
            <p:cNvSpPr/>
            <p:nvPr/>
          </p:nvSpPr>
          <p:spPr>
            <a:xfrm>
              <a:off x="344395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44"/>
            <p:cNvSpPr/>
            <p:nvPr/>
          </p:nvSpPr>
          <p:spPr>
            <a:xfrm>
              <a:off x="3461975" y="44606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44"/>
            <p:cNvSpPr/>
            <p:nvPr/>
          </p:nvSpPr>
          <p:spPr>
            <a:xfrm>
              <a:off x="2673300" y="4478475"/>
              <a:ext cx="8325" cy="8325"/>
            </a:xfrm>
            <a:custGeom>
              <a:rect b="b" l="l" r="r" t="t"/>
              <a:pathLst>
                <a:path extrusionOk="0" h="333" w="333">
                  <a:moveTo>
                    <a:pt x="166" y="1"/>
                  </a:moveTo>
                  <a:cubicBezTo>
                    <a:pt x="73" y="1"/>
                    <a:pt x="1" y="80"/>
                    <a:pt x="1" y="167"/>
                  </a:cubicBezTo>
                  <a:cubicBezTo>
                    <a:pt x="1" y="260"/>
                    <a:pt x="73"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44"/>
            <p:cNvSpPr/>
            <p:nvPr/>
          </p:nvSpPr>
          <p:spPr>
            <a:xfrm>
              <a:off x="26911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44"/>
            <p:cNvSpPr/>
            <p:nvPr/>
          </p:nvSpPr>
          <p:spPr>
            <a:xfrm>
              <a:off x="270917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44"/>
            <p:cNvSpPr/>
            <p:nvPr/>
          </p:nvSpPr>
          <p:spPr>
            <a:xfrm>
              <a:off x="2727025"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44"/>
            <p:cNvSpPr/>
            <p:nvPr/>
          </p:nvSpPr>
          <p:spPr>
            <a:xfrm>
              <a:off x="301390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44"/>
            <p:cNvSpPr/>
            <p:nvPr/>
          </p:nvSpPr>
          <p:spPr>
            <a:xfrm>
              <a:off x="3031750"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44"/>
            <p:cNvSpPr/>
            <p:nvPr/>
          </p:nvSpPr>
          <p:spPr>
            <a:xfrm>
              <a:off x="30496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44"/>
            <p:cNvSpPr/>
            <p:nvPr/>
          </p:nvSpPr>
          <p:spPr>
            <a:xfrm>
              <a:off x="3067650"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44"/>
            <p:cNvSpPr/>
            <p:nvPr/>
          </p:nvSpPr>
          <p:spPr>
            <a:xfrm>
              <a:off x="3085500"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44"/>
            <p:cNvSpPr/>
            <p:nvPr/>
          </p:nvSpPr>
          <p:spPr>
            <a:xfrm>
              <a:off x="3103525"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44"/>
            <p:cNvSpPr/>
            <p:nvPr/>
          </p:nvSpPr>
          <p:spPr>
            <a:xfrm>
              <a:off x="3121375"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44"/>
            <p:cNvSpPr/>
            <p:nvPr/>
          </p:nvSpPr>
          <p:spPr>
            <a:xfrm>
              <a:off x="3139225" y="4478475"/>
              <a:ext cx="8325" cy="8325"/>
            </a:xfrm>
            <a:custGeom>
              <a:rect b="b" l="l" r="r" t="t"/>
              <a:pathLst>
                <a:path extrusionOk="0" h="333" w="333">
                  <a:moveTo>
                    <a:pt x="166" y="1"/>
                  </a:moveTo>
                  <a:cubicBezTo>
                    <a:pt x="80" y="1"/>
                    <a:pt x="0" y="80"/>
                    <a:pt x="0" y="167"/>
                  </a:cubicBezTo>
                  <a:cubicBezTo>
                    <a:pt x="0"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44"/>
            <p:cNvSpPr/>
            <p:nvPr/>
          </p:nvSpPr>
          <p:spPr>
            <a:xfrm>
              <a:off x="315725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44"/>
            <p:cNvSpPr/>
            <p:nvPr/>
          </p:nvSpPr>
          <p:spPr>
            <a:xfrm>
              <a:off x="31751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44"/>
            <p:cNvSpPr/>
            <p:nvPr/>
          </p:nvSpPr>
          <p:spPr>
            <a:xfrm>
              <a:off x="3210975" y="4478475"/>
              <a:ext cx="8325" cy="8325"/>
            </a:xfrm>
            <a:custGeom>
              <a:rect b="b" l="l" r="r" t="t"/>
              <a:pathLst>
                <a:path extrusionOk="0" h="333" w="333">
                  <a:moveTo>
                    <a:pt x="167" y="1"/>
                  </a:moveTo>
                  <a:cubicBezTo>
                    <a:pt x="73" y="1"/>
                    <a:pt x="1" y="80"/>
                    <a:pt x="1" y="167"/>
                  </a:cubicBezTo>
                  <a:cubicBezTo>
                    <a:pt x="1" y="260"/>
                    <a:pt x="73"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44"/>
            <p:cNvSpPr/>
            <p:nvPr/>
          </p:nvSpPr>
          <p:spPr>
            <a:xfrm>
              <a:off x="3228825" y="4478475"/>
              <a:ext cx="8325" cy="8325"/>
            </a:xfrm>
            <a:custGeom>
              <a:rect b="b" l="l" r="r" t="t"/>
              <a:pathLst>
                <a:path extrusionOk="0" h="333" w="333">
                  <a:moveTo>
                    <a:pt x="167" y="1"/>
                  </a:moveTo>
                  <a:cubicBezTo>
                    <a:pt x="80" y="1"/>
                    <a:pt x="1" y="80"/>
                    <a:pt x="1" y="167"/>
                  </a:cubicBezTo>
                  <a:cubicBezTo>
                    <a:pt x="1" y="260"/>
                    <a:pt x="80"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44"/>
            <p:cNvSpPr/>
            <p:nvPr/>
          </p:nvSpPr>
          <p:spPr>
            <a:xfrm>
              <a:off x="3246875" y="4478475"/>
              <a:ext cx="8300" cy="8325"/>
            </a:xfrm>
            <a:custGeom>
              <a:rect b="b" l="l" r="r" t="t"/>
              <a:pathLst>
                <a:path extrusionOk="0" h="333" w="332">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44"/>
            <p:cNvSpPr/>
            <p:nvPr/>
          </p:nvSpPr>
          <p:spPr>
            <a:xfrm>
              <a:off x="3282750" y="4478475"/>
              <a:ext cx="8325" cy="8325"/>
            </a:xfrm>
            <a:custGeom>
              <a:rect b="b" l="l" r="r" t="t"/>
              <a:pathLst>
                <a:path extrusionOk="0" h="333" w="333">
                  <a:moveTo>
                    <a:pt x="166" y="1"/>
                  </a:moveTo>
                  <a:cubicBezTo>
                    <a:pt x="73" y="1"/>
                    <a:pt x="0" y="80"/>
                    <a:pt x="0" y="167"/>
                  </a:cubicBezTo>
                  <a:cubicBezTo>
                    <a:pt x="0"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44"/>
            <p:cNvSpPr/>
            <p:nvPr/>
          </p:nvSpPr>
          <p:spPr>
            <a:xfrm>
              <a:off x="3300600" y="4478475"/>
              <a:ext cx="8325" cy="8325"/>
            </a:xfrm>
            <a:custGeom>
              <a:rect b="b" l="l" r="r" t="t"/>
              <a:pathLst>
                <a:path extrusionOk="0" h="333" w="333">
                  <a:moveTo>
                    <a:pt x="166" y="1"/>
                  </a:moveTo>
                  <a:cubicBezTo>
                    <a:pt x="73" y="1"/>
                    <a:pt x="0" y="80"/>
                    <a:pt x="0" y="167"/>
                  </a:cubicBezTo>
                  <a:cubicBezTo>
                    <a:pt x="0" y="260"/>
                    <a:pt x="73"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44"/>
            <p:cNvSpPr/>
            <p:nvPr/>
          </p:nvSpPr>
          <p:spPr>
            <a:xfrm>
              <a:off x="33184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44"/>
            <p:cNvSpPr/>
            <p:nvPr/>
          </p:nvSpPr>
          <p:spPr>
            <a:xfrm>
              <a:off x="3336475"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44"/>
            <p:cNvSpPr/>
            <p:nvPr/>
          </p:nvSpPr>
          <p:spPr>
            <a:xfrm>
              <a:off x="335432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44"/>
            <p:cNvSpPr/>
            <p:nvPr/>
          </p:nvSpPr>
          <p:spPr>
            <a:xfrm>
              <a:off x="3372375"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44"/>
            <p:cNvSpPr/>
            <p:nvPr/>
          </p:nvSpPr>
          <p:spPr>
            <a:xfrm>
              <a:off x="3390225" y="4478475"/>
              <a:ext cx="8300" cy="8325"/>
            </a:xfrm>
            <a:custGeom>
              <a:rect b="b" l="l" r="r" t="t"/>
              <a:pathLst>
                <a:path extrusionOk="0" h="333" w="332">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44"/>
            <p:cNvSpPr/>
            <p:nvPr/>
          </p:nvSpPr>
          <p:spPr>
            <a:xfrm>
              <a:off x="3408075"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44"/>
            <p:cNvSpPr/>
            <p:nvPr/>
          </p:nvSpPr>
          <p:spPr>
            <a:xfrm>
              <a:off x="3426100"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44"/>
            <p:cNvSpPr/>
            <p:nvPr/>
          </p:nvSpPr>
          <p:spPr>
            <a:xfrm>
              <a:off x="3443950"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44"/>
            <p:cNvSpPr/>
            <p:nvPr/>
          </p:nvSpPr>
          <p:spPr>
            <a:xfrm>
              <a:off x="3461975" y="4478475"/>
              <a:ext cx="8325" cy="8325"/>
            </a:xfrm>
            <a:custGeom>
              <a:rect b="b" l="l" r="r" t="t"/>
              <a:pathLst>
                <a:path extrusionOk="0" h="333" w="333">
                  <a:moveTo>
                    <a:pt x="166" y="1"/>
                  </a:moveTo>
                  <a:cubicBezTo>
                    <a:pt x="73" y="1"/>
                    <a:pt x="1" y="80"/>
                    <a:pt x="1" y="167"/>
                  </a:cubicBezTo>
                  <a:cubicBezTo>
                    <a:pt x="1"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44"/>
            <p:cNvSpPr/>
            <p:nvPr/>
          </p:nvSpPr>
          <p:spPr>
            <a:xfrm>
              <a:off x="270917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44"/>
            <p:cNvSpPr/>
            <p:nvPr/>
          </p:nvSpPr>
          <p:spPr>
            <a:xfrm>
              <a:off x="272702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44"/>
            <p:cNvSpPr/>
            <p:nvPr/>
          </p:nvSpPr>
          <p:spPr>
            <a:xfrm>
              <a:off x="27450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44"/>
            <p:cNvSpPr/>
            <p:nvPr/>
          </p:nvSpPr>
          <p:spPr>
            <a:xfrm>
              <a:off x="27807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44"/>
            <p:cNvSpPr/>
            <p:nvPr/>
          </p:nvSpPr>
          <p:spPr>
            <a:xfrm>
              <a:off x="2816650"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44"/>
            <p:cNvSpPr/>
            <p:nvPr/>
          </p:nvSpPr>
          <p:spPr>
            <a:xfrm>
              <a:off x="28346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44"/>
            <p:cNvSpPr/>
            <p:nvPr/>
          </p:nvSpPr>
          <p:spPr>
            <a:xfrm>
              <a:off x="301390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44"/>
            <p:cNvSpPr/>
            <p:nvPr/>
          </p:nvSpPr>
          <p:spPr>
            <a:xfrm>
              <a:off x="3031750"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44"/>
            <p:cNvSpPr/>
            <p:nvPr/>
          </p:nvSpPr>
          <p:spPr>
            <a:xfrm>
              <a:off x="30496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44"/>
            <p:cNvSpPr/>
            <p:nvPr/>
          </p:nvSpPr>
          <p:spPr>
            <a:xfrm>
              <a:off x="3067650" y="44965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44"/>
            <p:cNvSpPr/>
            <p:nvPr/>
          </p:nvSpPr>
          <p:spPr>
            <a:xfrm>
              <a:off x="3085500"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44"/>
            <p:cNvSpPr/>
            <p:nvPr/>
          </p:nvSpPr>
          <p:spPr>
            <a:xfrm>
              <a:off x="3103525"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44"/>
            <p:cNvSpPr/>
            <p:nvPr/>
          </p:nvSpPr>
          <p:spPr>
            <a:xfrm>
              <a:off x="3121375"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44"/>
            <p:cNvSpPr/>
            <p:nvPr/>
          </p:nvSpPr>
          <p:spPr>
            <a:xfrm>
              <a:off x="3139225"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44"/>
            <p:cNvSpPr/>
            <p:nvPr/>
          </p:nvSpPr>
          <p:spPr>
            <a:xfrm>
              <a:off x="315725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44"/>
            <p:cNvSpPr/>
            <p:nvPr/>
          </p:nvSpPr>
          <p:spPr>
            <a:xfrm>
              <a:off x="31751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44"/>
            <p:cNvSpPr/>
            <p:nvPr/>
          </p:nvSpPr>
          <p:spPr>
            <a:xfrm>
              <a:off x="3210975" y="44965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44"/>
            <p:cNvSpPr/>
            <p:nvPr/>
          </p:nvSpPr>
          <p:spPr>
            <a:xfrm>
              <a:off x="3228825" y="44965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44"/>
            <p:cNvSpPr/>
            <p:nvPr/>
          </p:nvSpPr>
          <p:spPr>
            <a:xfrm>
              <a:off x="32468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44"/>
            <p:cNvSpPr/>
            <p:nvPr/>
          </p:nvSpPr>
          <p:spPr>
            <a:xfrm>
              <a:off x="32647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44"/>
            <p:cNvSpPr/>
            <p:nvPr/>
          </p:nvSpPr>
          <p:spPr>
            <a:xfrm>
              <a:off x="3318450" y="44965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44"/>
            <p:cNvSpPr/>
            <p:nvPr/>
          </p:nvSpPr>
          <p:spPr>
            <a:xfrm>
              <a:off x="33364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44"/>
            <p:cNvSpPr/>
            <p:nvPr/>
          </p:nvSpPr>
          <p:spPr>
            <a:xfrm>
              <a:off x="335432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44"/>
            <p:cNvSpPr/>
            <p:nvPr/>
          </p:nvSpPr>
          <p:spPr>
            <a:xfrm>
              <a:off x="33902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44"/>
            <p:cNvSpPr/>
            <p:nvPr/>
          </p:nvSpPr>
          <p:spPr>
            <a:xfrm>
              <a:off x="34080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44"/>
            <p:cNvSpPr/>
            <p:nvPr/>
          </p:nvSpPr>
          <p:spPr>
            <a:xfrm>
              <a:off x="3426100"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44"/>
            <p:cNvSpPr/>
            <p:nvPr/>
          </p:nvSpPr>
          <p:spPr>
            <a:xfrm>
              <a:off x="3443950"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44"/>
            <p:cNvSpPr/>
            <p:nvPr/>
          </p:nvSpPr>
          <p:spPr>
            <a:xfrm>
              <a:off x="3479825" y="44965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44"/>
            <p:cNvSpPr/>
            <p:nvPr/>
          </p:nvSpPr>
          <p:spPr>
            <a:xfrm>
              <a:off x="349767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44"/>
            <p:cNvSpPr/>
            <p:nvPr/>
          </p:nvSpPr>
          <p:spPr>
            <a:xfrm>
              <a:off x="2709175"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44"/>
            <p:cNvSpPr/>
            <p:nvPr/>
          </p:nvSpPr>
          <p:spPr>
            <a:xfrm>
              <a:off x="272702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44"/>
            <p:cNvSpPr/>
            <p:nvPr/>
          </p:nvSpPr>
          <p:spPr>
            <a:xfrm>
              <a:off x="27450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44"/>
            <p:cNvSpPr/>
            <p:nvPr/>
          </p:nvSpPr>
          <p:spPr>
            <a:xfrm>
              <a:off x="27629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44"/>
            <p:cNvSpPr/>
            <p:nvPr/>
          </p:nvSpPr>
          <p:spPr>
            <a:xfrm>
              <a:off x="301390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44"/>
            <p:cNvSpPr/>
            <p:nvPr/>
          </p:nvSpPr>
          <p:spPr>
            <a:xfrm>
              <a:off x="2981100"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44"/>
            <p:cNvSpPr/>
            <p:nvPr/>
          </p:nvSpPr>
          <p:spPr>
            <a:xfrm>
              <a:off x="3031750"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44"/>
            <p:cNvSpPr/>
            <p:nvPr/>
          </p:nvSpPr>
          <p:spPr>
            <a:xfrm>
              <a:off x="30496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44"/>
            <p:cNvSpPr/>
            <p:nvPr/>
          </p:nvSpPr>
          <p:spPr>
            <a:xfrm>
              <a:off x="3067650" y="4514550"/>
              <a:ext cx="8300" cy="8325"/>
            </a:xfrm>
            <a:custGeom>
              <a:rect b="b" l="l" r="r" t="t"/>
              <a:pathLst>
                <a:path extrusionOk="0" h="333"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44"/>
            <p:cNvSpPr/>
            <p:nvPr/>
          </p:nvSpPr>
          <p:spPr>
            <a:xfrm>
              <a:off x="3085500"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44"/>
            <p:cNvSpPr/>
            <p:nvPr/>
          </p:nvSpPr>
          <p:spPr>
            <a:xfrm>
              <a:off x="3103525"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44"/>
            <p:cNvSpPr/>
            <p:nvPr/>
          </p:nvSpPr>
          <p:spPr>
            <a:xfrm>
              <a:off x="3121375" y="4514550"/>
              <a:ext cx="8325" cy="8325"/>
            </a:xfrm>
            <a:custGeom>
              <a:rect b="b" l="l" r="r" t="t"/>
              <a:pathLst>
                <a:path extrusionOk="0" h="333"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44"/>
            <p:cNvSpPr/>
            <p:nvPr/>
          </p:nvSpPr>
          <p:spPr>
            <a:xfrm>
              <a:off x="3139225" y="4514550"/>
              <a:ext cx="8325" cy="8325"/>
            </a:xfrm>
            <a:custGeom>
              <a:rect b="b" l="l" r="r" t="t"/>
              <a:pathLst>
                <a:path extrusionOk="0" h="333"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44"/>
            <p:cNvSpPr/>
            <p:nvPr/>
          </p:nvSpPr>
          <p:spPr>
            <a:xfrm>
              <a:off x="315725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44"/>
            <p:cNvSpPr/>
            <p:nvPr/>
          </p:nvSpPr>
          <p:spPr>
            <a:xfrm>
              <a:off x="31751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44"/>
            <p:cNvSpPr/>
            <p:nvPr/>
          </p:nvSpPr>
          <p:spPr>
            <a:xfrm>
              <a:off x="319312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44"/>
            <p:cNvSpPr/>
            <p:nvPr/>
          </p:nvSpPr>
          <p:spPr>
            <a:xfrm>
              <a:off x="3228825" y="4514550"/>
              <a:ext cx="8325" cy="8325"/>
            </a:xfrm>
            <a:custGeom>
              <a:rect b="b" l="l" r="r" t="t"/>
              <a:pathLst>
                <a:path extrusionOk="0" h="333"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44"/>
            <p:cNvSpPr/>
            <p:nvPr/>
          </p:nvSpPr>
          <p:spPr>
            <a:xfrm>
              <a:off x="32468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44"/>
            <p:cNvSpPr/>
            <p:nvPr/>
          </p:nvSpPr>
          <p:spPr>
            <a:xfrm>
              <a:off x="3318450" y="4514550"/>
              <a:ext cx="8325" cy="8325"/>
            </a:xfrm>
            <a:custGeom>
              <a:rect b="b" l="l" r="r" t="t"/>
              <a:pathLst>
                <a:path extrusionOk="0" h="333"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44"/>
            <p:cNvSpPr/>
            <p:nvPr/>
          </p:nvSpPr>
          <p:spPr>
            <a:xfrm>
              <a:off x="333647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44"/>
            <p:cNvSpPr/>
            <p:nvPr/>
          </p:nvSpPr>
          <p:spPr>
            <a:xfrm>
              <a:off x="33902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44"/>
            <p:cNvSpPr/>
            <p:nvPr/>
          </p:nvSpPr>
          <p:spPr>
            <a:xfrm>
              <a:off x="3408075"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44"/>
            <p:cNvSpPr/>
            <p:nvPr/>
          </p:nvSpPr>
          <p:spPr>
            <a:xfrm>
              <a:off x="3426100"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44"/>
            <p:cNvSpPr/>
            <p:nvPr/>
          </p:nvSpPr>
          <p:spPr>
            <a:xfrm>
              <a:off x="349767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44"/>
            <p:cNvSpPr/>
            <p:nvPr/>
          </p:nvSpPr>
          <p:spPr>
            <a:xfrm>
              <a:off x="27629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44"/>
            <p:cNvSpPr/>
            <p:nvPr/>
          </p:nvSpPr>
          <p:spPr>
            <a:xfrm>
              <a:off x="2798800"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44"/>
            <p:cNvSpPr/>
            <p:nvPr/>
          </p:nvSpPr>
          <p:spPr>
            <a:xfrm>
              <a:off x="2816650"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44"/>
            <p:cNvSpPr/>
            <p:nvPr/>
          </p:nvSpPr>
          <p:spPr>
            <a:xfrm>
              <a:off x="28346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44"/>
            <p:cNvSpPr/>
            <p:nvPr/>
          </p:nvSpPr>
          <p:spPr>
            <a:xfrm>
              <a:off x="301390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44"/>
            <p:cNvSpPr/>
            <p:nvPr/>
          </p:nvSpPr>
          <p:spPr>
            <a:xfrm>
              <a:off x="3031750" y="4532400"/>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44"/>
            <p:cNvSpPr/>
            <p:nvPr/>
          </p:nvSpPr>
          <p:spPr>
            <a:xfrm>
              <a:off x="30496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44"/>
            <p:cNvSpPr/>
            <p:nvPr/>
          </p:nvSpPr>
          <p:spPr>
            <a:xfrm>
              <a:off x="3067650" y="4532400"/>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44"/>
            <p:cNvSpPr/>
            <p:nvPr/>
          </p:nvSpPr>
          <p:spPr>
            <a:xfrm>
              <a:off x="3085500"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44"/>
            <p:cNvSpPr/>
            <p:nvPr/>
          </p:nvSpPr>
          <p:spPr>
            <a:xfrm>
              <a:off x="3103525"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44"/>
            <p:cNvSpPr/>
            <p:nvPr/>
          </p:nvSpPr>
          <p:spPr>
            <a:xfrm>
              <a:off x="3121375"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44"/>
            <p:cNvSpPr/>
            <p:nvPr/>
          </p:nvSpPr>
          <p:spPr>
            <a:xfrm>
              <a:off x="3139225"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44"/>
            <p:cNvSpPr/>
            <p:nvPr/>
          </p:nvSpPr>
          <p:spPr>
            <a:xfrm>
              <a:off x="315725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44"/>
            <p:cNvSpPr/>
            <p:nvPr/>
          </p:nvSpPr>
          <p:spPr>
            <a:xfrm>
              <a:off x="31751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44"/>
            <p:cNvSpPr/>
            <p:nvPr/>
          </p:nvSpPr>
          <p:spPr>
            <a:xfrm>
              <a:off x="319312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44"/>
            <p:cNvSpPr/>
            <p:nvPr/>
          </p:nvSpPr>
          <p:spPr>
            <a:xfrm>
              <a:off x="3318450" y="4532400"/>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44"/>
            <p:cNvSpPr/>
            <p:nvPr/>
          </p:nvSpPr>
          <p:spPr>
            <a:xfrm>
              <a:off x="33364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44"/>
            <p:cNvSpPr/>
            <p:nvPr/>
          </p:nvSpPr>
          <p:spPr>
            <a:xfrm>
              <a:off x="33902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44"/>
            <p:cNvSpPr/>
            <p:nvPr/>
          </p:nvSpPr>
          <p:spPr>
            <a:xfrm>
              <a:off x="3408075"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44"/>
            <p:cNvSpPr/>
            <p:nvPr/>
          </p:nvSpPr>
          <p:spPr>
            <a:xfrm>
              <a:off x="3426100"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44"/>
            <p:cNvSpPr/>
            <p:nvPr/>
          </p:nvSpPr>
          <p:spPr>
            <a:xfrm>
              <a:off x="3497675"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44"/>
            <p:cNvSpPr/>
            <p:nvPr/>
          </p:nvSpPr>
          <p:spPr>
            <a:xfrm>
              <a:off x="27807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44"/>
            <p:cNvSpPr/>
            <p:nvPr/>
          </p:nvSpPr>
          <p:spPr>
            <a:xfrm>
              <a:off x="2798800"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44"/>
            <p:cNvSpPr/>
            <p:nvPr/>
          </p:nvSpPr>
          <p:spPr>
            <a:xfrm>
              <a:off x="2816650"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44"/>
            <p:cNvSpPr/>
            <p:nvPr/>
          </p:nvSpPr>
          <p:spPr>
            <a:xfrm>
              <a:off x="283467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44"/>
            <p:cNvSpPr/>
            <p:nvPr/>
          </p:nvSpPr>
          <p:spPr>
            <a:xfrm>
              <a:off x="2852525"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44"/>
            <p:cNvSpPr/>
            <p:nvPr/>
          </p:nvSpPr>
          <p:spPr>
            <a:xfrm>
              <a:off x="301390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44"/>
            <p:cNvSpPr/>
            <p:nvPr/>
          </p:nvSpPr>
          <p:spPr>
            <a:xfrm>
              <a:off x="3031750"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44"/>
            <p:cNvSpPr/>
            <p:nvPr/>
          </p:nvSpPr>
          <p:spPr>
            <a:xfrm>
              <a:off x="30496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44"/>
            <p:cNvSpPr/>
            <p:nvPr/>
          </p:nvSpPr>
          <p:spPr>
            <a:xfrm>
              <a:off x="3067650" y="4550425"/>
              <a:ext cx="8300" cy="8325"/>
            </a:xfrm>
            <a:custGeom>
              <a:rect b="b" l="l" r="r" t="t"/>
              <a:pathLst>
                <a:path extrusionOk="0" h="333" w="332">
                  <a:moveTo>
                    <a:pt x="166" y="1"/>
                  </a:moveTo>
                  <a:cubicBezTo>
                    <a:pt x="72" y="1"/>
                    <a:pt x="0" y="73"/>
                    <a:pt x="0" y="166"/>
                  </a:cubicBezTo>
                  <a:cubicBezTo>
                    <a:pt x="0" y="260"/>
                    <a:pt x="72" y="332"/>
                    <a:pt x="166" y="332"/>
                  </a:cubicBezTo>
                  <a:cubicBezTo>
                    <a:pt x="252" y="332"/>
                    <a:pt x="332" y="260"/>
                    <a:pt x="332" y="166"/>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44"/>
            <p:cNvSpPr/>
            <p:nvPr/>
          </p:nvSpPr>
          <p:spPr>
            <a:xfrm>
              <a:off x="3085500"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44"/>
            <p:cNvSpPr/>
            <p:nvPr/>
          </p:nvSpPr>
          <p:spPr>
            <a:xfrm>
              <a:off x="3103525" y="4550425"/>
              <a:ext cx="8325" cy="8325"/>
            </a:xfrm>
            <a:custGeom>
              <a:rect b="b" l="l" r="r" t="t"/>
              <a:pathLst>
                <a:path extrusionOk="0" h="333" w="333">
                  <a:moveTo>
                    <a:pt x="166" y="1"/>
                  </a:moveTo>
                  <a:cubicBezTo>
                    <a:pt x="72" y="1"/>
                    <a:pt x="0" y="73"/>
                    <a:pt x="0" y="166"/>
                  </a:cubicBezTo>
                  <a:cubicBezTo>
                    <a:pt x="0" y="260"/>
                    <a:pt x="72"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44"/>
            <p:cNvSpPr/>
            <p:nvPr/>
          </p:nvSpPr>
          <p:spPr>
            <a:xfrm>
              <a:off x="3121375"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44"/>
            <p:cNvSpPr/>
            <p:nvPr/>
          </p:nvSpPr>
          <p:spPr>
            <a:xfrm>
              <a:off x="3139225"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44"/>
            <p:cNvSpPr/>
            <p:nvPr/>
          </p:nvSpPr>
          <p:spPr>
            <a:xfrm>
              <a:off x="315725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44"/>
            <p:cNvSpPr/>
            <p:nvPr/>
          </p:nvSpPr>
          <p:spPr>
            <a:xfrm>
              <a:off x="31751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44"/>
            <p:cNvSpPr/>
            <p:nvPr/>
          </p:nvSpPr>
          <p:spPr>
            <a:xfrm>
              <a:off x="319312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44"/>
            <p:cNvSpPr/>
            <p:nvPr/>
          </p:nvSpPr>
          <p:spPr>
            <a:xfrm>
              <a:off x="3210975" y="4550425"/>
              <a:ext cx="8325" cy="8325"/>
            </a:xfrm>
            <a:custGeom>
              <a:rect b="b" l="l" r="r" t="t"/>
              <a:pathLst>
                <a:path extrusionOk="0" h="333" w="333">
                  <a:moveTo>
                    <a:pt x="167" y="1"/>
                  </a:moveTo>
                  <a:cubicBezTo>
                    <a:pt x="73" y="1"/>
                    <a:pt x="1" y="73"/>
                    <a:pt x="1" y="166"/>
                  </a:cubicBezTo>
                  <a:cubicBezTo>
                    <a:pt x="1" y="260"/>
                    <a:pt x="73"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44"/>
            <p:cNvSpPr/>
            <p:nvPr/>
          </p:nvSpPr>
          <p:spPr>
            <a:xfrm>
              <a:off x="3228825" y="4550425"/>
              <a:ext cx="8325" cy="8325"/>
            </a:xfrm>
            <a:custGeom>
              <a:rect b="b" l="l" r="r" t="t"/>
              <a:pathLst>
                <a:path extrusionOk="0" h="333" w="333">
                  <a:moveTo>
                    <a:pt x="167" y="1"/>
                  </a:moveTo>
                  <a:cubicBezTo>
                    <a:pt x="80" y="1"/>
                    <a:pt x="1" y="73"/>
                    <a:pt x="1" y="166"/>
                  </a:cubicBezTo>
                  <a:cubicBezTo>
                    <a:pt x="1" y="260"/>
                    <a:pt x="80"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44"/>
            <p:cNvSpPr/>
            <p:nvPr/>
          </p:nvSpPr>
          <p:spPr>
            <a:xfrm>
              <a:off x="3390225" y="4550425"/>
              <a:ext cx="8300" cy="8325"/>
            </a:xfrm>
            <a:custGeom>
              <a:rect b="b" l="l" r="r" t="t"/>
              <a:pathLst>
                <a:path extrusionOk="0" h="333" w="332">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44"/>
            <p:cNvSpPr/>
            <p:nvPr/>
          </p:nvSpPr>
          <p:spPr>
            <a:xfrm>
              <a:off x="34080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44"/>
            <p:cNvSpPr/>
            <p:nvPr/>
          </p:nvSpPr>
          <p:spPr>
            <a:xfrm>
              <a:off x="3461975" y="4550425"/>
              <a:ext cx="8325" cy="8325"/>
            </a:xfrm>
            <a:custGeom>
              <a:rect b="b" l="l" r="r" t="t"/>
              <a:pathLst>
                <a:path extrusionOk="0" h="333" w="333">
                  <a:moveTo>
                    <a:pt x="166" y="1"/>
                  </a:moveTo>
                  <a:cubicBezTo>
                    <a:pt x="73" y="1"/>
                    <a:pt x="1" y="73"/>
                    <a:pt x="1" y="166"/>
                  </a:cubicBezTo>
                  <a:cubicBezTo>
                    <a:pt x="1" y="260"/>
                    <a:pt x="73"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44"/>
            <p:cNvSpPr/>
            <p:nvPr/>
          </p:nvSpPr>
          <p:spPr>
            <a:xfrm>
              <a:off x="27807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44"/>
            <p:cNvSpPr/>
            <p:nvPr/>
          </p:nvSpPr>
          <p:spPr>
            <a:xfrm>
              <a:off x="279880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44"/>
            <p:cNvSpPr/>
            <p:nvPr/>
          </p:nvSpPr>
          <p:spPr>
            <a:xfrm>
              <a:off x="2816650"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44"/>
            <p:cNvSpPr/>
            <p:nvPr/>
          </p:nvSpPr>
          <p:spPr>
            <a:xfrm>
              <a:off x="283467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44"/>
            <p:cNvSpPr/>
            <p:nvPr/>
          </p:nvSpPr>
          <p:spPr>
            <a:xfrm>
              <a:off x="2852525" y="4568275"/>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44"/>
            <p:cNvSpPr/>
            <p:nvPr/>
          </p:nvSpPr>
          <p:spPr>
            <a:xfrm>
              <a:off x="2870375"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44"/>
            <p:cNvSpPr/>
            <p:nvPr/>
          </p:nvSpPr>
          <p:spPr>
            <a:xfrm>
              <a:off x="3103525" y="4568275"/>
              <a:ext cx="8325" cy="8325"/>
            </a:xfrm>
            <a:custGeom>
              <a:rect b="b" l="l" r="r" t="t"/>
              <a:pathLst>
                <a:path extrusionOk="0" h="333" w="333">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44"/>
            <p:cNvSpPr/>
            <p:nvPr/>
          </p:nvSpPr>
          <p:spPr>
            <a:xfrm>
              <a:off x="3121375"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44"/>
            <p:cNvSpPr/>
            <p:nvPr/>
          </p:nvSpPr>
          <p:spPr>
            <a:xfrm>
              <a:off x="3139225"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44"/>
            <p:cNvSpPr/>
            <p:nvPr/>
          </p:nvSpPr>
          <p:spPr>
            <a:xfrm>
              <a:off x="3157250"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44"/>
            <p:cNvSpPr/>
            <p:nvPr/>
          </p:nvSpPr>
          <p:spPr>
            <a:xfrm>
              <a:off x="3175100"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44"/>
            <p:cNvSpPr/>
            <p:nvPr/>
          </p:nvSpPr>
          <p:spPr>
            <a:xfrm>
              <a:off x="319312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44"/>
            <p:cNvSpPr/>
            <p:nvPr/>
          </p:nvSpPr>
          <p:spPr>
            <a:xfrm>
              <a:off x="3210975" y="4568275"/>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44"/>
            <p:cNvSpPr/>
            <p:nvPr/>
          </p:nvSpPr>
          <p:spPr>
            <a:xfrm>
              <a:off x="3390225" y="4568275"/>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44"/>
            <p:cNvSpPr/>
            <p:nvPr/>
          </p:nvSpPr>
          <p:spPr>
            <a:xfrm>
              <a:off x="34080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44"/>
            <p:cNvSpPr/>
            <p:nvPr/>
          </p:nvSpPr>
          <p:spPr>
            <a:xfrm>
              <a:off x="344395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44"/>
            <p:cNvSpPr/>
            <p:nvPr/>
          </p:nvSpPr>
          <p:spPr>
            <a:xfrm>
              <a:off x="3461975" y="4568275"/>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44"/>
            <p:cNvSpPr/>
            <p:nvPr/>
          </p:nvSpPr>
          <p:spPr>
            <a:xfrm>
              <a:off x="27807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44"/>
            <p:cNvSpPr/>
            <p:nvPr/>
          </p:nvSpPr>
          <p:spPr>
            <a:xfrm>
              <a:off x="279880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44"/>
            <p:cNvSpPr/>
            <p:nvPr/>
          </p:nvSpPr>
          <p:spPr>
            <a:xfrm>
              <a:off x="2816650"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44"/>
            <p:cNvSpPr/>
            <p:nvPr/>
          </p:nvSpPr>
          <p:spPr>
            <a:xfrm>
              <a:off x="283467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44"/>
            <p:cNvSpPr/>
            <p:nvPr/>
          </p:nvSpPr>
          <p:spPr>
            <a:xfrm>
              <a:off x="2852525" y="4586300"/>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44"/>
            <p:cNvSpPr/>
            <p:nvPr/>
          </p:nvSpPr>
          <p:spPr>
            <a:xfrm>
              <a:off x="28703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44"/>
            <p:cNvSpPr/>
            <p:nvPr/>
          </p:nvSpPr>
          <p:spPr>
            <a:xfrm>
              <a:off x="288840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44"/>
            <p:cNvSpPr/>
            <p:nvPr/>
          </p:nvSpPr>
          <p:spPr>
            <a:xfrm>
              <a:off x="3103525" y="4586300"/>
              <a:ext cx="8325" cy="8325"/>
            </a:xfrm>
            <a:custGeom>
              <a:rect b="b" l="l" r="r" t="t"/>
              <a:pathLst>
                <a:path extrusionOk="0" h="333" w="333">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44"/>
            <p:cNvSpPr/>
            <p:nvPr/>
          </p:nvSpPr>
          <p:spPr>
            <a:xfrm>
              <a:off x="3121375"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44"/>
            <p:cNvSpPr/>
            <p:nvPr/>
          </p:nvSpPr>
          <p:spPr>
            <a:xfrm>
              <a:off x="3139225"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44"/>
            <p:cNvSpPr/>
            <p:nvPr/>
          </p:nvSpPr>
          <p:spPr>
            <a:xfrm>
              <a:off x="315725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44"/>
            <p:cNvSpPr/>
            <p:nvPr/>
          </p:nvSpPr>
          <p:spPr>
            <a:xfrm>
              <a:off x="3175100"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44"/>
            <p:cNvSpPr/>
            <p:nvPr/>
          </p:nvSpPr>
          <p:spPr>
            <a:xfrm>
              <a:off x="319312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44"/>
            <p:cNvSpPr/>
            <p:nvPr/>
          </p:nvSpPr>
          <p:spPr>
            <a:xfrm>
              <a:off x="34080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44"/>
            <p:cNvSpPr/>
            <p:nvPr/>
          </p:nvSpPr>
          <p:spPr>
            <a:xfrm>
              <a:off x="344395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44"/>
            <p:cNvSpPr/>
            <p:nvPr/>
          </p:nvSpPr>
          <p:spPr>
            <a:xfrm>
              <a:off x="3461975" y="4586300"/>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44"/>
            <p:cNvSpPr/>
            <p:nvPr/>
          </p:nvSpPr>
          <p:spPr>
            <a:xfrm>
              <a:off x="3479825" y="4586300"/>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44"/>
            <p:cNvSpPr/>
            <p:nvPr/>
          </p:nvSpPr>
          <p:spPr>
            <a:xfrm>
              <a:off x="34976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44"/>
            <p:cNvSpPr/>
            <p:nvPr/>
          </p:nvSpPr>
          <p:spPr>
            <a:xfrm>
              <a:off x="351570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44"/>
            <p:cNvSpPr/>
            <p:nvPr/>
          </p:nvSpPr>
          <p:spPr>
            <a:xfrm>
              <a:off x="353355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44"/>
            <p:cNvSpPr/>
            <p:nvPr/>
          </p:nvSpPr>
          <p:spPr>
            <a:xfrm>
              <a:off x="3551600" y="4586300"/>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44"/>
            <p:cNvSpPr/>
            <p:nvPr/>
          </p:nvSpPr>
          <p:spPr>
            <a:xfrm>
              <a:off x="27807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44"/>
            <p:cNvSpPr/>
            <p:nvPr/>
          </p:nvSpPr>
          <p:spPr>
            <a:xfrm>
              <a:off x="279880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44"/>
            <p:cNvSpPr/>
            <p:nvPr/>
          </p:nvSpPr>
          <p:spPr>
            <a:xfrm>
              <a:off x="2816650"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44"/>
            <p:cNvSpPr/>
            <p:nvPr/>
          </p:nvSpPr>
          <p:spPr>
            <a:xfrm>
              <a:off x="283467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44"/>
            <p:cNvSpPr/>
            <p:nvPr/>
          </p:nvSpPr>
          <p:spPr>
            <a:xfrm>
              <a:off x="2852525" y="46043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44"/>
            <p:cNvSpPr/>
            <p:nvPr/>
          </p:nvSpPr>
          <p:spPr>
            <a:xfrm>
              <a:off x="2870375"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44"/>
            <p:cNvSpPr/>
            <p:nvPr/>
          </p:nvSpPr>
          <p:spPr>
            <a:xfrm>
              <a:off x="288840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44"/>
            <p:cNvSpPr/>
            <p:nvPr/>
          </p:nvSpPr>
          <p:spPr>
            <a:xfrm>
              <a:off x="2906250" y="460435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44"/>
            <p:cNvSpPr/>
            <p:nvPr/>
          </p:nvSpPr>
          <p:spPr>
            <a:xfrm>
              <a:off x="29243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44"/>
            <p:cNvSpPr/>
            <p:nvPr/>
          </p:nvSpPr>
          <p:spPr>
            <a:xfrm>
              <a:off x="3103525"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44"/>
            <p:cNvSpPr/>
            <p:nvPr/>
          </p:nvSpPr>
          <p:spPr>
            <a:xfrm>
              <a:off x="3121375"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44"/>
            <p:cNvSpPr/>
            <p:nvPr/>
          </p:nvSpPr>
          <p:spPr>
            <a:xfrm>
              <a:off x="3139225"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44"/>
            <p:cNvSpPr/>
            <p:nvPr/>
          </p:nvSpPr>
          <p:spPr>
            <a:xfrm>
              <a:off x="3157250"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44"/>
            <p:cNvSpPr/>
            <p:nvPr/>
          </p:nvSpPr>
          <p:spPr>
            <a:xfrm>
              <a:off x="3175100"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44"/>
            <p:cNvSpPr/>
            <p:nvPr/>
          </p:nvSpPr>
          <p:spPr>
            <a:xfrm>
              <a:off x="319312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44"/>
            <p:cNvSpPr/>
            <p:nvPr/>
          </p:nvSpPr>
          <p:spPr>
            <a:xfrm>
              <a:off x="34080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44"/>
            <p:cNvSpPr/>
            <p:nvPr/>
          </p:nvSpPr>
          <p:spPr>
            <a:xfrm>
              <a:off x="3426100"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44"/>
            <p:cNvSpPr/>
            <p:nvPr/>
          </p:nvSpPr>
          <p:spPr>
            <a:xfrm>
              <a:off x="344395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44"/>
            <p:cNvSpPr/>
            <p:nvPr/>
          </p:nvSpPr>
          <p:spPr>
            <a:xfrm>
              <a:off x="353355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44"/>
            <p:cNvSpPr/>
            <p:nvPr/>
          </p:nvSpPr>
          <p:spPr>
            <a:xfrm>
              <a:off x="35516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44"/>
            <p:cNvSpPr/>
            <p:nvPr/>
          </p:nvSpPr>
          <p:spPr>
            <a:xfrm>
              <a:off x="3569450" y="460435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44"/>
            <p:cNvSpPr/>
            <p:nvPr/>
          </p:nvSpPr>
          <p:spPr>
            <a:xfrm>
              <a:off x="2780775" y="4622200"/>
              <a:ext cx="8300" cy="8500"/>
            </a:xfrm>
            <a:custGeom>
              <a:rect b="b" l="l" r="r" t="t"/>
              <a:pathLst>
                <a:path extrusionOk="0" h="340" w="332">
                  <a:moveTo>
                    <a:pt x="166" y="0"/>
                  </a:moveTo>
                  <a:cubicBezTo>
                    <a:pt x="79" y="0"/>
                    <a:pt x="0" y="79"/>
                    <a:pt x="0" y="173"/>
                  </a:cubicBezTo>
                  <a:cubicBezTo>
                    <a:pt x="0" y="260"/>
                    <a:pt x="79"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44"/>
            <p:cNvSpPr/>
            <p:nvPr/>
          </p:nvSpPr>
          <p:spPr>
            <a:xfrm>
              <a:off x="2798800"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44"/>
            <p:cNvSpPr/>
            <p:nvPr/>
          </p:nvSpPr>
          <p:spPr>
            <a:xfrm>
              <a:off x="2816650"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44"/>
            <p:cNvSpPr/>
            <p:nvPr/>
          </p:nvSpPr>
          <p:spPr>
            <a:xfrm>
              <a:off x="283467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44"/>
            <p:cNvSpPr/>
            <p:nvPr/>
          </p:nvSpPr>
          <p:spPr>
            <a:xfrm>
              <a:off x="2852525" y="4622200"/>
              <a:ext cx="8325" cy="8500"/>
            </a:xfrm>
            <a:custGeom>
              <a:rect b="b" l="l" r="r" t="t"/>
              <a:pathLst>
                <a:path extrusionOk="0" h="340" w="333">
                  <a:moveTo>
                    <a:pt x="167" y="0"/>
                  </a:moveTo>
                  <a:cubicBezTo>
                    <a:pt x="73" y="0"/>
                    <a:pt x="1" y="79"/>
                    <a:pt x="1" y="173"/>
                  </a:cubicBezTo>
                  <a:cubicBezTo>
                    <a:pt x="1" y="260"/>
                    <a:pt x="73"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44"/>
            <p:cNvSpPr/>
            <p:nvPr/>
          </p:nvSpPr>
          <p:spPr>
            <a:xfrm>
              <a:off x="2870375"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44"/>
            <p:cNvSpPr/>
            <p:nvPr/>
          </p:nvSpPr>
          <p:spPr>
            <a:xfrm>
              <a:off x="2888400" y="4622200"/>
              <a:ext cx="8325" cy="8500"/>
            </a:xfrm>
            <a:custGeom>
              <a:rect b="b" l="l" r="r" t="t"/>
              <a:pathLst>
                <a:path extrusionOk="0" h="340" w="333">
                  <a:moveTo>
                    <a:pt x="167" y="0"/>
                  </a:moveTo>
                  <a:cubicBezTo>
                    <a:pt x="73" y="0"/>
                    <a:pt x="1" y="79"/>
                    <a:pt x="1" y="173"/>
                  </a:cubicBezTo>
                  <a:cubicBezTo>
                    <a:pt x="1" y="260"/>
                    <a:pt x="73"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44"/>
            <p:cNvSpPr/>
            <p:nvPr/>
          </p:nvSpPr>
          <p:spPr>
            <a:xfrm>
              <a:off x="2906250" y="4622200"/>
              <a:ext cx="8325" cy="8500"/>
            </a:xfrm>
            <a:custGeom>
              <a:rect b="b" l="l" r="r" t="t"/>
              <a:pathLst>
                <a:path extrusionOk="0" h="340" w="333">
                  <a:moveTo>
                    <a:pt x="167" y="0"/>
                  </a:moveTo>
                  <a:cubicBezTo>
                    <a:pt x="80" y="0"/>
                    <a:pt x="1" y="79"/>
                    <a:pt x="1" y="173"/>
                  </a:cubicBezTo>
                  <a:cubicBezTo>
                    <a:pt x="1" y="260"/>
                    <a:pt x="80"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44"/>
            <p:cNvSpPr/>
            <p:nvPr/>
          </p:nvSpPr>
          <p:spPr>
            <a:xfrm>
              <a:off x="29243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44"/>
            <p:cNvSpPr/>
            <p:nvPr/>
          </p:nvSpPr>
          <p:spPr>
            <a:xfrm>
              <a:off x="3103525" y="4622200"/>
              <a:ext cx="8325" cy="8500"/>
            </a:xfrm>
            <a:custGeom>
              <a:rect b="b" l="l" r="r" t="t"/>
              <a:pathLst>
                <a:path extrusionOk="0" h="340" w="333">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44"/>
            <p:cNvSpPr/>
            <p:nvPr/>
          </p:nvSpPr>
          <p:spPr>
            <a:xfrm>
              <a:off x="3121375"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44"/>
            <p:cNvSpPr/>
            <p:nvPr/>
          </p:nvSpPr>
          <p:spPr>
            <a:xfrm>
              <a:off x="3139225"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44"/>
            <p:cNvSpPr/>
            <p:nvPr/>
          </p:nvSpPr>
          <p:spPr>
            <a:xfrm>
              <a:off x="3157250"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44"/>
            <p:cNvSpPr/>
            <p:nvPr/>
          </p:nvSpPr>
          <p:spPr>
            <a:xfrm>
              <a:off x="3175100"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44"/>
            <p:cNvSpPr/>
            <p:nvPr/>
          </p:nvSpPr>
          <p:spPr>
            <a:xfrm>
              <a:off x="319312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3" y="260"/>
                    <a:pt x="333" y="173"/>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44"/>
            <p:cNvSpPr/>
            <p:nvPr/>
          </p:nvSpPr>
          <p:spPr>
            <a:xfrm>
              <a:off x="35516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44"/>
            <p:cNvSpPr/>
            <p:nvPr/>
          </p:nvSpPr>
          <p:spPr>
            <a:xfrm>
              <a:off x="2798800"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44"/>
            <p:cNvSpPr/>
            <p:nvPr/>
          </p:nvSpPr>
          <p:spPr>
            <a:xfrm>
              <a:off x="2816650"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44"/>
            <p:cNvSpPr/>
            <p:nvPr/>
          </p:nvSpPr>
          <p:spPr>
            <a:xfrm>
              <a:off x="283467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44"/>
            <p:cNvSpPr/>
            <p:nvPr/>
          </p:nvSpPr>
          <p:spPr>
            <a:xfrm>
              <a:off x="2852525" y="4640225"/>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44"/>
            <p:cNvSpPr/>
            <p:nvPr/>
          </p:nvSpPr>
          <p:spPr>
            <a:xfrm>
              <a:off x="28703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44"/>
            <p:cNvSpPr/>
            <p:nvPr/>
          </p:nvSpPr>
          <p:spPr>
            <a:xfrm>
              <a:off x="288840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44"/>
            <p:cNvSpPr/>
            <p:nvPr/>
          </p:nvSpPr>
          <p:spPr>
            <a:xfrm>
              <a:off x="2906250"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44"/>
            <p:cNvSpPr/>
            <p:nvPr/>
          </p:nvSpPr>
          <p:spPr>
            <a:xfrm>
              <a:off x="29243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44"/>
            <p:cNvSpPr/>
            <p:nvPr/>
          </p:nvSpPr>
          <p:spPr>
            <a:xfrm>
              <a:off x="3103525" y="4640225"/>
              <a:ext cx="8325" cy="8325"/>
            </a:xfrm>
            <a:custGeom>
              <a:rect b="b" l="l" r="r" t="t"/>
              <a:pathLst>
                <a:path extrusionOk="0" h="333"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44"/>
            <p:cNvSpPr/>
            <p:nvPr/>
          </p:nvSpPr>
          <p:spPr>
            <a:xfrm>
              <a:off x="3121375"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44"/>
            <p:cNvSpPr/>
            <p:nvPr/>
          </p:nvSpPr>
          <p:spPr>
            <a:xfrm>
              <a:off x="3139225"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44"/>
            <p:cNvSpPr/>
            <p:nvPr/>
          </p:nvSpPr>
          <p:spPr>
            <a:xfrm>
              <a:off x="315725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44"/>
            <p:cNvSpPr/>
            <p:nvPr/>
          </p:nvSpPr>
          <p:spPr>
            <a:xfrm>
              <a:off x="3175100"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44"/>
            <p:cNvSpPr/>
            <p:nvPr/>
          </p:nvSpPr>
          <p:spPr>
            <a:xfrm>
              <a:off x="319312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44"/>
            <p:cNvSpPr/>
            <p:nvPr/>
          </p:nvSpPr>
          <p:spPr>
            <a:xfrm>
              <a:off x="3228825"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44"/>
            <p:cNvSpPr/>
            <p:nvPr/>
          </p:nvSpPr>
          <p:spPr>
            <a:xfrm>
              <a:off x="34976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44"/>
            <p:cNvSpPr/>
            <p:nvPr/>
          </p:nvSpPr>
          <p:spPr>
            <a:xfrm>
              <a:off x="351570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44"/>
            <p:cNvSpPr/>
            <p:nvPr/>
          </p:nvSpPr>
          <p:spPr>
            <a:xfrm>
              <a:off x="353355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44"/>
            <p:cNvSpPr/>
            <p:nvPr/>
          </p:nvSpPr>
          <p:spPr>
            <a:xfrm>
              <a:off x="35516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44"/>
            <p:cNvSpPr/>
            <p:nvPr/>
          </p:nvSpPr>
          <p:spPr>
            <a:xfrm>
              <a:off x="2816650"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44"/>
            <p:cNvSpPr/>
            <p:nvPr/>
          </p:nvSpPr>
          <p:spPr>
            <a:xfrm>
              <a:off x="283467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44"/>
            <p:cNvSpPr/>
            <p:nvPr/>
          </p:nvSpPr>
          <p:spPr>
            <a:xfrm>
              <a:off x="2852525" y="4658250"/>
              <a:ext cx="8325" cy="8325"/>
            </a:xfrm>
            <a:custGeom>
              <a:rect b="b" l="l" r="r" t="t"/>
              <a:pathLst>
                <a:path extrusionOk="0" h="333" w="333">
                  <a:moveTo>
                    <a:pt x="167" y="1"/>
                  </a:moveTo>
                  <a:cubicBezTo>
                    <a:pt x="73" y="1"/>
                    <a:pt x="1" y="73"/>
                    <a:pt x="1" y="166"/>
                  </a:cubicBezTo>
                  <a:cubicBezTo>
                    <a:pt x="1" y="253"/>
                    <a:pt x="73"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44"/>
            <p:cNvSpPr/>
            <p:nvPr/>
          </p:nvSpPr>
          <p:spPr>
            <a:xfrm>
              <a:off x="28703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44"/>
            <p:cNvSpPr/>
            <p:nvPr/>
          </p:nvSpPr>
          <p:spPr>
            <a:xfrm>
              <a:off x="288840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44"/>
            <p:cNvSpPr/>
            <p:nvPr/>
          </p:nvSpPr>
          <p:spPr>
            <a:xfrm>
              <a:off x="2906250"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44"/>
            <p:cNvSpPr/>
            <p:nvPr/>
          </p:nvSpPr>
          <p:spPr>
            <a:xfrm>
              <a:off x="3103525" y="4658250"/>
              <a:ext cx="8325" cy="8325"/>
            </a:xfrm>
            <a:custGeom>
              <a:rect b="b" l="l" r="r" t="t"/>
              <a:pathLst>
                <a:path extrusionOk="0" h="333" w="333">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44"/>
            <p:cNvSpPr/>
            <p:nvPr/>
          </p:nvSpPr>
          <p:spPr>
            <a:xfrm>
              <a:off x="3121375" y="4658250"/>
              <a:ext cx="8325" cy="8325"/>
            </a:xfrm>
            <a:custGeom>
              <a:rect b="b" l="l" r="r" t="t"/>
              <a:pathLst>
                <a:path extrusionOk="0" h="333" w="333">
                  <a:moveTo>
                    <a:pt x="166" y="1"/>
                  </a:moveTo>
                  <a:cubicBezTo>
                    <a:pt x="72" y="1"/>
                    <a:pt x="0" y="73"/>
                    <a:pt x="0" y="166"/>
                  </a:cubicBezTo>
                  <a:cubicBezTo>
                    <a:pt x="0" y="253"/>
                    <a:pt x="72"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44"/>
            <p:cNvSpPr/>
            <p:nvPr/>
          </p:nvSpPr>
          <p:spPr>
            <a:xfrm>
              <a:off x="3139225"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44"/>
            <p:cNvSpPr/>
            <p:nvPr/>
          </p:nvSpPr>
          <p:spPr>
            <a:xfrm>
              <a:off x="315725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44"/>
            <p:cNvSpPr/>
            <p:nvPr/>
          </p:nvSpPr>
          <p:spPr>
            <a:xfrm>
              <a:off x="3175100"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44"/>
            <p:cNvSpPr/>
            <p:nvPr/>
          </p:nvSpPr>
          <p:spPr>
            <a:xfrm>
              <a:off x="319312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44"/>
            <p:cNvSpPr/>
            <p:nvPr/>
          </p:nvSpPr>
          <p:spPr>
            <a:xfrm>
              <a:off x="3210975"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44"/>
            <p:cNvSpPr/>
            <p:nvPr/>
          </p:nvSpPr>
          <p:spPr>
            <a:xfrm>
              <a:off x="3228825"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44"/>
            <p:cNvSpPr/>
            <p:nvPr/>
          </p:nvSpPr>
          <p:spPr>
            <a:xfrm>
              <a:off x="3479825" y="4658250"/>
              <a:ext cx="8325" cy="8325"/>
            </a:xfrm>
            <a:custGeom>
              <a:rect b="b" l="l" r="r" t="t"/>
              <a:pathLst>
                <a:path extrusionOk="0" h="333" w="333">
                  <a:moveTo>
                    <a:pt x="166" y="1"/>
                  </a:moveTo>
                  <a:cubicBezTo>
                    <a:pt x="73" y="1"/>
                    <a:pt x="1" y="73"/>
                    <a:pt x="1" y="166"/>
                  </a:cubicBezTo>
                  <a:cubicBezTo>
                    <a:pt x="1"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44"/>
            <p:cNvSpPr/>
            <p:nvPr/>
          </p:nvSpPr>
          <p:spPr>
            <a:xfrm>
              <a:off x="34976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44"/>
            <p:cNvSpPr/>
            <p:nvPr/>
          </p:nvSpPr>
          <p:spPr>
            <a:xfrm>
              <a:off x="351570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44"/>
            <p:cNvSpPr/>
            <p:nvPr/>
          </p:nvSpPr>
          <p:spPr>
            <a:xfrm>
              <a:off x="353355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44"/>
            <p:cNvSpPr/>
            <p:nvPr/>
          </p:nvSpPr>
          <p:spPr>
            <a:xfrm>
              <a:off x="3551600" y="4658250"/>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44"/>
            <p:cNvSpPr/>
            <p:nvPr/>
          </p:nvSpPr>
          <p:spPr>
            <a:xfrm>
              <a:off x="2816650"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44"/>
            <p:cNvSpPr/>
            <p:nvPr/>
          </p:nvSpPr>
          <p:spPr>
            <a:xfrm>
              <a:off x="2834675"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44"/>
            <p:cNvSpPr/>
            <p:nvPr/>
          </p:nvSpPr>
          <p:spPr>
            <a:xfrm>
              <a:off x="2852525" y="4676100"/>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44"/>
            <p:cNvSpPr/>
            <p:nvPr/>
          </p:nvSpPr>
          <p:spPr>
            <a:xfrm>
              <a:off x="28703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44"/>
            <p:cNvSpPr/>
            <p:nvPr/>
          </p:nvSpPr>
          <p:spPr>
            <a:xfrm>
              <a:off x="288840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44"/>
            <p:cNvSpPr/>
            <p:nvPr/>
          </p:nvSpPr>
          <p:spPr>
            <a:xfrm>
              <a:off x="2906250"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44"/>
            <p:cNvSpPr/>
            <p:nvPr/>
          </p:nvSpPr>
          <p:spPr>
            <a:xfrm>
              <a:off x="3121375" y="4676100"/>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44"/>
            <p:cNvSpPr/>
            <p:nvPr/>
          </p:nvSpPr>
          <p:spPr>
            <a:xfrm>
              <a:off x="3139225"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44"/>
            <p:cNvSpPr/>
            <p:nvPr/>
          </p:nvSpPr>
          <p:spPr>
            <a:xfrm>
              <a:off x="315725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44"/>
            <p:cNvSpPr/>
            <p:nvPr/>
          </p:nvSpPr>
          <p:spPr>
            <a:xfrm>
              <a:off x="3175100"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44"/>
            <p:cNvSpPr/>
            <p:nvPr/>
          </p:nvSpPr>
          <p:spPr>
            <a:xfrm>
              <a:off x="3210975"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44"/>
            <p:cNvSpPr/>
            <p:nvPr/>
          </p:nvSpPr>
          <p:spPr>
            <a:xfrm>
              <a:off x="3228825"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44"/>
            <p:cNvSpPr/>
            <p:nvPr/>
          </p:nvSpPr>
          <p:spPr>
            <a:xfrm>
              <a:off x="3461975" y="4676100"/>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44"/>
            <p:cNvSpPr/>
            <p:nvPr/>
          </p:nvSpPr>
          <p:spPr>
            <a:xfrm>
              <a:off x="3479825" y="4676100"/>
              <a:ext cx="8325" cy="8325"/>
            </a:xfrm>
            <a:custGeom>
              <a:rect b="b" l="l" r="r" t="t"/>
              <a:pathLst>
                <a:path extrusionOk="0" h="333" w="333">
                  <a:moveTo>
                    <a:pt x="166" y="1"/>
                  </a:moveTo>
                  <a:cubicBezTo>
                    <a:pt x="73" y="1"/>
                    <a:pt x="1" y="80"/>
                    <a:pt x="1" y="166"/>
                  </a:cubicBezTo>
                  <a:cubicBezTo>
                    <a:pt x="1" y="260"/>
                    <a:pt x="73"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44"/>
            <p:cNvSpPr/>
            <p:nvPr/>
          </p:nvSpPr>
          <p:spPr>
            <a:xfrm>
              <a:off x="34976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44"/>
            <p:cNvSpPr/>
            <p:nvPr/>
          </p:nvSpPr>
          <p:spPr>
            <a:xfrm>
              <a:off x="351570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44"/>
            <p:cNvSpPr/>
            <p:nvPr/>
          </p:nvSpPr>
          <p:spPr>
            <a:xfrm>
              <a:off x="353355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44"/>
            <p:cNvSpPr/>
            <p:nvPr/>
          </p:nvSpPr>
          <p:spPr>
            <a:xfrm>
              <a:off x="3551600" y="4676100"/>
              <a:ext cx="8300" cy="8325"/>
            </a:xfrm>
            <a:custGeom>
              <a:rect b="b" l="l" r="r" t="t"/>
              <a:pathLst>
                <a:path extrusionOk="0" h="333" w="332">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44"/>
            <p:cNvSpPr/>
            <p:nvPr/>
          </p:nvSpPr>
          <p:spPr>
            <a:xfrm>
              <a:off x="3569450" y="4676100"/>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44"/>
            <p:cNvSpPr/>
            <p:nvPr/>
          </p:nvSpPr>
          <p:spPr>
            <a:xfrm>
              <a:off x="2816650"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44"/>
            <p:cNvSpPr/>
            <p:nvPr/>
          </p:nvSpPr>
          <p:spPr>
            <a:xfrm>
              <a:off x="2834675"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44"/>
            <p:cNvSpPr/>
            <p:nvPr/>
          </p:nvSpPr>
          <p:spPr>
            <a:xfrm>
              <a:off x="2852525" y="4694125"/>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44"/>
            <p:cNvSpPr/>
            <p:nvPr/>
          </p:nvSpPr>
          <p:spPr>
            <a:xfrm>
              <a:off x="28703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44"/>
            <p:cNvSpPr/>
            <p:nvPr/>
          </p:nvSpPr>
          <p:spPr>
            <a:xfrm>
              <a:off x="288840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44"/>
            <p:cNvSpPr/>
            <p:nvPr/>
          </p:nvSpPr>
          <p:spPr>
            <a:xfrm>
              <a:off x="3121375" y="4694125"/>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44"/>
            <p:cNvSpPr/>
            <p:nvPr/>
          </p:nvSpPr>
          <p:spPr>
            <a:xfrm>
              <a:off x="3139225"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44"/>
            <p:cNvSpPr/>
            <p:nvPr/>
          </p:nvSpPr>
          <p:spPr>
            <a:xfrm>
              <a:off x="315725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44"/>
            <p:cNvSpPr/>
            <p:nvPr/>
          </p:nvSpPr>
          <p:spPr>
            <a:xfrm>
              <a:off x="3175100"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44"/>
            <p:cNvSpPr/>
            <p:nvPr/>
          </p:nvSpPr>
          <p:spPr>
            <a:xfrm>
              <a:off x="3210975"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44"/>
            <p:cNvSpPr/>
            <p:nvPr/>
          </p:nvSpPr>
          <p:spPr>
            <a:xfrm>
              <a:off x="3461975" y="4694125"/>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44"/>
            <p:cNvSpPr/>
            <p:nvPr/>
          </p:nvSpPr>
          <p:spPr>
            <a:xfrm>
              <a:off x="3479825" y="4694125"/>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44"/>
            <p:cNvSpPr/>
            <p:nvPr/>
          </p:nvSpPr>
          <p:spPr>
            <a:xfrm>
              <a:off x="34976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44"/>
            <p:cNvSpPr/>
            <p:nvPr/>
          </p:nvSpPr>
          <p:spPr>
            <a:xfrm>
              <a:off x="351570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44"/>
            <p:cNvSpPr/>
            <p:nvPr/>
          </p:nvSpPr>
          <p:spPr>
            <a:xfrm>
              <a:off x="353355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44"/>
            <p:cNvSpPr/>
            <p:nvPr/>
          </p:nvSpPr>
          <p:spPr>
            <a:xfrm>
              <a:off x="3551600" y="4694125"/>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44"/>
            <p:cNvSpPr/>
            <p:nvPr/>
          </p:nvSpPr>
          <p:spPr>
            <a:xfrm>
              <a:off x="3569450" y="4694125"/>
              <a:ext cx="8300" cy="8325"/>
            </a:xfrm>
            <a:custGeom>
              <a:rect b="b" l="l" r="r" t="t"/>
              <a:pathLst>
                <a:path extrusionOk="0" h="333" w="332">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44"/>
            <p:cNvSpPr/>
            <p:nvPr/>
          </p:nvSpPr>
          <p:spPr>
            <a:xfrm>
              <a:off x="2816650"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44"/>
            <p:cNvSpPr/>
            <p:nvPr/>
          </p:nvSpPr>
          <p:spPr>
            <a:xfrm>
              <a:off x="2834675"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44"/>
            <p:cNvSpPr/>
            <p:nvPr/>
          </p:nvSpPr>
          <p:spPr>
            <a:xfrm>
              <a:off x="2852525" y="471217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44"/>
            <p:cNvSpPr/>
            <p:nvPr/>
          </p:nvSpPr>
          <p:spPr>
            <a:xfrm>
              <a:off x="28703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44"/>
            <p:cNvSpPr/>
            <p:nvPr/>
          </p:nvSpPr>
          <p:spPr>
            <a:xfrm>
              <a:off x="288840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44"/>
            <p:cNvSpPr/>
            <p:nvPr/>
          </p:nvSpPr>
          <p:spPr>
            <a:xfrm>
              <a:off x="3121375" y="471217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44"/>
            <p:cNvSpPr/>
            <p:nvPr/>
          </p:nvSpPr>
          <p:spPr>
            <a:xfrm>
              <a:off x="3139225"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44"/>
            <p:cNvSpPr/>
            <p:nvPr/>
          </p:nvSpPr>
          <p:spPr>
            <a:xfrm>
              <a:off x="315725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44"/>
            <p:cNvSpPr/>
            <p:nvPr/>
          </p:nvSpPr>
          <p:spPr>
            <a:xfrm>
              <a:off x="3461975" y="4712175"/>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44"/>
            <p:cNvSpPr/>
            <p:nvPr/>
          </p:nvSpPr>
          <p:spPr>
            <a:xfrm>
              <a:off x="3479825" y="4712175"/>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44"/>
            <p:cNvSpPr/>
            <p:nvPr/>
          </p:nvSpPr>
          <p:spPr>
            <a:xfrm>
              <a:off x="34976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44"/>
            <p:cNvSpPr/>
            <p:nvPr/>
          </p:nvSpPr>
          <p:spPr>
            <a:xfrm>
              <a:off x="351570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44"/>
            <p:cNvSpPr/>
            <p:nvPr/>
          </p:nvSpPr>
          <p:spPr>
            <a:xfrm>
              <a:off x="353355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44"/>
            <p:cNvSpPr/>
            <p:nvPr/>
          </p:nvSpPr>
          <p:spPr>
            <a:xfrm>
              <a:off x="3551600" y="471217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44"/>
            <p:cNvSpPr/>
            <p:nvPr/>
          </p:nvSpPr>
          <p:spPr>
            <a:xfrm>
              <a:off x="3569450" y="471217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44"/>
            <p:cNvSpPr/>
            <p:nvPr/>
          </p:nvSpPr>
          <p:spPr>
            <a:xfrm>
              <a:off x="2816650"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44"/>
            <p:cNvSpPr/>
            <p:nvPr/>
          </p:nvSpPr>
          <p:spPr>
            <a:xfrm>
              <a:off x="2834675"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44"/>
            <p:cNvSpPr/>
            <p:nvPr/>
          </p:nvSpPr>
          <p:spPr>
            <a:xfrm>
              <a:off x="2852525"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44"/>
            <p:cNvSpPr/>
            <p:nvPr/>
          </p:nvSpPr>
          <p:spPr>
            <a:xfrm>
              <a:off x="2870375" y="473002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44"/>
            <p:cNvSpPr/>
            <p:nvPr/>
          </p:nvSpPr>
          <p:spPr>
            <a:xfrm>
              <a:off x="3121375" y="473002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44"/>
            <p:cNvSpPr/>
            <p:nvPr/>
          </p:nvSpPr>
          <p:spPr>
            <a:xfrm>
              <a:off x="3139225"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44"/>
            <p:cNvSpPr/>
            <p:nvPr/>
          </p:nvSpPr>
          <p:spPr>
            <a:xfrm>
              <a:off x="3461975" y="4730025"/>
              <a:ext cx="8325" cy="8300"/>
            </a:xfrm>
            <a:custGeom>
              <a:rect b="b" l="l" r="r" t="t"/>
              <a:pathLst>
                <a:path extrusionOk="0" h="332" w="333">
                  <a:moveTo>
                    <a:pt x="166" y="0"/>
                  </a:moveTo>
                  <a:cubicBezTo>
                    <a:pt x="73" y="0"/>
                    <a:pt x="1" y="79"/>
                    <a:pt x="1" y="166"/>
                  </a:cubicBezTo>
                  <a:cubicBezTo>
                    <a:pt x="1" y="260"/>
                    <a:pt x="73"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44"/>
            <p:cNvSpPr/>
            <p:nvPr/>
          </p:nvSpPr>
          <p:spPr>
            <a:xfrm>
              <a:off x="3515700"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3" y="260"/>
                    <a:pt x="333" y="166"/>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44"/>
            <p:cNvSpPr/>
            <p:nvPr/>
          </p:nvSpPr>
          <p:spPr>
            <a:xfrm>
              <a:off x="3533550" y="473002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44"/>
            <p:cNvSpPr/>
            <p:nvPr/>
          </p:nvSpPr>
          <p:spPr>
            <a:xfrm>
              <a:off x="3551600" y="473002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44"/>
            <p:cNvSpPr/>
            <p:nvPr/>
          </p:nvSpPr>
          <p:spPr>
            <a:xfrm>
              <a:off x="3569450" y="473002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44"/>
            <p:cNvSpPr/>
            <p:nvPr/>
          </p:nvSpPr>
          <p:spPr>
            <a:xfrm>
              <a:off x="3659050"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3" y="260"/>
                    <a:pt x="333" y="166"/>
                  </a:cubicBezTo>
                  <a:cubicBezTo>
                    <a:pt x="333"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44"/>
            <p:cNvSpPr/>
            <p:nvPr/>
          </p:nvSpPr>
          <p:spPr>
            <a:xfrm>
              <a:off x="2816650" y="4748050"/>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44"/>
            <p:cNvSpPr/>
            <p:nvPr/>
          </p:nvSpPr>
          <p:spPr>
            <a:xfrm>
              <a:off x="2834675" y="4748050"/>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44"/>
            <p:cNvSpPr/>
            <p:nvPr/>
          </p:nvSpPr>
          <p:spPr>
            <a:xfrm>
              <a:off x="2852525"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44"/>
            <p:cNvSpPr/>
            <p:nvPr/>
          </p:nvSpPr>
          <p:spPr>
            <a:xfrm>
              <a:off x="3533550" y="4748050"/>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44"/>
            <p:cNvSpPr/>
            <p:nvPr/>
          </p:nvSpPr>
          <p:spPr>
            <a:xfrm>
              <a:off x="3551600" y="4748050"/>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44"/>
            <p:cNvSpPr/>
            <p:nvPr/>
          </p:nvSpPr>
          <p:spPr>
            <a:xfrm>
              <a:off x="3659050"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44"/>
            <p:cNvSpPr/>
            <p:nvPr/>
          </p:nvSpPr>
          <p:spPr>
            <a:xfrm>
              <a:off x="2816650" y="4766075"/>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44"/>
            <p:cNvSpPr/>
            <p:nvPr/>
          </p:nvSpPr>
          <p:spPr>
            <a:xfrm>
              <a:off x="2834675"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44"/>
            <p:cNvSpPr/>
            <p:nvPr/>
          </p:nvSpPr>
          <p:spPr>
            <a:xfrm>
              <a:off x="3551600" y="4766075"/>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44"/>
            <p:cNvSpPr/>
            <p:nvPr/>
          </p:nvSpPr>
          <p:spPr>
            <a:xfrm>
              <a:off x="3623175" y="4766075"/>
              <a:ext cx="8325" cy="8325"/>
            </a:xfrm>
            <a:custGeom>
              <a:rect b="b" l="l" r="r" t="t"/>
              <a:pathLst>
                <a:path extrusionOk="0" h="333" w="333">
                  <a:moveTo>
                    <a:pt x="166" y="1"/>
                  </a:moveTo>
                  <a:cubicBezTo>
                    <a:pt x="73" y="1"/>
                    <a:pt x="0" y="73"/>
                    <a:pt x="0" y="166"/>
                  </a:cubicBezTo>
                  <a:cubicBezTo>
                    <a:pt x="0"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44"/>
            <p:cNvSpPr/>
            <p:nvPr/>
          </p:nvSpPr>
          <p:spPr>
            <a:xfrm>
              <a:off x="3641200"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44"/>
            <p:cNvSpPr/>
            <p:nvPr/>
          </p:nvSpPr>
          <p:spPr>
            <a:xfrm>
              <a:off x="2816650" y="4783925"/>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44"/>
            <p:cNvSpPr/>
            <p:nvPr/>
          </p:nvSpPr>
          <p:spPr>
            <a:xfrm>
              <a:off x="2834675" y="47839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44"/>
            <p:cNvSpPr/>
            <p:nvPr/>
          </p:nvSpPr>
          <p:spPr>
            <a:xfrm>
              <a:off x="3605325" y="4783925"/>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44"/>
            <p:cNvSpPr/>
            <p:nvPr/>
          </p:nvSpPr>
          <p:spPr>
            <a:xfrm>
              <a:off x="3623175" y="4783925"/>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44"/>
            <p:cNvSpPr/>
            <p:nvPr/>
          </p:nvSpPr>
          <p:spPr>
            <a:xfrm>
              <a:off x="2816650" y="4801950"/>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44"/>
            <p:cNvSpPr/>
            <p:nvPr/>
          </p:nvSpPr>
          <p:spPr>
            <a:xfrm>
              <a:off x="2834675" y="4801950"/>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44"/>
            <p:cNvSpPr/>
            <p:nvPr/>
          </p:nvSpPr>
          <p:spPr>
            <a:xfrm>
              <a:off x="2874350" y="4801950"/>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44"/>
            <p:cNvSpPr/>
            <p:nvPr/>
          </p:nvSpPr>
          <p:spPr>
            <a:xfrm>
              <a:off x="2834675" y="4819800"/>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44"/>
            <p:cNvSpPr/>
            <p:nvPr/>
          </p:nvSpPr>
          <p:spPr>
            <a:xfrm>
              <a:off x="2852525" y="48378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1" name="Google Shape;3581;p44"/>
          <p:cNvGrpSpPr/>
          <p:nvPr/>
        </p:nvGrpSpPr>
        <p:grpSpPr>
          <a:xfrm>
            <a:off x="3739420" y="2325786"/>
            <a:ext cx="299053" cy="288720"/>
            <a:chOff x="2127141" y="3043500"/>
            <a:chExt cx="422629" cy="408027"/>
          </a:xfrm>
        </p:grpSpPr>
        <p:grpSp>
          <p:nvGrpSpPr>
            <p:cNvPr id="3582" name="Google Shape;3582;p44"/>
            <p:cNvGrpSpPr/>
            <p:nvPr/>
          </p:nvGrpSpPr>
          <p:grpSpPr>
            <a:xfrm>
              <a:off x="2127141" y="3048223"/>
              <a:ext cx="418743" cy="403304"/>
              <a:chOff x="2101363" y="3048223"/>
              <a:chExt cx="418743" cy="403304"/>
            </a:xfrm>
          </p:grpSpPr>
          <p:sp>
            <p:nvSpPr>
              <p:cNvPr id="3583" name="Google Shape;3583;p44"/>
              <p:cNvSpPr/>
              <p:nvPr/>
            </p:nvSpPr>
            <p:spPr>
              <a:xfrm>
                <a:off x="2101363" y="3048223"/>
                <a:ext cx="418743" cy="403304"/>
              </a:xfrm>
              <a:custGeom>
                <a:rect b="b" l="l" r="r" t="t"/>
                <a:pathLst>
                  <a:path extrusionOk="0" h="7941" w="8245">
                    <a:moveTo>
                      <a:pt x="4278" y="1"/>
                    </a:moveTo>
                    <a:cubicBezTo>
                      <a:pt x="2677" y="1"/>
                      <a:pt x="1227" y="967"/>
                      <a:pt x="614" y="2453"/>
                    </a:cubicBezTo>
                    <a:cubicBezTo>
                      <a:pt x="1" y="3932"/>
                      <a:pt x="340" y="5641"/>
                      <a:pt x="1472" y="6773"/>
                    </a:cubicBezTo>
                    <a:cubicBezTo>
                      <a:pt x="2235" y="7536"/>
                      <a:pt x="3250" y="7940"/>
                      <a:pt x="4283" y="7940"/>
                    </a:cubicBezTo>
                    <a:cubicBezTo>
                      <a:pt x="4793" y="7940"/>
                      <a:pt x="5308" y="7842"/>
                      <a:pt x="5800" y="7639"/>
                    </a:cubicBezTo>
                    <a:cubicBezTo>
                      <a:pt x="7278" y="7019"/>
                      <a:pt x="8245" y="5576"/>
                      <a:pt x="8245" y="3968"/>
                    </a:cubicBezTo>
                    <a:cubicBezTo>
                      <a:pt x="8245" y="1782"/>
                      <a:pt x="6470" y="1"/>
                      <a:pt x="4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44"/>
              <p:cNvSpPr/>
              <p:nvPr/>
            </p:nvSpPr>
            <p:spPr>
              <a:xfrm>
                <a:off x="2119755" y="3068670"/>
                <a:ext cx="397728" cy="333674"/>
              </a:xfrm>
              <a:custGeom>
                <a:rect b="b" l="l" r="r" t="t"/>
                <a:pathLst>
                  <a:path extrusionOk="0" h="6570" w="7884">
                    <a:moveTo>
                      <a:pt x="4054" y="193"/>
                    </a:moveTo>
                    <a:cubicBezTo>
                      <a:pt x="4007" y="193"/>
                      <a:pt x="3974" y="204"/>
                      <a:pt x="3974" y="210"/>
                    </a:cubicBezTo>
                    <a:cubicBezTo>
                      <a:pt x="4039" y="253"/>
                      <a:pt x="4104" y="282"/>
                      <a:pt x="4176" y="296"/>
                    </a:cubicBezTo>
                    <a:cubicBezTo>
                      <a:pt x="4227" y="296"/>
                      <a:pt x="4270" y="275"/>
                      <a:pt x="4306" y="246"/>
                    </a:cubicBezTo>
                    <a:cubicBezTo>
                      <a:pt x="4320" y="231"/>
                      <a:pt x="4155" y="195"/>
                      <a:pt x="4090" y="195"/>
                    </a:cubicBezTo>
                    <a:cubicBezTo>
                      <a:pt x="4077" y="194"/>
                      <a:pt x="4065" y="193"/>
                      <a:pt x="4054" y="193"/>
                    </a:cubicBezTo>
                    <a:close/>
                    <a:moveTo>
                      <a:pt x="5083" y="223"/>
                    </a:moveTo>
                    <a:cubicBezTo>
                      <a:pt x="5048" y="223"/>
                      <a:pt x="5009" y="252"/>
                      <a:pt x="5013" y="296"/>
                    </a:cubicBezTo>
                    <a:cubicBezTo>
                      <a:pt x="5026" y="307"/>
                      <a:pt x="5037" y="311"/>
                      <a:pt x="5047" y="311"/>
                    </a:cubicBezTo>
                    <a:cubicBezTo>
                      <a:pt x="5074" y="311"/>
                      <a:pt x="5095" y="281"/>
                      <a:pt x="5128" y="281"/>
                    </a:cubicBezTo>
                    <a:cubicBezTo>
                      <a:pt x="5130" y="281"/>
                      <a:pt x="5133" y="281"/>
                      <a:pt x="5135" y="282"/>
                    </a:cubicBezTo>
                    <a:cubicBezTo>
                      <a:pt x="5135" y="241"/>
                      <a:pt x="5110" y="223"/>
                      <a:pt x="5083" y="223"/>
                    </a:cubicBezTo>
                    <a:close/>
                    <a:moveTo>
                      <a:pt x="6040" y="274"/>
                    </a:moveTo>
                    <a:cubicBezTo>
                      <a:pt x="6036" y="274"/>
                      <a:pt x="6033" y="274"/>
                      <a:pt x="6030" y="275"/>
                    </a:cubicBezTo>
                    <a:cubicBezTo>
                      <a:pt x="5979" y="275"/>
                      <a:pt x="5929" y="296"/>
                      <a:pt x="5922" y="311"/>
                    </a:cubicBezTo>
                    <a:lnTo>
                      <a:pt x="5929" y="311"/>
                    </a:lnTo>
                    <a:cubicBezTo>
                      <a:pt x="5929" y="322"/>
                      <a:pt x="6015" y="334"/>
                      <a:pt x="6067" y="334"/>
                    </a:cubicBezTo>
                    <a:cubicBezTo>
                      <a:pt x="6078" y="334"/>
                      <a:pt x="6088" y="334"/>
                      <a:pt x="6095" y="332"/>
                    </a:cubicBezTo>
                    <a:cubicBezTo>
                      <a:pt x="6129" y="325"/>
                      <a:pt x="6092" y="274"/>
                      <a:pt x="6040" y="274"/>
                    </a:cubicBezTo>
                    <a:close/>
                    <a:moveTo>
                      <a:pt x="3882" y="235"/>
                    </a:moveTo>
                    <a:cubicBezTo>
                      <a:pt x="3854" y="235"/>
                      <a:pt x="3811" y="262"/>
                      <a:pt x="3823" y="275"/>
                    </a:cubicBezTo>
                    <a:cubicBezTo>
                      <a:pt x="3824" y="279"/>
                      <a:pt x="3823" y="281"/>
                      <a:pt x="3819" y="281"/>
                    </a:cubicBezTo>
                    <a:cubicBezTo>
                      <a:pt x="3810" y="281"/>
                      <a:pt x="3785" y="268"/>
                      <a:pt x="3761" y="268"/>
                    </a:cubicBezTo>
                    <a:cubicBezTo>
                      <a:pt x="3752" y="268"/>
                      <a:pt x="3744" y="270"/>
                      <a:pt x="3736" y="275"/>
                    </a:cubicBezTo>
                    <a:cubicBezTo>
                      <a:pt x="3693" y="296"/>
                      <a:pt x="3686" y="368"/>
                      <a:pt x="3707" y="368"/>
                    </a:cubicBezTo>
                    <a:cubicBezTo>
                      <a:pt x="3722" y="376"/>
                      <a:pt x="3736" y="433"/>
                      <a:pt x="3736" y="440"/>
                    </a:cubicBezTo>
                    <a:cubicBezTo>
                      <a:pt x="3736" y="445"/>
                      <a:pt x="3742" y="446"/>
                      <a:pt x="3751" y="446"/>
                    </a:cubicBezTo>
                    <a:cubicBezTo>
                      <a:pt x="3773" y="446"/>
                      <a:pt x="3813" y="436"/>
                      <a:pt x="3823" y="426"/>
                    </a:cubicBezTo>
                    <a:cubicBezTo>
                      <a:pt x="3824" y="426"/>
                      <a:pt x="3825" y="425"/>
                      <a:pt x="3826" y="425"/>
                    </a:cubicBezTo>
                    <a:cubicBezTo>
                      <a:pt x="3844" y="425"/>
                      <a:pt x="3843" y="484"/>
                      <a:pt x="3823" y="498"/>
                    </a:cubicBezTo>
                    <a:cubicBezTo>
                      <a:pt x="3808" y="520"/>
                      <a:pt x="3830" y="556"/>
                      <a:pt x="3852" y="563"/>
                    </a:cubicBezTo>
                    <a:cubicBezTo>
                      <a:pt x="3873" y="563"/>
                      <a:pt x="3902" y="614"/>
                      <a:pt x="3924" y="614"/>
                    </a:cubicBezTo>
                    <a:cubicBezTo>
                      <a:pt x="3938" y="606"/>
                      <a:pt x="3974" y="527"/>
                      <a:pt x="3989" y="498"/>
                    </a:cubicBezTo>
                    <a:cubicBezTo>
                      <a:pt x="3991" y="487"/>
                      <a:pt x="4002" y="484"/>
                      <a:pt x="4017" y="484"/>
                    </a:cubicBezTo>
                    <a:cubicBezTo>
                      <a:pt x="4041" y="484"/>
                      <a:pt x="4074" y="494"/>
                      <a:pt x="4097" y="498"/>
                    </a:cubicBezTo>
                    <a:cubicBezTo>
                      <a:pt x="4098" y="498"/>
                      <a:pt x="4099" y="498"/>
                      <a:pt x="4099" y="498"/>
                    </a:cubicBezTo>
                    <a:cubicBezTo>
                      <a:pt x="4126" y="498"/>
                      <a:pt x="4139" y="389"/>
                      <a:pt x="4104" y="368"/>
                    </a:cubicBezTo>
                    <a:cubicBezTo>
                      <a:pt x="4068" y="354"/>
                      <a:pt x="4025" y="361"/>
                      <a:pt x="4010" y="347"/>
                    </a:cubicBezTo>
                    <a:cubicBezTo>
                      <a:pt x="3996" y="332"/>
                      <a:pt x="3981" y="325"/>
                      <a:pt x="3960" y="318"/>
                    </a:cubicBezTo>
                    <a:cubicBezTo>
                      <a:pt x="3938" y="318"/>
                      <a:pt x="3924" y="246"/>
                      <a:pt x="3895" y="239"/>
                    </a:cubicBezTo>
                    <a:cubicBezTo>
                      <a:pt x="3891" y="236"/>
                      <a:pt x="3887" y="235"/>
                      <a:pt x="3882" y="235"/>
                    </a:cubicBezTo>
                    <a:close/>
                    <a:moveTo>
                      <a:pt x="2056" y="87"/>
                    </a:moveTo>
                    <a:cubicBezTo>
                      <a:pt x="2048" y="87"/>
                      <a:pt x="1883" y="181"/>
                      <a:pt x="1731" y="260"/>
                    </a:cubicBezTo>
                    <a:cubicBezTo>
                      <a:pt x="1558" y="376"/>
                      <a:pt x="1392" y="505"/>
                      <a:pt x="1241" y="650"/>
                    </a:cubicBezTo>
                    <a:cubicBezTo>
                      <a:pt x="1284" y="650"/>
                      <a:pt x="1356" y="642"/>
                      <a:pt x="1385" y="635"/>
                    </a:cubicBezTo>
                    <a:lnTo>
                      <a:pt x="1392" y="635"/>
                    </a:lnTo>
                    <a:cubicBezTo>
                      <a:pt x="1435" y="628"/>
                      <a:pt x="1515" y="614"/>
                      <a:pt x="1522" y="599"/>
                    </a:cubicBezTo>
                    <a:cubicBezTo>
                      <a:pt x="1529" y="585"/>
                      <a:pt x="1529" y="563"/>
                      <a:pt x="1522" y="549"/>
                    </a:cubicBezTo>
                    <a:lnTo>
                      <a:pt x="1544" y="549"/>
                    </a:lnTo>
                    <a:cubicBezTo>
                      <a:pt x="1565" y="549"/>
                      <a:pt x="1594" y="448"/>
                      <a:pt x="1616" y="426"/>
                    </a:cubicBezTo>
                    <a:cubicBezTo>
                      <a:pt x="1659" y="397"/>
                      <a:pt x="1709" y="368"/>
                      <a:pt x="1767" y="354"/>
                    </a:cubicBezTo>
                    <a:cubicBezTo>
                      <a:pt x="1796" y="325"/>
                      <a:pt x="1832" y="296"/>
                      <a:pt x="1868" y="275"/>
                    </a:cubicBezTo>
                    <a:cubicBezTo>
                      <a:pt x="1890" y="267"/>
                      <a:pt x="1926" y="217"/>
                      <a:pt x="1919" y="210"/>
                    </a:cubicBezTo>
                    <a:cubicBezTo>
                      <a:pt x="1919" y="195"/>
                      <a:pt x="1991" y="152"/>
                      <a:pt x="2027" y="138"/>
                    </a:cubicBezTo>
                    <a:cubicBezTo>
                      <a:pt x="2056" y="123"/>
                      <a:pt x="2070" y="87"/>
                      <a:pt x="2056" y="87"/>
                    </a:cubicBezTo>
                    <a:close/>
                    <a:moveTo>
                      <a:pt x="5316" y="498"/>
                    </a:moveTo>
                    <a:cubicBezTo>
                      <a:pt x="5301" y="498"/>
                      <a:pt x="5287" y="520"/>
                      <a:pt x="5287" y="520"/>
                    </a:cubicBezTo>
                    <a:cubicBezTo>
                      <a:pt x="5280" y="527"/>
                      <a:pt x="5135" y="563"/>
                      <a:pt x="5092" y="585"/>
                    </a:cubicBezTo>
                    <a:cubicBezTo>
                      <a:pt x="5056" y="599"/>
                      <a:pt x="5013" y="628"/>
                      <a:pt x="4984" y="657"/>
                    </a:cubicBezTo>
                    <a:cubicBezTo>
                      <a:pt x="4962" y="671"/>
                      <a:pt x="4933" y="815"/>
                      <a:pt x="4919" y="837"/>
                    </a:cubicBezTo>
                    <a:cubicBezTo>
                      <a:pt x="4912" y="852"/>
                      <a:pt x="4970" y="909"/>
                      <a:pt x="4991" y="924"/>
                    </a:cubicBezTo>
                    <a:cubicBezTo>
                      <a:pt x="5006" y="927"/>
                      <a:pt x="5018" y="929"/>
                      <a:pt x="5030" y="929"/>
                    </a:cubicBezTo>
                    <a:cubicBezTo>
                      <a:pt x="5042" y="929"/>
                      <a:pt x="5052" y="927"/>
                      <a:pt x="5063" y="924"/>
                    </a:cubicBezTo>
                    <a:cubicBezTo>
                      <a:pt x="5063" y="880"/>
                      <a:pt x="5056" y="830"/>
                      <a:pt x="5042" y="787"/>
                    </a:cubicBezTo>
                    <a:cubicBezTo>
                      <a:pt x="5020" y="758"/>
                      <a:pt x="5135" y="700"/>
                      <a:pt x="5171" y="664"/>
                    </a:cubicBezTo>
                    <a:lnTo>
                      <a:pt x="5164" y="664"/>
                    </a:lnTo>
                    <a:cubicBezTo>
                      <a:pt x="5200" y="635"/>
                      <a:pt x="5323" y="592"/>
                      <a:pt x="5337" y="556"/>
                    </a:cubicBezTo>
                    <a:cubicBezTo>
                      <a:pt x="5345" y="534"/>
                      <a:pt x="5337" y="513"/>
                      <a:pt x="5316" y="498"/>
                    </a:cubicBezTo>
                    <a:close/>
                    <a:moveTo>
                      <a:pt x="3092" y="1109"/>
                    </a:moveTo>
                    <a:cubicBezTo>
                      <a:pt x="3084" y="1109"/>
                      <a:pt x="3071" y="1162"/>
                      <a:pt x="3058" y="1169"/>
                    </a:cubicBezTo>
                    <a:cubicBezTo>
                      <a:pt x="3042" y="1179"/>
                      <a:pt x="3054" y="1186"/>
                      <a:pt x="3064" y="1186"/>
                    </a:cubicBezTo>
                    <a:cubicBezTo>
                      <a:pt x="3067" y="1186"/>
                      <a:pt x="3071" y="1185"/>
                      <a:pt x="3073" y="1183"/>
                    </a:cubicBezTo>
                    <a:cubicBezTo>
                      <a:pt x="3073" y="1183"/>
                      <a:pt x="3074" y="1183"/>
                      <a:pt x="3074" y="1183"/>
                    </a:cubicBezTo>
                    <a:lnTo>
                      <a:pt x="3074" y="1183"/>
                    </a:lnTo>
                    <a:cubicBezTo>
                      <a:pt x="3079" y="1183"/>
                      <a:pt x="3072" y="1220"/>
                      <a:pt x="3065" y="1234"/>
                    </a:cubicBezTo>
                    <a:cubicBezTo>
                      <a:pt x="3051" y="1248"/>
                      <a:pt x="3123" y="1263"/>
                      <a:pt x="3130" y="1284"/>
                    </a:cubicBezTo>
                    <a:cubicBezTo>
                      <a:pt x="3142" y="1302"/>
                      <a:pt x="3159" y="1315"/>
                      <a:pt x="3181" y="1315"/>
                    </a:cubicBezTo>
                    <a:cubicBezTo>
                      <a:pt x="3185" y="1315"/>
                      <a:pt x="3190" y="1314"/>
                      <a:pt x="3195" y="1313"/>
                    </a:cubicBezTo>
                    <a:cubicBezTo>
                      <a:pt x="3217" y="1313"/>
                      <a:pt x="3275" y="1284"/>
                      <a:pt x="3289" y="1284"/>
                    </a:cubicBezTo>
                    <a:cubicBezTo>
                      <a:pt x="3311" y="1277"/>
                      <a:pt x="3325" y="1183"/>
                      <a:pt x="3318" y="1169"/>
                    </a:cubicBezTo>
                    <a:cubicBezTo>
                      <a:pt x="3311" y="1147"/>
                      <a:pt x="3217" y="1147"/>
                      <a:pt x="3195" y="1147"/>
                    </a:cubicBezTo>
                    <a:cubicBezTo>
                      <a:pt x="3159" y="1140"/>
                      <a:pt x="3130" y="1126"/>
                      <a:pt x="3094" y="1111"/>
                    </a:cubicBezTo>
                    <a:cubicBezTo>
                      <a:pt x="3094" y="1110"/>
                      <a:pt x="3093" y="1109"/>
                      <a:pt x="3092" y="1109"/>
                    </a:cubicBezTo>
                    <a:close/>
                    <a:moveTo>
                      <a:pt x="1228" y="1247"/>
                    </a:moveTo>
                    <a:cubicBezTo>
                      <a:pt x="1212" y="1247"/>
                      <a:pt x="1181" y="1271"/>
                      <a:pt x="1169" y="1284"/>
                    </a:cubicBezTo>
                    <a:cubicBezTo>
                      <a:pt x="1154" y="1299"/>
                      <a:pt x="1169" y="1364"/>
                      <a:pt x="1197" y="1364"/>
                    </a:cubicBezTo>
                    <a:cubicBezTo>
                      <a:pt x="1218" y="1364"/>
                      <a:pt x="1256" y="1283"/>
                      <a:pt x="1285" y="1283"/>
                    </a:cubicBezTo>
                    <a:cubicBezTo>
                      <a:pt x="1287" y="1283"/>
                      <a:pt x="1289" y="1283"/>
                      <a:pt x="1291" y="1284"/>
                    </a:cubicBezTo>
                    <a:cubicBezTo>
                      <a:pt x="1318" y="1301"/>
                      <a:pt x="1337" y="1309"/>
                      <a:pt x="1342" y="1309"/>
                    </a:cubicBezTo>
                    <a:cubicBezTo>
                      <a:pt x="1343" y="1309"/>
                      <a:pt x="1343" y="1308"/>
                      <a:pt x="1342" y="1306"/>
                    </a:cubicBezTo>
                    <a:cubicBezTo>
                      <a:pt x="1306" y="1284"/>
                      <a:pt x="1270" y="1263"/>
                      <a:pt x="1233" y="1248"/>
                    </a:cubicBezTo>
                    <a:cubicBezTo>
                      <a:pt x="1232" y="1247"/>
                      <a:pt x="1230" y="1247"/>
                      <a:pt x="1228" y="1247"/>
                    </a:cubicBezTo>
                    <a:close/>
                    <a:moveTo>
                      <a:pt x="2928" y="0"/>
                    </a:moveTo>
                    <a:cubicBezTo>
                      <a:pt x="2863" y="15"/>
                      <a:pt x="2806" y="22"/>
                      <a:pt x="2748" y="29"/>
                    </a:cubicBezTo>
                    <a:cubicBezTo>
                      <a:pt x="2676" y="29"/>
                      <a:pt x="2604" y="29"/>
                      <a:pt x="2532" y="37"/>
                    </a:cubicBezTo>
                    <a:cubicBezTo>
                      <a:pt x="2503" y="51"/>
                      <a:pt x="2481" y="101"/>
                      <a:pt x="2488" y="123"/>
                    </a:cubicBezTo>
                    <a:cubicBezTo>
                      <a:pt x="2496" y="145"/>
                      <a:pt x="2359" y="145"/>
                      <a:pt x="2323" y="145"/>
                    </a:cubicBezTo>
                    <a:cubicBezTo>
                      <a:pt x="2214" y="159"/>
                      <a:pt x="2106" y="181"/>
                      <a:pt x="2005" y="224"/>
                    </a:cubicBezTo>
                    <a:cubicBezTo>
                      <a:pt x="1948" y="253"/>
                      <a:pt x="1904" y="332"/>
                      <a:pt x="1919" y="332"/>
                    </a:cubicBezTo>
                    <a:cubicBezTo>
                      <a:pt x="1940" y="339"/>
                      <a:pt x="1890" y="383"/>
                      <a:pt x="1854" y="390"/>
                    </a:cubicBezTo>
                    <a:cubicBezTo>
                      <a:pt x="1825" y="404"/>
                      <a:pt x="1753" y="412"/>
                      <a:pt x="1738" y="426"/>
                    </a:cubicBezTo>
                    <a:cubicBezTo>
                      <a:pt x="1717" y="440"/>
                      <a:pt x="1753" y="455"/>
                      <a:pt x="1760" y="469"/>
                    </a:cubicBezTo>
                    <a:cubicBezTo>
                      <a:pt x="1761" y="470"/>
                      <a:pt x="1762" y="471"/>
                      <a:pt x="1764" y="471"/>
                    </a:cubicBezTo>
                    <a:cubicBezTo>
                      <a:pt x="1771" y="471"/>
                      <a:pt x="1782" y="464"/>
                      <a:pt x="1794" y="464"/>
                    </a:cubicBezTo>
                    <a:cubicBezTo>
                      <a:pt x="1799" y="464"/>
                      <a:pt x="1805" y="466"/>
                      <a:pt x="1810" y="469"/>
                    </a:cubicBezTo>
                    <a:cubicBezTo>
                      <a:pt x="1839" y="477"/>
                      <a:pt x="1875" y="484"/>
                      <a:pt x="1904" y="491"/>
                    </a:cubicBezTo>
                    <a:cubicBezTo>
                      <a:pt x="1926" y="498"/>
                      <a:pt x="1854" y="505"/>
                      <a:pt x="1818" y="513"/>
                    </a:cubicBezTo>
                    <a:cubicBezTo>
                      <a:pt x="1782" y="513"/>
                      <a:pt x="1789" y="577"/>
                      <a:pt x="1818" y="592"/>
                    </a:cubicBezTo>
                    <a:cubicBezTo>
                      <a:pt x="1838" y="597"/>
                      <a:pt x="1880" y="602"/>
                      <a:pt x="1906" y="602"/>
                    </a:cubicBezTo>
                    <a:cubicBezTo>
                      <a:pt x="1916" y="602"/>
                      <a:pt x="1924" y="601"/>
                      <a:pt x="1926" y="599"/>
                    </a:cubicBezTo>
                    <a:cubicBezTo>
                      <a:pt x="1928" y="596"/>
                      <a:pt x="1933" y="594"/>
                      <a:pt x="1941" y="594"/>
                    </a:cubicBezTo>
                    <a:cubicBezTo>
                      <a:pt x="1966" y="594"/>
                      <a:pt x="2014" y="608"/>
                      <a:pt x="2041" y="614"/>
                    </a:cubicBezTo>
                    <a:cubicBezTo>
                      <a:pt x="2077" y="614"/>
                      <a:pt x="2099" y="700"/>
                      <a:pt x="2113" y="722"/>
                    </a:cubicBezTo>
                    <a:cubicBezTo>
                      <a:pt x="2121" y="758"/>
                      <a:pt x="2128" y="787"/>
                      <a:pt x="2121" y="823"/>
                    </a:cubicBezTo>
                    <a:cubicBezTo>
                      <a:pt x="2121" y="841"/>
                      <a:pt x="2167" y="869"/>
                      <a:pt x="2185" y="869"/>
                    </a:cubicBezTo>
                    <a:cubicBezTo>
                      <a:pt x="2189" y="869"/>
                      <a:pt x="2192" y="868"/>
                      <a:pt x="2193" y="866"/>
                    </a:cubicBezTo>
                    <a:cubicBezTo>
                      <a:pt x="2195" y="864"/>
                      <a:pt x="2196" y="863"/>
                      <a:pt x="2198" y="863"/>
                    </a:cubicBezTo>
                    <a:cubicBezTo>
                      <a:pt x="2205" y="863"/>
                      <a:pt x="2197" y="895"/>
                      <a:pt x="2178" y="895"/>
                    </a:cubicBezTo>
                    <a:cubicBezTo>
                      <a:pt x="2149" y="895"/>
                      <a:pt x="2171" y="967"/>
                      <a:pt x="2200" y="974"/>
                    </a:cubicBezTo>
                    <a:cubicBezTo>
                      <a:pt x="2229" y="989"/>
                      <a:pt x="2207" y="1032"/>
                      <a:pt x="2193" y="1046"/>
                    </a:cubicBezTo>
                    <a:cubicBezTo>
                      <a:pt x="2171" y="1061"/>
                      <a:pt x="2186" y="1104"/>
                      <a:pt x="2164" y="1118"/>
                    </a:cubicBezTo>
                    <a:cubicBezTo>
                      <a:pt x="2149" y="1133"/>
                      <a:pt x="2229" y="1277"/>
                      <a:pt x="2229" y="1349"/>
                    </a:cubicBezTo>
                    <a:cubicBezTo>
                      <a:pt x="2229" y="1429"/>
                      <a:pt x="2272" y="1486"/>
                      <a:pt x="2294" y="1486"/>
                    </a:cubicBezTo>
                    <a:cubicBezTo>
                      <a:pt x="2308" y="1486"/>
                      <a:pt x="2373" y="1501"/>
                      <a:pt x="2380" y="1515"/>
                    </a:cubicBezTo>
                    <a:cubicBezTo>
                      <a:pt x="2384" y="1518"/>
                      <a:pt x="2388" y="1520"/>
                      <a:pt x="2392" y="1520"/>
                    </a:cubicBezTo>
                    <a:cubicBezTo>
                      <a:pt x="2407" y="1520"/>
                      <a:pt x="2425" y="1505"/>
                      <a:pt x="2431" y="1493"/>
                    </a:cubicBezTo>
                    <a:cubicBezTo>
                      <a:pt x="2452" y="1472"/>
                      <a:pt x="2474" y="1443"/>
                      <a:pt x="2488" y="1414"/>
                    </a:cubicBezTo>
                    <a:cubicBezTo>
                      <a:pt x="2517" y="1349"/>
                      <a:pt x="2539" y="1284"/>
                      <a:pt x="2553" y="1219"/>
                    </a:cubicBezTo>
                    <a:cubicBezTo>
                      <a:pt x="2557" y="1209"/>
                      <a:pt x="2577" y="1207"/>
                      <a:pt x="2598" y="1207"/>
                    </a:cubicBezTo>
                    <a:cubicBezTo>
                      <a:pt x="2608" y="1207"/>
                      <a:pt x="2618" y="1207"/>
                      <a:pt x="2627" y="1207"/>
                    </a:cubicBezTo>
                    <a:cubicBezTo>
                      <a:pt x="2636" y="1207"/>
                      <a:pt x="2644" y="1207"/>
                      <a:pt x="2647" y="1205"/>
                    </a:cubicBezTo>
                    <a:cubicBezTo>
                      <a:pt x="2669" y="1183"/>
                      <a:pt x="2698" y="1169"/>
                      <a:pt x="2719" y="1147"/>
                    </a:cubicBezTo>
                    <a:cubicBezTo>
                      <a:pt x="2734" y="1133"/>
                      <a:pt x="2835" y="1097"/>
                      <a:pt x="2863" y="1075"/>
                    </a:cubicBezTo>
                    <a:cubicBezTo>
                      <a:pt x="2892" y="1054"/>
                      <a:pt x="2936" y="967"/>
                      <a:pt x="2950" y="953"/>
                    </a:cubicBezTo>
                    <a:cubicBezTo>
                      <a:pt x="2972" y="931"/>
                      <a:pt x="2943" y="938"/>
                      <a:pt x="2914" y="924"/>
                    </a:cubicBezTo>
                    <a:cubicBezTo>
                      <a:pt x="2892" y="916"/>
                      <a:pt x="2892" y="888"/>
                      <a:pt x="2907" y="873"/>
                    </a:cubicBezTo>
                    <a:cubicBezTo>
                      <a:pt x="2943" y="873"/>
                      <a:pt x="2986" y="880"/>
                      <a:pt x="3022" y="895"/>
                    </a:cubicBezTo>
                    <a:cubicBezTo>
                      <a:pt x="3027" y="897"/>
                      <a:pt x="3032" y="898"/>
                      <a:pt x="3037" y="898"/>
                    </a:cubicBezTo>
                    <a:cubicBezTo>
                      <a:pt x="3066" y="898"/>
                      <a:pt x="3099" y="871"/>
                      <a:pt x="3087" y="859"/>
                    </a:cubicBezTo>
                    <a:cubicBezTo>
                      <a:pt x="3074" y="846"/>
                      <a:pt x="3071" y="843"/>
                      <a:pt x="3075" y="843"/>
                    </a:cubicBezTo>
                    <a:cubicBezTo>
                      <a:pt x="3077" y="843"/>
                      <a:pt x="3081" y="844"/>
                      <a:pt x="3087" y="844"/>
                    </a:cubicBezTo>
                    <a:cubicBezTo>
                      <a:pt x="3088" y="845"/>
                      <a:pt x="3088" y="845"/>
                      <a:pt x="3088" y="845"/>
                    </a:cubicBezTo>
                    <a:cubicBezTo>
                      <a:pt x="3095" y="845"/>
                      <a:pt x="3101" y="800"/>
                      <a:pt x="3094" y="787"/>
                    </a:cubicBezTo>
                    <a:cubicBezTo>
                      <a:pt x="3080" y="779"/>
                      <a:pt x="3174" y="707"/>
                      <a:pt x="3159" y="650"/>
                    </a:cubicBezTo>
                    <a:cubicBezTo>
                      <a:pt x="3145" y="585"/>
                      <a:pt x="3181" y="520"/>
                      <a:pt x="3210" y="520"/>
                    </a:cubicBezTo>
                    <a:cubicBezTo>
                      <a:pt x="3231" y="513"/>
                      <a:pt x="3224" y="448"/>
                      <a:pt x="3195" y="440"/>
                    </a:cubicBezTo>
                    <a:cubicBezTo>
                      <a:pt x="3166" y="433"/>
                      <a:pt x="3195" y="426"/>
                      <a:pt x="3202" y="412"/>
                    </a:cubicBezTo>
                    <a:cubicBezTo>
                      <a:pt x="3224" y="390"/>
                      <a:pt x="3224" y="354"/>
                      <a:pt x="3224" y="325"/>
                    </a:cubicBezTo>
                    <a:cubicBezTo>
                      <a:pt x="3217" y="311"/>
                      <a:pt x="3267" y="296"/>
                      <a:pt x="3282" y="282"/>
                    </a:cubicBezTo>
                    <a:cubicBezTo>
                      <a:pt x="3303" y="260"/>
                      <a:pt x="3332" y="246"/>
                      <a:pt x="3368" y="239"/>
                    </a:cubicBezTo>
                    <a:cubicBezTo>
                      <a:pt x="3387" y="239"/>
                      <a:pt x="3395" y="194"/>
                      <a:pt x="3382" y="188"/>
                    </a:cubicBezTo>
                    <a:lnTo>
                      <a:pt x="3383" y="188"/>
                    </a:lnTo>
                    <a:cubicBezTo>
                      <a:pt x="3383" y="188"/>
                      <a:pt x="3382" y="188"/>
                      <a:pt x="3382" y="188"/>
                    </a:cubicBezTo>
                    <a:lnTo>
                      <a:pt x="3382" y="188"/>
                    </a:lnTo>
                    <a:cubicBezTo>
                      <a:pt x="3381" y="188"/>
                      <a:pt x="3380" y="187"/>
                      <a:pt x="3379" y="187"/>
                    </a:cubicBezTo>
                    <a:cubicBezTo>
                      <a:pt x="3378" y="187"/>
                      <a:pt x="3377" y="188"/>
                      <a:pt x="3376" y="188"/>
                    </a:cubicBezTo>
                    <a:lnTo>
                      <a:pt x="3376" y="188"/>
                    </a:lnTo>
                    <a:cubicBezTo>
                      <a:pt x="3343" y="187"/>
                      <a:pt x="3316" y="180"/>
                      <a:pt x="3289" y="166"/>
                    </a:cubicBezTo>
                    <a:cubicBezTo>
                      <a:pt x="3263" y="156"/>
                      <a:pt x="3232" y="149"/>
                      <a:pt x="3201" y="149"/>
                    </a:cubicBezTo>
                    <a:cubicBezTo>
                      <a:pt x="3190" y="149"/>
                      <a:pt x="3178" y="150"/>
                      <a:pt x="3166" y="152"/>
                    </a:cubicBezTo>
                    <a:cubicBezTo>
                      <a:pt x="3164" y="153"/>
                      <a:pt x="3162" y="154"/>
                      <a:pt x="3160" y="154"/>
                    </a:cubicBezTo>
                    <a:cubicBezTo>
                      <a:pt x="3142" y="154"/>
                      <a:pt x="3162" y="94"/>
                      <a:pt x="3195" y="87"/>
                    </a:cubicBezTo>
                    <a:cubicBezTo>
                      <a:pt x="3231" y="80"/>
                      <a:pt x="3202" y="29"/>
                      <a:pt x="3159" y="29"/>
                    </a:cubicBezTo>
                    <a:cubicBezTo>
                      <a:pt x="3128" y="29"/>
                      <a:pt x="3055" y="13"/>
                      <a:pt x="3021" y="13"/>
                    </a:cubicBezTo>
                    <a:cubicBezTo>
                      <a:pt x="3015" y="13"/>
                      <a:pt x="3011" y="14"/>
                      <a:pt x="3008" y="15"/>
                    </a:cubicBezTo>
                    <a:cubicBezTo>
                      <a:pt x="3005" y="16"/>
                      <a:pt x="3001" y="16"/>
                      <a:pt x="2997" y="16"/>
                    </a:cubicBezTo>
                    <a:cubicBezTo>
                      <a:pt x="2974" y="16"/>
                      <a:pt x="2941" y="0"/>
                      <a:pt x="2928" y="0"/>
                    </a:cubicBezTo>
                    <a:close/>
                    <a:moveTo>
                      <a:pt x="3202" y="1760"/>
                    </a:moveTo>
                    <a:cubicBezTo>
                      <a:pt x="3196" y="1760"/>
                      <a:pt x="3170" y="1811"/>
                      <a:pt x="3155" y="1811"/>
                    </a:cubicBezTo>
                    <a:cubicBezTo>
                      <a:pt x="3154" y="1811"/>
                      <a:pt x="3153" y="1811"/>
                      <a:pt x="3152" y="1811"/>
                    </a:cubicBezTo>
                    <a:cubicBezTo>
                      <a:pt x="3151" y="1810"/>
                      <a:pt x="3150" y="1810"/>
                      <a:pt x="3150" y="1810"/>
                    </a:cubicBezTo>
                    <a:cubicBezTo>
                      <a:pt x="3137" y="1810"/>
                      <a:pt x="3130" y="1863"/>
                      <a:pt x="3130" y="1883"/>
                    </a:cubicBezTo>
                    <a:cubicBezTo>
                      <a:pt x="3135" y="1897"/>
                      <a:pt x="3157" y="1902"/>
                      <a:pt x="3178" y="1902"/>
                    </a:cubicBezTo>
                    <a:cubicBezTo>
                      <a:pt x="3190" y="1902"/>
                      <a:pt x="3202" y="1900"/>
                      <a:pt x="3210" y="1897"/>
                    </a:cubicBezTo>
                    <a:cubicBezTo>
                      <a:pt x="3231" y="1897"/>
                      <a:pt x="3246" y="1876"/>
                      <a:pt x="3246" y="1861"/>
                    </a:cubicBezTo>
                    <a:cubicBezTo>
                      <a:pt x="3246" y="1840"/>
                      <a:pt x="3217" y="1760"/>
                      <a:pt x="3202" y="1760"/>
                    </a:cubicBezTo>
                    <a:close/>
                    <a:moveTo>
                      <a:pt x="7826" y="2633"/>
                    </a:moveTo>
                    <a:cubicBezTo>
                      <a:pt x="7804" y="2647"/>
                      <a:pt x="7782" y="2662"/>
                      <a:pt x="7775" y="2669"/>
                    </a:cubicBezTo>
                    <a:cubicBezTo>
                      <a:pt x="7761" y="2676"/>
                      <a:pt x="7667" y="2734"/>
                      <a:pt x="7638" y="2756"/>
                    </a:cubicBezTo>
                    <a:lnTo>
                      <a:pt x="7638" y="2763"/>
                    </a:lnTo>
                    <a:cubicBezTo>
                      <a:pt x="7624" y="2777"/>
                      <a:pt x="7609" y="2799"/>
                      <a:pt x="7616" y="2821"/>
                    </a:cubicBezTo>
                    <a:lnTo>
                      <a:pt x="7609" y="2821"/>
                    </a:lnTo>
                    <a:cubicBezTo>
                      <a:pt x="7595" y="2821"/>
                      <a:pt x="7595" y="2885"/>
                      <a:pt x="7609" y="2893"/>
                    </a:cubicBezTo>
                    <a:cubicBezTo>
                      <a:pt x="7611" y="2894"/>
                      <a:pt x="7612" y="2895"/>
                      <a:pt x="7614" y="2895"/>
                    </a:cubicBezTo>
                    <a:cubicBezTo>
                      <a:pt x="7632" y="2895"/>
                      <a:pt x="7668" y="2841"/>
                      <a:pt x="7681" y="2835"/>
                    </a:cubicBezTo>
                    <a:cubicBezTo>
                      <a:pt x="7703" y="2821"/>
                      <a:pt x="7725" y="2813"/>
                      <a:pt x="7753" y="2813"/>
                    </a:cubicBezTo>
                    <a:cubicBezTo>
                      <a:pt x="7775" y="2813"/>
                      <a:pt x="7804" y="2806"/>
                      <a:pt x="7833" y="2792"/>
                    </a:cubicBezTo>
                    <a:cubicBezTo>
                      <a:pt x="7840" y="2784"/>
                      <a:pt x="7847" y="2777"/>
                      <a:pt x="7854" y="2763"/>
                    </a:cubicBezTo>
                    <a:cubicBezTo>
                      <a:pt x="7847" y="2720"/>
                      <a:pt x="7833" y="2676"/>
                      <a:pt x="7826" y="2633"/>
                    </a:cubicBezTo>
                    <a:close/>
                    <a:moveTo>
                      <a:pt x="1255" y="3160"/>
                    </a:moveTo>
                    <a:cubicBezTo>
                      <a:pt x="1248" y="3160"/>
                      <a:pt x="1241" y="3181"/>
                      <a:pt x="1241" y="3203"/>
                    </a:cubicBezTo>
                    <a:cubicBezTo>
                      <a:pt x="1242" y="3208"/>
                      <a:pt x="1246" y="3210"/>
                      <a:pt x="1250" y="3210"/>
                    </a:cubicBezTo>
                    <a:cubicBezTo>
                      <a:pt x="1265" y="3210"/>
                      <a:pt x="1291" y="3187"/>
                      <a:pt x="1291" y="3181"/>
                    </a:cubicBezTo>
                    <a:cubicBezTo>
                      <a:pt x="1291" y="3167"/>
                      <a:pt x="1262" y="3160"/>
                      <a:pt x="1255" y="3160"/>
                    </a:cubicBezTo>
                    <a:close/>
                    <a:moveTo>
                      <a:pt x="1169" y="3167"/>
                    </a:moveTo>
                    <a:cubicBezTo>
                      <a:pt x="1154" y="3167"/>
                      <a:pt x="1147" y="3188"/>
                      <a:pt x="1147" y="3196"/>
                    </a:cubicBezTo>
                    <a:cubicBezTo>
                      <a:pt x="1147" y="3210"/>
                      <a:pt x="1154" y="3217"/>
                      <a:pt x="1161" y="3217"/>
                    </a:cubicBezTo>
                    <a:cubicBezTo>
                      <a:pt x="1162" y="3218"/>
                      <a:pt x="1162" y="3218"/>
                      <a:pt x="1163" y="3218"/>
                    </a:cubicBezTo>
                    <a:cubicBezTo>
                      <a:pt x="1170" y="3218"/>
                      <a:pt x="1182" y="3173"/>
                      <a:pt x="1169" y="3167"/>
                    </a:cubicBezTo>
                    <a:close/>
                    <a:moveTo>
                      <a:pt x="7326" y="3164"/>
                    </a:moveTo>
                    <a:cubicBezTo>
                      <a:pt x="7324" y="3164"/>
                      <a:pt x="7322" y="3165"/>
                      <a:pt x="7321" y="3167"/>
                    </a:cubicBezTo>
                    <a:cubicBezTo>
                      <a:pt x="7306" y="3188"/>
                      <a:pt x="7314" y="3246"/>
                      <a:pt x="7321" y="3261"/>
                    </a:cubicBezTo>
                    <a:cubicBezTo>
                      <a:pt x="7324" y="3267"/>
                      <a:pt x="7329" y="3271"/>
                      <a:pt x="7334" y="3271"/>
                    </a:cubicBezTo>
                    <a:cubicBezTo>
                      <a:pt x="7341" y="3271"/>
                      <a:pt x="7349" y="3265"/>
                      <a:pt x="7357" y="3253"/>
                    </a:cubicBezTo>
                    <a:lnTo>
                      <a:pt x="7357" y="3261"/>
                    </a:lnTo>
                    <a:cubicBezTo>
                      <a:pt x="7370" y="3241"/>
                      <a:pt x="7342" y="3164"/>
                      <a:pt x="7326" y="3164"/>
                    </a:cubicBezTo>
                    <a:close/>
                    <a:moveTo>
                      <a:pt x="1337" y="3231"/>
                    </a:moveTo>
                    <a:cubicBezTo>
                      <a:pt x="1324" y="3231"/>
                      <a:pt x="1313" y="3255"/>
                      <a:pt x="1313" y="3268"/>
                    </a:cubicBezTo>
                    <a:cubicBezTo>
                      <a:pt x="1313" y="3282"/>
                      <a:pt x="1320" y="3289"/>
                      <a:pt x="1334" y="3289"/>
                    </a:cubicBezTo>
                    <a:cubicBezTo>
                      <a:pt x="1340" y="3289"/>
                      <a:pt x="1351" y="3314"/>
                      <a:pt x="1368" y="3314"/>
                    </a:cubicBezTo>
                    <a:cubicBezTo>
                      <a:pt x="1371" y="3314"/>
                      <a:pt x="1374" y="3313"/>
                      <a:pt x="1378" y="3311"/>
                    </a:cubicBezTo>
                    <a:lnTo>
                      <a:pt x="1385" y="3311"/>
                    </a:lnTo>
                    <a:cubicBezTo>
                      <a:pt x="1407" y="3304"/>
                      <a:pt x="1407" y="3275"/>
                      <a:pt x="1392" y="3275"/>
                    </a:cubicBezTo>
                    <a:cubicBezTo>
                      <a:pt x="1385" y="3275"/>
                      <a:pt x="1356" y="3239"/>
                      <a:pt x="1342" y="3232"/>
                    </a:cubicBezTo>
                    <a:cubicBezTo>
                      <a:pt x="1340" y="3231"/>
                      <a:pt x="1339" y="3231"/>
                      <a:pt x="1337" y="3231"/>
                    </a:cubicBezTo>
                    <a:close/>
                    <a:moveTo>
                      <a:pt x="1188" y="3443"/>
                    </a:moveTo>
                    <a:cubicBezTo>
                      <a:pt x="1164" y="3443"/>
                      <a:pt x="1125" y="3459"/>
                      <a:pt x="1125" y="3470"/>
                    </a:cubicBezTo>
                    <a:lnTo>
                      <a:pt x="1133" y="3470"/>
                    </a:lnTo>
                    <a:cubicBezTo>
                      <a:pt x="1133" y="3472"/>
                      <a:pt x="1139" y="3473"/>
                      <a:pt x="1148" y="3473"/>
                    </a:cubicBezTo>
                    <a:cubicBezTo>
                      <a:pt x="1166" y="3473"/>
                      <a:pt x="1195" y="3470"/>
                      <a:pt x="1205" y="3470"/>
                    </a:cubicBezTo>
                    <a:cubicBezTo>
                      <a:pt x="1219" y="3470"/>
                      <a:pt x="1219" y="3455"/>
                      <a:pt x="1205" y="3448"/>
                    </a:cubicBezTo>
                    <a:cubicBezTo>
                      <a:pt x="1201" y="3445"/>
                      <a:pt x="1195" y="3443"/>
                      <a:pt x="1188" y="3443"/>
                    </a:cubicBezTo>
                    <a:close/>
                    <a:moveTo>
                      <a:pt x="1088" y="3251"/>
                    </a:moveTo>
                    <a:cubicBezTo>
                      <a:pt x="1074" y="3251"/>
                      <a:pt x="1060" y="3251"/>
                      <a:pt x="1046" y="3253"/>
                    </a:cubicBezTo>
                    <a:cubicBezTo>
                      <a:pt x="1010" y="3253"/>
                      <a:pt x="981" y="3275"/>
                      <a:pt x="959" y="3304"/>
                    </a:cubicBezTo>
                    <a:cubicBezTo>
                      <a:pt x="955" y="3313"/>
                      <a:pt x="978" y="3319"/>
                      <a:pt x="1001" y="3319"/>
                    </a:cubicBezTo>
                    <a:cubicBezTo>
                      <a:pt x="1016" y="3319"/>
                      <a:pt x="1030" y="3317"/>
                      <a:pt x="1039" y="3311"/>
                    </a:cubicBezTo>
                    <a:cubicBezTo>
                      <a:pt x="1082" y="3311"/>
                      <a:pt x="1125" y="3318"/>
                      <a:pt x="1169" y="3347"/>
                    </a:cubicBezTo>
                    <a:cubicBezTo>
                      <a:pt x="1183" y="3369"/>
                      <a:pt x="1219" y="3376"/>
                      <a:pt x="1248" y="3376"/>
                    </a:cubicBezTo>
                    <a:cubicBezTo>
                      <a:pt x="1250" y="3375"/>
                      <a:pt x="1252" y="3375"/>
                      <a:pt x="1253" y="3375"/>
                    </a:cubicBezTo>
                    <a:cubicBezTo>
                      <a:pt x="1275" y="3375"/>
                      <a:pt x="1263" y="3420"/>
                      <a:pt x="1270" y="3434"/>
                    </a:cubicBezTo>
                    <a:cubicBezTo>
                      <a:pt x="1277" y="3448"/>
                      <a:pt x="1342" y="3462"/>
                      <a:pt x="1356" y="3470"/>
                    </a:cubicBezTo>
                    <a:cubicBezTo>
                      <a:pt x="1359" y="3472"/>
                      <a:pt x="1362" y="3473"/>
                      <a:pt x="1365" y="3473"/>
                    </a:cubicBezTo>
                    <a:cubicBezTo>
                      <a:pt x="1380" y="3473"/>
                      <a:pt x="1404" y="3454"/>
                      <a:pt x="1422" y="3454"/>
                    </a:cubicBezTo>
                    <a:cubicBezTo>
                      <a:pt x="1424" y="3454"/>
                      <a:pt x="1426" y="3455"/>
                      <a:pt x="1428" y="3455"/>
                    </a:cubicBezTo>
                    <a:cubicBezTo>
                      <a:pt x="1457" y="3455"/>
                      <a:pt x="1421" y="3361"/>
                      <a:pt x="1378" y="3361"/>
                    </a:cubicBezTo>
                    <a:cubicBezTo>
                      <a:pt x="1334" y="3361"/>
                      <a:pt x="1298" y="3325"/>
                      <a:pt x="1284" y="3318"/>
                    </a:cubicBezTo>
                    <a:cubicBezTo>
                      <a:pt x="1262" y="3304"/>
                      <a:pt x="1233" y="3289"/>
                      <a:pt x="1212" y="3275"/>
                    </a:cubicBezTo>
                    <a:cubicBezTo>
                      <a:pt x="1169" y="3259"/>
                      <a:pt x="1129" y="3251"/>
                      <a:pt x="1088" y="3251"/>
                    </a:cubicBezTo>
                    <a:close/>
                    <a:moveTo>
                      <a:pt x="1558" y="3426"/>
                    </a:moveTo>
                    <a:cubicBezTo>
                      <a:pt x="1544" y="3426"/>
                      <a:pt x="1500" y="3455"/>
                      <a:pt x="1500" y="3470"/>
                    </a:cubicBezTo>
                    <a:lnTo>
                      <a:pt x="1508" y="3470"/>
                    </a:lnTo>
                    <a:cubicBezTo>
                      <a:pt x="1508" y="3473"/>
                      <a:pt x="1517" y="3474"/>
                      <a:pt x="1530" y="3474"/>
                    </a:cubicBezTo>
                    <a:cubicBezTo>
                      <a:pt x="1547" y="3474"/>
                      <a:pt x="1568" y="3471"/>
                      <a:pt x="1572" y="3462"/>
                    </a:cubicBezTo>
                    <a:cubicBezTo>
                      <a:pt x="1580" y="3441"/>
                      <a:pt x="1580" y="3426"/>
                      <a:pt x="1558" y="3426"/>
                    </a:cubicBezTo>
                    <a:close/>
                    <a:moveTo>
                      <a:pt x="7411" y="3397"/>
                    </a:moveTo>
                    <a:cubicBezTo>
                      <a:pt x="7372" y="3397"/>
                      <a:pt x="7379" y="3506"/>
                      <a:pt x="7400" y="3520"/>
                    </a:cubicBezTo>
                    <a:cubicBezTo>
                      <a:pt x="7402" y="3522"/>
                      <a:pt x="7404" y="3523"/>
                      <a:pt x="7406" y="3523"/>
                    </a:cubicBezTo>
                    <a:cubicBezTo>
                      <a:pt x="7423" y="3523"/>
                      <a:pt x="7452" y="3481"/>
                      <a:pt x="7465" y="3455"/>
                    </a:cubicBezTo>
                    <a:lnTo>
                      <a:pt x="7465" y="3462"/>
                    </a:lnTo>
                    <a:cubicBezTo>
                      <a:pt x="7472" y="3434"/>
                      <a:pt x="7451" y="3412"/>
                      <a:pt x="7415" y="3398"/>
                    </a:cubicBezTo>
                    <a:cubicBezTo>
                      <a:pt x="7413" y="3397"/>
                      <a:pt x="7412" y="3397"/>
                      <a:pt x="7411" y="3397"/>
                    </a:cubicBezTo>
                    <a:close/>
                    <a:moveTo>
                      <a:pt x="7575" y="3591"/>
                    </a:moveTo>
                    <a:cubicBezTo>
                      <a:pt x="7560" y="3591"/>
                      <a:pt x="7537" y="3616"/>
                      <a:pt x="7537" y="3636"/>
                    </a:cubicBezTo>
                    <a:cubicBezTo>
                      <a:pt x="7537" y="3664"/>
                      <a:pt x="7487" y="3672"/>
                      <a:pt x="7472" y="3693"/>
                    </a:cubicBezTo>
                    <a:cubicBezTo>
                      <a:pt x="7465" y="3708"/>
                      <a:pt x="7465" y="3722"/>
                      <a:pt x="7472" y="3722"/>
                    </a:cubicBezTo>
                    <a:cubicBezTo>
                      <a:pt x="7487" y="3722"/>
                      <a:pt x="7537" y="3773"/>
                      <a:pt x="7544" y="3780"/>
                    </a:cubicBezTo>
                    <a:lnTo>
                      <a:pt x="7544" y="3787"/>
                    </a:lnTo>
                    <a:cubicBezTo>
                      <a:pt x="7545" y="3788"/>
                      <a:pt x="7546" y="3788"/>
                      <a:pt x="7547" y="3788"/>
                    </a:cubicBezTo>
                    <a:cubicBezTo>
                      <a:pt x="7559" y="3788"/>
                      <a:pt x="7597" y="3758"/>
                      <a:pt x="7624" y="3751"/>
                    </a:cubicBezTo>
                    <a:cubicBezTo>
                      <a:pt x="7653" y="3751"/>
                      <a:pt x="7674" y="3672"/>
                      <a:pt x="7653" y="3664"/>
                    </a:cubicBezTo>
                    <a:cubicBezTo>
                      <a:pt x="7631" y="3657"/>
                      <a:pt x="7602" y="3599"/>
                      <a:pt x="7580" y="3592"/>
                    </a:cubicBezTo>
                    <a:cubicBezTo>
                      <a:pt x="7579" y="3592"/>
                      <a:pt x="7577" y="3591"/>
                      <a:pt x="7575" y="3591"/>
                    </a:cubicBezTo>
                    <a:close/>
                    <a:moveTo>
                      <a:pt x="6089" y="3796"/>
                    </a:moveTo>
                    <a:cubicBezTo>
                      <a:pt x="6078" y="3796"/>
                      <a:pt x="6064" y="3806"/>
                      <a:pt x="6051" y="3823"/>
                    </a:cubicBezTo>
                    <a:lnTo>
                      <a:pt x="6051" y="3838"/>
                    </a:lnTo>
                    <a:cubicBezTo>
                      <a:pt x="6038" y="3863"/>
                      <a:pt x="6112" y="3912"/>
                      <a:pt x="6133" y="3912"/>
                    </a:cubicBezTo>
                    <a:cubicBezTo>
                      <a:pt x="6135" y="3912"/>
                      <a:pt x="6137" y="3911"/>
                      <a:pt x="6138" y="3910"/>
                    </a:cubicBezTo>
                    <a:cubicBezTo>
                      <a:pt x="6138" y="3874"/>
                      <a:pt x="6131" y="3838"/>
                      <a:pt x="6109" y="3809"/>
                    </a:cubicBezTo>
                    <a:cubicBezTo>
                      <a:pt x="6103" y="3800"/>
                      <a:pt x="6097" y="3796"/>
                      <a:pt x="6089" y="3796"/>
                    </a:cubicBezTo>
                    <a:close/>
                    <a:moveTo>
                      <a:pt x="6580" y="3970"/>
                    </a:moveTo>
                    <a:cubicBezTo>
                      <a:pt x="6579" y="3970"/>
                      <a:pt x="6581" y="3973"/>
                      <a:pt x="6585" y="3982"/>
                    </a:cubicBezTo>
                    <a:lnTo>
                      <a:pt x="6585" y="3975"/>
                    </a:lnTo>
                    <a:cubicBezTo>
                      <a:pt x="6582" y="3972"/>
                      <a:pt x="6580" y="3970"/>
                      <a:pt x="6580" y="3970"/>
                    </a:cubicBezTo>
                    <a:close/>
                    <a:moveTo>
                      <a:pt x="7745" y="4112"/>
                    </a:moveTo>
                    <a:cubicBezTo>
                      <a:pt x="7702" y="4112"/>
                      <a:pt x="7662" y="4132"/>
                      <a:pt x="7667" y="4176"/>
                    </a:cubicBezTo>
                    <a:lnTo>
                      <a:pt x="7667" y="4184"/>
                    </a:lnTo>
                    <a:cubicBezTo>
                      <a:pt x="7681" y="4193"/>
                      <a:pt x="7701" y="4198"/>
                      <a:pt x="7722" y="4198"/>
                    </a:cubicBezTo>
                    <a:cubicBezTo>
                      <a:pt x="7766" y="4198"/>
                      <a:pt x="7814" y="4177"/>
                      <a:pt x="7818" y="4133"/>
                    </a:cubicBezTo>
                    <a:cubicBezTo>
                      <a:pt x="7799" y="4119"/>
                      <a:pt x="7772" y="4112"/>
                      <a:pt x="7745" y="4112"/>
                    </a:cubicBezTo>
                    <a:close/>
                    <a:moveTo>
                      <a:pt x="7883" y="4198"/>
                    </a:moveTo>
                    <a:lnTo>
                      <a:pt x="7847" y="4220"/>
                    </a:lnTo>
                    <a:cubicBezTo>
                      <a:pt x="7839" y="4224"/>
                      <a:pt x="7816" y="4228"/>
                      <a:pt x="7797" y="4228"/>
                    </a:cubicBezTo>
                    <a:cubicBezTo>
                      <a:pt x="7783" y="4228"/>
                      <a:pt x="7771" y="4226"/>
                      <a:pt x="7768" y="4220"/>
                    </a:cubicBezTo>
                    <a:cubicBezTo>
                      <a:pt x="7767" y="4218"/>
                      <a:pt x="7766" y="4217"/>
                      <a:pt x="7764" y="4217"/>
                    </a:cubicBezTo>
                    <a:cubicBezTo>
                      <a:pt x="7757" y="4217"/>
                      <a:pt x="7744" y="4249"/>
                      <a:pt x="7732" y="4249"/>
                    </a:cubicBezTo>
                    <a:cubicBezTo>
                      <a:pt x="7725" y="4255"/>
                      <a:pt x="7730" y="4279"/>
                      <a:pt x="7742" y="4279"/>
                    </a:cubicBezTo>
                    <a:cubicBezTo>
                      <a:pt x="7743" y="4279"/>
                      <a:pt x="7745" y="4278"/>
                      <a:pt x="7746" y="4277"/>
                    </a:cubicBezTo>
                    <a:cubicBezTo>
                      <a:pt x="7749" y="4277"/>
                      <a:pt x="7751" y="4276"/>
                      <a:pt x="7754" y="4276"/>
                    </a:cubicBezTo>
                    <a:cubicBezTo>
                      <a:pt x="7778" y="4276"/>
                      <a:pt x="7823" y="4302"/>
                      <a:pt x="7862" y="4328"/>
                    </a:cubicBezTo>
                    <a:cubicBezTo>
                      <a:pt x="7869" y="4285"/>
                      <a:pt x="7876" y="4241"/>
                      <a:pt x="7883" y="4198"/>
                    </a:cubicBezTo>
                    <a:close/>
                    <a:moveTo>
                      <a:pt x="7454" y="4111"/>
                    </a:moveTo>
                    <a:cubicBezTo>
                      <a:pt x="7417" y="4111"/>
                      <a:pt x="7343" y="4214"/>
                      <a:pt x="7357" y="4270"/>
                    </a:cubicBezTo>
                    <a:cubicBezTo>
                      <a:pt x="7366" y="4311"/>
                      <a:pt x="7378" y="4323"/>
                      <a:pt x="7387" y="4323"/>
                    </a:cubicBezTo>
                    <a:cubicBezTo>
                      <a:pt x="7393" y="4323"/>
                      <a:pt x="7397" y="4319"/>
                      <a:pt x="7400" y="4314"/>
                    </a:cubicBezTo>
                    <a:cubicBezTo>
                      <a:pt x="7401" y="4312"/>
                      <a:pt x="7403" y="4312"/>
                      <a:pt x="7406" y="4312"/>
                    </a:cubicBezTo>
                    <a:cubicBezTo>
                      <a:pt x="7421" y="4312"/>
                      <a:pt x="7460" y="4328"/>
                      <a:pt x="7472" y="4328"/>
                    </a:cubicBezTo>
                    <a:cubicBezTo>
                      <a:pt x="7475" y="4329"/>
                      <a:pt x="7477" y="4330"/>
                      <a:pt x="7479" y="4330"/>
                    </a:cubicBezTo>
                    <a:cubicBezTo>
                      <a:pt x="7486" y="4330"/>
                      <a:pt x="7484" y="4317"/>
                      <a:pt x="7472" y="4299"/>
                    </a:cubicBezTo>
                    <a:cubicBezTo>
                      <a:pt x="7458" y="4263"/>
                      <a:pt x="7465" y="4227"/>
                      <a:pt x="7487" y="4198"/>
                    </a:cubicBezTo>
                    <a:cubicBezTo>
                      <a:pt x="7501" y="4198"/>
                      <a:pt x="7487" y="4119"/>
                      <a:pt x="7458" y="4112"/>
                    </a:cubicBezTo>
                    <a:cubicBezTo>
                      <a:pt x="7457" y="4111"/>
                      <a:pt x="7455" y="4111"/>
                      <a:pt x="7454" y="4111"/>
                    </a:cubicBezTo>
                    <a:close/>
                    <a:moveTo>
                      <a:pt x="7262" y="3924"/>
                    </a:moveTo>
                    <a:cubicBezTo>
                      <a:pt x="7238" y="3924"/>
                      <a:pt x="7161" y="4091"/>
                      <a:pt x="7104" y="4119"/>
                    </a:cubicBezTo>
                    <a:cubicBezTo>
                      <a:pt x="7054" y="4155"/>
                      <a:pt x="7025" y="4220"/>
                      <a:pt x="7039" y="4285"/>
                    </a:cubicBezTo>
                    <a:cubicBezTo>
                      <a:pt x="7054" y="4306"/>
                      <a:pt x="7176" y="4321"/>
                      <a:pt x="7198" y="4335"/>
                    </a:cubicBezTo>
                    <a:cubicBezTo>
                      <a:pt x="7205" y="4342"/>
                      <a:pt x="7212" y="4345"/>
                      <a:pt x="7218" y="4345"/>
                    </a:cubicBezTo>
                    <a:cubicBezTo>
                      <a:pt x="7233" y="4345"/>
                      <a:pt x="7246" y="4333"/>
                      <a:pt x="7256" y="4328"/>
                    </a:cubicBezTo>
                    <a:cubicBezTo>
                      <a:pt x="7263" y="4328"/>
                      <a:pt x="7263" y="4321"/>
                      <a:pt x="7256" y="4314"/>
                    </a:cubicBezTo>
                    <a:cubicBezTo>
                      <a:pt x="7256" y="4314"/>
                      <a:pt x="7299" y="4263"/>
                      <a:pt x="7306" y="4234"/>
                    </a:cubicBezTo>
                    <a:cubicBezTo>
                      <a:pt x="7314" y="4198"/>
                      <a:pt x="7321" y="4155"/>
                      <a:pt x="7321" y="4126"/>
                    </a:cubicBezTo>
                    <a:cubicBezTo>
                      <a:pt x="7321" y="4097"/>
                      <a:pt x="7335" y="4018"/>
                      <a:pt x="7335" y="3996"/>
                    </a:cubicBezTo>
                    <a:cubicBezTo>
                      <a:pt x="7342" y="3982"/>
                      <a:pt x="7292" y="3931"/>
                      <a:pt x="7263" y="3924"/>
                    </a:cubicBezTo>
                    <a:cubicBezTo>
                      <a:pt x="7263" y="3924"/>
                      <a:pt x="7262" y="3924"/>
                      <a:pt x="7262" y="3924"/>
                    </a:cubicBezTo>
                    <a:close/>
                    <a:moveTo>
                      <a:pt x="6627" y="3964"/>
                    </a:moveTo>
                    <a:cubicBezTo>
                      <a:pt x="6623" y="3964"/>
                      <a:pt x="6608" y="3990"/>
                      <a:pt x="6596" y="3990"/>
                    </a:cubicBezTo>
                    <a:cubicBezTo>
                      <a:pt x="6595" y="3990"/>
                      <a:pt x="6593" y="3990"/>
                      <a:pt x="6592" y="3989"/>
                    </a:cubicBezTo>
                    <a:lnTo>
                      <a:pt x="6592" y="3989"/>
                    </a:lnTo>
                    <a:lnTo>
                      <a:pt x="6650" y="4032"/>
                    </a:lnTo>
                    <a:cubicBezTo>
                      <a:pt x="6708" y="4068"/>
                      <a:pt x="6809" y="4328"/>
                      <a:pt x="6830" y="4342"/>
                    </a:cubicBezTo>
                    <a:cubicBezTo>
                      <a:pt x="6833" y="4345"/>
                      <a:pt x="6835" y="4346"/>
                      <a:pt x="6838" y="4346"/>
                    </a:cubicBezTo>
                    <a:cubicBezTo>
                      <a:pt x="6859" y="4346"/>
                      <a:pt x="6886" y="4274"/>
                      <a:pt x="6874" y="4241"/>
                    </a:cubicBezTo>
                    <a:lnTo>
                      <a:pt x="6874" y="4241"/>
                    </a:lnTo>
                    <a:lnTo>
                      <a:pt x="6874" y="4256"/>
                    </a:lnTo>
                    <a:cubicBezTo>
                      <a:pt x="6845" y="4198"/>
                      <a:pt x="6801" y="4148"/>
                      <a:pt x="6751" y="4112"/>
                    </a:cubicBezTo>
                    <a:lnTo>
                      <a:pt x="6737" y="4083"/>
                    </a:lnTo>
                    <a:lnTo>
                      <a:pt x="6715" y="4047"/>
                    </a:lnTo>
                    <a:cubicBezTo>
                      <a:pt x="6693" y="4003"/>
                      <a:pt x="6636" y="3975"/>
                      <a:pt x="6628" y="3967"/>
                    </a:cubicBezTo>
                    <a:cubicBezTo>
                      <a:pt x="6628" y="3965"/>
                      <a:pt x="6628" y="3964"/>
                      <a:pt x="6627" y="3964"/>
                    </a:cubicBezTo>
                    <a:close/>
                    <a:moveTo>
                      <a:pt x="6966" y="4409"/>
                    </a:moveTo>
                    <a:cubicBezTo>
                      <a:pt x="6938" y="4409"/>
                      <a:pt x="6911" y="4422"/>
                      <a:pt x="6895" y="4443"/>
                    </a:cubicBezTo>
                    <a:cubicBezTo>
                      <a:pt x="6895" y="4458"/>
                      <a:pt x="7068" y="4487"/>
                      <a:pt x="7126" y="4508"/>
                    </a:cubicBezTo>
                    <a:cubicBezTo>
                      <a:pt x="7162" y="4517"/>
                      <a:pt x="7189" y="4523"/>
                      <a:pt x="7203" y="4523"/>
                    </a:cubicBezTo>
                    <a:cubicBezTo>
                      <a:pt x="7212" y="4523"/>
                      <a:pt x="7215" y="4521"/>
                      <a:pt x="7213" y="4515"/>
                    </a:cubicBezTo>
                    <a:cubicBezTo>
                      <a:pt x="7198" y="4508"/>
                      <a:pt x="7039" y="4429"/>
                      <a:pt x="6996" y="4414"/>
                    </a:cubicBezTo>
                    <a:cubicBezTo>
                      <a:pt x="6987" y="4411"/>
                      <a:pt x="6976" y="4409"/>
                      <a:pt x="6966" y="4409"/>
                    </a:cubicBezTo>
                    <a:close/>
                    <a:moveTo>
                      <a:pt x="5022" y="4679"/>
                    </a:moveTo>
                    <a:cubicBezTo>
                      <a:pt x="5012" y="4679"/>
                      <a:pt x="4989" y="4710"/>
                      <a:pt x="4984" y="4732"/>
                    </a:cubicBezTo>
                    <a:cubicBezTo>
                      <a:pt x="4977" y="4761"/>
                      <a:pt x="4890" y="4818"/>
                      <a:pt x="4876" y="4840"/>
                    </a:cubicBezTo>
                    <a:cubicBezTo>
                      <a:pt x="4854" y="4883"/>
                      <a:pt x="4847" y="4919"/>
                      <a:pt x="4847" y="4963"/>
                    </a:cubicBezTo>
                    <a:cubicBezTo>
                      <a:pt x="4847" y="4999"/>
                      <a:pt x="4840" y="5028"/>
                      <a:pt x="4832" y="5056"/>
                    </a:cubicBezTo>
                    <a:cubicBezTo>
                      <a:pt x="4832" y="5107"/>
                      <a:pt x="4840" y="5157"/>
                      <a:pt x="4854" y="5208"/>
                    </a:cubicBezTo>
                    <a:cubicBezTo>
                      <a:pt x="4854" y="5237"/>
                      <a:pt x="4919" y="5258"/>
                      <a:pt x="4933" y="5258"/>
                    </a:cubicBezTo>
                    <a:cubicBezTo>
                      <a:pt x="4970" y="5222"/>
                      <a:pt x="4998" y="5179"/>
                      <a:pt x="5013" y="5129"/>
                    </a:cubicBezTo>
                    <a:cubicBezTo>
                      <a:pt x="5020" y="5100"/>
                      <a:pt x="5020" y="5064"/>
                      <a:pt x="5027" y="5035"/>
                    </a:cubicBezTo>
                    <a:cubicBezTo>
                      <a:pt x="5027" y="5013"/>
                      <a:pt x="5027" y="4999"/>
                      <a:pt x="5042" y="4984"/>
                    </a:cubicBezTo>
                    <a:cubicBezTo>
                      <a:pt x="5056" y="4963"/>
                      <a:pt x="5063" y="4941"/>
                      <a:pt x="5063" y="4912"/>
                    </a:cubicBezTo>
                    <a:cubicBezTo>
                      <a:pt x="5056" y="4840"/>
                      <a:pt x="5042" y="4761"/>
                      <a:pt x="5027" y="4689"/>
                    </a:cubicBezTo>
                    <a:cubicBezTo>
                      <a:pt x="5027" y="4682"/>
                      <a:pt x="5025" y="4679"/>
                      <a:pt x="5022" y="4679"/>
                    </a:cubicBezTo>
                    <a:close/>
                    <a:moveTo>
                      <a:pt x="6304" y="475"/>
                    </a:moveTo>
                    <a:cubicBezTo>
                      <a:pt x="6286" y="475"/>
                      <a:pt x="6252" y="494"/>
                      <a:pt x="6246" y="513"/>
                    </a:cubicBezTo>
                    <a:cubicBezTo>
                      <a:pt x="6246" y="541"/>
                      <a:pt x="6167" y="556"/>
                      <a:pt x="6160" y="570"/>
                    </a:cubicBezTo>
                    <a:cubicBezTo>
                      <a:pt x="6152" y="582"/>
                      <a:pt x="6141" y="588"/>
                      <a:pt x="6130" y="588"/>
                    </a:cubicBezTo>
                    <a:cubicBezTo>
                      <a:pt x="6121" y="588"/>
                      <a:pt x="6112" y="584"/>
                      <a:pt x="6102" y="577"/>
                    </a:cubicBezTo>
                    <a:cubicBezTo>
                      <a:pt x="6101" y="577"/>
                      <a:pt x="6100" y="577"/>
                      <a:pt x="6098" y="577"/>
                    </a:cubicBezTo>
                    <a:cubicBezTo>
                      <a:pt x="6082" y="577"/>
                      <a:pt x="6019" y="607"/>
                      <a:pt x="5986" y="614"/>
                    </a:cubicBezTo>
                    <a:cubicBezTo>
                      <a:pt x="5943" y="621"/>
                      <a:pt x="5907" y="635"/>
                      <a:pt x="5871" y="650"/>
                    </a:cubicBezTo>
                    <a:cubicBezTo>
                      <a:pt x="5842" y="671"/>
                      <a:pt x="5821" y="686"/>
                      <a:pt x="5806" y="715"/>
                    </a:cubicBezTo>
                    <a:cubicBezTo>
                      <a:pt x="5792" y="736"/>
                      <a:pt x="5763" y="751"/>
                      <a:pt x="5741" y="758"/>
                    </a:cubicBezTo>
                    <a:cubicBezTo>
                      <a:pt x="5727" y="765"/>
                      <a:pt x="5727" y="830"/>
                      <a:pt x="5748" y="844"/>
                    </a:cubicBezTo>
                    <a:cubicBezTo>
                      <a:pt x="5752" y="846"/>
                      <a:pt x="5754" y="846"/>
                      <a:pt x="5753" y="846"/>
                    </a:cubicBezTo>
                    <a:cubicBezTo>
                      <a:pt x="5750" y="846"/>
                      <a:pt x="5708" y="834"/>
                      <a:pt x="5691" y="823"/>
                    </a:cubicBezTo>
                    <a:cubicBezTo>
                      <a:pt x="5687" y="821"/>
                      <a:pt x="5683" y="820"/>
                      <a:pt x="5679" y="820"/>
                    </a:cubicBezTo>
                    <a:cubicBezTo>
                      <a:pt x="5656" y="820"/>
                      <a:pt x="5639" y="854"/>
                      <a:pt x="5633" y="866"/>
                    </a:cubicBezTo>
                    <a:cubicBezTo>
                      <a:pt x="5631" y="869"/>
                      <a:pt x="5629" y="871"/>
                      <a:pt x="5626" y="871"/>
                    </a:cubicBezTo>
                    <a:cubicBezTo>
                      <a:pt x="5615" y="871"/>
                      <a:pt x="5599" y="854"/>
                      <a:pt x="5604" y="837"/>
                    </a:cubicBezTo>
                    <a:cubicBezTo>
                      <a:pt x="5604" y="822"/>
                      <a:pt x="5570" y="810"/>
                      <a:pt x="5549" y="810"/>
                    </a:cubicBezTo>
                    <a:cubicBezTo>
                      <a:pt x="5541" y="810"/>
                      <a:pt x="5534" y="811"/>
                      <a:pt x="5532" y="815"/>
                    </a:cubicBezTo>
                    <a:cubicBezTo>
                      <a:pt x="5530" y="819"/>
                      <a:pt x="5527" y="820"/>
                      <a:pt x="5522" y="820"/>
                    </a:cubicBezTo>
                    <a:cubicBezTo>
                      <a:pt x="5506" y="820"/>
                      <a:pt x="5478" y="807"/>
                      <a:pt x="5467" y="801"/>
                    </a:cubicBezTo>
                    <a:cubicBezTo>
                      <a:pt x="5467" y="801"/>
                      <a:pt x="5466" y="801"/>
                      <a:pt x="5465" y="801"/>
                    </a:cubicBezTo>
                    <a:cubicBezTo>
                      <a:pt x="5446" y="801"/>
                      <a:pt x="5372" y="874"/>
                      <a:pt x="5345" y="895"/>
                    </a:cubicBezTo>
                    <a:cubicBezTo>
                      <a:pt x="5296" y="925"/>
                      <a:pt x="5243" y="940"/>
                      <a:pt x="5194" y="940"/>
                    </a:cubicBezTo>
                    <a:cubicBezTo>
                      <a:pt x="5184" y="940"/>
                      <a:pt x="5174" y="939"/>
                      <a:pt x="5164" y="938"/>
                    </a:cubicBezTo>
                    <a:cubicBezTo>
                      <a:pt x="5162" y="937"/>
                      <a:pt x="5159" y="936"/>
                      <a:pt x="5157" y="936"/>
                    </a:cubicBezTo>
                    <a:cubicBezTo>
                      <a:pt x="5132" y="936"/>
                      <a:pt x="5116" y="996"/>
                      <a:pt x="5135" y="1003"/>
                    </a:cubicBezTo>
                    <a:lnTo>
                      <a:pt x="5042" y="1003"/>
                    </a:lnTo>
                    <a:cubicBezTo>
                      <a:pt x="4977" y="1017"/>
                      <a:pt x="4912" y="1039"/>
                      <a:pt x="4854" y="1075"/>
                    </a:cubicBezTo>
                    <a:cubicBezTo>
                      <a:pt x="4847" y="1080"/>
                      <a:pt x="4839" y="1082"/>
                      <a:pt x="4831" y="1082"/>
                    </a:cubicBezTo>
                    <a:cubicBezTo>
                      <a:pt x="4816" y="1082"/>
                      <a:pt x="4804" y="1073"/>
                      <a:pt x="4804" y="1054"/>
                    </a:cubicBezTo>
                    <a:cubicBezTo>
                      <a:pt x="4804" y="1039"/>
                      <a:pt x="4753" y="1025"/>
                      <a:pt x="4739" y="1017"/>
                    </a:cubicBezTo>
                    <a:cubicBezTo>
                      <a:pt x="4738" y="1017"/>
                      <a:pt x="4738" y="1017"/>
                      <a:pt x="4738" y="1017"/>
                    </a:cubicBezTo>
                    <a:cubicBezTo>
                      <a:pt x="4729" y="1017"/>
                      <a:pt x="4702" y="1105"/>
                      <a:pt x="4681" y="1126"/>
                    </a:cubicBezTo>
                    <a:cubicBezTo>
                      <a:pt x="4679" y="1127"/>
                      <a:pt x="4677" y="1127"/>
                      <a:pt x="4674" y="1127"/>
                    </a:cubicBezTo>
                    <a:cubicBezTo>
                      <a:pt x="4648" y="1127"/>
                      <a:pt x="4619" y="1052"/>
                      <a:pt x="4573" y="1032"/>
                    </a:cubicBezTo>
                    <a:cubicBezTo>
                      <a:pt x="4515" y="1017"/>
                      <a:pt x="4429" y="967"/>
                      <a:pt x="4400" y="960"/>
                    </a:cubicBezTo>
                    <a:cubicBezTo>
                      <a:pt x="4364" y="938"/>
                      <a:pt x="4335" y="916"/>
                      <a:pt x="4313" y="888"/>
                    </a:cubicBezTo>
                    <a:cubicBezTo>
                      <a:pt x="4277" y="866"/>
                      <a:pt x="4241" y="859"/>
                      <a:pt x="4205" y="859"/>
                    </a:cubicBezTo>
                    <a:cubicBezTo>
                      <a:pt x="4162" y="873"/>
                      <a:pt x="4118" y="888"/>
                      <a:pt x="4082" y="916"/>
                    </a:cubicBezTo>
                    <a:cubicBezTo>
                      <a:pt x="4068" y="931"/>
                      <a:pt x="4032" y="931"/>
                      <a:pt x="4025" y="938"/>
                    </a:cubicBezTo>
                    <a:cubicBezTo>
                      <a:pt x="4017" y="945"/>
                      <a:pt x="3931" y="1025"/>
                      <a:pt x="3902" y="1054"/>
                    </a:cubicBezTo>
                    <a:cubicBezTo>
                      <a:pt x="3859" y="1104"/>
                      <a:pt x="3823" y="1154"/>
                      <a:pt x="3794" y="1212"/>
                    </a:cubicBezTo>
                    <a:cubicBezTo>
                      <a:pt x="3779" y="1234"/>
                      <a:pt x="3758" y="1241"/>
                      <a:pt x="3736" y="1248"/>
                    </a:cubicBezTo>
                    <a:cubicBezTo>
                      <a:pt x="3722" y="1248"/>
                      <a:pt x="3715" y="1277"/>
                      <a:pt x="3715" y="1284"/>
                    </a:cubicBezTo>
                    <a:cubicBezTo>
                      <a:pt x="3715" y="1299"/>
                      <a:pt x="3621" y="1349"/>
                      <a:pt x="3606" y="1392"/>
                    </a:cubicBezTo>
                    <a:cubicBezTo>
                      <a:pt x="3606" y="1450"/>
                      <a:pt x="3606" y="1515"/>
                      <a:pt x="3621" y="1573"/>
                    </a:cubicBezTo>
                    <a:cubicBezTo>
                      <a:pt x="3621" y="1609"/>
                      <a:pt x="3657" y="1681"/>
                      <a:pt x="3678" y="1681"/>
                    </a:cubicBezTo>
                    <a:cubicBezTo>
                      <a:pt x="3707" y="1681"/>
                      <a:pt x="3693" y="1739"/>
                      <a:pt x="3686" y="1753"/>
                    </a:cubicBezTo>
                    <a:cubicBezTo>
                      <a:pt x="3678" y="1775"/>
                      <a:pt x="3707" y="1789"/>
                      <a:pt x="3700" y="1804"/>
                    </a:cubicBezTo>
                    <a:cubicBezTo>
                      <a:pt x="3700" y="1818"/>
                      <a:pt x="3635" y="1840"/>
                      <a:pt x="3614" y="1847"/>
                    </a:cubicBezTo>
                    <a:cubicBezTo>
                      <a:pt x="3585" y="1861"/>
                      <a:pt x="3563" y="1890"/>
                      <a:pt x="3556" y="1919"/>
                    </a:cubicBezTo>
                    <a:cubicBezTo>
                      <a:pt x="3556" y="1933"/>
                      <a:pt x="3484" y="1941"/>
                      <a:pt x="3462" y="1962"/>
                    </a:cubicBezTo>
                    <a:cubicBezTo>
                      <a:pt x="3469" y="1948"/>
                      <a:pt x="3477" y="1926"/>
                      <a:pt x="3484" y="1919"/>
                    </a:cubicBezTo>
                    <a:cubicBezTo>
                      <a:pt x="3491" y="1890"/>
                      <a:pt x="3484" y="1869"/>
                      <a:pt x="3469" y="1847"/>
                    </a:cubicBezTo>
                    <a:cubicBezTo>
                      <a:pt x="3455" y="1840"/>
                      <a:pt x="3455" y="1724"/>
                      <a:pt x="3440" y="1695"/>
                    </a:cubicBezTo>
                    <a:cubicBezTo>
                      <a:pt x="3419" y="1667"/>
                      <a:pt x="3397" y="1645"/>
                      <a:pt x="3368" y="1623"/>
                    </a:cubicBezTo>
                    <a:cubicBezTo>
                      <a:pt x="3361" y="1616"/>
                      <a:pt x="3376" y="1580"/>
                      <a:pt x="3383" y="1573"/>
                    </a:cubicBezTo>
                    <a:cubicBezTo>
                      <a:pt x="3388" y="1562"/>
                      <a:pt x="3355" y="1556"/>
                      <a:pt x="3331" y="1556"/>
                    </a:cubicBezTo>
                    <a:cubicBezTo>
                      <a:pt x="3322" y="1556"/>
                      <a:pt x="3315" y="1556"/>
                      <a:pt x="3311" y="1558"/>
                    </a:cubicBezTo>
                    <a:cubicBezTo>
                      <a:pt x="3296" y="1566"/>
                      <a:pt x="3289" y="1681"/>
                      <a:pt x="3282" y="1717"/>
                    </a:cubicBezTo>
                    <a:cubicBezTo>
                      <a:pt x="3282" y="1746"/>
                      <a:pt x="3296" y="1775"/>
                      <a:pt x="3318" y="1796"/>
                    </a:cubicBezTo>
                    <a:cubicBezTo>
                      <a:pt x="3332" y="1796"/>
                      <a:pt x="3325" y="1854"/>
                      <a:pt x="3303" y="1854"/>
                    </a:cubicBezTo>
                    <a:cubicBezTo>
                      <a:pt x="3282" y="1861"/>
                      <a:pt x="3267" y="1941"/>
                      <a:pt x="3275" y="1962"/>
                    </a:cubicBezTo>
                    <a:cubicBezTo>
                      <a:pt x="3289" y="1977"/>
                      <a:pt x="3260" y="2020"/>
                      <a:pt x="3246" y="2027"/>
                    </a:cubicBezTo>
                    <a:cubicBezTo>
                      <a:pt x="3243" y="2030"/>
                      <a:pt x="3252" y="2030"/>
                      <a:pt x="3266" y="2030"/>
                    </a:cubicBezTo>
                    <a:cubicBezTo>
                      <a:pt x="3295" y="2030"/>
                      <a:pt x="3344" y="2027"/>
                      <a:pt x="3368" y="2027"/>
                    </a:cubicBezTo>
                    <a:cubicBezTo>
                      <a:pt x="3412" y="2027"/>
                      <a:pt x="3448" y="2042"/>
                      <a:pt x="3440" y="2049"/>
                    </a:cubicBezTo>
                    <a:cubicBezTo>
                      <a:pt x="3440" y="2049"/>
                      <a:pt x="3361" y="2063"/>
                      <a:pt x="3347" y="2078"/>
                    </a:cubicBezTo>
                    <a:cubicBezTo>
                      <a:pt x="3332" y="2099"/>
                      <a:pt x="3282" y="2135"/>
                      <a:pt x="3275" y="2150"/>
                    </a:cubicBezTo>
                    <a:cubicBezTo>
                      <a:pt x="3260" y="2164"/>
                      <a:pt x="3289" y="2193"/>
                      <a:pt x="3311" y="2193"/>
                    </a:cubicBezTo>
                    <a:cubicBezTo>
                      <a:pt x="3312" y="2193"/>
                      <a:pt x="3313" y="2193"/>
                      <a:pt x="3314" y="2193"/>
                    </a:cubicBezTo>
                    <a:cubicBezTo>
                      <a:pt x="3335" y="2193"/>
                      <a:pt x="3362" y="2266"/>
                      <a:pt x="3376" y="2280"/>
                    </a:cubicBezTo>
                    <a:cubicBezTo>
                      <a:pt x="3397" y="2294"/>
                      <a:pt x="3383" y="2337"/>
                      <a:pt x="3376" y="2345"/>
                    </a:cubicBezTo>
                    <a:cubicBezTo>
                      <a:pt x="3374" y="2348"/>
                      <a:pt x="3365" y="2350"/>
                      <a:pt x="3353" y="2350"/>
                    </a:cubicBezTo>
                    <a:cubicBezTo>
                      <a:pt x="3326" y="2350"/>
                      <a:pt x="3281" y="2343"/>
                      <a:pt x="3247" y="2343"/>
                    </a:cubicBezTo>
                    <a:cubicBezTo>
                      <a:pt x="3238" y="2343"/>
                      <a:pt x="3231" y="2343"/>
                      <a:pt x="3224" y="2345"/>
                    </a:cubicBezTo>
                    <a:cubicBezTo>
                      <a:pt x="3188" y="2352"/>
                      <a:pt x="3138" y="2438"/>
                      <a:pt x="3138" y="2467"/>
                    </a:cubicBezTo>
                    <a:cubicBezTo>
                      <a:pt x="3138" y="2518"/>
                      <a:pt x="3138" y="2568"/>
                      <a:pt x="3145" y="2619"/>
                    </a:cubicBezTo>
                    <a:cubicBezTo>
                      <a:pt x="3152" y="2640"/>
                      <a:pt x="3239" y="2655"/>
                      <a:pt x="3253" y="2669"/>
                    </a:cubicBezTo>
                    <a:cubicBezTo>
                      <a:pt x="3258" y="2674"/>
                      <a:pt x="3272" y="2676"/>
                      <a:pt x="3289" y="2676"/>
                    </a:cubicBezTo>
                    <a:cubicBezTo>
                      <a:pt x="3307" y="2676"/>
                      <a:pt x="3328" y="2674"/>
                      <a:pt x="3343" y="2674"/>
                    </a:cubicBezTo>
                    <a:cubicBezTo>
                      <a:pt x="3351" y="2674"/>
                      <a:pt x="3358" y="2675"/>
                      <a:pt x="3361" y="2676"/>
                    </a:cubicBezTo>
                    <a:cubicBezTo>
                      <a:pt x="3362" y="2677"/>
                      <a:pt x="3362" y="2677"/>
                      <a:pt x="3363" y="2677"/>
                    </a:cubicBezTo>
                    <a:cubicBezTo>
                      <a:pt x="3380" y="2677"/>
                      <a:pt x="3434" y="2596"/>
                      <a:pt x="3440" y="2561"/>
                    </a:cubicBezTo>
                    <a:cubicBezTo>
                      <a:pt x="3455" y="2518"/>
                      <a:pt x="3534" y="2446"/>
                      <a:pt x="3556" y="2417"/>
                    </a:cubicBezTo>
                    <a:cubicBezTo>
                      <a:pt x="3570" y="2388"/>
                      <a:pt x="3664" y="2388"/>
                      <a:pt x="3686" y="2373"/>
                    </a:cubicBezTo>
                    <a:cubicBezTo>
                      <a:pt x="3687" y="2372"/>
                      <a:pt x="3689" y="2372"/>
                      <a:pt x="3690" y="2372"/>
                    </a:cubicBezTo>
                    <a:cubicBezTo>
                      <a:pt x="3705" y="2372"/>
                      <a:pt x="3694" y="2449"/>
                      <a:pt x="3707" y="2489"/>
                    </a:cubicBezTo>
                    <a:cubicBezTo>
                      <a:pt x="3711" y="2510"/>
                      <a:pt x="3734" y="2521"/>
                      <a:pt x="3755" y="2521"/>
                    </a:cubicBezTo>
                    <a:cubicBezTo>
                      <a:pt x="3776" y="2521"/>
                      <a:pt x="3794" y="2510"/>
                      <a:pt x="3787" y="2489"/>
                    </a:cubicBezTo>
                    <a:cubicBezTo>
                      <a:pt x="3781" y="2456"/>
                      <a:pt x="3792" y="2440"/>
                      <a:pt x="3798" y="2440"/>
                    </a:cubicBezTo>
                    <a:cubicBezTo>
                      <a:pt x="3800" y="2440"/>
                      <a:pt x="3801" y="2442"/>
                      <a:pt x="3801" y="2446"/>
                    </a:cubicBezTo>
                    <a:cubicBezTo>
                      <a:pt x="3808" y="2460"/>
                      <a:pt x="3895" y="2496"/>
                      <a:pt x="3902" y="2518"/>
                    </a:cubicBezTo>
                    <a:cubicBezTo>
                      <a:pt x="3916" y="2539"/>
                      <a:pt x="3916" y="2590"/>
                      <a:pt x="3895" y="2590"/>
                    </a:cubicBezTo>
                    <a:cubicBezTo>
                      <a:pt x="3880" y="2590"/>
                      <a:pt x="3880" y="2647"/>
                      <a:pt x="3895" y="2655"/>
                    </a:cubicBezTo>
                    <a:cubicBezTo>
                      <a:pt x="3896" y="2655"/>
                      <a:pt x="3897" y="2655"/>
                      <a:pt x="3898" y="2655"/>
                    </a:cubicBezTo>
                    <a:cubicBezTo>
                      <a:pt x="3919" y="2655"/>
                      <a:pt x="3946" y="2589"/>
                      <a:pt x="3967" y="2583"/>
                    </a:cubicBezTo>
                    <a:cubicBezTo>
                      <a:pt x="3989" y="2568"/>
                      <a:pt x="4003" y="2525"/>
                      <a:pt x="3996" y="2525"/>
                    </a:cubicBezTo>
                    <a:cubicBezTo>
                      <a:pt x="3984" y="2519"/>
                      <a:pt x="4002" y="2493"/>
                      <a:pt x="4017" y="2493"/>
                    </a:cubicBezTo>
                    <a:cubicBezTo>
                      <a:pt x="4020" y="2493"/>
                      <a:pt x="4022" y="2494"/>
                      <a:pt x="4025" y="2496"/>
                    </a:cubicBezTo>
                    <a:cubicBezTo>
                      <a:pt x="4003" y="2446"/>
                      <a:pt x="3974" y="2409"/>
                      <a:pt x="3945" y="2373"/>
                    </a:cubicBezTo>
                    <a:cubicBezTo>
                      <a:pt x="3932" y="2360"/>
                      <a:pt x="3927" y="2354"/>
                      <a:pt x="3928" y="2354"/>
                    </a:cubicBezTo>
                    <a:lnTo>
                      <a:pt x="3928" y="2354"/>
                    </a:lnTo>
                    <a:cubicBezTo>
                      <a:pt x="3931" y="2354"/>
                      <a:pt x="3955" y="2373"/>
                      <a:pt x="3996" y="2409"/>
                    </a:cubicBezTo>
                    <a:lnTo>
                      <a:pt x="4046" y="2474"/>
                    </a:lnTo>
                    <a:cubicBezTo>
                      <a:pt x="4054" y="2482"/>
                      <a:pt x="4068" y="2518"/>
                      <a:pt x="4075" y="2532"/>
                    </a:cubicBezTo>
                    <a:lnTo>
                      <a:pt x="4082" y="2546"/>
                    </a:lnTo>
                    <a:cubicBezTo>
                      <a:pt x="4097" y="2583"/>
                      <a:pt x="4097" y="2619"/>
                      <a:pt x="4097" y="2647"/>
                    </a:cubicBezTo>
                    <a:cubicBezTo>
                      <a:pt x="4111" y="2676"/>
                      <a:pt x="4133" y="2691"/>
                      <a:pt x="4155" y="2698"/>
                    </a:cubicBezTo>
                    <a:cubicBezTo>
                      <a:pt x="4183" y="2698"/>
                      <a:pt x="4198" y="2705"/>
                      <a:pt x="4191" y="2712"/>
                    </a:cubicBezTo>
                    <a:cubicBezTo>
                      <a:pt x="4191" y="2712"/>
                      <a:pt x="4205" y="2756"/>
                      <a:pt x="4227" y="2756"/>
                    </a:cubicBezTo>
                    <a:cubicBezTo>
                      <a:pt x="4248" y="2756"/>
                      <a:pt x="4255" y="2698"/>
                      <a:pt x="4234" y="2698"/>
                    </a:cubicBezTo>
                    <a:cubicBezTo>
                      <a:pt x="4212" y="2698"/>
                      <a:pt x="4219" y="2611"/>
                      <a:pt x="4212" y="2583"/>
                    </a:cubicBezTo>
                    <a:cubicBezTo>
                      <a:pt x="4212" y="2546"/>
                      <a:pt x="4234" y="2518"/>
                      <a:pt x="4241" y="2518"/>
                    </a:cubicBezTo>
                    <a:cubicBezTo>
                      <a:pt x="4248" y="2518"/>
                      <a:pt x="4241" y="2590"/>
                      <a:pt x="4241" y="2604"/>
                    </a:cubicBezTo>
                    <a:cubicBezTo>
                      <a:pt x="4241" y="2633"/>
                      <a:pt x="4248" y="2655"/>
                      <a:pt x="4255" y="2676"/>
                    </a:cubicBezTo>
                    <a:lnTo>
                      <a:pt x="4284" y="2698"/>
                    </a:lnTo>
                    <a:lnTo>
                      <a:pt x="4328" y="2734"/>
                    </a:lnTo>
                    <a:cubicBezTo>
                      <a:pt x="4353" y="2726"/>
                      <a:pt x="4381" y="2723"/>
                      <a:pt x="4408" y="2723"/>
                    </a:cubicBezTo>
                    <a:cubicBezTo>
                      <a:pt x="4457" y="2723"/>
                      <a:pt x="4498" y="2734"/>
                      <a:pt x="4493" y="2748"/>
                    </a:cubicBezTo>
                    <a:cubicBezTo>
                      <a:pt x="4493" y="2755"/>
                      <a:pt x="4505" y="2758"/>
                      <a:pt x="4518" y="2758"/>
                    </a:cubicBezTo>
                    <a:cubicBezTo>
                      <a:pt x="4534" y="2758"/>
                      <a:pt x="4551" y="2753"/>
                      <a:pt x="4551" y="2741"/>
                    </a:cubicBezTo>
                    <a:cubicBezTo>
                      <a:pt x="4553" y="2732"/>
                      <a:pt x="4555" y="2729"/>
                      <a:pt x="4556" y="2729"/>
                    </a:cubicBezTo>
                    <a:cubicBezTo>
                      <a:pt x="4558" y="2729"/>
                      <a:pt x="4558" y="2746"/>
                      <a:pt x="4558" y="2756"/>
                    </a:cubicBezTo>
                    <a:cubicBezTo>
                      <a:pt x="4558" y="2777"/>
                      <a:pt x="4508" y="2835"/>
                      <a:pt x="4501" y="2864"/>
                    </a:cubicBezTo>
                    <a:cubicBezTo>
                      <a:pt x="4498" y="2878"/>
                      <a:pt x="4469" y="2884"/>
                      <a:pt x="4431" y="2884"/>
                    </a:cubicBezTo>
                    <a:cubicBezTo>
                      <a:pt x="4375" y="2884"/>
                      <a:pt x="4298" y="2872"/>
                      <a:pt x="4255" y="2864"/>
                    </a:cubicBezTo>
                    <a:cubicBezTo>
                      <a:pt x="4248" y="2863"/>
                      <a:pt x="4240" y="2863"/>
                      <a:pt x="4231" y="2863"/>
                    </a:cubicBezTo>
                    <a:cubicBezTo>
                      <a:pt x="4161" y="2863"/>
                      <a:pt x="4075" y="2888"/>
                      <a:pt x="4075" y="2907"/>
                    </a:cubicBezTo>
                    <a:cubicBezTo>
                      <a:pt x="4075" y="2910"/>
                      <a:pt x="4073" y="2911"/>
                      <a:pt x="4070" y="2911"/>
                    </a:cubicBezTo>
                    <a:cubicBezTo>
                      <a:pt x="4047" y="2911"/>
                      <a:pt x="3953" y="2854"/>
                      <a:pt x="3909" y="2835"/>
                    </a:cubicBezTo>
                    <a:cubicBezTo>
                      <a:pt x="3859" y="2813"/>
                      <a:pt x="3816" y="2734"/>
                      <a:pt x="3801" y="2727"/>
                    </a:cubicBezTo>
                    <a:cubicBezTo>
                      <a:pt x="3794" y="2720"/>
                      <a:pt x="3816" y="2691"/>
                      <a:pt x="3801" y="2676"/>
                    </a:cubicBezTo>
                    <a:cubicBezTo>
                      <a:pt x="3797" y="2667"/>
                      <a:pt x="3754" y="2661"/>
                      <a:pt x="3713" y="2661"/>
                    </a:cubicBezTo>
                    <a:cubicBezTo>
                      <a:pt x="3688" y="2661"/>
                      <a:pt x="3663" y="2664"/>
                      <a:pt x="3650" y="2669"/>
                    </a:cubicBezTo>
                    <a:cubicBezTo>
                      <a:pt x="3614" y="2684"/>
                      <a:pt x="3440" y="2698"/>
                      <a:pt x="3397" y="2720"/>
                    </a:cubicBezTo>
                    <a:cubicBezTo>
                      <a:pt x="3379" y="2727"/>
                      <a:pt x="3359" y="2730"/>
                      <a:pt x="3339" y="2730"/>
                    </a:cubicBezTo>
                    <a:cubicBezTo>
                      <a:pt x="3318" y="2730"/>
                      <a:pt x="3296" y="2727"/>
                      <a:pt x="3275" y="2720"/>
                    </a:cubicBezTo>
                    <a:cubicBezTo>
                      <a:pt x="3253" y="2720"/>
                      <a:pt x="3210" y="2770"/>
                      <a:pt x="3181" y="2784"/>
                    </a:cubicBezTo>
                    <a:cubicBezTo>
                      <a:pt x="3145" y="2835"/>
                      <a:pt x="3123" y="2900"/>
                      <a:pt x="3116" y="2965"/>
                    </a:cubicBezTo>
                    <a:lnTo>
                      <a:pt x="3087" y="3022"/>
                    </a:lnTo>
                    <a:lnTo>
                      <a:pt x="3065" y="3066"/>
                    </a:lnTo>
                    <a:cubicBezTo>
                      <a:pt x="3008" y="3131"/>
                      <a:pt x="2957" y="3203"/>
                      <a:pt x="2921" y="3282"/>
                    </a:cubicBezTo>
                    <a:cubicBezTo>
                      <a:pt x="2900" y="3390"/>
                      <a:pt x="2892" y="3491"/>
                      <a:pt x="2892" y="3599"/>
                    </a:cubicBezTo>
                    <a:cubicBezTo>
                      <a:pt x="2907" y="3686"/>
                      <a:pt x="2936" y="3780"/>
                      <a:pt x="2972" y="3859"/>
                    </a:cubicBezTo>
                    <a:cubicBezTo>
                      <a:pt x="3015" y="3924"/>
                      <a:pt x="3073" y="3975"/>
                      <a:pt x="3130" y="4018"/>
                    </a:cubicBezTo>
                    <a:cubicBezTo>
                      <a:pt x="3195" y="4032"/>
                      <a:pt x="3260" y="4039"/>
                      <a:pt x="3325" y="4039"/>
                    </a:cubicBezTo>
                    <a:cubicBezTo>
                      <a:pt x="3368" y="4032"/>
                      <a:pt x="3404" y="4003"/>
                      <a:pt x="3419" y="3960"/>
                    </a:cubicBezTo>
                    <a:lnTo>
                      <a:pt x="3477" y="3967"/>
                    </a:lnTo>
                    <a:lnTo>
                      <a:pt x="3498" y="3967"/>
                    </a:lnTo>
                    <a:cubicBezTo>
                      <a:pt x="3498" y="3996"/>
                      <a:pt x="3585" y="4025"/>
                      <a:pt x="3606" y="4032"/>
                    </a:cubicBezTo>
                    <a:cubicBezTo>
                      <a:pt x="3621" y="4036"/>
                      <a:pt x="3635" y="4038"/>
                      <a:pt x="3650" y="4038"/>
                    </a:cubicBezTo>
                    <a:cubicBezTo>
                      <a:pt x="3664" y="4038"/>
                      <a:pt x="3678" y="4036"/>
                      <a:pt x="3693" y="4032"/>
                    </a:cubicBezTo>
                    <a:cubicBezTo>
                      <a:pt x="3707" y="4032"/>
                      <a:pt x="3729" y="4176"/>
                      <a:pt x="3715" y="4213"/>
                    </a:cubicBezTo>
                    <a:cubicBezTo>
                      <a:pt x="3722" y="4292"/>
                      <a:pt x="3736" y="4371"/>
                      <a:pt x="3758" y="4451"/>
                    </a:cubicBezTo>
                    <a:cubicBezTo>
                      <a:pt x="3772" y="4494"/>
                      <a:pt x="3823" y="4616"/>
                      <a:pt x="3823" y="4660"/>
                    </a:cubicBezTo>
                    <a:cubicBezTo>
                      <a:pt x="3816" y="4739"/>
                      <a:pt x="3808" y="4818"/>
                      <a:pt x="3787" y="4898"/>
                    </a:cubicBezTo>
                    <a:cubicBezTo>
                      <a:pt x="3808" y="4984"/>
                      <a:pt x="3830" y="5064"/>
                      <a:pt x="3873" y="5143"/>
                    </a:cubicBezTo>
                    <a:cubicBezTo>
                      <a:pt x="3888" y="5201"/>
                      <a:pt x="3902" y="5258"/>
                      <a:pt x="3902" y="5323"/>
                    </a:cubicBezTo>
                    <a:cubicBezTo>
                      <a:pt x="3902" y="5345"/>
                      <a:pt x="3981" y="5496"/>
                      <a:pt x="3996" y="5554"/>
                    </a:cubicBezTo>
                    <a:cubicBezTo>
                      <a:pt x="4005" y="5590"/>
                      <a:pt x="4088" y="5607"/>
                      <a:pt x="4163" y="5607"/>
                    </a:cubicBezTo>
                    <a:cubicBezTo>
                      <a:pt x="4207" y="5607"/>
                      <a:pt x="4248" y="5601"/>
                      <a:pt x="4270" y="5590"/>
                    </a:cubicBezTo>
                    <a:cubicBezTo>
                      <a:pt x="4328" y="5532"/>
                      <a:pt x="4378" y="5468"/>
                      <a:pt x="4436" y="5410"/>
                    </a:cubicBezTo>
                    <a:cubicBezTo>
                      <a:pt x="4457" y="5359"/>
                      <a:pt x="4479" y="5309"/>
                      <a:pt x="4486" y="5258"/>
                    </a:cubicBezTo>
                    <a:cubicBezTo>
                      <a:pt x="4501" y="5237"/>
                      <a:pt x="4522" y="5215"/>
                      <a:pt x="4551" y="5201"/>
                    </a:cubicBezTo>
                    <a:cubicBezTo>
                      <a:pt x="4566" y="5193"/>
                      <a:pt x="4623" y="4984"/>
                      <a:pt x="4667" y="4934"/>
                    </a:cubicBezTo>
                    <a:cubicBezTo>
                      <a:pt x="4724" y="4818"/>
                      <a:pt x="4753" y="4696"/>
                      <a:pt x="4753" y="4573"/>
                    </a:cubicBezTo>
                    <a:cubicBezTo>
                      <a:pt x="4760" y="4487"/>
                      <a:pt x="4768" y="4393"/>
                      <a:pt x="4796" y="4306"/>
                    </a:cubicBezTo>
                    <a:cubicBezTo>
                      <a:pt x="4818" y="4263"/>
                      <a:pt x="4847" y="4220"/>
                      <a:pt x="4883" y="4191"/>
                    </a:cubicBezTo>
                    <a:cubicBezTo>
                      <a:pt x="4941" y="4112"/>
                      <a:pt x="4991" y="4032"/>
                      <a:pt x="5042" y="3953"/>
                    </a:cubicBezTo>
                    <a:cubicBezTo>
                      <a:pt x="5078" y="3888"/>
                      <a:pt x="5099" y="3816"/>
                      <a:pt x="5107" y="3737"/>
                    </a:cubicBezTo>
                    <a:cubicBezTo>
                      <a:pt x="5101" y="3714"/>
                      <a:pt x="5051" y="3696"/>
                      <a:pt x="5023" y="3696"/>
                    </a:cubicBezTo>
                    <a:cubicBezTo>
                      <a:pt x="5015" y="3696"/>
                      <a:pt x="5009" y="3697"/>
                      <a:pt x="5006" y="3700"/>
                    </a:cubicBezTo>
                    <a:cubicBezTo>
                      <a:pt x="4977" y="3722"/>
                      <a:pt x="4933" y="3729"/>
                      <a:pt x="4897" y="3729"/>
                    </a:cubicBezTo>
                    <a:cubicBezTo>
                      <a:pt x="4876" y="3729"/>
                      <a:pt x="4825" y="3607"/>
                      <a:pt x="4789" y="3578"/>
                    </a:cubicBezTo>
                    <a:cubicBezTo>
                      <a:pt x="4760" y="3556"/>
                      <a:pt x="4731" y="3419"/>
                      <a:pt x="4710" y="3390"/>
                    </a:cubicBezTo>
                    <a:cubicBezTo>
                      <a:pt x="4681" y="3354"/>
                      <a:pt x="4652" y="3311"/>
                      <a:pt x="4623" y="3282"/>
                    </a:cubicBezTo>
                    <a:cubicBezTo>
                      <a:pt x="4602" y="3261"/>
                      <a:pt x="4602" y="3188"/>
                      <a:pt x="4594" y="3167"/>
                    </a:cubicBezTo>
                    <a:cubicBezTo>
                      <a:pt x="4594" y="3164"/>
                      <a:pt x="4596" y="3163"/>
                      <a:pt x="4598" y="3163"/>
                    </a:cubicBezTo>
                    <a:cubicBezTo>
                      <a:pt x="4607" y="3163"/>
                      <a:pt x="4632" y="3186"/>
                      <a:pt x="4638" y="3210"/>
                    </a:cubicBezTo>
                    <a:cubicBezTo>
                      <a:pt x="4667" y="3282"/>
                      <a:pt x="4710" y="3340"/>
                      <a:pt x="4753" y="3405"/>
                    </a:cubicBezTo>
                    <a:cubicBezTo>
                      <a:pt x="4775" y="3441"/>
                      <a:pt x="4847" y="3571"/>
                      <a:pt x="4861" y="3614"/>
                    </a:cubicBezTo>
                    <a:cubicBezTo>
                      <a:pt x="4870" y="3629"/>
                      <a:pt x="4900" y="3634"/>
                      <a:pt x="4936" y="3634"/>
                    </a:cubicBezTo>
                    <a:cubicBezTo>
                      <a:pt x="4989" y="3634"/>
                      <a:pt x="5055" y="3623"/>
                      <a:pt x="5085" y="3614"/>
                    </a:cubicBezTo>
                    <a:cubicBezTo>
                      <a:pt x="5128" y="3592"/>
                      <a:pt x="5164" y="3571"/>
                      <a:pt x="5200" y="3535"/>
                    </a:cubicBezTo>
                    <a:cubicBezTo>
                      <a:pt x="5200" y="3520"/>
                      <a:pt x="5280" y="3484"/>
                      <a:pt x="5301" y="3470"/>
                    </a:cubicBezTo>
                    <a:cubicBezTo>
                      <a:pt x="5323" y="3448"/>
                      <a:pt x="5345" y="3354"/>
                      <a:pt x="5359" y="3340"/>
                    </a:cubicBezTo>
                    <a:cubicBezTo>
                      <a:pt x="5373" y="3325"/>
                      <a:pt x="5345" y="3239"/>
                      <a:pt x="5330" y="3210"/>
                    </a:cubicBezTo>
                    <a:cubicBezTo>
                      <a:pt x="5301" y="3188"/>
                      <a:pt x="5258" y="3174"/>
                      <a:pt x="5215" y="3174"/>
                    </a:cubicBezTo>
                    <a:cubicBezTo>
                      <a:pt x="5213" y="3175"/>
                      <a:pt x="5212" y="3176"/>
                      <a:pt x="5210" y="3176"/>
                    </a:cubicBezTo>
                    <a:cubicBezTo>
                      <a:pt x="5194" y="3176"/>
                      <a:pt x="5164" y="3114"/>
                      <a:pt x="5157" y="3095"/>
                    </a:cubicBezTo>
                    <a:cubicBezTo>
                      <a:pt x="5143" y="3066"/>
                      <a:pt x="5085" y="3037"/>
                      <a:pt x="5078" y="3015"/>
                    </a:cubicBezTo>
                    <a:cubicBezTo>
                      <a:pt x="5070" y="3001"/>
                      <a:pt x="5092" y="2972"/>
                      <a:pt x="5099" y="2965"/>
                    </a:cubicBezTo>
                    <a:cubicBezTo>
                      <a:pt x="5157" y="2994"/>
                      <a:pt x="5208" y="3030"/>
                      <a:pt x="5251" y="3080"/>
                    </a:cubicBezTo>
                    <a:cubicBezTo>
                      <a:pt x="5287" y="3116"/>
                      <a:pt x="5308" y="3160"/>
                      <a:pt x="5330" y="3203"/>
                    </a:cubicBezTo>
                    <a:cubicBezTo>
                      <a:pt x="5348" y="3210"/>
                      <a:pt x="5368" y="3214"/>
                      <a:pt x="5388" y="3214"/>
                    </a:cubicBezTo>
                    <a:cubicBezTo>
                      <a:pt x="5408" y="3214"/>
                      <a:pt x="5427" y="3210"/>
                      <a:pt x="5446" y="3203"/>
                    </a:cubicBezTo>
                    <a:cubicBezTo>
                      <a:pt x="5452" y="3196"/>
                      <a:pt x="5460" y="3193"/>
                      <a:pt x="5468" y="3193"/>
                    </a:cubicBezTo>
                    <a:cubicBezTo>
                      <a:pt x="5478" y="3193"/>
                      <a:pt x="5488" y="3198"/>
                      <a:pt x="5496" y="3210"/>
                    </a:cubicBezTo>
                    <a:lnTo>
                      <a:pt x="5525" y="3203"/>
                    </a:lnTo>
                    <a:lnTo>
                      <a:pt x="5619" y="3188"/>
                    </a:lnTo>
                    <a:cubicBezTo>
                      <a:pt x="5647" y="3217"/>
                      <a:pt x="5669" y="3253"/>
                      <a:pt x="5676" y="3289"/>
                    </a:cubicBezTo>
                    <a:cubicBezTo>
                      <a:pt x="5684" y="3318"/>
                      <a:pt x="5698" y="3340"/>
                      <a:pt x="5727" y="3347"/>
                    </a:cubicBezTo>
                    <a:cubicBezTo>
                      <a:pt x="5741" y="3347"/>
                      <a:pt x="5756" y="3412"/>
                      <a:pt x="5763" y="3434"/>
                    </a:cubicBezTo>
                    <a:cubicBezTo>
                      <a:pt x="5763" y="3448"/>
                      <a:pt x="5821" y="3542"/>
                      <a:pt x="5835" y="3578"/>
                    </a:cubicBezTo>
                    <a:cubicBezTo>
                      <a:pt x="5849" y="3628"/>
                      <a:pt x="5878" y="3679"/>
                      <a:pt x="5907" y="3722"/>
                    </a:cubicBezTo>
                    <a:cubicBezTo>
                      <a:pt x="5914" y="3751"/>
                      <a:pt x="5922" y="3787"/>
                      <a:pt x="5922" y="3816"/>
                    </a:cubicBezTo>
                    <a:cubicBezTo>
                      <a:pt x="5929" y="3845"/>
                      <a:pt x="5958" y="3859"/>
                      <a:pt x="5979" y="3866"/>
                    </a:cubicBezTo>
                    <a:cubicBezTo>
                      <a:pt x="6001" y="3866"/>
                      <a:pt x="6051" y="3722"/>
                      <a:pt x="6059" y="3672"/>
                    </a:cubicBezTo>
                    <a:cubicBezTo>
                      <a:pt x="6066" y="3636"/>
                      <a:pt x="6087" y="3607"/>
                      <a:pt x="6116" y="3585"/>
                    </a:cubicBezTo>
                    <a:cubicBezTo>
                      <a:pt x="6123" y="3585"/>
                      <a:pt x="6131" y="3556"/>
                      <a:pt x="6131" y="3542"/>
                    </a:cubicBezTo>
                    <a:cubicBezTo>
                      <a:pt x="6131" y="3535"/>
                      <a:pt x="6188" y="3535"/>
                      <a:pt x="6196" y="3520"/>
                    </a:cubicBezTo>
                    <a:cubicBezTo>
                      <a:pt x="6196" y="3506"/>
                      <a:pt x="6217" y="3412"/>
                      <a:pt x="6232" y="3398"/>
                    </a:cubicBezTo>
                    <a:cubicBezTo>
                      <a:pt x="6268" y="3376"/>
                      <a:pt x="6311" y="3347"/>
                      <a:pt x="6347" y="3333"/>
                    </a:cubicBezTo>
                    <a:cubicBezTo>
                      <a:pt x="6350" y="3331"/>
                      <a:pt x="6354" y="3330"/>
                      <a:pt x="6358" y="3330"/>
                    </a:cubicBezTo>
                    <a:cubicBezTo>
                      <a:pt x="6389" y="3330"/>
                      <a:pt x="6442" y="3379"/>
                      <a:pt x="6455" y="3405"/>
                    </a:cubicBezTo>
                    <a:cubicBezTo>
                      <a:pt x="6470" y="3434"/>
                      <a:pt x="6477" y="3470"/>
                      <a:pt x="6477" y="3506"/>
                    </a:cubicBezTo>
                    <a:cubicBezTo>
                      <a:pt x="6470" y="3513"/>
                      <a:pt x="6506" y="3571"/>
                      <a:pt x="6542" y="3571"/>
                    </a:cubicBezTo>
                    <a:cubicBezTo>
                      <a:pt x="6578" y="3571"/>
                      <a:pt x="6585" y="3614"/>
                      <a:pt x="6585" y="3628"/>
                    </a:cubicBezTo>
                    <a:cubicBezTo>
                      <a:pt x="6592" y="3643"/>
                      <a:pt x="6636" y="3686"/>
                      <a:pt x="6643" y="3708"/>
                    </a:cubicBezTo>
                    <a:cubicBezTo>
                      <a:pt x="6650" y="3737"/>
                      <a:pt x="6650" y="3773"/>
                      <a:pt x="6643" y="3801"/>
                    </a:cubicBezTo>
                    <a:cubicBezTo>
                      <a:pt x="6636" y="3838"/>
                      <a:pt x="6636" y="3874"/>
                      <a:pt x="6643" y="3902"/>
                    </a:cubicBezTo>
                    <a:cubicBezTo>
                      <a:pt x="6686" y="3967"/>
                      <a:pt x="6737" y="4018"/>
                      <a:pt x="6794" y="4061"/>
                    </a:cubicBezTo>
                    <a:cubicBezTo>
                      <a:pt x="6800" y="4066"/>
                      <a:pt x="6805" y="4069"/>
                      <a:pt x="6809" y="4069"/>
                    </a:cubicBezTo>
                    <a:cubicBezTo>
                      <a:pt x="6836" y="4069"/>
                      <a:pt x="6849" y="3992"/>
                      <a:pt x="6830" y="3967"/>
                    </a:cubicBezTo>
                    <a:cubicBezTo>
                      <a:pt x="6809" y="3938"/>
                      <a:pt x="6744" y="3866"/>
                      <a:pt x="6729" y="3845"/>
                    </a:cubicBezTo>
                    <a:cubicBezTo>
                      <a:pt x="6708" y="3809"/>
                      <a:pt x="6708" y="3758"/>
                      <a:pt x="6715" y="3715"/>
                    </a:cubicBezTo>
                    <a:cubicBezTo>
                      <a:pt x="6716" y="3710"/>
                      <a:pt x="6720" y="3708"/>
                      <a:pt x="6725" y="3708"/>
                    </a:cubicBezTo>
                    <a:cubicBezTo>
                      <a:pt x="6743" y="3708"/>
                      <a:pt x="6777" y="3733"/>
                      <a:pt x="6794" y="3744"/>
                    </a:cubicBezTo>
                    <a:cubicBezTo>
                      <a:pt x="6816" y="3765"/>
                      <a:pt x="6838" y="3787"/>
                      <a:pt x="6852" y="3816"/>
                    </a:cubicBezTo>
                    <a:cubicBezTo>
                      <a:pt x="6852" y="3817"/>
                      <a:pt x="6853" y="3818"/>
                      <a:pt x="6854" y="3818"/>
                    </a:cubicBezTo>
                    <a:cubicBezTo>
                      <a:pt x="6873" y="3818"/>
                      <a:pt x="6990" y="3744"/>
                      <a:pt x="6996" y="3664"/>
                    </a:cubicBezTo>
                    <a:cubicBezTo>
                      <a:pt x="7003" y="3592"/>
                      <a:pt x="7025" y="3527"/>
                      <a:pt x="7047" y="3462"/>
                    </a:cubicBezTo>
                    <a:cubicBezTo>
                      <a:pt x="7054" y="3441"/>
                      <a:pt x="7039" y="3405"/>
                      <a:pt x="7025" y="3405"/>
                    </a:cubicBezTo>
                    <a:cubicBezTo>
                      <a:pt x="7011" y="3405"/>
                      <a:pt x="7047" y="3340"/>
                      <a:pt x="7083" y="3340"/>
                    </a:cubicBezTo>
                    <a:cubicBezTo>
                      <a:pt x="7084" y="3340"/>
                      <a:pt x="7086" y="3340"/>
                      <a:pt x="7087" y="3340"/>
                    </a:cubicBezTo>
                    <a:cubicBezTo>
                      <a:pt x="7132" y="3340"/>
                      <a:pt x="7220" y="3237"/>
                      <a:pt x="7241" y="3196"/>
                    </a:cubicBezTo>
                    <a:cubicBezTo>
                      <a:pt x="7256" y="3167"/>
                      <a:pt x="7285" y="3138"/>
                      <a:pt x="7314" y="3116"/>
                    </a:cubicBezTo>
                    <a:cubicBezTo>
                      <a:pt x="7335" y="3073"/>
                      <a:pt x="7342" y="3022"/>
                      <a:pt x="7357" y="2972"/>
                    </a:cubicBezTo>
                    <a:cubicBezTo>
                      <a:pt x="7350" y="2929"/>
                      <a:pt x="7342" y="2885"/>
                      <a:pt x="7328" y="2849"/>
                    </a:cubicBezTo>
                    <a:cubicBezTo>
                      <a:pt x="7314" y="2813"/>
                      <a:pt x="7299" y="2784"/>
                      <a:pt x="7285" y="2763"/>
                    </a:cubicBezTo>
                    <a:cubicBezTo>
                      <a:pt x="7270" y="2734"/>
                      <a:pt x="7270" y="2705"/>
                      <a:pt x="7270" y="2676"/>
                    </a:cubicBezTo>
                    <a:cubicBezTo>
                      <a:pt x="7277" y="2669"/>
                      <a:pt x="7314" y="2655"/>
                      <a:pt x="7314" y="2647"/>
                    </a:cubicBezTo>
                    <a:cubicBezTo>
                      <a:pt x="7321" y="2640"/>
                      <a:pt x="7357" y="2597"/>
                      <a:pt x="7357" y="2575"/>
                    </a:cubicBezTo>
                    <a:cubicBezTo>
                      <a:pt x="7357" y="2571"/>
                      <a:pt x="7358" y="2569"/>
                      <a:pt x="7359" y="2569"/>
                    </a:cubicBezTo>
                    <a:cubicBezTo>
                      <a:pt x="7365" y="2569"/>
                      <a:pt x="7383" y="2601"/>
                      <a:pt x="7400" y="2619"/>
                    </a:cubicBezTo>
                    <a:cubicBezTo>
                      <a:pt x="7422" y="2633"/>
                      <a:pt x="7436" y="2734"/>
                      <a:pt x="7465" y="2741"/>
                    </a:cubicBezTo>
                    <a:cubicBezTo>
                      <a:pt x="7466" y="2742"/>
                      <a:pt x="7468" y="2742"/>
                      <a:pt x="7469" y="2742"/>
                    </a:cubicBezTo>
                    <a:cubicBezTo>
                      <a:pt x="7497" y="2742"/>
                      <a:pt x="7580" y="2629"/>
                      <a:pt x="7566" y="2561"/>
                    </a:cubicBezTo>
                    <a:cubicBezTo>
                      <a:pt x="7559" y="2496"/>
                      <a:pt x="7573" y="2431"/>
                      <a:pt x="7616" y="2381"/>
                    </a:cubicBezTo>
                    <a:cubicBezTo>
                      <a:pt x="7653" y="2352"/>
                      <a:pt x="7681" y="2316"/>
                      <a:pt x="7703" y="2272"/>
                    </a:cubicBezTo>
                    <a:cubicBezTo>
                      <a:pt x="7501" y="1688"/>
                      <a:pt x="7169" y="1162"/>
                      <a:pt x="6722" y="729"/>
                    </a:cubicBezTo>
                    <a:lnTo>
                      <a:pt x="6708" y="729"/>
                    </a:lnTo>
                    <a:lnTo>
                      <a:pt x="6679" y="722"/>
                    </a:lnTo>
                    <a:cubicBezTo>
                      <a:pt x="6621" y="707"/>
                      <a:pt x="6585" y="650"/>
                      <a:pt x="6592" y="628"/>
                    </a:cubicBezTo>
                    <a:cubicBezTo>
                      <a:pt x="6600" y="621"/>
                      <a:pt x="6600" y="614"/>
                      <a:pt x="6592" y="606"/>
                    </a:cubicBezTo>
                    <a:cubicBezTo>
                      <a:pt x="6563" y="577"/>
                      <a:pt x="6527" y="549"/>
                      <a:pt x="6499" y="520"/>
                    </a:cubicBezTo>
                    <a:lnTo>
                      <a:pt x="6434" y="520"/>
                    </a:lnTo>
                    <a:cubicBezTo>
                      <a:pt x="6390" y="513"/>
                      <a:pt x="6347" y="498"/>
                      <a:pt x="6311" y="477"/>
                    </a:cubicBezTo>
                    <a:cubicBezTo>
                      <a:pt x="6309" y="476"/>
                      <a:pt x="6307" y="475"/>
                      <a:pt x="6304" y="475"/>
                    </a:cubicBezTo>
                    <a:close/>
                    <a:moveTo>
                      <a:pt x="7761" y="4631"/>
                    </a:moveTo>
                    <a:cubicBezTo>
                      <a:pt x="7703" y="4631"/>
                      <a:pt x="7638" y="4660"/>
                      <a:pt x="7638" y="4681"/>
                    </a:cubicBezTo>
                    <a:cubicBezTo>
                      <a:pt x="7638" y="4696"/>
                      <a:pt x="7566" y="4732"/>
                      <a:pt x="7537" y="4739"/>
                    </a:cubicBezTo>
                    <a:cubicBezTo>
                      <a:pt x="7508" y="4768"/>
                      <a:pt x="7479" y="4804"/>
                      <a:pt x="7458" y="4847"/>
                    </a:cubicBezTo>
                    <a:cubicBezTo>
                      <a:pt x="7451" y="4869"/>
                      <a:pt x="7393" y="4862"/>
                      <a:pt x="7371" y="4876"/>
                    </a:cubicBezTo>
                    <a:cubicBezTo>
                      <a:pt x="7350" y="4883"/>
                      <a:pt x="7306" y="4919"/>
                      <a:pt x="7306" y="4941"/>
                    </a:cubicBezTo>
                    <a:cubicBezTo>
                      <a:pt x="7306" y="4951"/>
                      <a:pt x="7303" y="4956"/>
                      <a:pt x="7298" y="4956"/>
                    </a:cubicBezTo>
                    <a:cubicBezTo>
                      <a:pt x="7293" y="4956"/>
                      <a:pt x="7285" y="4949"/>
                      <a:pt x="7277" y="4934"/>
                    </a:cubicBezTo>
                    <a:lnTo>
                      <a:pt x="7249" y="4963"/>
                    </a:lnTo>
                    <a:lnTo>
                      <a:pt x="7213" y="5006"/>
                    </a:lnTo>
                    <a:cubicBezTo>
                      <a:pt x="7191" y="5056"/>
                      <a:pt x="7155" y="5107"/>
                      <a:pt x="7104" y="5150"/>
                    </a:cubicBezTo>
                    <a:cubicBezTo>
                      <a:pt x="7083" y="5150"/>
                      <a:pt x="7083" y="5258"/>
                      <a:pt x="7083" y="5302"/>
                    </a:cubicBezTo>
                    <a:cubicBezTo>
                      <a:pt x="7083" y="5345"/>
                      <a:pt x="7090" y="5388"/>
                      <a:pt x="7119" y="5424"/>
                    </a:cubicBezTo>
                    <a:lnTo>
                      <a:pt x="7119" y="5460"/>
                    </a:lnTo>
                    <a:lnTo>
                      <a:pt x="7126" y="5525"/>
                    </a:lnTo>
                    <a:cubicBezTo>
                      <a:pt x="7119" y="5568"/>
                      <a:pt x="7133" y="5605"/>
                      <a:pt x="7169" y="5633"/>
                    </a:cubicBezTo>
                    <a:cubicBezTo>
                      <a:pt x="7213" y="5633"/>
                      <a:pt x="7263" y="5626"/>
                      <a:pt x="7314" y="5605"/>
                    </a:cubicBezTo>
                    <a:cubicBezTo>
                      <a:pt x="7328" y="5605"/>
                      <a:pt x="7350" y="5597"/>
                      <a:pt x="7364" y="5583"/>
                    </a:cubicBezTo>
                    <a:cubicBezTo>
                      <a:pt x="7544" y="5287"/>
                      <a:pt x="7689" y="4970"/>
                      <a:pt x="7782" y="4638"/>
                    </a:cubicBezTo>
                    <a:lnTo>
                      <a:pt x="7761" y="4631"/>
                    </a:lnTo>
                    <a:close/>
                    <a:moveTo>
                      <a:pt x="1953" y="6300"/>
                    </a:moveTo>
                    <a:cubicBezTo>
                      <a:pt x="1938" y="6300"/>
                      <a:pt x="1922" y="6314"/>
                      <a:pt x="1926" y="6340"/>
                    </a:cubicBezTo>
                    <a:lnTo>
                      <a:pt x="1976" y="6340"/>
                    </a:lnTo>
                    <a:cubicBezTo>
                      <a:pt x="1980" y="6312"/>
                      <a:pt x="1966" y="6300"/>
                      <a:pt x="1953" y="6300"/>
                    </a:cubicBezTo>
                    <a:close/>
                    <a:moveTo>
                      <a:pt x="1281" y="692"/>
                    </a:moveTo>
                    <a:cubicBezTo>
                      <a:pt x="1257" y="692"/>
                      <a:pt x="1183" y="782"/>
                      <a:pt x="1183" y="837"/>
                    </a:cubicBezTo>
                    <a:cubicBezTo>
                      <a:pt x="1176" y="888"/>
                      <a:pt x="1197" y="938"/>
                      <a:pt x="1226" y="974"/>
                    </a:cubicBezTo>
                    <a:cubicBezTo>
                      <a:pt x="1241" y="974"/>
                      <a:pt x="1226" y="1032"/>
                      <a:pt x="1212" y="1046"/>
                    </a:cubicBezTo>
                    <a:cubicBezTo>
                      <a:pt x="1208" y="1049"/>
                      <a:pt x="1203" y="1050"/>
                      <a:pt x="1199" y="1050"/>
                    </a:cubicBezTo>
                    <a:cubicBezTo>
                      <a:pt x="1181" y="1050"/>
                      <a:pt x="1163" y="1029"/>
                      <a:pt x="1169" y="1017"/>
                    </a:cubicBezTo>
                    <a:cubicBezTo>
                      <a:pt x="1183" y="1003"/>
                      <a:pt x="1133" y="931"/>
                      <a:pt x="1118" y="909"/>
                    </a:cubicBezTo>
                    <a:cubicBezTo>
                      <a:pt x="1089" y="880"/>
                      <a:pt x="1060" y="866"/>
                      <a:pt x="1024" y="859"/>
                    </a:cubicBezTo>
                    <a:cubicBezTo>
                      <a:pt x="1010" y="873"/>
                      <a:pt x="988" y="895"/>
                      <a:pt x="974" y="916"/>
                    </a:cubicBezTo>
                    <a:cubicBezTo>
                      <a:pt x="981" y="938"/>
                      <a:pt x="988" y="967"/>
                      <a:pt x="981" y="996"/>
                    </a:cubicBezTo>
                    <a:cubicBezTo>
                      <a:pt x="972" y="1018"/>
                      <a:pt x="957" y="1030"/>
                      <a:pt x="946" y="1030"/>
                    </a:cubicBezTo>
                    <a:cubicBezTo>
                      <a:pt x="939" y="1030"/>
                      <a:pt x="933" y="1026"/>
                      <a:pt x="931" y="1017"/>
                    </a:cubicBezTo>
                    <a:cubicBezTo>
                      <a:pt x="931" y="1003"/>
                      <a:pt x="916" y="1003"/>
                      <a:pt x="894" y="1003"/>
                    </a:cubicBezTo>
                    <a:cubicBezTo>
                      <a:pt x="404" y="1594"/>
                      <a:pt x="94" y="2316"/>
                      <a:pt x="0" y="3080"/>
                    </a:cubicBezTo>
                    <a:cubicBezTo>
                      <a:pt x="22" y="3095"/>
                      <a:pt x="36" y="3123"/>
                      <a:pt x="51" y="3145"/>
                    </a:cubicBezTo>
                    <a:cubicBezTo>
                      <a:pt x="58" y="3181"/>
                      <a:pt x="123" y="3203"/>
                      <a:pt x="130" y="3210"/>
                    </a:cubicBezTo>
                    <a:cubicBezTo>
                      <a:pt x="131" y="3210"/>
                      <a:pt x="131" y="3211"/>
                      <a:pt x="132" y="3211"/>
                    </a:cubicBezTo>
                    <a:cubicBezTo>
                      <a:pt x="144" y="3211"/>
                      <a:pt x="144" y="3144"/>
                      <a:pt x="137" y="3123"/>
                    </a:cubicBezTo>
                    <a:cubicBezTo>
                      <a:pt x="132" y="3104"/>
                      <a:pt x="140" y="3095"/>
                      <a:pt x="146" y="3095"/>
                    </a:cubicBezTo>
                    <a:cubicBezTo>
                      <a:pt x="149" y="3095"/>
                      <a:pt x="152" y="3097"/>
                      <a:pt x="152" y="3102"/>
                    </a:cubicBezTo>
                    <a:cubicBezTo>
                      <a:pt x="173" y="3138"/>
                      <a:pt x="202" y="3174"/>
                      <a:pt x="231" y="3203"/>
                    </a:cubicBezTo>
                    <a:cubicBezTo>
                      <a:pt x="245" y="3232"/>
                      <a:pt x="267" y="3383"/>
                      <a:pt x="289" y="3412"/>
                    </a:cubicBezTo>
                    <a:cubicBezTo>
                      <a:pt x="361" y="3470"/>
                      <a:pt x="447" y="3506"/>
                      <a:pt x="534" y="3527"/>
                    </a:cubicBezTo>
                    <a:cubicBezTo>
                      <a:pt x="592" y="3542"/>
                      <a:pt x="635" y="3571"/>
                      <a:pt x="671" y="3614"/>
                    </a:cubicBezTo>
                    <a:cubicBezTo>
                      <a:pt x="685" y="3636"/>
                      <a:pt x="757" y="3643"/>
                      <a:pt x="779" y="3650"/>
                    </a:cubicBezTo>
                    <a:cubicBezTo>
                      <a:pt x="794" y="3657"/>
                      <a:pt x="830" y="3708"/>
                      <a:pt x="844" y="3722"/>
                    </a:cubicBezTo>
                    <a:cubicBezTo>
                      <a:pt x="858" y="3729"/>
                      <a:pt x="873" y="3751"/>
                      <a:pt x="873" y="3765"/>
                    </a:cubicBezTo>
                    <a:cubicBezTo>
                      <a:pt x="873" y="3780"/>
                      <a:pt x="974" y="3816"/>
                      <a:pt x="995" y="3838"/>
                    </a:cubicBezTo>
                    <a:cubicBezTo>
                      <a:pt x="1008" y="3850"/>
                      <a:pt x="1023" y="3858"/>
                      <a:pt x="1038" y="3858"/>
                    </a:cubicBezTo>
                    <a:cubicBezTo>
                      <a:pt x="1048" y="3858"/>
                      <a:pt x="1059" y="3854"/>
                      <a:pt x="1068" y="3845"/>
                    </a:cubicBezTo>
                    <a:cubicBezTo>
                      <a:pt x="1068" y="3844"/>
                      <a:pt x="1068" y="3844"/>
                      <a:pt x="1069" y="3844"/>
                    </a:cubicBezTo>
                    <a:cubicBezTo>
                      <a:pt x="1077" y="3844"/>
                      <a:pt x="1097" y="3904"/>
                      <a:pt x="1104" y="3924"/>
                    </a:cubicBezTo>
                    <a:cubicBezTo>
                      <a:pt x="1118" y="3953"/>
                      <a:pt x="1118" y="3982"/>
                      <a:pt x="1111" y="4003"/>
                    </a:cubicBezTo>
                    <a:cubicBezTo>
                      <a:pt x="1096" y="4054"/>
                      <a:pt x="1089" y="4090"/>
                      <a:pt x="1075" y="4133"/>
                    </a:cubicBezTo>
                    <a:cubicBezTo>
                      <a:pt x="1046" y="4198"/>
                      <a:pt x="1032" y="4263"/>
                      <a:pt x="1024" y="4328"/>
                    </a:cubicBezTo>
                    <a:cubicBezTo>
                      <a:pt x="1046" y="4364"/>
                      <a:pt x="1068" y="4400"/>
                      <a:pt x="1104" y="4422"/>
                    </a:cubicBezTo>
                    <a:cubicBezTo>
                      <a:pt x="1118" y="4429"/>
                      <a:pt x="1118" y="4458"/>
                      <a:pt x="1104" y="4465"/>
                    </a:cubicBezTo>
                    <a:cubicBezTo>
                      <a:pt x="1082" y="4465"/>
                      <a:pt x="1089" y="4609"/>
                      <a:pt x="1133" y="4624"/>
                    </a:cubicBezTo>
                    <a:cubicBezTo>
                      <a:pt x="1169" y="4653"/>
                      <a:pt x="1190" y="4689"/>
                      <a:pt x="1190" y="4739"/>
                    </a:cubicBezTo>
                    <a:cubicBezTo>
                      <a:pt x="1183" y="4746"/>
                      <a:pt x="1255" y="4818"/>
                      <a:pt x="1284" y="4847"/>
                    </a:cubicBezTo>
                    <a:cubicBezTo>
                      <a:pt x="1320" y="4898"/>
                      <a:pt x="1356" y="4963"/>
                      <a:pt x="1378" y="5028"/>
                    </a:cubicBezTo>
                    <a:cubicBezTo>
                      <a:pt x="1385" y="5064"/>
                      <a:pt x="1385" y="5107"/>
                      <a:pt x="1378" y="5143"/>
                    </a:cubicBezTo>
                    <a:cubicBezTo>
                      <a:pt x="1378" y="5157"/>
                      <a:pt x="1392" y="5193"/>
                      <a:pt x="1399" y="5208"/>
                    </a:cubicBezTo>
                    <a:cubicBezTo>
                      <a:pt x="1385" y="5266"/>
                      <a:pt x="1378" y="5323"/>
                      <a:pt x="1385" y="5388"/>
                    </a:cubicBezTo>
                    <a:cubicBezTo>
                      <a:pt x="1392" y="5431"/>
                      <a:pt x="1327" y="5583"/>
                      <a:pt x="1327" y="5655"/>
                    </a:cubicBezTo>
                    <a:cubicBezTo>
                      <a:pt x="1327" y="5731"/>
                      <a:pt x="1361" y="5821"/>
                      <a:pt x="1376" y="5821"/>
                    </a:cubicBezTo>
                    <a:cubicBezTo>
                      <a:pt x="1377" y="5821"/>
                      <a:pt x="1377" y="5821"/>
                      <a:pt x="1378" y="5821"/>
                    </a:cubicBezTo>
                    <a:cubicBezTo>
                      <a:pt x="1378" y="5821"/>
                      <a:pt x="1378" y="5820"/>
                      <a:pt x="1379" y="5820"/>
                    </a:cubicBezTo>
                    <a:cubicBezTo>
                      <a:pt x="1386" y="5820"/>
                      <a:pt x="1391" y="5886"/>
                      <a:pt x="1378" y="5893"/>
                    </a:cubicBezTo>
                    <a:cubicBezTo>
                      <a:pt x="1356" y="5900"/>
                      <a:pt x="1327" y="5958"/>
                      <a:pt x="1342" y="5965"/>
                    </a:cubicBezTo>
                    <a:cubicBezTo>
                      <a:pt x="1349" y="5965"/>
                      <a:pt x="1342" y="6023"/>
                      <a:pt x="1342" y="6045"/>
                    </a:cubicBezTo>
                    <a:cubicBezTo>
                      <a:pt x="1342" y="6066"/>
                      <a:pt x="1363" y="6218"/>
                      <a:pt x="1363" y="6261"/>
                    </a:cubicBezTo>
                    <a:cubicBezTo>
                      <a:pt x="1385" y="6311"/>
                      <a:pt x="1407" y="6369"/>
                      <a:pt x="1435" y="6420"/>
                    </a:cubicBezTo>
                    <a:cubicBezTo>
                      <a:pt x="1450" y="6448"/>
                      <a:pt x="1457" y="6506"/>
                      <a:pt x="1464" y="6521"/>
                    </a:cubicBezTo>
                    <a:cubicBezTo>
                      <a:pt x="1464" y="6528"/>
                      <a:pt x="1471" y="6528"/>
                      <a:pt x="1471" y="6535"/>
                    </a:cubicBezTo>
                    <a:cubicBezTo>
                      <a:pt x="1493" y="6542"/>
                      <a:pt x="1515" y="6549"/>
                      <a:pt x="1529" y="6564"/>
                    </a:cubicBezTo>
                    <a:cubicBezTo>
                      <a:pt x="1551" y="6567"/>
                      <a:pt x="1572" y="6569"/>
                      <a:pt x="1594" y="6569"/>
                    </a:cubicBezTo>
                    <a:cubicBezTo>
                      <a:pt x="1616" y="6569"/>
                      <a:pt x="1637" y="6567"/>
                      <a:pt x="1659" y="6564"/>
                    </a:cubicBezTo>
                    <a:cubicBezTo>
                      <a:pt x="1681" y="6557"/>
                      <a:pt x="1659" y="6528"/>
                      <a:pt x="1645" y="6521"/>
                    </a:cubicBezTo>
                    <a:cubicBezTo>
                      <a:pt x="1637" y="6506"/>
                      <a:pt x="1623" y="6434"/>
                      <a:pt x="1609" y="6427"/>
                    </a:cubicBezTo>
                    <a:cubicBezTo>
                      <a:pt x="1594" y="6391"/>
                      <a:pt x="1587" y="6355"/>
                      <a:pt x="1601" y="6319"/>
                    </a:cubicBezTo>
                    <a:cubicBezTo>
                      <a:pt x="1616" y="6297"/>
                      <a:pt x="1666" y="6268"/>
                      <a:pt x="1666" y="6254"/>
                    </a:cubicBezTo>
                    <a:cubicBezTo>
                      <a:pt x="1673" y="6232"/>
                      <a:pt x="1673" y="6160"/>
                      <a:pt x="1659" y="6153"/>
                    </a:cubicBezTo>
                    <a:cubicBezTo>
                      <a:pt x="1652" y="6138"/>
                      <a:pt x="1659" y="6052"/>
                      <a:pt x="1659" y="6001"/>
                    </a:cubicBezTo>
                    <a:cubicBezTo>
                      <a:pt x="1652" y="5958"/>
                      <a:pt x="1731" y="5915"/>
                      <a:pt x="1738" y="5886"/>
                    </a:cubicBezTo>
                    <a:cubicBezTo>
                      <a:pt x="1746" y="5850"/>
                      <a:pt x="1839" y="5807"/>
                      <a:pt x="1861" y="5792"/>
                    </a:cubicBezTo>
                    <a:cubicBezTo>
                      <a:pt x="1890" y="5749"/>
                      <a:pt x="1897" y="5698"/>
                      <a:pt x="1890" y="5648"/>
                    </a:cubicBezTo>
                    <a:cubicBezTo>
                      <a:pt x="1883" y="5626"/>
                      <a:pt x="1926" y="5612"/>
                      <a:pt x="1948" y="5612"/>
                    </a:cubicBezTo>
                    <a:cubicBezTo>
                      <a:pt x="1962" y="5605"/>
                      <a:pt x="1984" y="5605"/>
                      <a:pt x="1998" y="5597"/>
                    </a:cubicBezTo>
                    <a:cubicBezTo>
                      <a:pt x="2005" y="5597"/>
                      <a:pt x="2034" y="5554"/>
                      <a:pt x="2041" y="5540"/>
                    </a:cubicBezTo>
                    <a:cubicBezTo>
                      <a:pt x="2056" y="5532"/>
                      <a:pt x="2085" y="5424"/>
                      <a:pt x="2106" y="5403"/>
                    </a:cubicBezTo>
                    <a:cubicBezTo>
                      <a:pt x="2128" y="5374"/>
                      <a:pt x="2149" y="5338"/>
                      <a:pt x="2149" y="5302"/>
                    </a:cubicBezTo>
                    <a:cubicBezTo>
                      <a:pt x="2164" y="5273"/>
                      <a:pt x="2178" y="5237"/>
                      <a:pt x="2200" y="5215"/>
                    </a:cubicBezTo>
                    <a:cubicBezTo>
                      <a:pt x="2236" y="5186"/>
                      <a:pt x="2272" y="5165"/>
                      <a:pt x="2315" y="5150"/>
                    </a:cubicBezTo>
                    <a:cubicBezTo>
                      <a:pt x="2344" y="5085"/>
                      <a:pt x="2359" y="5013"/>
                      <a:pt x="2366" y="4948"/>
                    </a:cubicBezTo>
                    <a:cubicBezTo>
                      <a:pt x="2366" y="4898"/>
                      <a:pt x="2395" y="4826"/>
                      <a:pt x="2395" y="4811"/>
                    </a:cubicBezTo>
                    <a:cubicBezTo>
                      <a:pt x="2402" y="4797"/>
                      <a:pt x="2431" y="4775"/>
                      <a:pt x="2431" y="4775"/>
                    </a:cubicBezTo>
                    <a:cubicBezTo>
                      <a:pt x="2438" y="4768"/>
                      <a:pt x="2460" y="4703"/>
                      <a:pt x="2474" y="4681"/>
                    </a:cubicBezTo>
                    <a:cubicBezTo>
                      <a:pt x="2496" y="4653"/>
                      <a:pt x="2517" y="4624"/>
                      <a:pt x="2539" y="4595"/>
                    </a:cubicBezTo>
                    <a:cubicBezTo>
                      <a:pt x="2539" y="4566"/>
                      <a:pt x="2546" y="4537"/>
                      <a:pt x="2553" y="4515"/>
                    </a:cubicBezTo>
                    <a:lnTo>
                      <a:pt x="2553" y="4422"/>
                    </a:lnTo>
                    <a:cubicBezTo>
                      <a:pt x="2540" y="4381"/>
                      <a:pt x="2495" y="4334"/>
                      <a:pt x="2483" y="4334"/>
                    </a:cubicBezTo>
                    <a:cubicBezTo>
                      <a:pt x="2482" y="4334"/>
                      <a:pt x="2482" y="4335"/>
                      <a:pt x="2481" y="4335"/>
                    </a:cubicBezTo>
                    <a:cubicBezTo>
                      <a:pt x="2480" y="4336"/>
                      <a:pt x="2479" y="4336"/>
                      <a:pt x="2478" y="4336"/>
                    </a:cubicBezTo>
                    <a:cubicBezTo>
                      <a:pt x="2459" y="4336"/>
                      <a:pt x="2407" y="4291"/>
                      <a:pt x="2380" y="4285"/>
                    </a:cubicBezTo>
                    <a:cubicBezTo>
                      <a:pt x="2344" y="4270"/>
                      <a:pt x="2308" y="4270"/>
                      <a:pt x="2265" y="4263"/>
                    </a:cubicBezTo>
                    <a:cubicBezTo>
                      <a:pt x="2250" y="4263"/>
                      <a:pt x="2186" y="4213"/>
                      <a:pt x="2157" y="4205"/>
                    </a:cubicBezTo>
                    <a:cubicBezTo>
                      <a:pt x="2135" y="4198"/>
                      <a:pt x="2063" y="4184"/>
                      <a:pt x="2048" y="4176"/>
                    </a:cubicBezTo>
                    <a:cubicBezTo>
                      <a:pt x="2034" y="4169"/>
                      <a:pt x="2020" y="4061"/>
                      <a:pt x="1962" y="4025"/>
                    </a:cubicBezTo>
                    <a:cubicBezTo>
                      <a:pt x="1897" y="3989"/>
                      <a:pt x="1839" y="3946"/>
                      <a:pt x="1796" y="3888"/>
                    </a:cubicBezTo>
                    <a:cubicBezTo>
                      <a:pt x="1782" y="3859"/>
                      <a:pt x="1673" y="3794"/>
                      <a:pt x="1637" y="3780"/>
                    </a:cubicBezTo>
                    <a:cubicBezTo>
                      <a:pt x="1609" y="3758"/>
                      <a:pt x="1580" y="3758"/>
                      <a:pt x="1551" y="3758"/>
                    </a:cubicBezTo>
                    <a:cubicBezTo>
                      <a:pt x="1550" y="3759"/>
                      <a:pt x="1550" y="3759"/>
                      <a:pt x="1549" y="3759"/>
                    </a:cubicBezTo>
                    <a:cubicBezTo>
                      <a:pt x="1539" y="3759"/>
                      <a:pt x="1499" y="3700"/>
                      <a:pt x="1479" y="3686"/>
                    </a:cubicBezTo>
                    <a:cubicBezTo>
                      <a:pt x="1465" y="3672"/>
                      <a:pt x="1432" y="3661"/>
                      <a:pt x="1411" y="3661"/>
                    </a:cubicBezTo>
                    <a:cubicBezTo>
                      <a:pt x="1400" y="3661"/>
                      <a:pt x="1392" y="3664"/>
                      <a:pt x="1392" y="3672"/>
                    </a:cubicBezTo>
                    <a:cubicBezTo>
                      <a:pt x="1392" y="3677"/>
                      <a:pt x="1385" y="3679"/>
                      <a:pt x="1375" y="3679"/>
                    </a:cubicBezTo>
                    <a:cubicBezTo>
                      <a:pt x="1360" y="3679"/>
                      <a:pt x="1339" y="3673"/>
                      <a:pt x="1334" y="3664"/>
                    </a:cubicBezTo>
                    <a:cubicBezTo>
                      <a:pt x="1330" y="3660"/>
                      <a:pt x="1324" y="3658"/>
                      <a:pt x="1318" y="3658"/>
                    </a:cubicBezTo>
                    <a:cubicBezTo>
                      <a:pt x="1304" y="3658"/>
                      <a:pt x="1287" y="3667"/>
                      <a:pt x="1277" y="3672"/>
                    </a:cubicBezTo>
                    <a:cubicBezTo>
                      <a:pt x="1255" y="3679"/>
                      <a:pt x="1205" y="3765"/>
                      <a:pt x="1183" y="3780"/>
                    </a:cubicBezTo>
                    <a:cubicBezTo>
                      <a:pt x="1178" y="3785"/>
                      <a:pt x="1172" y="3787"/>
                      <a:pt x="1167" y="3787"/>
                    </a:cubicBezTo>
                    <a:cubicBezTo>
                      <a:pt x="1146" y="3787"/>
                      <a:pt x="1122" y="3764"/>
                      <a:pt x="1111" y="3758"/>
                    </a:cubicBezTo>
                    <a:cubicBezTo>
                      <a:pt x="1104" y="3757"/>
                      <a:pt x="1098" y="3756"/>
                      <a:pt x="1092" y="3756"/>
                    </a:cubicBezTo>
                    <a:cubicBezTo>
                      <a:pt x="1064" y="3756"/>
                      <a:pt x="1041" y="3768"/>
                      <a:pt x="1017" y="3780"/>
                    </a:cubicBezTo>
                    <a:cubicBezTo>
                      <a:pt x="1016" y="3781"/>
                      <a:pt x="1015" y="3781"/>
                      <a:pt x="1014" y="3781"/>
                    </a:cubicBezTo>
                    <a:cubicBezTo>
                      <a:pt x="998" y="3781"/>
                      <a:pt x="960" y="3683"/>
                      <a:pt x="967" y="3643"/>
                    </a:cubicBezTo>
                    <a:cubicBezTo>
                      <a:pt x="981" y="3599"/>
                      <a:pt x="931" y="3506"/>
                      <a:pt x="887" y="3506"/>
                    </a:cubicBezTo>
                    <a:cubicBezTo>
                      <a:pt x="851" y="3506"/>
                      <a:pt x="837" y="3412"/>
                      <a:pt x="844" y="3376"/>
                    </a:cubicBezTo>
                    <a:cubicBezTo>
                      <a:pt x="851" y="3340"/>
                      <a:pt x="779" y="3318"/>
                      <a:pt x="757" y="3311"/>
                    </a:cubicBezTo>
                    <a:cubicBezTo>
                      <a:pt x="736" y="3311"/>
                      <a:pt x="685" y="3361"/>
                      <a:pt x="678" y="3383"/>
                    </a:cubicBezTo>
                    <a:cubicBezTo>
                      <a:pt x="677" y="3388"/>
                      <a:pt x="671" y="3391"/>
                      <a:pt x="661" y="3391"/>
                    </a:cubicBezTo>
                    <a:cubicBezTo>
                      <a:pt x="617" y="3391"/>
                      <a:pt x="502" y="3336"/>
                      <a:pt x="519" y="3246"/>
                    </a:cubicBezTo>
                    <a:cubicBezTo>
                      <a:pt x="534" y="3160"/>
                      <a:pt x="577" y="3080"/>
                      <a:pt x="642" y="3022"/>
                    </a:cubicBezTo>
                    <a:cubicBezTo>
                      <a:pt x="673" y="3014"/>
                      <a:pt x="707" y="3007"/>
                      <a:pt x="741" y="3007"/>
                    </a:cubicBezTo>
                    <a:cubicBezTo>
                      <a:pt x="761" y="3007"/>
                      <a:pt x="781" y="3010"/>
                      <a:pt x="801" y="3015"/>
                    </a:cubicBezTo>
                    <a:cubicBezTo>
                      <a:pt x="807" y="3018"/>
                      <a:pt x="814" y="3020"/>
                      <a:pt x="821" y="3020"/>
                    </a:cubicBezTo>
                    <a:cubicBezTo>
                      <a:pt x="832" y="3020"/>
                      <a:pt x="843" y="3017"/>
                      <a:pt x="851" y="3008"/>
                    </a:cubicBezTo>
                    <a:cubicBezTo>
                      <a:pt x="863" y="3006"/>
                      <a:pt x="874" y="3005"/>
                      <a:pt x="886" y="3005"/>
                    </a:cubicBezTo>
                    <a:cubicBezTo>
                      <a:pt x="917" y="3005"/>
                      <a:pt x="947" y="3012"/>
                      <a:pt x="974" y="3022"/>
                    </a:cubicBezTo>
                    <a:cubicBezTo>
                      <a:pt x="1003" y="3030"/>
                      <a:pt x="1046" y="3138"/>
                      <a:pt x="1075" y="3152"/>
                    </a:cubicBezTo>
                    <a:cubicBezTo>
                      <a:pt x="1077" y="3153"/>
                      <a:pt x="1079" y="3154"/>
                      <a:pt x="1081" y="3154"/>
                    </a:cubicBezTo>
                    <a:cubicBezTo>
                      <a:pt x="1105" y="3154"/>
                      <a:pt x="1111" y="3079"/>
                      <a:pt x="1118" y="3059"/>
                    </a:cubicBezTo>
                    <a:cubicBezTo>
                      <a:pt x="1111" y="3030"/>
                      <a:pt x="1104" y="3001"/>
                      <a:pt x="1096" y="2979"/>
                    </a:cubicBezTo>
                    <a:cubicBezTo>
                      <a:pt x="1104" y="2914"/>
                      <a:pt x="1140" y="2857"/>
                      <a:pt x="1183" y="2813"/>
                    </a:cubicBezTo>
                    <a:cubicBezTo>
                      <a:pt x="1226" y="2784"/>
                      <a:pt x="1255" y="2748"/>
                      <a:pt x="1270" y="2705"/>
                    </a:cubicBezTo>
                    <a:cubicBezTo>
                      <a:pt x="1270" y="2691"/>
                      <a:pt x="1306" y="2684"/>
                      <a:pt x="1313" y="2676"/>
                    </a:cubicBezTo>
                    <a:cubicBezTo>
                      <a:pt x="1327" y="2669"/>
                      <a:pt x="1313" y="2568"/>
                      <a:pt x="1327" y="2546"/>
                    </a:cubicBezTo>
                    <a:cubicBezTo>
                      <a:pt x="1363" y="2510"/>
                      <a:pt x="1407" y="2482"/>
                      <a:pt x="1450" y="2460"/>
                    </a:cubicBezTo>
                    <a:cubicBezTo>
                      <a:pt x="1479" y="2438"/>
                      <a:pt x="1493" y="2409"/>
                      <a:pt x="1486" y="2373"/>
                    </a:cubicBezTo>
                    <a:cubicBezTo>
                      <a:pt x="1479" y="2359"/>
                      <a:pt x="1551" y="2294"/>
                      <a:pt x="1594" y="2280"/>
                    </a:cubicBezTo>
                    <a:cubicBezTo>
                      <a:pt x="1599" y="2278"/>
                      <a:pt x="1604" y="2277"/>
                      <a:pt x="1609" y="2277"/>
                    </a:cubicBezTo>
                    <a:cubicBezTo>
                      <a:pt x="1640" y="2277"/>
                      <a:pt x="1665" y="2308"/>
                      <a:pt x="1659" y="2308"/>
                    </a:cubicBezTo>
                    <a:cubicBezTo>
                      <a:pt x="1666" y="2308"/>
                      <a:pt x="1717" y="2280"/>
                      <a:pt x="1738" y="2265"/>
                    </a:cubicBezTo>
                    <a:cubicBezTo>
                      <a:pt x="1767" y="2251"/>
                      <a:pt x="1738" y="2200"/>
                      <a:pt x="1724" y="2179"/>
                    </a:cubicBezTo>
                    <a:cubicBezTo>
                      <a:pt x="1709" y="2164"/>
                      <a:pt x="1717" y="2114"/>
                      <a:pt x="1738" y="2107"/>
                    </a:cubicBezTo>
                    <a:cubicBezTo>
                      <a:pt x="1760" y="2099"/>
                      <a:pt x="1774" y="2049"/>
                      <a:pt x="1774" y="2042"/>
                    </a:cubicBezTo>
                    <a:cubicBezTo>
                      <a:pt x="1772" y="2037"/>
                      <a:pt x="1781" y="2036"/>
                      <a:pt x="1795" y="2036"/>
                    </a:cubicBezTo>
                    <a:cubicBezTo>
                      <a:pt x="1802" y="2036"/>
                      <a:pt x="1810" y="2036"/>
                      <a:pt x="1819" y="2036"/>
                    </a:cubicBezTo>
                    <a:cubicBezTo>
                      <a:pt x="1847" y="2036"/>
                      <a:pt x="1879" y="2034"/>
                      <a:pt x="1897" y="2020"/>
                    </a:cubicBezTo>
                    <a:cubicBezTo>
                      <a:pt x="1900" y="2018"/>
                      <a:pt x="1903" y="2017"/>
                      <a:pt x="1905" y="2017"/>
                    </a:cubicBezTo>
                    <a:cubicBezTo>
                      <a:pt x="1921" y="2017"/>
                      <a:pt x="1901" y="2089"/>
                      <a:pt x="1875" y="2121"/>
                    </a:cubicBezTo>
                    <a:cubicBezTo>
                      <a:pt x="1861" y="2150"/>
                      <a:pt x="1883" y="2186"/>
                      <a:pt x="1911" y="2186"/>
                    </a:cubicBezTo>
                    <a:cubicBezTo>
                      <a:pt x="1914" y="2185"/>
                      <a:pt x="1917" y="2184"/>
                      <a:pt x="1920" y="2184"/>
                    </a:cubicBezTo>
                    <a:cubicBezTo>
                      <a:pt x="1937" y="2184"/>
                      <a:pt x="1948" y="2202"/>
                      <a:pt x="1948" y="2215"/>
                    </a:cubicBezTo>
                    <a:cubicBezTo>
                      <a:pt x="1949" y="2216"/>
                      <a:pt x="1950" y="2216"/>
                      <a:pt x="1953" y="2216"/>
                    </a:cubicBezTo>
                    <a:cubicBezTo>
                      <a:pt x="1961" y="2216"/>
                      <a:pt x="1978" y="2210"/>
                      <a:pt x="1993" y="2210"/>
                    </a:cubicBezTo>
                    <a:cubicBezTo>
                      <a:pt x="2000" y="2210"/>
                      <a:pt x="2007" y="2211"/>
                      <a:pt x="2012" y="2215"/>
                    </a:cubicBezTo>
                    <a:cubicBezTo>
                      <a:pt x="2014" y="2215"/>
                      <a:pt x="2016" y="2216"/>
                      <a:pt x="2017" y="2216"/>
                    </a:cubicBezTo>
                    <a:cubicBezTo>
                      <a:pt x="2036" y="2216"/>
                      <a:pt x="2048" y="2178"/>
                      <a:pt x="2048" y="2164"/>
                    </a:cubicBezTo>
                    <a:cubicBezTo>
                      <a:pt x="2056" y="2143"/>
                      <a:pt x="1998" y="2099"/>
                      <a:pt x="1984" y="2078"/>
                    </a:cubicBezTo>
                    <a:cubicBezTo>
                      <a:pt x="1976" y="2020"/>
                      <a:pt x="1976" y="1955"/>
                      <a:pt x="1976" y="1890"/>
                    </a:cubicBezTo>
                    <a:cubicBezTo>
                      <a:pt x="1976" y="1871"/>
                      <a:pt x="1943" y="1830"/>
                      <a:pt x="1930" y="1830"/>
                    </a:cubicBezTo>
                    <a:cubicBezTo>
                      <a:pt x="1928" y="1830"/>
                      <a:pt x="1927" y="1831"/>
                      <a:pt x="1926" y="1832"/>
                    </a:cubicBezTo>
                    <a:cubicBezTo>
                      <a:pt x="1925" y="1833"/>
                      <a:pt x="1925" y="1833"/>
                      <a:pt x="1924" y="1833"/>
                    </a:cubicBezTo>
                    <a:cubicBezTo>
                      <a:pt x="1910" y="1833"/>
                      <a:pt x="1889" y="1759"/>
                      <a:pt x="1868" y="1739"/>
                    </a:cubicBezTo>
                    <a:cubicBezTo>
                      <a:pt x="1854" y="1724"/>
                      <a:pt x="1847" y="1695"/>
                      <a:pt x="1847" y="1674"/>
                    </a:cubicBezTo>
                    <a:cubicBezTo>
                      <a:pt x="1847" y="1659"/>
                      <a:pt x="1782" y="1587"/>
                      <a:pt x="1760" y="1558"/>
                    </a:cubicBezTo>
                    <a:cubicBezTo>
                      <a:pt x="1752" y="1541"/>
                      <a:pt x="1741" y="1534"/>
                      <a:pt x="1733" y="1534"/>
                    </a:cubicBezTo>
                    <a:cubicBezTo>
                      <a:pt x="1728" y="1534"/>
                      <a:pt x="1724" y="1538"/>
                      <a:pt x="1724" y="1544"/>
                    </a:cubicBezTo>
                    <a:cubicBezTo>
                      <a:pt x="1724" y="1555"/>
                      <a:pt x="1697" y="1561"/>
                      <a:pt x="1677" y="1561"/>
                    </a:cubicBezTo>
                    <a:cubicBezTo>
                      <a:pt x="1669" y="1561"/>
                      <a:pt x="1663" y="1560"/>
                      <a:pt x="1659" y="1558"/>
                    </a:cubicBezTo>
                    <a:cubicBezTo>
                      <a:pt x="1637" y="1558"/>
                      <a:pt x="1623" y="1486"/>
                      <a:pt x="1623" y="1457"/>
                    </a:cubicBezTo>
                    <a:cubicBezTo>
                      <a:pt x="1623" y="1436"/>
                      <a:pt x="1536" y="1429"/>
                      <a:pt x="1522" y="1407"/>
                    </a:cubicBezTo>
                    <a:cubicBezTo>
                      <a:pt x="1508" y="1385"/>
                      <a:pt x="1457" y="1392"/>
                      <a:pt x="1443" y="1378"/>
                    </a:cubicBezTo>
                    <a:cubicBezTo>
                      <a:pt x="1431" y="1366"/>
                      <a:pt x="1414" y="1355"/>
                      <a:pt x="1393" y="1355"/>
                    </a:cubicBezTo>
                    <a:cubicBezTo>
                      <a:pt x="1388" y="1355"/>
                      <a:pt x="1383" y="1355"/>
                      <a:pt x="1378" y="1356"/>
                    </a:cubicBezTo>
                    <a:cubicBezTo>
                      <a:pt x="1371" y="1356"/>
                      <a:pt x="1371" y="1558"/>
                      <a:pt x="1363" y="1609"/>
                    </a:cubicBezTo>
                    <a:cubicBezTo>
                      <a:pt x="1356" y="1667"/>
                      <a:pt x="1306" y="1710"/>
                      <a:pt x="1291" y="1710"/>
                    </a:cubicBezTo>
                    <a:cubicBezTo>
                      <a:pt x="1277" y="1710"/>
                      <a:pt x="1284" y="1746"/>
                      <a:pt x="1298" y="1746"/>
                    </a:cubicBezTo>
                    <a:cubicBezTo>
                      <a:pt x="1299" y="1746"/>
                      <a:pt x="1299" y="1745"/>
                      <a:pt x="1299" y="1745"/>
                    </a:cubicBezTo>
                    <a:lnTo>
                      <a:pt x="1299" y="1745"/>
                    </a:lnTo>
                    <a:cubicBezTo>
                      <a:pt x="1301" y="1745"/>
                      <a:pt x="1262" y="1805"/>
                      <a:pt x="1262" y="1840"/>
                    </a:cubicBezTo>
                    <a:cubicBezTo>
                      <a:pt x="1260" y="1853"/>
                      <a:pt x="1255" y="1858"/>
                      <a:pt x="1248" y="1858"/>
                    </a:cubicBezTo>
                    <a:cubicBezTo>
                      <a:pt x="1233" y="1858"/>
                      <a:pt x="1210" y="1829"/>
                      <a:pt x="1205" y="1804"/>
                    </a:cubicBezTo>
                    <a:cubicBezTo>
                      <a:pt x="1198" y="1772"/>
                      <a:pt x="1170" y="1729"/>
                      <a:pt x="1158" y="1729"/>
                    </a:cubicBezTo>
                    <a:cubicBezTo>
                      <a:pt x="1156" y="1729"/>
                      <a:pt x="1155" y="1730"/>
                      <a:pt x="1154" y="1731"/>
                    </a:cubicBezTo>
                    <a:cubicBezTo>
                      <a:pt x="1153" y="1734"/>
                      <a:pt x="1150" y="1736"/>
                      <a:pt x="1147" y="1736"/>
                    </a:cubicBezTo>
                    <a:cubicBezTo>
                      <a:pt x="1137" y="1736"/>
                      <a:pt x="1121" y="1723"/>
                      <a:pt x="1109" y="1723"/>
                    </a:cubicBezTo>
                    <a:cubicBezTo>
                      <a:pt x="1107" y="1723"/>
                      <a:pt x="1105" y="1723"/>
                      <a:pt x="1104" y="1724"/>
                    </a:cubicBezTo>
                    <a:cubicBezTo>
                      <a:pt x="1103" y="1725"/>
                      <a:pt x="1101" y="1725"/>
                      <a:pt x="1100" y="1725"/>
                    </a:cubicBezTo>
                    <a:cubicBezTo>
                      <a:pt x="1079" y="1725"/>
                      <a:pt x="1008" y="1680"/>
                      <a:pt x="988" y="1659"/>
                    </a:cubicBezTo>
                    <a:cubicBezTo>
                      <a:pt x="959" y="1645"/>
                      <a:pt x="938" y="1551"/>
                      <a:pt x="916" y="1544"/>
                    </a:cubicBezTo>
                    <a:cubicBezTo>
                      <a:pt x="902" y="1537"/>
                      <a:pt x="916" y="1522"/>
                      <a:pt x="916" y="1508"/>
                    </a:cubicBezTo>
                    <a:cubicBezTo>
                      <a:pt x="916" y="1493"/>
                      <a:pt x="981" y="1443"/>
                      <a:pt x="995" y="1421"/>
                    </a:cubicBezTo>
                    <a:cubicBezTo>
                      <a:pt x="1032" y="1378"/>
                      <a:pt x="1068" y="1335"/>
                      <a:pt x="1104" y="1292"/>
                    </a:cubicBezTo>
                    <a:cubicBezTo>
                      <a:pt x="1133" y="1277"/>
                      <a:pt x="1147" y="1248"/>
                      <a:pt x="1147" y="1219"/>
                    </a:cubicBezTo>
                    <a:cubicBezTo>
                      <a:pt x="1197" y="1198"/>
                      <a:pt x="1241" y="1176"/>
                      <a:pt x="1291" y="1162"/>
                    </a:cubicBezTo>
                    <a:cubicBezTo>
                      <a:pt x="1320" y="1154"/>
                      <a:pt x="1349" y="1061"/>
                      <a:pt x="1356" y="1039"/>
                    </a:cubicBezTo>
                    <a:cubicBezTo>
                      <a:pt x="1356" y="1010"/>
                      <a:pt x="1342" y="981"/>
                      <a:pt x="1320" y="960"/>
                    </a:cubicBezTo>
                    <a:cubicBezTo>
                      <a:pt x="1313" y="956"/>
                      <a:pt x="1324" y="954"/>
                      <a:pt x="1339" y="954"/>
                    </a:cubicBezTo>
                    <a:cubicBezTo>
                      <a:pt x="1354" y="954"/>
                      <a:pt x="1374" y="956"/>
                      <a:pt x="1385" y="960"/>
                    </a:cubicBezTo>
                    <a:cubicBezTo>
                      <a:pt x="1387" y="961"/>
                      <a:pt x="1389" y="961"/>
                      <a:pt x="1392" y="961"/>
                    </a:cubicBezTo>
                    <a:cubicBezTo>
                      <a:pt x="1409" y="961"/>
                      <a:pt x="1444" y="948"/>
                      <a:pt x="1468" y="948"/>
                    </a:cubicBezTo>
                    <a:cubicBezTo>
                      <a:pt x="1475" y="948"/>
                      <a:pt x="1481" y="950"/>
                      <a:pt x="1486" y="953"/>
                    </a:cubicBezTo>
                    <a:cubicBezTo>
                      <a:pt x="1515" y="967"/>
                      <a:pt x="1558" y="996"/>
                      <a:pt x="1594" y="1017"/>
                    </a:cubicBezTo>
                    <a:lnTo>
                      <a:pt x="1587" y="1082"/>
                    </a:lnTo>
                    <a:lnTo>
                      <a:pt x="1572" y="1191"/>
                    </a:lnTo>
                    <a:cubicBezTo>
                      <a:pt x="1479" y="1227"/>
                      <a:pt x="1457" y="1292"/>
                      <a:pt x="1486" y="1292"/>
                    </a:cubicBezTo>
                    <a:cubicBezTo>
                      <a:pt x="1565" y="1313"/>
                      <a:pt x="1637" y="1342"/>
                      <a:pt x="1702" y="1385"/>
                    </a:cubicBezTo>
                    <a:cubicBezTo>
                      <a:pt x="1709" y="1390"/>
                      <a:pt x="1716" y="1392"/>
                      <a:pt x="1721" y="1392"/>
                    </a:cubicBezTo>
                    <a:cubicBezTo>
                      <a:pt x="1750" y="1392"/>
                      <a:pt x="1762" y="1337"/>
                      <a:pt x="1774" y="1313"/>
                    </a:cubicBezTo>
                    <a:cubicBezTo>
                      <a:pt x="1782" y="1284"/>
                      <a:pt x="1782" y="1241"/>
                      <a:pt x="1774" y="1212"/>
                    </a:cubicBezTo>
                    <a:cubicBezTo>
                      <a:pt x="1767" y="1205"/>
                      <a:pt x="1778" y="1201"/>
                      <a:pt x="1792" y="1201"/>
                    </a:cubicBezTo>
                    <a:cubicBezTo>
                      <a:pt x="1807" y="1201"/>
                      <a:pt x="1825" y="1205"/>
                      <a:pt x="1832" y="1212"/>
                    </a:cubicBezTo>
                    <a:cubicBezTo>
                      <a:pt x="1836" y="1215"/>
                      <a:pt x="1840" y="1216"/>
                      <a:pt x="1844" y="1216"/>
                    </a:cubicBezTo>
                    <a:cubicBezTo>
                      <a:pt x="1859" y="1216"/>
                      <a:pt x="1871" y="1196"/>
                      <a:pt x="1883" y="1191"/>
                    </a:cubicBezTo>
                    <a:cubicBezTo>
                      <a:pt x="1897" y="1191"/>
                      <a:pt x="1904" y="1126"/>
                      <a:pt x="1911" y="1118"/>
                    </a:cubicBezTo>
                    <a:cubicBezTo>
                      <a:pt x="1919" y="1104"/>
                      <a:pt x="1883" y="1090"/>
                      <a:pt x="1883" y="1075"/>
                    </a:cubicBezTo>
                    <a:cubicBezTo>
                      <a:pt x="1875" y="1061"/>
                      <a:pt x="1810" y="1032"/>
                      <a:pt x="1789" y="1025"/>
                    </a:cubicBezTo>
                    <a:cubicBezTo>
                      <a:pt x="1767" y="1010"/>
                      <a:pt x="1760" y="967"/>
                      <a:pt x="1774" y="960"/>
                    </a:cubicBezTo>
                    <a:cubicBezTo>
                      <a:pt x="1782" y="953"/>
                      <a:pt x="1767" y="895"/>
                      <a:pt x="1753" y="873"/>
                    </a:cubicBezTo>
                    <a:cubicBezTo>
                      <a:pt x="1746" y="859"/>
                      <a:pt x="1673" y="837"/>
                      <a:pt x="1652" y="837"/>
                    </a:cubicBezTo>
                    <a:cubicBezTo>
                      <a:pt x="1630" y="837"/>
                      <a:pt x="1609" y="787"/>
                      <a:pt x="1594" y="779"/>
                    </a:cubicBezTo>
                    <a:cubicBezTo>
                      <a:pt x="1569" y="771"/>
                      <a:pt x="1546" y="767"/>
                      <a:pt x="1523" y="767"/>
                    </a:cubicBezTo>
                    <a:cubicBezTo>
                      <a:pt x="1506" y="767"/>
                      <a:pt x="1489" y="769"/>
                      <a:pt x="1471" y="772"/>
                    </a:cubicBezTo>
                    <a:cubicBezTo>
                      <a:pt x="1453" y="772"/>
                      <a:pt x="1419" y="725"/>
                      <a:pt x="1386" y="725"/>
                    </a:cubicBezTo>
                    <a:cubicBezTo>
                      <a:pt x="1381" y="725"/>
                      <a:pt x="1376" y="726"/>
                      <a:pt x="1371" y="729"/>
                    </a:cubicBezTo>
                    <a:cubicBezTo>
                      <a:pt x="1364" y="733"/>
                      <a:pt x="1358" y="734"/>
                      <a:pt x="1352" y="734"/>
                    </a:cubicBezTo>
                    <a:cubicBezTo>
                      <a:pt x="1323" y="734"/>
                      <a:pt x="1296" y="699"/>
                      <a:pt x="1284" y="693"/>
                    </a:cubicBezTo>
                    <a:cubicBezTo>
                      <a:pt x="1283" y="693"/>
                      <a:pt x="1282" y="692"/>
                      <a:pt x="1281" y="692"/>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85" name="Google Shape;3585;p44"/>
            <p:cNvSpPr/>
            <p:nvPr/>
          </p:nvSpPr>
          <p:spPr>
            <a:xfrm>
              <a:off x="2140388" y="3043500"/>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44"/>
            <p:cNvSpPr/>
            <p:nvPr/>
          </p:nvSpPr>
          <p:spPr>
            <a:xfrm rot="5400000">
              <a:off x="2166579" y="3051828"/>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7" name="Google Shape;3587;p44"/>
          <p:cNvGrpSpPr/>
          <p:nvPr/>
        </p:nvGrpSpPr>
        <p:grpSpPr>
          <a:xfrm>
            <a:off x="6204707" y="3202278"/>
            <a:ext cx="1928879" cy="1118124"/>
            <a:chOff x="1397225" y="1410350"/>
            <a:chExt cx="4786300" cy="2774500"/>
          </a:xfrm>
        </p:grpSpPr>
        <p:grpSp>
          <p:nvGrpSpPr>
            <p:cNvPr id="3588" name="Google Shape;3588;p44"/>
            <p:cNvGrpSpPr/>
            <p:nvPr/>
          </p:nvGrpSpPr>
          <p:grpSpPr>
            <a:xfrm>
              <a:off x="4293400" y="2574725"/>
              <a:ext cx="84425" cy="80100"/>
              <a:chOff x="4293400" y="2574725"/>
              <a:chExt cx="84425" cy="80100"/>
            </a:xfrm>
          </p:grpSpPr>
          <p:sp>
            <p:nvSpPr>
              <p:cNvPr id="3589" name="Google Shape;3589;p44"/>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BAC8D3"/>
              </a:solidFill>
              <a:ln>
                <a:noFill/>
              </a:ln>
            </p:spPr>
          </p:sp>
          <p:sp>
            <p:nvSpPr>
              <p:cNvPr id="3590" name="Google Shape;3590;p44"/>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1" name="Google Shape;3591;p44"/>
            <p:cNvGrpSpPr/>
            <p:nvPr/>
          </p:nvGrpSpPr>
          <p:grpSpPr>
            <a:xfrm>
              <a:off x="4000175" y="1462675"/>
              <a:ext cx="1917275" cy="1140875"/>
              <a:chOff x="4000175" y="1462675"/>
              <a:chExt cx="1917275" cy="1140875"/>
            </a:xfrm>
          </p:grpSpPr>
          <p:sp>
            <p:nvSpPr>
              <p:cNvPr id="3592" name="Google Shape;3592;p44"/>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BAC8D3"/>
              </a:solidFill>
              <a:ln>
                <a:noFill/>
              </a:ln>
            </p:spPr>
          </p:sp>
          <p:grpSp>
            <p:nvGrpSpPr>
              <p:cNvPr id="3593" name="Google Shape;3593;p44"/>
              <p:cNvGrpSpPr/>
              <p:nvPr/>
            </p:nvGrpSpPr>
            <p:grpSpPr>
              <a:xfrm>
                <a:off x="4000175" y="1462675"/>
                <a:ext cx="1917275" cy="1140875"/>
                <a:chOff x="4000175" y="1462675"/>
                <a:chExt cx="1917275" cy="1140875"/>
              </a:xfrm>
            </p:grpSpPr>
            <p:sp>
              <p:nvSpPr>
                <p:cNvPr id="3594" name="Google Shape;3594;p44"/>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BAC8D3"/>
                </a:solidFill>
                <a:ln>
                  <a:noFill/>
                </a:ln>
              </p:spPr>
            </p:sp>
            <p:sp>
              <p:nvSpPr>
                <p:cNvPr id="3595" name="Google Shape;3595;p44"/>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44"/>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44"/>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44"/>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44"/>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00" name="Google Shape;3600;p44"/>
            <p:cNvGrpSpPr/>
            <p:nvPr/>
          </p:nvGrpSpPr>
          <p:grpSpPr>
            <a:xfrm>
              <a:off x="3960625" y="2587825"/>
              <a:ext cx="94050" cy="104125"/>
              <a:chOff x="3960625" y="2587825"/>
              <a:chExt cx="94050" cy="104125"/>
            </a:xfrm>
          </p:grpSpPr>
          <p:sp>
            <p:nvSpPr>
              <p:cNvPr id="3601" name="Google Shape;3601;p44"/>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BAC8D3"/>
              </a:solidFill>
              <a:ln>
                <a:noFill/>
              </a:ln>
            </p:spPr>
          </p:sp>
          <p:sp>
            <p:nvSpPr>
              <p:cNvPr id="3602" name="Google Shape;3602;p44"/>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3" name="Google Shape;3603;p44"/>
            <p:cNvGrpSpPr/>
            <p:nvPr/>
          </p:nvGrpSpPr>
          <p:grpSpPr>
            <a:xfrm>
              <a:off x="3765350" y="2500900"/>
              <a:ext cx="173600" cy="187925"/>
              <a:chOff x="3765350" y="2500900"/>
              <a:chExt cx="173600" cy="187925"/>
            </a:xfrm>
          </p:grpSpPr>
          <p:sp>
            <p:nvSpPr>
              <p:cNvPr id="3604" name="Google Shape;3604;p44"/>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BAC8D3"/>
              </a:solidFill>
              <a:ln>
                <a:noFill/>
              </a:ln>
            </p:spPr>
          </p:sp>
          <p:sp>
            <p:nvSpPr>
              <p:cNvPr id="3605" name="Google Shape;3605;p44"/>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44"/>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44"/>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44"/>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44"/>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0" name="Google Shape;3610;p44"/>
            <p:cNvGrpSpPr/>
            <p:nvPr/>
          </p:nvGrpSpPr>
          <p:grpSpPr>
            <a:xfrm>
              <a:off x="3750475" y="2481850"/>
              <a:ext cx="85125" cy="51800"/>
              <a:chOff x="3750475" y="2481850"/>
              <a:chExt cx="85125" cy="51800"/>
            </a:xfrm>
          </p:grpSpPr>
          <p:sp>
            <p:nvSpPr>
              <p:cNvPr id="3611" name="Google Shape;3611;p44"/>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44"/>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BAC8D3"/>
              </a:solidFill>
              <a:ln>
                <a:noFill/>
              </a:ln>
            </p:spPr>
          </p:sp>
        </p:grpSp>
        <p:grpSp>
          <p:nvGrpSpPr>
            <p:cNvPr id="3613" name="Google Shape;3613;p44"/>
            <p:cNvGrpSpPr/>
            <p:nvPr/>
          </p:nvGrpSpPr>
          <p:grpSpPr>
            <a:xfrm>
              <a:off x="3627175" y="2432450"/>
              <a:ext cx="172100" cy="169075"/>
              <a:chOff x="3627175" y="2432450"/>
              <a:chExt cx="172100" cy="169075"/>
            </a:xfrm>
          </p:grpSpPr>
          <p:sp>
            <p:nvSpPr>
              <p:cNvPr id="3614" name="Google Shape;3614;p44"/>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44"/>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BAC8D3"/>
              </a:solidFill>
              <a:ln>
                <a:noFill/>
              </a:ln>
            </p:spPr>
          </p:sp>
          <p:sp>
            <p:nvSpPr>
              <p:cNvPr id="3616" name="Google Shape;3616;p44"/>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BAC8D3"/>
              </a:solidFill>
              <a:ln>
                <a:noFill/>
              </a:ln>
            </p:spPr>
          </p:sp>
        </p:grpSp>
        <p:grpSp>
          <p:nvGrpSpPr>
            <p:cNvPr id="3617" name="Google Shape;3617;p44"/>
            <p:cNvGrpSpPr/>
            <p:nvPr/>
          </p:nvGrpSpPr>
          <p:grpSpPr>
            <a:xfrm>
              <a:off x="3561536" y="2585450"/>
              <a:ext cx="61539" cy="99045"/>
              <a:chOff x="3561536" y="2585450"/>
              <a:chExt cx="61539" cy="99045"/>
            </a:xfrm>
          </p:grpSpPr>
          <p:sp>
            <p:nvSpPr>
              <p:cNvPr id="3618" name="Google Shape;3618;p44"/>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44"/>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BAC8D3"/>
              </a:solidFill>
              <a:ln>
                <a:noFill/>
              </a:ln>
            </p:spPr>
          </p:sp>
        </p:grpSp>
        <p:grpSp>
          <p:nvGrpSpPr>
            <p:cNvPr id="3620" name="Google Shape;3620;p44"/>
            <p:cNvGrpSpPr/>
            <p:nvPr/>
          </p:nvGrpSpPr>
          <p:grpSpPr>
            <a:xfrm>
              <a:off x="3906325" y="1984500"/>
              <a:ext cx="156075" cy="262825"/>
              <a:chOff x="3906325" y="1984500"/>
              <a:chExt cx="156075" cy="262825"/>
            </a:xfrm>
          </p:grpSpPr>
          <p:sp>
            <p:nvSpPr>
              <p:cNvPr id="3621" name="Google Shape;3621;p44"/>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BAC8D3"/>
              </a:solidFill>
              <a:ln>
                <a:noFill/>
              </a:ln>
            </p:spPr>
          </p:sp>
          <p:sp>
            <p:nvSpPr>
              <p:cNvPr id="3622" name="Google Shape;3622;p44"/>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3" name="Google Shape;3623;p44"/>
            <p:cNvGrpSpPr/>
            <p:nvPr/>
          </p:nvGrpSpPr>
          <p:grpSpPr>
            <a:xfrm>
              <a:off x="1397225" y="1637375"/>
              <a:ext cx="1401575" cy="1228250"/>
              <a:chOff x="1397225" y="1637375"/>
              <a:chExt cx="1401575" cy="1228250"/>
            </a:xfrm>
          </p:grpSpPr>
          <p:sp>
            <p:nvSpPr>
              <p:cNvPr id="3624" name="Google Shape;3624;p44"/>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BAC8D3"/>
              </a:solidFill>
              <a:ln>
                <a:noFill/>
              </a:ln>
            </p:spPr>
          </p:sp>
          <p:grpSp>
            <p:nvGrpSpPr>
              <p:cNvPr id="3625" name="Google Shape;3625;p44"/>
              <p:cNvGrpSpPr/>
              <p:nvPr/>
            </p:nvGrpSpPr>
            <p:grpSpPr>
              <a:xfrm>
                <a:off x="1397225" y="1637375"/>
                <a:ext cx="1398775" cy="1228250"/>
                <a:chOff x="1397225" y="1637375"/>
                <a:chExt cx="1398775" cy="1228250"/>
              </a:xfrm>
            </p:grpSpPr>
            <p:sp>
              <p:nvSpPr>
                <p:cNvPr id="3626" name="Google Shape;3626;p44"/>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44"/>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28" name="Google Shape;3628;p44"/>
            <p:cNvGrpSpPr/>
            <p:nvPr/>
          </p:nvGrpSpPr>
          <p:grpSpPr>
            <a:xfrm>
              <a:off x="2605700" y="3152850"/>
              <a:ext cx="594125" cy="616250"/>
              <a:chOff x="2605700" y="3152850"/>
              <a:chExt cx="594125" cy="616250"/>
            </a:xfrm>
          </p:grpSpPr>
          <p:sp>
            <p:nvSpPr>
              <p:cNvPr id="3629" name="Google Shape;3629;p44"/>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BAC8D3"/>
              </a:solidFill>
              <a:ln>
                <a:noFill/>
              </a:ln>
            </p:spPr>
          </p:sp>
          <p:sp>
            <p:nvSpPr>
              <p:cNvPr id="3630" name="Google Shape;3630;p44"/>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1" name="Google Shape;3631;p44"/>
            <p:cNvGrpSpPr/>
            <p:nvPr/>
          </p:nvGrpSpPr>
          <p:grpSpPr>
            <a:xfrm>
              <a:off x="2680375" y="3423800"/>
              <a:ext cx="182975" cy="761050"/>
              <a:chOff x="2680375" y="3423800"/>
              <a:chExt cx="182975" cy="761050"/>
            </a:xfrm>
          </p:grpSpPr>
          <p:sp>
            <p:nvSpPr>
              <p:cNvPr id="3632" name="Google Shape;3632;p44"/>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BAC8D3"/>
              </a:solidFill>
              <a:ln>
                <a:noFill/>
              </a:ln>
            </p:spPr>
          </p:sp>
          <p:sp>
            <p:nvSpPr>
              <p:cNvPr id="3633" name="Google Shape;3633;p44"/>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4" name="Google Shape;3634;p44"/>
            <p:cNvGrpSpPr/>
            <p:nvPr/>
          </p:nvGrpSpPr>
          <p:grpSpPr>
            <a:xfrm>
              <a:off x="3918000" y="3561900"/>
              <a:ext cx="236225" cy="207100"/>
              <a:chOff x="3918000" y="3561900"/>
              <a:chExt cx="236225" cy="207100"/>
            </a:xfrm>
          </p:grpSpPr>
          <p:sp>
            <p:nvSpPr>
              <p:cNvPr id="3635" name="Google Shape;3635;p44"/>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BAC8D3"/>
              </a:solidFill>
              <a:ln>
                <a:noFill/>
              </a:ln>
            </p:spPr>
          </p:sp>
          <p:sp>
            <p:nvSpPr>
              <p:cNvPr id="3636" name="Google Shape;3636;p44"/>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37" name="Google Shape;3637;p44"/>
            <p:cNvSpPr/>
            <p:nvPr/>
          </p:nvSpPr>
          <p:spPr>
            <a:xfrm>
              <a:off x="2736350" y="2969700"/>
              <a:ext cx="39250" cy="12050"/>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44"/>
            <p:cNvSpPr/>
            <p:nvPr/>
          </p:nvSpPr>
          <p:spPr>
            <a:xfrm>
              <a:off x="2668350" y="2948250"/>
              <a:ext cx="55475" cy="36625"/>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44"/>
            <p:cNvSpPr/>
            <p:nvPr/>
          </p:nvSpPr>
          <p:spPr>
            <a:xfrm>
              <a:off x="2980100" y="1451675"/>
              <a:ext cx="608375" cy="778925"/>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40" name="Google Shape;3640;p44"/>
            <p:cNvGrpSpPr/>
            <p:nvPr/>
          </p:nvGrpSpPr>
          <p:grpSpPr>
            <a:xfrm>
              <a:off x="1922950" y="1410350"/>
              <a:ext cx="1252825" cy="1162875"/>
              <a:chOff x="1922950" y="1410350"/>
              <a:chExt cx="1252825" cy="1162875"/>
            </a:xfrm>
          </p:grpSpPr>
          <p:sp>
            <p:nvSpPr>
              <p:cNvPr id="3641" name="Google Shape;3641;p44"/>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44"/>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44"/>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44"/>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44"/>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44"/>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44"/>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44"/>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44"/>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44"/>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44"/>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44"/>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44"/>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44"/>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44"/>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44"/>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57" name="Google Shape;3657;p44"/>
            <p:cNvSpPr/>
            <p:nvPr/>
          </p:nvSpPr>
          <p:spPr>
            <a:xfrm>
              <a:off x="2577325" y="2970225"/>
              <a:ext cx="32450" cy="13100"/>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44"/>
            <p:cNvSpPr/>
            <p:nvPr/>
          </p:nvSpPr>
          <p:spPr>
            <a:xfrm>
              <a:off x="2632250" y="2947725"/>
              <a:ext cx="41350" cy="29325"/>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44"/>
            <p:cNvSpPr/>
            <p:nvPr/>
          </p:nvSpPr>
          <p:spPr>
            <a:xfrm>
              <a:off x="2485775" y="2895925"/>
              <a:ext cx="153825" cy="54950"/>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44"/>
            <p:cNvSpPr/>
            <p:nvPr/>
          </p:nvSpPr>
          <p:spPr>
            <a:xfrm>
              <a:off x="2901125" y="4083350"/>
              <a:ext cx="39250" cy="22525"/>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44"/>
            <p:cNvSpPr/>
            <p:nvPr/>
          </p:nvSpPr>
          <p:spPr>
            <a:xfrm>
              <a:off x="2506700" y="3102550"/>
              <a:ext cx="80075" cy="36650"/>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44"/>
            <p:cNvSpPr/>
            <p:nvPr/>
          </p:nvSpPr>
          <p:spPr>
            <a:xfrm>
              <a:off x="2464350" y="3080075"/>
              <a:ext cx="48650" cy="45525"/>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44"/>
            <p:cNvSpPr/>
            <p:nvPr/>
          </p:nvSpPr>
          <p:spPr>
            <a:xfrm>
              <a:off x="2438700" y="3020425"/>
              <a:ext cx="67500" cy="66975"/>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44"/>
            <p:cNvSpPr/>
            <p:nvPr/>
          </p:nvSpPr>
          <p:spPr>
            <a:xfrm>
              <a:off x="2416725" y="3006825"/>
              <a:ext cx="91575" cy="46050"/>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44"/>
            <p:cNvSpPr/>
            <p:nvPr/>
          </p:nvSpPr>
          <p:spPr>
            <a:xfrm>
              <a:off x="2404175" y="3031950"/>
              <a:ext cx="36125" cy="20925"/>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44"/>
            <p:cNvSpPr/>
            <p:nvPr/>
          </p:nvSpPr>
          <p:spPr>
            <a:xfrm>
              <a:off x="2420400" y="2972825"/>
              <a:ext cx="16750" cy="36650"/>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44"/>
            <p:cNvSpPr/>
            <p:nvPr/>
          </p:nvSpPr>
          <p:spPr>
            <a:xfrm>
              <a:off x="2374900" y="2981200"/>
              <a:ext cx="59650" cy="62800"/>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44"/>
            <p:cNvSpPr/>
            <p:nvPr/>
          </p:nvSpPr>
          <p:spPr>
            <a:xfrm>
              <a:off x="2050050" y="2725400"/>
              <a:ext cx="412225" cy="305525"/>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44"/>
            <p:cNvSpPr/>
            <p:nvPr/>
          </p:nvSpPr>
          <p:spPr>
            <a:xfrm>
              <a:off x="2916800" y="3161675"/>
              <a:ext cx="40825" cy="58600"/>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44"/>
            <p:cNvSpPr/>
            <p:nvPr/>
          </p:nvSpPr>
          <p:spPr>
            <a:xfrm>
              <a:off x="2866075" y="3155900"/>
              <a:ext cx="58075" cy="63325"/>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44"/>
            <p:cNvSpPr/>
            <p:nvPr/>
          </p:nvSpPr>
          <p:spPr>
            <a:xfrm>
              <a:off x="2816900" y="3119825"/>
              <a:ext cx="72725" cy="109350"/>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44"/>
            <p:cNvSpPr/>
            <p:nvPr/>
          </p:nvSpPr>
          <p:spPr>
            <a:xfrm>
              <a:off x="2646900" y="3064375"/>
              <a:ext cx="192000" cy="172650"/>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44"/>
            <p:cNvSpPr/>
            <p:nvPr/>
          </p:nvSpPr>
          <p:spPr>
            <a:xfrm>
              <a:off x="2561625" y="3060700"/>
              <a:ext cx="173700" cy="247450"/>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44"/>
            <p:cNvSpPr/>
            <p:nvPr/>
          </p:nvSpPr>
          <p:spPr>
            <a:xfrm>
              <a:off x="2531825" y="3224950"/>
              <a:ext cx="85800" cy="94200"/>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44"/>
            <p:cNvSpPr/>
            <p:nvPr/>
          </p:nvSpPr>
          <p:spPr>
            <a:xfrm>
              <a:off x="2527100" y="3246400"/>
              <a:ext cx="186250" cy="274650"/>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44"/>
            <p:cNvSpPr/>
            <p:nvPr/>
          </p:nvSpPr>
          <p:spPr>
            <a:xfrm>
              <a:off x="2700250" y="3389200"/>
              <a:ext cx="179975" cy="200900"/>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44"/>
            <p:cNvSpPr/>
            <p:nvPr/>
          </p:nvSpPr>
          <p:spPr>
            <a:xfrm>
              <a:off x="2809050" y="3531500"/>
              <a:ext cx="123475" cy="130275"/>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44"/>
            <p:cNvSpPr/>
            <p:nvPr/>
          </p:nvSpPr>
          <p:spPr>
            <a:xfrm>
              <a:off x="2884375" y="3700450"/>
              <a:ext cx="73250" cy="83200"/>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79" name="Google Shape;3679;p44"/>
            <p:cNvGrpSpPr/>
            <p:nvPr/>
          </p:nvGrpSpPr>
          <p:grpSpPr>
            <a:xfrm>
              <a:off x="2711750" y="3572300"/>
              <a:ext cx="230725" cy="598425"/>
              <a:chOff x="2711750" y="3572300"/>
              <a:chExt cx="230725" cy="598425"/>
            </a:xfrm>
          </p:grpSpPr>
          <p:sp>
            <p:nvSpPr>
              <p:cNvPr id="3680" name="Google Shape;3680;p44"/>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44"/>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82" name="Google Shape;3682;p44"/>
            <p:cNvSpPr/>
            <p:nvPr/>
          </p:nvSpPr>
          <p:spPr>
            <a:xfrm>
              <a:off x="5404100" y="2847275"/>
              <a:ext cx="26175" cy="61250"/>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83" name="Google Shape;3683;p44"/>
            <p:cNvGrpSpPr/>
            <p:nvPr/>
          </p:nvGrpSpPr>
          <p:grpSpPr>
            <a:xfrm>
              <a:off x="3781475" y="1624825"/>
              <a:ext cx="153300" cy="166375"/>
              <a:chOff x="3781475" y="1624825"/>
              <a:chExt cx="153300" cy="166375"/>
            </a:xfrm>
          </p:grpSpPr>
          <p:sp>
            <p:nvSpPr>
              <p:cNvPr id="3684" name="Google Shape;3684;p44"/>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44"/>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44"/>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44"/>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88" name="Google Shape;3688;p44"/>
            <p:cNvSpPr/>
            <p:nvPr/>
          </p:nvSpPr>
          <p:spPr>
            <a:xfrm>
              <a:off x="5511350" y="2436650"/>
              <a:ext cx="175250" cy="3071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44"/>
            <p:cNvSpPr/>
            <p:nvPr/>
          </p:nvSpPr>
          <p:spPr>
            <a:xfrm>
              <a:off x="5440200" y="2597250"/>
              <a:ext cx="60175" cy="83725"/>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44"/>
            <p:cNvSpPr/>
            <p:nvPr/>
          </p:nvSpPr>
          <p:spPr>
            <a:xfrm>
              <a:off x="5410900" y="2501000"/>
              <a:ext cx="68550" cy="117725"/>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44"/>
            <p:cNvSpPr/>
            <p:nvPr/>
          </p:nvSpPr>
          <p:spPr>
            <a:xfrm>
              <a:off x="4855375" y="2348250"/>
              <a:ext cx="444650" cy="209800"/>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44"/>
            <p:cNvSpPr/>
            <p:nvPr/>
          </p:nvSpPr>
          <p:spPr>
            <a:xfrm>
              <a:off x="5730000" y="3287725"/>
              <a:ext cx="141250" cy="120875"/>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44"/>
            <p:cNvSpPr/>
            <p:nvPr/>
          </p:nvSpPr>
          <p:spPr>
            <a:xfrm>
              <a:off x="5413525" y="2961325"/>
              <a:ext cx="115100" cy="200900"/>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44"/>
            <p:cNvSpPr/>
            <p:nvPr/>
          </p:nvSpPr>
          <p:spPr>
            <a:xfrm>
              <a:off x="5472625" y="3375600"/>
              <a:ext cx="56000" cy="29325"/>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95" name="Google Shape;3695;p44"/>
            <p:cNvGrpSpPr/>
            <p:nvPr/>
          </p:nvGrpSpPr>
          <p:grpSpPr>
            <a:xfrm>
              <a:off x="5068275" y="3161675"/>
              <a:ext cx="664875" cy="222850"/>
              <a:chOff x="5068275" y="3161675"/>
              <a:chExt cx="664875" cy="222850"/>
            </a:xfrm>
          </p:grpSpPr>
          <p:sp>
            <p:nvSpPr>
              <p:cNvPr id="3696" name="Google Shape;3696;p44"/>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44"/>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44"/>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44"/>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00" name="Google Shape;3700;p44"/>
            <p:cNvSpPr/>
            <p:nvPr/>
          </p:nvSpPr>
          <p:spPr>
            <a:xfrm>
              <a:off x="5139425" y="3145975"/>
              <a:ext cx="62800" cy="8215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44"/>
            <p:cNvSpPr/>
            <p:nvPr/>
          </p:nvSpPr>
          <p:spPr>
            <a:xfrm>
              <a:off x="5279075" y="3142825"/>
              <a:ext cx="137075" cy="9262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44"/>
            <p:cNvSpPr/>
            <p:nvPr/>
          </p:nvSpPr>
          <p:spPr>
            <a:xfrm>
              <a:off x="5150925" y="2887575"/>
              <a:ext cx="119300" cy="230700"/>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44"/>
            <p:cNvSpPr/>
            <p:nvPr/>
          </p:nvSpPr>
          <p:spPr>
            <a:xfrm>
              <a:off x="5166625" y="3025150"/>
              <a:ext cx="75875" cy="6540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44"/>
            <p:cNvSpPr/>
            <p:nvPr/>
          </p:nvSpPr>
          <p:spPr>
            <a:xfrm>
              <a:off x="5123725" y="2903250"/>
              <a:ext cx="117200" cy="135525"/>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44"/>
            <p:cNvSpPr/>
            <p:nvPr/>
          </p:nvSpPr>
          <p:spPr>
            <a:xfrm>
              <a:off x="5089200" y="2934650"/>
              <a:ext cx="121900" cy="227050"/>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44"/>
            <p:cNvSpPr/>
            <p:nvPr/>
          </p:nvSpPr>
          <p:spPr>
            <a:xfrm>
              <a:off x="5009700" y="2810675"/>
              <a:ext cx="128175" cy="288250"/>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44"/>
            <p:cNvSpPr/>
            <p:nvPr/>
          </p:nvSpPr>
          <p:spPr>
            <a:xfrm>
              <a:off x="4941700" y="2836825"/>
              <a:ext cx="74300" cy="95750"/>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44"/>
            <p:cNvSpPr/>
            <p:nvPr/>
          </p:nvSpPr>
          <p:spPr>
            <a:xfrm>
              <a:off x="3787225" y="2293850"/>
              <a:ext cx="55475" cy="6802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44"/>
            <p:cNvSpPr/>
            <p:nvPr/>
          </p:nvSpPr>
          <p:spPr>
            <a:xfrm>
              <a:off x="3743300" y="1958025"/>
              <a:ext cx="290325" cy="33742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44"/>
            <p:cNvSpPr/>
            <p:nvPr/>
          </p:nvSpPr>
          <p:spPr>
            <a:xfrm>
              <a:off x="3823325" y="2021850"/>
              <a:ext cx="143875" cy="324875"/>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44"/>
            <p:cNvSpPr/>
            <p:nvPr/>
          </p:nvSpPr>
          <p:spPr>
            <a:xfrm>
              <a:off x="3976075" y="2250975"/>
              <a:ext cx="57550" cy="52325"/>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44"/>
            <p:cNvSpPr/>
            <p:nvPr/>
          </p:nvSpPr>
          <p:spPr>
            <a:xfrm>
              <a:off x="3949400" y="2288625"/>
              <a:ext cx="91550" cy="49725"/>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44"/>
            <p:cNvSpPr/>
            <p:nvPr/>
          </p:nvSpPr>
          <p:spPr>
            <a:xfrm>
              <a:off x="3952525" y="2322625"/>
              <a:ext cx="71175" cy="52325"/>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44"/>
            <p:cNvSpPr/>
            <p:nvPr/>
          </p:nvSpPr>
          <p:spPr>
            <a:xfrm>
              <a:off x="3986525" y="2326300"/>
              <a:ext cx="120875" cy="93650"/>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44"/>
            <p:cNvSpPr/>
            <p:nvPr/>
          </p:nvSpPr>
          <p:spPr>
            <a:xfrm>
              <a:off x="3903350" y="2478500"/>
              <a:ext cx="83200" cy="53900"/>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44"/>
            <p:cNvSpPr/>
            <p:nvPr/>
          </p:nvSpPr>
          <p:spPr>
            <a:xfrm>
              <a:off x="3910150" y="2462825"/>
              <a:ext cx="71700" cy="31400"/>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44"/>
            <p:cNvSpPr/>
            <p:nvPr/>
          </p:nvSpPr>
          <p:spPr>
            <a:xfrm>
              <a:off x="3947825" y="2585750"/>
              <a:ext cx="27225" cy="52325"/>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44"/>
            <p:cNvSpPr/>
            <p:nvPr/>
          </p:nvSpPr>
          <p:spPr>
            <a:xfrm>
              <a:off x="3934750" y="2566400"/>
              <a:ext cx="26175" cy="32975"/>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44"/>
            <p:cNvSpPr/>
            <p:nvPr/>
          </p:nvSpPr>
          <p:spPr>
            <a:xfrm>
              <a:off x="3895525" y="2538675"/>
              <a:ext cx="54425" cy="4762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44"/>
            <p:cNvSpPr/>
            <p:nvPr/>
          </p:nvSpPr>
          <p:spPr>
            <a:xfrm>
              <a:off x="3865700" y="2510950"/>
              <a:ext cx="42400" cy="26700"/>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44"/>
            <p:cNvSpPr/>
            <p:nvPr/>
          </p:nvSpPr>
          <p:spPr>
            <a:xfrm>
              <a:off x="3811300" y="2470650"/>
              <a:ext cx="99925" cy="48150"/>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44"/>
            <p:cNvSpPr/>
            <p:nvPr/>
          </p:nvSpPr>
          <p:spPr>
            <a:xfrm>
              <a:off x="3867800" y="2355575"/>
              <a:ext cx="132350" cy="111450"/>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44"/>
            <p:cNvSpPr/>
            <p:nvPr/>
          </p:nvSpPr>
          <p:spPr>
            <a:xfrm>
              <a:off x="3841625" y="2432475"/>
              <a:ext cx="105700" cy="46050"/>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44"/>
            <p:cNvSpPr/>
            <p:nvPr/>
          </p:nvSpPr>
          <p:spPr>
            <a:xfrm>
              <a:off x="3759500" y="2356100"/>
              <a:ext cx="120350" cy="143875"/>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44"/>
            <p:cNvSpPr/>
            <p:nvPr/>
          </p:nvSpPr>
          <p:spPr>
            <a:xfrm>
              <a:off x="3727600" y="2387500"/>
              <a:ext cx="51800" cy="47100"/>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44"/>
            <p:cNvSpPr/>
            <p:nvPr/>
          </p:nvSpPr>
          <p:spPr>
            <a:xfrm>
              <a:off x="3722900" y="2426200"/>
              <a:ext cx="40825" cy="35075"/>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44"/>
            <p:cNvSpPr/>
            <p:nvPr/>
          </p:nvSpPr>
          <p:spPr>
            <a:xfrm>
              <a:off x="3758475" y="2449750"/>
              <a:ext cx="9950" cy="141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44"/>
            <p:cNvSpPr/>
            <p:nvPr/>
          </p:nvSpPr>
          <p:spPr>
            <a:xfrm>
              <a:off x="3552375" y="2346700"/>
              <a:ext cx="58075" cy="76900"/>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29" name="Google Shape;3729;p44"/>
            <p:cNvGrpSpPr/>
            <p:nvPr/>
          </p:nvGrpSpPr>
          <p:grpSpPr>
            <a:xfrm>
              <a:off x="3586375" y="2281300"/>
              <a:ext cx="125025" cy="175275"/>
              <a:chOff x="3586375" y="2281300"/>
              <a:chExt cx="125025" cy="175275"/>
            </a:xfrm>
          </p:grpSpPr>
          <p:sp>
            <p:nvSpPr>
              <p:cNvPr id="3730" name="Google Shape;3730;p44"/>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44"/>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32" name="Google Shape;3732;p44"/>
            <p:cNvSpPr/>
            <p:nvPr/>
          </p:nvSpPr>
          <p:spPr>
            <a:xfrm>
              <a:off x="4300900" y="3419025"/>
              <a:ext cx="109875" cy="205600"/>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33" name="Google Shape;3733;p44"/>
            <p:cNvGrpSpPr/>
            <p:nvPr/>
          </p:nvGrpSpPr>
          <p:grpSpPr>
            <a:xfrm>
              <a:off x="5298975" y="3412225"/>
              <a:ext cx="576450" cy="616225"/>
              <a:chOff x="5298975" y="3412225"/>
              <a:chExt cx="576450" cy="616225"/>
            </a:xfrm>
          </p:grpSpPr>
          <p:sp>
            <p:nvSpPr>
              <p:cNvPr id="3734" name="Google Shape;3734;p44"/>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44"/>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6" name="Google Shape;3736;p44"/>
            <p:cNvGrpSpPr/>
            <p:nvPr/>
          </p:nvGrpSpPr>
          <p:grpSpPr>
            <a:xfrm>
              <a:off x="5952300" y="3852150"/>
              <a:ext cx="231225" cy="287200"/>
              <a:chOff x="5952300" y="3852150"/>
              <a:chExt cx="231225" cy="287200"/>
            </a:xfrm>
          </p:grpSpPr>
          <p:sp>
            <p:nvSpPr>
              <p:cNvPr id="3737" name="Google Shape;3737;p44"/>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44"/>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39" name="Google Shape;3739;p44"/>
            <p:cNvSpPr/>
            <p:nvPr/>
          </p:nvSpPr>
          <p:spPr>
            <a:xfrm>
              <a:off x="3399625" y="2088800"/>
              <a:ext cx="127125" cy="77450"/>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44"/>
            <p:cNvSpPr/>
            <p:nvPr/>
          </p:nvSpPr>
          <p:spPr>
            <a:xfrm>
              <a:off x="4616850" y="2275025"/>
              <a:ext cx="885625" cy="661225"/>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44"/>
            <p:cNvSpPr/>
            <p:nvPr/>
          </p:nvSpPr>
          <p:spPr>
            <a:xfrm>
              <a:off x="5150925" y="2903250"/>
              <a:ext cx="1600" cy="2125"/>
            </a:xfrm>
            <a:custGeom>
              <a:rect b="b" l="l" r="r" t="t"/>
              <a:pathLst>
                <a:path extrusionOk="0" h="85" w="64">
                  <a:moveTo>
                    <a:pt x="63" y="85"/>
                  </a:moveTo>
                  <a:lnTo>
                    <a:pt x="1" y="1"/>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44"/>
            <p:cNvSpPr/>
            <p:nvPr/>
          </p:nvSpPr>
          <p:spPr>
            <a:xfrm>
              <a:off x="5134200" y="2918425"/>
              <a:ext cx="2625" cy="2650"/>
            </a:xfrm>
            <a:custGeom>
              <a:rect b="b" l="l" r="r" t="t"/>
              <a:pathLst>
                <a:path extrusionOk="0" h="106" w="105">
                  <a:moveTo>
                    <a:pt x="0" y="105"/>
                  </a:moveTo>
                  <a:lnTo>
                    <a:pt x="105" y="1"/>
                  </a:lnTo>
                  <a:lnTo>
                    <a:pt x="10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44"/>
            <p:cNvSpPr/>
            <p:nvPr/>
          </p:nvSpPr>
          <p:spPr>
            <a:xfrm>
              <a:off x="4608475" y="2660550"/>
              <a:ext cx="5275" cy="1600"/>
            </a:xfrm>
            <a:custGeom>
              <a:rect b="b" l="l" r="r" t="t"/>
              <a:pathLst>
                <a:path extrusionOk="0" h="64" w="211">
                  <a:moveTo>
                    <a:pt x="210" y="0"/>
                  </a:moveTo>
                  <a:lnTo>
                    <a:pt x="1" y="63"/>
                  </a:lnTo>
                  <a:lnTo>
                    <a:pt x="22"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44"/>
            <p:cNvSpPr/>
            <p:nvPr/>
          </p:nvSpPr>
          <p:spPr>
            <a:xfrm>
              <a:off x="4302475" y="2310075"/>
              <a:ext cx="547700" cy="287725"/>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44"/>
            <p:cNvSpPr/>
            <p:nvPr/>
          </p:nvSpPr>
          <p:spPr>
            <a:xfrm>
              <a:off x="4443200" y="2520875"/>
              <a:ext cx="231750" cy="144400"/>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44"/>
            <p:cNvSpPr/>
            <p:nvPr/>
          </p:nvSpPr>
          <p:spPr>
            <a:xfrm>
              <a:off x="4401875" y="2571100"/>
              <a:ext cx="207150" cy="130275"/>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47" name="Google Shape;3747;p44"/>
            <p:cNvGrpSpPr/>
            <p:nvPr/>
          </p:nvGrpSpPr>
          <p:grpSpPr>
            <a:xfrm>
              <a:off x="4842300" y="3099950"/>
              <a:ext cx="31425" cy="59650"/>
              <a:chOff x="4842300" y="3099950"/>
              <a:chExt cx="31425" cy="59650"/>
            </a:xfrm>
          </p:grpSpPr>
          <p:sp>
            <p:nvSpPr>
              <p:cNvPr id="3748" name="Google Shape;3748;p44"/>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44"/>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44"/>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44"/>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52" name="Google Shape;3752;p44"/>
            <p:cNvSpPr/>
            <p:nvPr/>
          </p:nvSpPr>
          <p:spPr>
            <a:xfrm>
              <a:off x="4663400" y="2731150"/>
              <a:ext cx="405425" cy="396025"/>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44"/>
            <p:cNvSpPr/>
            <p:nvPr/>
          </p:nvSpPr>
          <p:spPr>
            <a:xfrm>
              <a:off x="4822425" y="2778250"/>
              <a:ext cx="119300" cy="63825"/>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44"/>
            <p:cNvSpPr/>
            <p:nvPr/>
          </p:nvSpPr>
          <p:spPr>
            <a:xfrm>
              <a:off x="4547800" y="2671000"/>
              <a:ext cx="200375" cy="220775"/>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44"/>
            <p:cNvSpPr/>
            <p:nvPr/>
          </p:nvSpPr>
          <p:spPr>
            <a:xfrm>
              <a:off x="4533150" y="2640675"/>
              <a:ext cx="191475" cy="159550"/>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44"/>
            <p:cNvSpPr/>
            <p:nvPr/>
          </p:nvSpPr>
          <p:spPr>
            <a:xfrm>
              <a:off x="3978150" y="2401100"/>
              <a:ext cx="237525" cy="148050"/>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44"/>
            <p:cNvSpPr/>
            <p:nvPr/>
          </p:nvSpPr>
          <p:spPr>
            <a:xfrm>
              <a:off x="4036750" y="2474325"/>
              <a:ext cx="49725" cy="55475"/>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44"/>
            <p:cNvSpPr/>
            <p:nvPr/>
          </p:nvSpPr>
          <p:spPr>
            <a:xfrm>
              <a:off x="3957250" y="2483750"/>
              <a:ext cx="127650" cy="81625"/>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44"/>
            <p:cNvSpPr/>
            <p:nvPr/>
          </p:nvSpPr>
          <p:spPr>
            <a:xfrm>
              <a:off x="3989150" y="2555400"/>
              <a:ext cx="83725" cy="52850"/>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60" name="Google Shape;3760;p44"/>
            <p:cNvGrpSpPr/>
            <p:nvPr/>
          </p:nvGrpSpPr>
          <p:grpSpPr>
            <a:xfrm>
              <a:off x="3866750" y="2520350"/>
              <a:ext cx="78475" cy="60700"/>
              <a:chOff x="3866750" y="2520350"/>
              <a:chExt cx="78475" cy="60700"/>
            </a:xfrm>
          </p:grpSpPr>
          <p:sp>
            <p:nvSpPr>
              <p:cNvPr id="3761" name="Google Shape;3761;p44"/>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44"/>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44"/>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44"/>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65" name="Google Shape;3765;p44"/>
            <p:cNvSpPr/>
            <p:nvPr/>
          </p:nvSpPr>
          <p:spPr>
            <a:xfrm>
              <a:off x="3799775" y="2577900"/>
              <a:ext cx="14675" cy="29325"/>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44"/>
            <p:cNvSpPr/>
            <p:nvPr/>
          </p:nvSpPr>
          <p:spPr>
            <a:xfrm>
              <a:off x="3567525" y="2564825"/>
              <a:ext cx="160625" cy="134450"/>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44"/>
            <p:cNvSpPr/>
            <p:nvPr/>
          </p:nvSpPr>
          <p:spPr>
            <a:xfrm>
              <a:off x="4298300" y="2628625"/>
              <a:ext cx="25125" cy="19925"/>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44"/>
            <p:cNvSpPr/>
            <p:nvPr/>
          </p:nvSpPr>
          <p:spPr>
            <a:xfrm>
              <a:off x="4292025" y="2631250"/>
              <a:ext cx="295050" cy="237500"/>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44"/>
            <p:cNvSpPr/>
            <p:nvPr/>
          </p:nvSpPr>
          <p:spPr>
            <a:xfrm>
              <a:off x="4277375" y="2602475"/>
              <a:ext cx="51800" cy="43975"/>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44"/>
            <p:cNvSpPr/>
            <p:nvPr/>
          </p:nvSpPr>
          <p:spPr>
            <a:xfrm>
              <a:off x="4044600" y="2592025"/>
              <a:ext cx="260525" cy="107250"/>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44"/>
            <p:cNvSpPr/>
            <p:nvPr/>
          </p:nvSpPr>
          <p:spPr>
            <a:xfrm>
              <a:off x="4041450" y="2592550"/>
              <a:ext cx="39775" cy="35075"/>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44"/>
            <p:cNvSpPr/>
            <p:nvPr/>
          </p:nvSpPr>
          <p:spPr>
            <a:xfrm>
              <a:off x="4231325" y="2673625"/>
              <a:ext cx="139700" cy="134450"/>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44"/>
            <p:cNvSpPr/>
            <p:nvPr/>
          </p:nvSpPr>
          <p:spPr>
            <a:xfrm>
              <a:off x="4345375" y="2791325"/>
              <a:ext cx="25125" cy="25650"/>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44"/>
            <p:cNvSpPr/>
            <p:nvPr/>
          </p:nvSpPr>
          <p:spPr>
            <a:xfrm>
              <a:off x="4136125" y="2704475"/>
              <a:ext cx="32475" cy="18350"/>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44"/>
            <p:cNvSpPr/>
            <p:nvPr/>
          </p:nvSpPr>
          <p:spPr>
            <a:xfrm>
              <a:off x="4184250" y="2677275"/>
              <a:ext cx="90000" cy="80075"/>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44"/>
            <p:cNvSpPr/>
            <p:nvPr/>
          </p:nvSpPr>
          <p:spPr>
            <a:xfrm>
              <a:off x="4165950" y="2741625"/>
              <a:ext cx="22000" cy="63850"/>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44"/>
            <p:cNvSpPr/>
            <p:nvPr/>
          </p:nvSpPr>
          <p:spPr>
            <a:xfrm>
              <a:off x="4185300" y="2741625"/>
              <a:ext cx="5775" cy="13100"/>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44"/>
            <p:cNvSpPr/>
            <p:nvPr/>
          </p:nvSpPr>
          <p:spPr>
            <a:xfrm>
              <a:off x="4179025" y="2755750"/>
              <a:ext cx="7875" cy="18325"/>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44"/>
            <p:cNvSpPr/>
            <p:nvPr/>
          </p:nvSpPr>
          <p:spPr>
            <a:xfrm>
              <a:off x="4179025" y="2721750"/>
              <a:ext cx="18850" cy="23550"/>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44"/>
            <p:cNvSpPr/>
            <p:nvPr/>
          </p:nvSpPr>
          <p:spPr>
            <a:xfrm>
              <a:off x="4180075" y="2740050"/>
              <a:ext cx="58075" cy="71700"/>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44"/>
            <p:cNvSpPr/>
            <p:nvPr/>
          </p:nvSpPr>
          <p:spPr>
            <a:xfrm>
              <a:off x="4179025" y="2758875"/>
              <a:ext cx="299225" cy="252175"/>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44"/>
            <p:cNvSpPr/>
            <p:nvPr/>
          </p:nvSpPr>
          <p:spPr>
            <a:xfrm>
              <a:off x="4409700" y="2852525"/>
              <a:ext cx="11025" cy="24075"/>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44"/>
            <p:cNvSpPr/>
            <p:nvPr/>
          </p:nvSpPr>
          <p:spPr>
            <a:xfrm>
              <a:off x="4421225" y="2854100"/>
              <a:ext cx="69075" cy="54425"/>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44"/>
            <p:cNvSpPr/>
            <p:nvPr/>
          </p:nvSpPr>
          <p:spPr>
            <a:xfrm>
              <a:off x="4434300" y="2866125"/>
              <a:ext cx="108300" cy="133400"/>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44"/>
            <p:cNvSpPr/>
            <p:nvPr/>
          </p:nvSpPr>
          <p:spPr>
            <a:xfrm>
              <a:off x="4483475" y="2847275"/>
              <a:ext cx="5775" cy="13125"/>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44"/>
            <p:cNvSpPr/>
            <p:nvPr/>
          </p:nvSpPr>
          <p:spPr>
            <a:xfrm>
              <a:off x="4300375" y="2959750"/>
              <a:ext cx="153825" cy="99925"/>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44"/>
            <p:cNvSpPr/>
            <p:nvPr/>
          </p:nvSpPr>
          <p:spPr>
            <a:xfrm>
              <a:off x="4035700" y="2769350"/>
              <a:ext cx="180500" cy="151725"/>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44"/>
            <p:cNvSpPr/>
            <p:nvPr/>
          </p:nvSpPr>
          <p:spPr>
            <a:xfrm>
              <a:off x="4003800" y="2919475"/>
              <a:ext cx="238550" cy="273600"/>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44"/>
            <p:cNvSpPr/>
            <p:nvPr/>
          </p:nvSpPr>
          <p:spPr>
            <a:xfrm>
              <a:off x="4166475" y="3025650"/>
              <a:ext cx="219725" cy="166900"/>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44"/>
            <p:cNvSpPr/>
            <p:nvPr/>
          </p:nvSpPr>
          <p:spPr>
            <a:xfrm>
              <a:off x="4213550" y="2979100"/>
              <a:ext cx="96800" cy="85825"/>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44"/>
            <p:cNvSpPr/>
            <p:nvPr/>
          </p:nvSpPr>
          <p:spPr>
            <a:xfrm>
              <a:off x="4292025" y="3059150"/>
              <a:ext cx="21975" cy="26175"/>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44"/>
            <p:cNvSpPr/>
            <p:nvPr/>
          </p:nvSpPr>
          <p:spPr>
            <a:xfrm>
              <a:off x="4282600" y="3069600"/>
              <a:ext cx="148050" cy="196175"/>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44"/>
            <p:cNvSpPr/>
            <p:nvPr/>
          </p:nvSpPr>
          <p:spPr>
            <a:xfrm>
              <a:off x="4175375" y="3163750"/>
              <a:ext cx="121375" cy="147025"/>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44"/>
            <p:cNvSpPr/>
            <p:nvPr/>
          </p:nvSpPr>
          <p:spPr>
            <a:xfrm>
              <a:off x="4145025" y="3258950"/>
              <a:ext cx="11000" cy="25"/>
            </a:xfrm>
            <a:custGeom>
              <a:rect b="b" l="l" r="r" t="t"/>
              <a:pathLst>
                <a:path extrusionOk="0" h="1" w="440">
                  <a:moveTo>
                    <a:pt x="1" y="1"/>
                  </a:moveTo>
                  <a:lnTo>
                    <a:pt x="210" y="1"/>
                  </a:lnTo>
                  <a:lnTo>
                    <a:pt x="440" y="1"/>
                  </a:lnTo>
                  <a:lnTo>
                    <a:pt x="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44"/>
            <p:cNvSpPr/>
            <p:nvPr/>
          </p:nvSpPr>
          <p:spPr>
            <a:xfrm>
              <a:off x="4115200" y="3182075"/>
              <a:ext cx="83725" cy="82675"/>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44"/>
            <p:cNvSpPr/>
            <p:nvPr/>
          </p:nvSpPr>
          <p:spPr>
            <a:xfrm>
              <a:off x="3898125" y="3081625"/>
              <a:ext cx="188350" cy="127150"/>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44"/>
            <p:cNvSpPr/>
            <p:nvPr/>
          </p:nvSpPr>
          <p:spPr>
            <a:xfrm>
              <a:off x="3821225" y="2747900"/>
              <a:ext cx="223400" cy="207700"/>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44"/>
            <p:cNvSpPr/>
            <p:nvPr/>
          </p:nvSpPr>
          <p:spPr>
            <a:xfrm>
              <a:off x="3792975" y="2679900"/>
              <a:ext cx="57050" cy="111450"/>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44"/>
            <p:cNvSpPr/>
            <p:nvPr/>
          </p:nvSpPr>
          <p:spPr>
            <a:xfrm>
              <a:off x="3568575" y="2683550"/>
              <a:ext cx="289825" cy="280400"/>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44"/>
            <p:cNvSpPr/>
            <p:nvPr/>
          </p:nvSpPr>
          <p:spPr>
            <a:xfrm>
              <a:off x="3511050" y="2702400"/>
              <a:ext cx="167400" cy="132350"/>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44"/>
            <p:cNvSpPr/>
            <p:nvPr/>
          </p:nvSpPr>
          <p:spPr>
            <a:xfrm>
              <a:off x="3450875" y="2834200"/>
              <a:ext cx="118775" cy="95225"/>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44"/>
            <p:cNvSpPr/>
            <p:nvPr/>
          </p:nvSpPr>
          <p:spPr>
            <a:xfrm>
              <a:off x="3450375" y="2838400"/>
              <a:ext cx="170550" cy="18780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44"/>
            <p:cNvSpPr/>
            <p:nvPr/>
          </p:nvSpPr>
          <p:spPr>
            <a:xfrm>
              <a:off x="3518375" y="2873975"/>
              <a:ext cx="235400" cy="218150"/>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44"/>
            <p:cNvSpPr/>
            <p:nvPr/>
          </p:nvSpPr>
          <p:spPr>
            <a:xfrm>
              <a:off x="3617750" y="3020950"/>
              <a:ext cx="108825" cy="79025"/>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44"/>
            <p:cNvSpPr/>
            <p:nvPr/>
          </p:nvSpPr>
          <p:spPr>
            <a:xfrm>
              <a:off x="3442525" y="2997925"/>
              <a:ext cx="93125" cy="68050"/>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44"/>
            <p:cNvSpPr/>
            <p:nvPr/>
          </p:nvSpPr>
          <p:spPr>
            <a:xfrm>
              <a:off x="3452975" y="3056525"/>
              <a:ext cx="44500" cy="26700"/>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07" name="Google Shape;3807;p44"/>
            <p:cNvGrpSpPr/>
            <p:nvPr/>
          </p:nvGrpSpPr>
          <p:grpSpPr>
            <a:xfrm>
              <a:off x="3450375" y="3038225"/>
              <a:ext cx="132875" cy="99400"/>
              <a:chOff x="3450375" y="3038225"/>
              <a:chExt cx="132875" cy="99400"/>
            </a:xfrm>
          </p:grpSpPr>
          <p:sp>
            <p:nvSpPr>
              <p:cNvPr id="3808" name="Google Shape;3808;p44"/>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44"/>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10" name="Google Shape;3810;p44"/>
            <p:cNvSpPr/>
            <p:nvPr/>
          </p:nvSpPr>
          <p:spPr>
            <a:xfrm>
              <a:off x="3503200" y="3095750"/>
              <a:ext cx="40300" cy="48150"/>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44"/>
            <p:cNvSpPr/>
            <p:nvPr/>
          </p:nvSpPr>
          <p:spPr>
            <a:xfrm>
              <a:off x="3529350" y="3117725"/>
              <a:ext cx="58600" cy="62800"/>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44"/>
            <p:cNvSpPr/>
            <p:nvPr/>
          </p:nvSpPr>
          <p:spPr>
            <a:xfrm>
              <a:off x="3570150" y="3086875"/>
              <a:ext cx="89475" cy="94175"/>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44"/>
            <p:cNvSpPr/>
            <p:nvPr/>
          </p:nvSpPr>
          <p:spPr>
            <a:xfrm>
              <a:off x="3647050" y="3079025"/>
              <a:ext cx="61225" cy="95750"/>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44"/>
            <p:cNvSpPr/>
            <p:nvPr/>
          </p:nvSpPr>
          <p:spPr>
            <a:xfrm>
              <a:off x="3689950" y="3079025"/>
              <a:ext cx="29300" cy="77950"/>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44"/>
            <p:cNvSpPr/>
            <p:nvPr/>
          </p:nvSpPr>
          <p:spPr>
            <a:xfrm>
              <a:off x="3705625" y="3059150"/>
              <a:ext cx="45025" cy="94175"/>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44"/>
            <p:cNvSpPr/>
            <p:nvPr/>
          </p:nvSpPr>
          <p:spPr>
            <a:xfrm>
              <a:off x="3881925" y="2896975"/>
              <a:ext cx="150650" cy="239600"/>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44"/>
            <p:cNvSpPr/>
            <p:nvPr/>
          </p:nvSpPr>
          <p:spPr>
            <a:xfrm>
              <a:off x="3863600" y="3051825"/>
              <a:ext cx="4725" cy="2625"/>
            </a:xfrm>
            <a:custGeom>
              <a:rect b="b" l="l" r="r" t="t"/>
              <a:pathLst>
                <a:path extrusionOk="0" h="105" w="189">
                  <a:moveTo>
                    <a:pt x="189" y="0"/>
                  </a:moveTo>
                  <a:lnTo>
                    <a:pt x="1" y="42"/>
                  </a:lnTo>
                  <a:lnTo>
                    <a:pt x="63" y="105"/>
                  </a:lnTo>
                  <a:lnTo>
                    <a:pt x="168" y="84"/>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44"/>
            <p:cNvSpPr/>
            <p:nvPr/>
          </p:nvSpPr>
          <p:spPr>
            <a:xfrm>
              <a:off x="3695700" y="2900125"/>
              <a:ext cx="220250" cy="171075"/>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44"/>
            <p:cNvSpPr/>
            <p:nvPr/>
          </p:nvSpPr>
          <p:spPr>
            <a:xfrm>
              <a:off x="3732825" y="3041350"/>
              <a:ext cx="165325" cy="141775"/>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44"/>
            <p:cNvSpPr/>
            <p:nvPr/>
          </p:nvSpPr>
          <p:spPr>
            <a:xfrm>
              <a:off x="3813400" y="3053900"/>
              <a:ext cx="109850" cy="164800"/>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44"/>
            <p:cNvSpPr/>
            <p:nvPr/>
          </p:nvSpPr>
          <p:spPr>
            <a:xfrm>
              <a:off x="3813900" y="3211875"/>
              <a:ext cx="82675" cy="89475"/>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44"/>
            <p:cNvSpPr/>
            <p:nvPr/>
          </p:nvSpPr>
          <p:spPr>
            <a:xfrm>
              <a:off x="3821750" y="3213450"/>
              <a:ext cx="29325" cy="18850"/>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44"/>
            <p:cNvSpPr/>
            <p:nvPr/>
          </p:nvSpPr>
          <p:spPr>
            <a:xfrm>
              <a:off x="3848425" y="3188875"/>
              <a:ext cx="110925" cy="129750"/>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44"/>
            <p:cNvSpPr/>
            <p:nvPr/>
          </p:nvSpPr>
          <p:spPr>
            <a:xfrm>
              <a:off x="3860475" y="3308125"/>
              <a:ext cx="15700" cy="21475"/>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44"/>
            <p:cNvSpPr/>
            <p:nvPr/>
          </p:nvSpPr>
          <p:spPr>
            <a:xfrm>
              <a:off x="4111550" y="3257925"/>
              <a:ext cx="161650" cy="164775"/>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44"/>
            <p:cNvSpPr/>
            <p:nvPr/>
          </p:nvSpPr>
          <p:spPr>
            <a:xfrm>
              <a:off x="4106850" y="3261050"/>
              <a:ext cx="29300" cy="24100"/>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44"/>
            <p:cNvSpPr/>
            <p:nvPr/>
          </p:nvSpPr>
          <p:spPr>
            <a:xfrm>
              <a:off x="4106850" y="3275175"/>
              <a:ext cx="28775" cy="35075"/>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44"/>
            <p:cNvSpPr/>
            <p:nvPr/>
          </p:nvSpPr>
          <p:spPr>
            <a:xfrm>
              <a:off x="3862550" y="3166900"/>
              <a:ext cx="275700" cy="273075"/>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44"/>
            <p:cNvSpPr/>
            <p:nvPr/>
          </p:nvSpPr>
          <p:spPr>
            <a:xfrm>
              <a:off x="4159150" y="3380850"/>
              <a:ext cx="46050" cy="116150"/>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44"/>
            <p:cNvSpPr/>
            <p:nvPr/>
          </p:nvSpPr>
          <p:spPr>
            <a:xfrm>
              <a:off x="4001175" y="3363575"/>
              <a:ext cx="170550" cy="145450"/>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44"/>
            <p:cNvSpPr/>
            <p:nvPr/>
          </p:nvSpPr>
          <p:spPr>
            <a:xfrm>
              <a:off x="3852625" y="3330100"/>
              <a:ext cx="181000" cy="178925"/>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44"/>
            <p:cNvSpPr/>
            <p:nvPr/>
          </p:nvSpPr>
          <p:spPr>
            <a:xfrm>
              <a:off x="4046675" y="3472375"/>
              <a:ext cx="113025" cy="103075"/>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44"/>
            <p:cNvSpPr/>
            <p:nvPr/>
          </p:nvSpPr>
          <p:spPr>
            <a:xfrm>
              <a:off x="3968750" y="3504300"/>
              <a:ext cx="135500" cy="135500"/>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44"/>
            <p:cNvSpPr/>
            <p:nvPr/>
          </p:nvSpPr>
          <p:spPr>
            <a:xfrm>
              <a:off x="3853150" y="3491725"/>
              <a:ext cx="193550" cy="182075"/>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44"/>
            <p:cNvSpPr/>
            <p:nvPr/>
          </p:nvSpPr>
          <p:spPr>
            <a:xfrm>
              <a:off x="4123050" y="3397575"/>
              <a:ext cx="150675" cy="242750"/>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44"/>
            <p:cNvSpPr/>
            <p:nvPr/>
          </p:nvSpPr>
          <p:spPr>
            <a:xfrm>
              <a:off x="4120450" y="3622500"/>
              <a:ext cx="20950" cy="23575"/>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44"/>
            <p:cNvSpPr/>
            <p:nvPr/>
          </p:nvSpPr>
          <p:spPr>
            <a:xfrm>
              <a:off x="4064475" y="3669050"/>
              <a:ext cx="33500" cy="3142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44"/>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44"/>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44"/>
            <p:cNvSpPr/>
            <p:nvPr/>
          </p:nvSpPr>
          <p:spPr>
            <a:xfrm>
              <a:off x="4252775" y="2586800"/>
              <a:ext cx="70650" cy="19900"/>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44"/>
            <p:cNvSpPr/>
            <p:nvPr/>
          </p:nvSpPr>
          <p:spPr>
            <a:xfrm>
              <a:off x="4298825" y="2603000"/>
              <a:ext cx="2625" cy="2650"/>
            </a:xfrm>
            <a:custGeom>
              <a:rect b="b" l="l" r="r" t="t"/>
              <a:pathLst>
                <a:path extrusionOk="0" fill="none" h="106" w="105">
                  <a:moveTo>
                    <a:pt x="105" y="105"/>
                  </a:moveTo>
                  <a:lnTo>
                    <a:pt x="0" y="1"/>
                  </a:lnTo>
                </a:path>
              </a:pathLst>
            </a:custGeom>
            <a:solidFill>
              <a:srgbClr val="BAC8D3"/>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44"/>
            <p:cNvSpPr/>
            <p:nvPr/>
          </p:nvSpPr>
          <p:spPr>
            <a:xfrm>
              <a:off x="4949025" y="2811200"/>
              <a:ext cx="44475" cy="26175"/>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44"/>
            <p:cNvSpPr/>
            <p:nvPr/>
          </p:nvSpPr>
          <p:spPr>
            <a:xfrm>
              <a:off x="3967175" y="2589925"/>
              <a:ext cx="35075" cy="29850"/>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44"/>
            <p:cNvSpPr/>
            <p:nvPr/>
          </p:nvSpPr>
          <p:spPr>
            <a:xfrm>
              <a:off x="3938400" y="2522975"/>
              <a:ext cx="58625" cy="76925"/>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5" name="Google Shape;3845;p44"/>
          <p:cNvGrpSpPr/>
          <p:nvPr/>
        </p:nvGrpSpPr>
        <p:grpSpPr>
          <a:xfrm>
            <a:off x="4073623" y="3195884"/>
            <a:ext cx="1990503" cy="1173794"/>
            <a:chOff x="4714886" y="3271938"/>
            <a:chExt cx="1202721" cy="709241"/>
          </a:xfrm>
        </p:grpSpPr>
        <p:grpSp>
          <p:nvGrpSpPr>
            <p:cNvPr id="3846" name="Google Shape;3846;p44"/>
            <p:cNvGrpSpPr/>
            <p:nvPr/>
          </p:nvGrpSpPr>
          <p:grpSpPr>
            <a:xfrm>
              <a:off x="4714886" y="3271938"/>
              <a:ext cx="1202721" cy="709241"/>
              <a:chOff x="2514225" y="4239175"/>
              <a:chExt cx="2084800" cy="1229400"/>
            </a:xfrm>
          </p:grpSpPr>
          <p:sp>
            <p:nvSpPr>
              <p:cNvPr id="3847" name="Google Shape;3847;p44"/>
              <p:cNvSpPr/>
              <p:nvPr/>
            </p:nvSpPr>
            <p:spPr>
              <a:xfrm>
                <a:off x="4176650" y="5109975"/>
                <a:ext cx="242800" cy="213275"/>
              </a:xfrm>
              <a:custGeom>
                <a:rect b="b" l="l" r="r" t="t"/>
                <a:pathLst>
                  <a:path extrusionOk="0" h="8531" w="9712">
                    <a:moveTo>
                      <a:pt x="7051" y="0"/>
                    </a:moveTo>
                    <a:cubicBezTo>
                      <a:pt x="7036" y="0"/>
                      <a:pt x="7009" y="41"/>
                      <a:pt x="7001" y="75"/>
                    </a:cubicBezTo>
                    <a:cubicBezTo>
                      <a:pt x="7013" y="149"/>
                      <a:pt x="7001" y="235"/>
                      <a:pt x="6964" y="309"/>
                    </a:cubicBezTo>
                    <a:cubicBezTo>
                      <a:pt x="6902" y="396"/>
                      <a:pt x="6828" y="469"/>
                      <a:pt x="6853" y="482"/>
                    </a:cubicBezTo>
                    <a:cubicBezTo>
                      <a:pt x="6877" y="506"/>
                      <a:pt x="6951" y="506"/>
                      <a:pt x="6914" y="556"/>
                    </a:cubicBezTo>
                    <a:cubicBezTo>
                      <a:pt x="6877" y="617"/>
                      <a:pt x="6853" y="679"/>
                      <a:pt x="6865" y="753"/>
                    </a:cubicBezTo>
                    <a:cubicBezTo>
                      <a:pt x="6865" y="827"/>
                      <a:pt x="6803" y="876"/>
                      <a:pt x="6828" y="901"/>
                    </a:cubicBezTo>
                    <a:cubicBezTo>
                      <a:pt x="6840" y="962"/>
                      <a:pt x="6853" y="1012"/>
                      <a:pt x="6853" y="1073"/>
                    </a:cubicBezTo>
                    <a:cubicBezTo>
                      <a:pt x="6853" y="1110"/>
                      <a:pt x="6853" y="1246"/>
                      <a:pt x="6828" y="1431"/>
                    </a:cubicBezTo>
                    <a:cubicBezTo>
                      <a:pt x="6803" y="1615"/>
                      <a:pt x="6730" y="1886"/>
                      <a:pt x="6631" y="1973"/>
                    </a:cubicBezTo>
                    <a:cubicBezTo>
                      <a:pt x="6594" y="1999"/>
                      <a:pt x="6552" y="2012"/>
                      <a:pt x="6511" y="2012"/>
                    </a:cubicBezTo>
                    <a:cubicBezTo>
                      <a:pt x="6458" y="2012"/>
                      <a:pt x="6407" y="1990"/>
                      <a:pt x="6372" y="1948"/>
                    </a:cubicBezTo>
                    <a:cubicBezTo>
                      <a:pt x="6286" y="1874"/>
                      <a:pt x="6261" y="1776"/>
                      <a:pt x="6212" y="1739"/>
                    </a:cubicBezTo>
                    <a:cubicBezTo>
                      <a:pt x="6101" y="1714"/>
                      <a:pt x="5990" y="1665"/>
                      <a:pt x="5904" y="1591"/>
                    </a:cubicBezTo>
                    <a:cubicBezTo>
                      <a:pt x="5830" y="1504"/>
                      <a:pt x="5793" y="1455"/>
                      <a:pt x="5744" y="1455"/>
                    </a:cubicBezTo>
                    <a:cubicBezTo>
                      <a:pt x="5695" y="1455"/>
                      <a:pt x="5621" y="1369"/>
                      <a:pt x="5584" y="1320"/>
                    </a:cubicBezTo>
                    <a:cubicBezTo>
                      <a:pt x="5534" y="1283"/>
                      <a:pt x="5485" y="1246"/>
                      <a:pt x="5424" y="1209"/>
                    </a:cubicBezTo>
                    <a:cubicBezTo>
                      <a:pt x="5399" y="1184"/>
                      <a:pt x="5337" y="1172"/>
                      <a:pt x="5374" y="1122"/>
                    </a:cubicBezTo>
                    <a:cubicBezTo>
                      <a:pt x="5411" y="1049"/>
                      <a:pt x="5460" y="975"/>
                      <a:pt x="5510" y="901"/>
                    </a:cubicBezTo>
                    <a:cubicBezTo>
                      <a:pt x="5547" y="864"/>
                      <a:pt x="5596" y="851"/>
                      <a:pt x="5547" y="827"/>
                    </a:cubicBezTo>
                    <a:cubicBezTo>
                      <a:pt x="5497" y="802"/>
                      <a:pt x="5522" y="704"/>
                      <a:pt x="5596" y="704"/>
                    </a:cubicBezTo>
                    <a:cubicBezTo>
                      <a:pt x="5658" y="704"/>
                      <a:pt x="5596" y="654"/>
                      <a:pt x="5645" y="580"/>
                    </a:cubicBezTo>
                    <a:cubicBezTo>
                      <a:pt x="5695" y="519"/>
                      <a:pt x="5769" y="457"/>
                      <a:pt x="5732" y="432"/>
                    </a:cubicBezTo>
                    <a:cubicBezTo>
                      <a:pt x="5712" y="413"/>
                      <a:pt x="5685" y="356"/>
                      <a:pt x="5657" y="356"/>
                    </a:cubicBezTo>
                    <a:cubicBezTo>
                      <a:pt x="5649" y="356"/>
                      <a:pt x="5641" y="360"/>
                      <a:pt x="5633" y="371"/>
                    </a:cubicBezTo>
                    <a:cubicBezTo>
                      <a:pt x="5601" y="403"/>
                      <a:pt x="5597" y="474"/>
                      <a:pt x="5571" y="474"/>
                    </a:cubicBezTo>
                    <a:cubicBezTo>
                      <a:pt x="5567" y="474"/>
                      <a:pt x="5564" y="472"/>
                      <a:pt x="5559" y="469"/>
                    </a:cubicBezTo>
                    <a:cubicBezTo>
                      <a:pt x="5534" y="432"/>
                      <a:pt x="5485" y="432"/>
                      <a:pt x="5497" y="383"/>
                    </a:cubicBezTo>
                    <a:cubicBezTo>
                      <a:pt x="5505" y="359"/>
                      <a:pt x="5503" y="335"/>
                      <a:pt x="5486" y="335"/>
                    </a:cubicBezTo>
                    <a:cubicBezTo>
                      <a:pt x="5478" y="335"/>
                      <a:pt x="5465" y="342"/>
                      <a:pt x="5448" y="359"/>
                    </a:cubicBezTo>
                    <a:cubicBezTo>
                      <a:pt x="5412" y="404"/>
                      <a:pt x="5361" y="430"/>
                      <a:pt x="5313" y="430"/>
                    </a:cubicBezTo>
                    <a:cubicBezTo>
                      <a:pt x="5296" y="430"/>
                      <a:pt x="5279" y="427"/>
                      <a:pt x="5263" y="420"/>
                    </a:cubicBezTo>
                    <a:cubicBezTo>
                      <a:pt x="5177" y="408"/>
                      <a:pt x="4931" y="272"/>
                      <a:pt x="4832" y="272"/>
                    </a:cubicBezTo>
                    <a:cubicBezTo>
                      <a:pt x="4734" y="260"/>
                      <a:pt x="4734" y="223"/>
                      <a:pt x="4697" y="186"/>
                    </a:cubicBezTo>
                    <a:cubicBezTo>
                      <a:pt x="4658" y="157"/>
                      <a:pt x="4582" y="113"/>
                      <a:pt x="4550" y="113"/>
                    </a:cubicBezTo>
                    <a:cubicBezTo>
                      <a:pt x="4542" y="113"/>
                      <a:pt x="4536" y="116"/>
                      <a:pt x="4536" y="124"/>
                    </a:cubicBezTo>
                    <a:cubicBezTo>
                      <a:pt x="4536" y="161"/>
                      <a:pt x="4549" y="198"/>
                      <a:pt x="4610" y="211"/>
                    </a:cubicBezTo>
                    <a:cubicBezTo>
                      <a:pt x="4623" y="213"/>
                      <a:pt x="4633" y="214"/>
                      <a:pt x="4643" y="214"/>
                    </a:cubicBezTo>
                    <a:cubicBezTo>
                      <a:pt x="4649" y="214"/>
                      <a:pt x="4655" y="213"/>
                      <a:pt x="4660" y="213"/>
                    </a:cubicBezTo>
                    <a:cubicBezTo>
                      <a:pt x="4686" y="213"/>
                      <a:pt x="4697" y="219"/>
                      <a:pt x="4697" y="285"/>
                    </a:cubicBezTo>
                    <a:cubicBezTo>
                      <a:pt x="4697" y="383"/>
                      <a:pt x="4746" y="408"/>
                      <a:pt x="4684" y="432"/>
                    </a:cubicBezTo>
                    <a:cubicBezTo>
                      <a:pt x="4641" y="445"/>
                      <a:pt x="4601" y="451"/>
                      <a:pt x="4561" y="451"/>
                    </a:cubicBezTo>
                    <a:cubicBezTo>
                      <a:pt x="4521" y="451"/>
                      <a:pt x="4481" y="445"/>
                      <a:pt x="4438" y="432"/>
                    </a:cubicBezTo>
                    <a:cubicBezTo>
                      <a:pt x="4424" y="423"/>
                      <a:pt x="4413" y="419"/>
                      <a:pt x="4403" y="419"/>
                    </a:cubicBezTo>
                    <a:cubicBezTo>
                      <a:pt x="4388" y="419"/>
                      <a:pt x="4374" y="430"/>
                      <a:pt x="4352" y="445"/>
                    </a:cubicBezTo>
                    <a:cubicBezTo>
                      <a:pt x="4315" y="482"/>
                      <a:pt x="4265" y="469"/>
                      <a:pt x="4241" y="494"/>
                    </a:cubicBezTo>
                    <a:cubicBezTo>
                      <a:pt x="4216" y="506"/>
                      <a:pt x="4191" y="580"/>
                      <a:pt x="4167" y="630"/>
                    </a:cubicBezTo>
                    <a:cubicBezTo>
                      <a:pt x="4130" y="679"/>
                      <a:pt x="4117" y="753"/>
                      <a:pt x="4093" y="765"/>
                    </a:cubicBezTo>
                    <a:cubicBezTo>
                      <a:pt x="4068" y="814"/>
                      <a:pt x="4031" y="864"/>
                      <a:pt x="4007" y="925"/>
                    </a:cubicBezTo>
                    <a:cubicBezTo>
                      <a:pt x="3982" y="987"/>
                      <a:pt x="3945" y="987"/>
                      <a:pt x="3957" y="1024"/>
                    </a:cubicBezTo>
                    <a:cubicBezTo>
                      <a:pt x="3970" y="1073"/>
                      <a:pt x="4031" y="1147"/>
                      <a:pt x="4019" y="1184"/>
                    </a:cubicBezTo>
                    <a:cubicBezTo>
                      <a:pt x="4011" y="1214"/>
                      <a:pt x="4004" y="1230"/>
                      <a:pt x="3986" y="1230"/>
                    </a:cubicBezTo>
                    <a:cubicBezTo>
                      <a:pt x="3974" y="1230"/>
                      <a:pt x="3957" y="1223"/>
                      <a:pt x="3933" y="1209"/>
                    </a:cubicBezTo>
                    <a:cubicBezTo>
                      <a:pt x="3892" y="1176"/>
                      <a:pt x="3845" y="1159"/>
                      <a:pt x="3800" y="1159"/>
                    </a:cubicBezTo>
                    <a:cubicBezTo>
                      <a:pt x="3778" y="1159"/>
                      <a:pt x="3756" y="1164"/>
                      <a:pt x="3735" y="1172"/>
                    </a:cubicBezTo>
                    <a:cubicBezTo>
                      <a:pt x="3704" y="1204"/>
                      <a:pt x="3645" y="1344"/>
                      <a:pt x="3629" y="1344"/>
                    </a:cubicBezTo>
                    <a:cubicBezTo>
                      <a:pt x="3626" y="1344"/>
                      <a:pt x="3625" y="1341"/>
                      <a:pt x="3625" y="1332"/>
                    </a:cubicBezTo>
                    <a:cubicBezTo>
                      <a:pt x="3612" y="1209"/>
                      <a:pt x="3575" y="1098"/>
                      <a:pt x="3526" y="999"/>
                    </a:cubicBezTo>
                    <a:cubicBezTo>
                      <a:pt x="3464" y="925"/>
                      <a:pt x="3427" y="962"/>
                      <a:pt x="3403" y="913"/>
                    </a:cubicBezTo>
                    <a:cubicBezTo>
                      <a:pt x="3375" y="885"/>
                      <a:pt x="3375" y="835"/>
                      <a:pt x="3366" y="835"/>
                    </a:cubicBezTo>
                    <a:cubicBezTo>
                      <a:pt x="3363" y="835"/>
                      <a:pt x="3359" y="840"/>
                      <a:pt x="3354" y="851"/>
                    </a:cubicBezTo>
                    <a:cubicBezTo>
                      <a:pt x="3317" y="901"/>
                      <a:pt x="3341" y="962"/>
                      <a:pt x="3292" y="962"/>
                    </a:cubicBezTo>
                    <a:cubicBezTo>
                      <a:pt x="3259" y="962"/>
                      <a:pt x="3226" y="929"/>
                      <a:pt x="3201" y="929"/>
                    </a:cubicBezTo>
                    <a:cubicBezTo>
                      <a:pt x="3188" y="929"/>
                      <a:pt x="3177" y="938"/>
                      <a:pt x="3169" y="962"/>
                    </a:cubicBezTo>
                    <a:cubicBezTo>
                      <a:pt x="3146" y="1020"/>
                      <a:pt x="3155" y="1099"/>
                      <a:pt x="3116" y="1099"/>
                    </a:cubicBezTo>
                    <a:cubicBezTo>
                      <a:pt x="3113" y="1099"/>
                      <a:pt x="3110" y="1099"/>
                      <a:pt x="3107" y="1098"/>
                    </a:cubicBezTo>
                    <a:cubicBezTo>
                      <a:pt x="3070" y="1073"/>
                      <a:pt x="3070" y="1061"/>
                      <a:pt x="3058" y="1036"/>
                    </a:cubicBezTo>
                    <a:cubicBezTo>
                      <a:pt x="3056" y="1033"/>
                      <a:pt x="3054" y="1031"/>
                      <a:pt x="3052" y="1031"/>
                    </a:cubicBezTo>
                    <a:cubicBezTo>
                      <a:pt x="3038" y="1031"/>
                      <a:pt x="3017" y="1086"/>
                      <a:pt x="2996" y="1086"/>
                    </a:cubicBezTo>
                    <a:cubicBezTo>
                      <a:pt x="2994" y="1087"/>
                      <a:pt x="2992" y="1088"/>
                      <a:pt x="2990" y="1088"/>
                    </a:cubicBezTo>
                    <a:cubicBezTo>
                      <a:pt x="2981" y="1088"/>
                      <a:pt x="2968" y="1077"/>
                      <a:pt x="2954" y="1077"/>
                    </a:cubicBezTo>
                    <a:cubicBezTo>
                      <a:pt x="2947" y="1077"/>
                      <a:pt x="2941" y="1079"/>
                      <a:pt x="2935" y="1086"/>
                    </a:cubicBezTo>
                    <a:cubicBezTo>
                      <a:pt x="2910" y="1122"/>
                      <a:pt x="2898" y="1196"/>
                      <a:pt x="2935" y="1196"/>
                    </a:cubicBezTo>
                    <a:cubicBezTo>
                      <a:pt x="2959" y="1196"/>
                      <a:pt x="2984" y="1233"/>
                      <a:pt x="2935" y="1233"/>
                    </a:cubicBezTo>
                    <a:cubicBezTo>
                      <a:pt x="2885" y="1233"/>
                      <a:pt x="2848" y="1270"/>
                      <a:pt x="2873" y="1283"/>
                    </a:cubicBezTo>
                    <a:cubicBezTo>
                      <a:pt x="2898" y="1295"/>
                      <a:pt x="2935" y="1332"/>
                      <a:pt x="2873" y="1332"/>
                    </a:cubicBezTo>
                    <a:cubicBezTo>
                      <a:pt x="2866" y="1331"/>
                      <a:pt x="2860" y="1330"/>
                      <a:pt x="2855" y="1330"/>
                    </a:cubicBezTo>
                    <a:cubicBezTo>
                      <a:pt x="2809" y="1330"/>
                      <a:pt x="2799" y="1373"/>
                      <a:pt x="2799" y="1406"/>
                    </a:cubicBezTo>
                    <a:cubicBezTo>
                      <a:pt x="2799" y="1455"/>
                      <a:pt x="2787" y="1554"/>
                      <a:pt x="2836" y="1566"/>
                    </a:cubicBezTo>
                    <a:cubicBezTo>
                      <a:pt x="2873" y="1578"/>
                      <a:pt x="2898" y="1615"/>
                      <a:pt x="2824" y="1615"/>
                    </a:cubicBezTo>
                    <a:cubicBezTo>
                      <a:pt x="2737" y="1615"/>
                      <a:pt x="2664" y="1603"/>
                      <a:pt x="2590" y="1566"/>
                    </a:cubicBezTo>
                    <a:cubicBezTo>
                      <a:pt x="2586" y="1563"/>
                      <a:pt x="2581" y="1562"/>
                      <a:pt x="2577" y="1562"/>
                    </a:cubicBezTo>
                    <a:cubicBezTo>
                      <a:pt x="2543" y="1562"/>
                      <a:pt x="2507" y="1644"/>
                      <a:pt x="2540" y="1677"/>
                    </a:cubicBezTo>
                    <a:cubicBezTo>
                      <a:pt x="2565" y="1714"/>
                      <a:pt x="2627" y="1739"/>
                      <a:pt x="2627" y="1788"/>
                    </a:cubicBezTo>
                    <a:cubicBezTo>
                      <a:pt x="2627" y="1824"/>
                      <a:pt x="2613" y="1847"/>
                      <a:pt x="2601" y="1847"/>
                    </a:cubicBezTo>
                    <a:cubicBezTo>
                      <a:pt x="2597" y="1847"/>
                      <a:pt x="2593" y="1844"/>
                      <a:pt x="2590" y="1837"/>
                    </a:cubicBezTo>
                    <a:cubicBezTo>
                      <a:pt x="2583" y="1828"/>
                      <a:pt x="2578" y="1824"/>
                      <a:pt x="2573" y="1824"/>
                    </a:cubicBezTo>
                    <a:cubicBezTo>
                      <a:pt x="2560" y="1824"/>
                      <a:pt x="2553" y="1859"/>
                      <a:pt x="2553" y="1886"/>
                    </a:cubicBezTo>
                    <a:cubicBezTo>
                      <a:pt x="2553" y="1897"/>
                      <a:pt x="2548" y="1901"/>
                      <a:pt x="2540" y="1901"/>
                    </a:cubicBezTo>
                    <a:cubicBezTo>
                      <a:pt x="2522" y="1901"/>
                      <a:pt x="2488" y="1872"/>
                      <a:pt x="2479" y="1837"/>
                    </a:cubicBezTo>
                    <a:cubicBezTo>
                      <a:pt x="2454" y="1788"/>
                      <a:pt x="2429" y="1665"/>
                      <a:pt x="2405" y="1665"/>
                    </a:cubicBezTo>
                    <a:cubicBezTo>
                      <a:pt x="2368" y="1665"/>
                      <a:pt x="2282" y="1751"/>
                      <a:pt x="2245" y="1837"/>
                    </a:cubicBezTo>
                    <a:cubicBezTo>
                      <a:pt x="2220" y="1923"/>
                      <a:pt x="2195" y="1997"/>
                      <a:pt x="2208" y="2047"/>
                    </a:cubicBezTo>
                    <a:cubicBezTo>
                      <a:pt x="2220" y="2084"/>
                      <a:pt x="2245" y="2121"/>
                      <a:pt x="2220" y="2145"/>
                    </a:cubicBezTo>
                    <a:cubicBezTo>
                      <a:pt x="2195" y="2157"/>
                      <a:pt x="2097" y="2305"/>
                      <a:pt x="2035" y="2392"/>
                    </a:cubicBezTo>
                    <a:cubicBezTo>
                      <a:pt x="1949" y="2490"/>
                      <a:pt x="1850" y="2564"/>
                      <a:pt x="1727" y="2601"/>
                    </a:cubicBezTo>
                    <a:cubicBezTo>
                      <a:pt x="1629" y="2626"/>
                      <a:pt x="1505" y="2626"/>
                      <a:pt x="1456" y="2650"/>
                    </a:cubicBezTo>
                    <a:cubicBezTo>
                      <a:pt x="1407" y="2663"/>
                      <a:pt x="1431" y="2687"/>
                      <a:pt x="1357" y="2724"/>
                    </a:cubicBezTo>
                    <a:cubicBezTo>
                      <a:pt x="1296" y="2761"/>
                      <a:pt x="1173" y="2786"/>
                      <a:pt x="1123" y="2811"/>
                    </a:cubicBezTo>
                    <a:cubicBezTo>
                      <a:pt x="1086" y="2835"/>
                      <a:pt x="1086" y="2835"/>
                      <a:pt x="1025" y="2835"/>
                    </a:cubicBezTo>
                    <a:cubicBezTo>
                      <a:pt x="914" y="2860"/>
                      <a:pt x="803" y="2909"/>
                      <a:pt x="717" y="2983"/>
                    </a:cubicBezTo>
                    <a:cubicBezTo>
                      <a:pt x="643" y="3057"/>
                      <a:pt x="581" y="3119"/>
                      <a:pt x="532" y="3119"/>
                    </a:cubicBezTo>
                    <a:cubicBezTo>
                      <a:pt x="458" y="3131"/>
                      <a:pt x="384" y="3192"/>
                      <a:pt x="359" y="3266"/>
                    </a:cubicBezTo>
                    <a:cubicBezTo>
                      <a:pt x="350" y="3312"/>
                      <a:pt x="348" y="3379"/>
                      <a:pt x="337" y="3379"/>
                    </a:cubicBezTo>
                    <a:cubicBezTo>
                      <a:pt x="333" y="3379"/>
                      <a:pt x="329" y="3371"/>
                      <a:pt x="322" y="3353"/>
                    </a:cubicBezTo>
                    <a:cubicBezTo>
                      <a:pt x="302" y="3290"/>
                      <a:pt x="325" y="3166"/>
                      <a:pt x="303" y="3166"/>
                    </a:cubicBezTo>
                    <a:cubicBezTo>
                      <a:pt x="299" y="3166"/>
                      <a:pt x="293" y="3171"/>
                      <a:pt x="285" y="3180"/>
                    </a:cubicBezTo>
                    <a:cubicBezTo>
                      <a:pt x="236" y="3254"/>
                      <a:pt x="199" y="3353"/>
                      <a:pt x="199" y="3451"/>
                    </a:cubicBezTo>
                    <a:cubicBezTo>
                      <a:pt x="199" y="3501"/>
                      <a:pt x="236" y="3488"/>
                      <a:pt x="199" y="3562"/>
                    </a:cubicBezTo>
                    <a:cubicBezTo>
                      <a:pt x="162" y="3661"/>
                      <a:pt x="138" y="3759"/>
                      <a:pt x="138" y="3870"/>
                    </a:cubicBezTo>
                    <a:cubicBezTo>
                      <a:pt x="162" y="3993"/>
                      <a:pt x="212" y="4117"/>
                      <a:pt x="261" y="4240"/>
                    </a:cubicBezTo>
                    <a:cubicBezTo>
                      <a:pt x="283" y="4340"/>
                      <a:pt x="315" y="4530"/>
                      <a:pt x="285" y="4530"/>
                    </a:cubicBezTo>
                    <a:cubicBezTo>
                      <a:pt x="282" y="4530"/>
                      <a:pt x="278" y="4528"/>
                      <a:pt x="273" y="4523"/>
                    </a:cubicBezTo>
                    <a:cubicBezTo>
                      <a:pt x="239" y="4466"/>
                      <a:pt x="150" y="4311"/>
                      <a:pt x="139" y="4311"/>
                    </a:cubicBezTo>
                    <a:cubicBezTo>
                      <a:pt x="138" y="4311"/>
                      <a:pt x="138" y="4312"/>
                      <a:pt x="138" y="4314"/>
                    </a:cubicBezTo>
                    <a:cubicBezTo>
                      <a:pt x="138" y="4351"/>
                      <a:pt x="224" y="4499"/>
                      <a:pt x="224" y="4523"/>
                    </a:cubicBezTo>
                    <a:cubicBezTo>
                      <a:pt x="224" y="4532"/>
                      <a:pt x="203" y="4577"/>
                      <a:pt x="177" y="4577"/>
                    </a:cubicBezTo>
                    <a:cubicBezTo>
                      <a:pt x="168" y="4577"/>
                      <a:pt x="159" y="4572"/>
                      <a:pt x="150" y="4560"/>
                    </a:cubicBezTo>
                    <a:cubicBezTo>
                      <a:pt x="116" y="4516"/>
                      <a:pt x="12" y="4319"/>
                      <a:pt x="2" y="4319"/>
                    </a:cubicBezTo>
                    <a:lnTo>
                      <a:pt x="2" y="4319"/>
                    </a:lnTo>
                    <a:cubicBezTo>
                      <a:pt x="1" y="4319"/>
                      <a:pt x="1" y="4321"/>
                      <a:pt x="2" y="4326"/>
                    </a:cubicBezTo>
                    <a:cubicBezTo>
                      <a:pt x="39" y="4437"/>
                      <a:pt x="101" y="4548"/>
                      <a:pt x="175" y="4634"/>
                    </a:cubicBezTo>
                    <a:cubicBezTo>
                      <a:pt x="249" y="4720"/>
                      <a:pt x="285" y="4819"/>
                      <a:pt x="298" y="4930"/>
                    </a:cubicBezTo>
                    <a:cubicBezTo>
                      <a:pt x="298" y="5016"/>
                      <a:pt x="310" y="5102"/>
                      <a:pt x="347" y="5176"/>
                    </a:cubicBezTo>
                    <a:cubicBezTo>
                      <a:pt x="384" y="5238"/>
                      <a:pt x="507" y="5361"/>
                      <a:pt x="507" y="5484"/>
                    </a:cubicBezTo>
                    <a:cubicBezTo>
                      <a:pt x="483" y="5595"/>
                      <a:pt x="495" y="5694"/>
                      <a:pt x="520" y="5805"/>
                    </a:cubicBezTo>
                    <a:cubicBezTo>
                      <a:pt x="594" y="5915"/>
                      <a:pt x="643" y="6051"/>
                      <a:pt x="667" y="6174"/>
                    </a:cubicBezTo>
                    <a:cubicBezTo>
                      <a:pt x="667" y="6285"/>
                      <a:pt x="630" y="6408"/>
                      <a:pt x="630" y="6482"/>
                    </a:cubicBezTo>
                    <a:cubicBezTo>
                      <a:pt x="630" y="6569"/>
                      <a:pt x="667" y="6655"/>
                      <a:pt x="643" y="6679"/>
                    </a:cubicBezTo>
                    <a:cubicBezTo>
                      <a:pt x="630" y="6692"/>
                      <a:pt x="581" y="6679"/>
                      <a:pt x="532" y="6741"/>
                    </a:cubicBezTo>
                    <a:cubicBezTo>
                      <a:pt x="470" y="6815"/>
                      <a:pt x="458" y="6926"/>
                      <a:pt x="495" y="6938"/>
                    </a:cubicBezTo>
                    <a:cubicBezTo>
                      <a:pt x="569" y="6975"/>
                      <a:pt x="643" y="7024"/>
                      <a:pt x="704" y="7074"/>
                    </a:cubicBezTo>
                    <a:cubicBezTo>
                      <a:pt x="791" y="7148"/>
                      <a:pt x="902" y="7197"/>
                      <a:pt x="1012" y="7197"/>
                    </a:cubicBezTo>
                    <a:cubicBezTo>
                      <a:pt x="1148" y="7172"/>
                      <a:pt x="1271" y="7123"/>
                      <a:pt x="1382" y="7049"/>
                    </a:cubicBezTo>
                    <a:cubicBezTo>
                      <a:pt x="1493" y="6987"/>
                      <a:pt x="1530" y="7024"/>
                      <a:pt x="1542" y="6987"/>
                    </a:cubicBezTo>
                    <a:cubicBezTo>
                      <a:pt x="1555" y="6950"/>
                      <a:pt x="1592" y="6864"/>
                      <a:pt x="1665" y="6864"/>
                    </a:cubicBezTo>
                    <a:cubicBezTo>
                      <a:pt x="1727" y="6864"/>
                      <a:pt x="1826" y="6815"/>
                      <a:pt x="1949" y="6815"/>
                    </a:cubicBezTo>
                    <a:cubicBezTo>
                      <a:pt x="2040" y="6815"/>
                      <a:pt x="2282" y="6873"/>
                      <a:pt x="2413" y="6873"/>
                    </a:cubicBezTo>
                    <a:cubicBezTo>
                      <a:pt x="2441" y="6873"/>
                      <a:pt x="2463" y="6871"/>
                      <a:pt x="2479" y="6864"/>
                    </a:cubicBezTo>
                    <a:cubicBezTo>
                      <a:pt x="2553" y="6827"/>
                      <a:pt x="2577" y="6753"/>
                      <a:pt x="2627" y="6667"/>
                    </a:cubicBezTo>
                    <a:cubicBezTo>
                      <a:pt x="2688" y="6581"/>
                      <a:pt x="2787" y="6544"/>
                      <a:pt x="2898" y="6482"/>
                    </a:cubicBezTo>
                    <a:cubicBezTo>
                      <a:pt x="3009" y="6408"/>
                      <a:pt x="3082" y="6359"/>
                      <a:pt x="3144" y="6359"/>
                    </a:cubicBezTo>
                    <a:cubicBezTo>
                      <a:pt x="3165" y="6361"/>
                      <a:pt x="3186" y="6362"/>
                      <a:pt x="3206" y="6362"/>
                    </a:cubicBezTo>
                    <a:cubicBezTo>
                      <a:pt x="3305" y="6362"/>
                      <a:pt x="3397" y="6338"/>
                      <a:pt x="3489" y="6297"/>
                    </a:cubicBezTo>
                    <a:cubicBezTo>
                      <a:pt x="3637" y="6211"/>
                      <a:pt x="3797" y="6150"/>
                      <a:pt x="3982" y="6137"/>
                    </a:cubicBezTo>
                    <a:cubicBezTo>
                      <a:pt x="4150" y="6137"/>
                      <a:pt x="4277" y="6086"/>
                      <a:pt x="4336" y="6086"/>
                    </a:cubicBezTo>
                    <a:cubicBezTo>
                      <a:pt x="4342" y="6086"/>
                      <a:pt x="4347" y="6087"/>
                      <a:pt x="4352" y="6088"/>
                    </a:cubicBezTo>
                    <a:cubicBezTo>
                      <a:pt x="4413" y="6113"/>
                      <a:pt x="4573" y="6248"/>
                      <a:pt x="4660" y="6260"/>
                    </a:cubicBezTo>
                    <a:cubicBezTo>
                      <a:pt x="4758" y="6273"/>
                      <a:pt x="4844" y="6285"/>
                      <a:pt x="4931" y="6322"/>
                    </a:cubicBezTo>
                    <a:cubicBezTo>
                      <a:pt x="5005" y="6359"/>
                      <a:pt x="5115" y="6334"/>
                      <a:pt x="5079" y="6421"/>
                    </a:cubicBezTo>
                    <a:cubicBezTo>
                      <a:pt x="5055" y="6502"/>
                      <a:pt x="5043" y="6594"/>
                      <a:pt x="5073" y="6594"/>
                    </a:cubicBezTo>
                    <a:cubicBezTo>
                      <a:pt x="5074" y="6594"/>
                      <a:pt x="5076" y="6594"/>
                      <a:pt x="5079" y="6593"/>
                    </a:cubicBezTo>
                    <a:cubicBezTo>
                      <a:pt x="5097" y="6581"/>
                      <a:pt x="5100" y="6572"/>
                      <a:pt x="5105" y="6572"/>
                    </a:cubicBezTo>
                    <a:cubicBezTo>
                      <a:pt x="5109" y="6572"/>
                      <a:pt x="5115" y="6581"/>
                      <a:pt x="5140" y="6605"/>
                    </a:cubicBezTo>
                    <a:cubicBezTo>
                      <a:pt x="5189" y="6655"/>
                      <a:pt x="5226" y="6667"/>
                      <a:pt x="5251" y="6729"/>
                    </a:cubicBezTo>
                    <a:cubicBezTo>
                      <a:pt x="5276" y="6790"/>
                      <a:pt x="5325" y="6790"/>
                      <a:pt x="5325" y="6840"/>
                    </a:cubicBezTo>
                    <a:cubicBezTo>
                      <a:pt x="5337" y="6889"/>
                      <a:pt x="5337" y="6938"/>
                      <a:pt x="5337" y="6987"/>
                    </a:cubicBezTo>
                    <a:cubicBezTo>
                      <a:pt x="5374" y="7061"/>
                      <a:pt x="5411" y="7135"/>
                      <a:pt x="5473" y="7185"/>
                    </a:cubicBezTo>
                    <a:cubicBezTo>
                      <a:pt x="5477" y="7188"/>
                      <a:pt x="5480" y="7189"/>
                      <a:pt x="5481" y="7189"/>
                    </a:cubicBezTo>
                    <a:cubicBezTo>
                      <a:pt x="5491" y="7189"/>
                      <a:pt x="5431" y="7116"/>
                      <a:pt x="5485" y="7061"/>
                    </a:cubicBezTo>
                    <a:cubicBezTo>
                      <a:pt x="5571" y="6963"/>
                      <a:pt x="5658" y="6877"/>
                      <a:pt x="5756" y="6790"/>
                    </a:cubicBezTo>
                    <a:cubicBezTo>
                      <a:pt x="5793" y="6766"/>
                      <a:pt x="5781" y="6716"/>
                      <a:pt x="5842" y="6655"/>
                    </a:cubicBezTo>
                    <a:cubicBezTo>
                      <a:pt x="5892" y="6605"/>
                      <a:pt x="5929" y="6544"/>
                      <a:pt x="5953" y="6470"/>
                    </a:cubicBezTo>
                    <a:cubicBezTo>
                      <a:pt x="5953" y="6464"/>
                      <a:pt x="5953" y="6461"/>
                      <a:pt x="5953" y="6461"/>
                    </a:cubicBezTo>
                    <a:cubicBezTo>
                      <a:pt x="5954" y="6461"/>
                      <a:pt x="5956" y="6491"/>
                      <a:pt x="5966" y="6556"/>
                    </a:cubicBezTo>
                    <a:cubicBezTo>
                      <a:pt x="5978" y="6630"/>
                      <a:pt x="5953" y="6630"/>
                      <a:pt x="5966" y="6704"/>
                    </a:cubicBezTo>
                    <a:cubicBezTo>
                      <a:pt x="5966" y="6790"/>
                      <a:pt x="6003" y="6741"/>
                      <a:pt x="5941" y="6815"/>
                    </a:cubicBezTo>
                    <a:cubicBezTo>
                      <a:pt x="5904" y="6889"/>
                      <a:pt x="5879" y="6963"/>
                      <a:pt x="5867" y="7049"/>
                    </a:cubicBezTo>
                    <a:cubicBezTo>
                      <a:pt x="5879" y="7098"/>
                      <a:pt x="5842" y="7160"/>
                      <a:pt x="5781" y="7185"/>
                    </a:cubicBezTo>
                    <a:cubicBezTo>
                      <a:pt x="5732" y="7209"/>
                      <a:pt x="5744" y="7246"/>
                      <a:pt x="5781" y="7246"/>
                    </a:cubicBezTo>
                    <a:cubicBezTo>
                      <a:pt x="5796" y="7246"/>
                      <a:pt x="5815" y="7249"/>
                      <a:pt x="5834" y="7249"/>
                    </a:cubicBezTo>
                    <a:cubicBezTo>
                      <a:pt x="5877" y="7249"/>
                      <a:pt x="5924" y="7237"/>
                      <a:pt x="5941" y="7160"/>
                    </a:cubicBezTo>
                    <a:cubicBezTo>
                      <a:pt x="5963" y="7051"/>
                      <a:pt x="5956" y="6932"/>
                      <a:pt x="5971" y="6932"/>
                    </a:cubicBezTo>
                    <a:cubicBezTo>
                      <a:pt x="5973" y="6932"/>
                      <a:pt x="5975" y="6934"/>
                      <a:pt x="5978" y="6938"/>
                    </a:cubicBezTo>
                    <a:cubicBezTo>
                      <a:pt x="6003" y="6975"/>
                      <a:pt x="6138" y="7111"/>
                      <a:pt x="6113" y="7197"/>
                    </a:cubicBezTo>
                    <a:cubicBezTo>
                      <a:pt x="6089" y="7283"/>
                      <a:pt x="5978" y="7382"/>
                      <a:pt x="6064" y="7394"/>
                    </a:cubicBezTo>
                    <a:cubicBezTo>
                      <a:pt x="6113" y="7394"/>
                      <a:pt x="6135" y="7372"/>
                      <a:pt x="6170" y="7372"/>
                    </a:cubicBezTo>
                    <a:cubicBezTo>
                      <a:pt x="6187" y="7372"/>
                      <a:pt x="6208" y="7378"/>
                      <a:pt x="6237" y="7394"/>
                    </a:cubicBezTo>
                    <a:cubicBezTo>
                      <a:pt x="6311" y="7443"/>
                      <a:pt x="6434" y="7640"/>
                      <a:pt x="6397" y="7727"/>
                    </a:cubicBezTo>
                    <a:cubicBezTo>
                      <a:pt x="6348" y="7801"/>
                      <a:pt x="6360" y="7899"/>
                      <a:pt x="6422" y="7961"/>
                    </a:cubicBezTo>
                    <a:cubicBezTo>
                      <a:pt x="6458" y="8022"/>
                      <a:pt x="6520" y="8084"/>
                      <a:pt x="6582" y="8121"/>
                    </a:cubicBezTo>
                    <a:cubicBezTo>
                      <a:pt x="6705" y="8195"/>
                      <a:pt x="6779" y="8183"/>
                      <a:pt x="6828" y="8232"/>
                    </a:cubicBezTo>
                    <a:cubicBezTo>
                      <a:pt x="6846" y="8246"/>
                      <a:pt x="6855" y="8250"/>
                      <a:pt x="6863" y="8250"/>
                    </a:cubicBezTo>
                    <a:cubicBezTo>
                      <a:pt x="6873" y="8250"/>
                      <a:pt x="6879" y="8243"/>
                      <a:pt x="6897" y="8243"/>
                    </a:cubicBezTo>
                    <a:cubicBezTo>
                      <a:pt x="6912" y="8243"/>
                      <a:pt x="6935" y="8248"/>
                      <a:pt x="6976" y="8269"/>
                    </a:cubicBezTo>
                    <a:cubicBezTo>
                      <a:pt x="7087" y="8313"/>
                      <a:pt x="7207" y="8447"/>
                      <a:pt x="7284" y="8447"/>
                    </a:cubicBezTo>
                    <a:cubicBezTo>
                      <a:pt x="7293" y="8447"/>
                      <a:pt x="7301" y="8445"/>
                      <a:pt x="7309" y="8441"/>
                    </a:cubicBezTo>
                    <a:cubicBezTo>
                      <a:pt x="7407" y="8392"/>
                      <a:pt x="7481" y="8318"/>
                      <a:pt x="7530" y="8232"/>
                    </a:cubicBezTo>
                    <a:cubicBezTo>
                      <a:pt x="7569" y="8165"/>
                      <a:pt x="7615" y="8105"/>
                      <a:pt x="7639" y="8105"/>
                    </a:cubicBezTo>
                    <a:cubicBezTo>
                      <a:pt x="7646" y="8105"/>
                      <a:pt x="7651" y="8110"/>
                      <a:pt x="7654" y="8121"/>
                    </a:cubicBezTo>
                    <a:cubicBezTo>
                      <a:pt x="7678" y="8183"/>
                      <a:pt x="7617" y="8220"/>
                      <a:pt x="7629" y="8257"/>
                    </a:cubicBezTo>
                    <a:cubicBezTo>
                      <a:pt x="7629" y="8283"/>
                      <a:pt x="7654" y="8309"/>
                      <a:pt x="7668" y="8309"/>
                    </a:cubicBezTo>
                    <a:cubicBezTo>
                      <a:pt x="7674" y="8309"/>
                      <a:pt x="7678" y="8304"/>
                      <a:pt x="7678" y="8294"/>
                    </a:cubicBezTo>
                    <a:cubicBezTo>
                      <a:pt x="7688" y="8265"/>
                      <a:pt x="7697" y="8200"/>
                      <a:pt x="7712" y="8200"/>
                    </a:cubicBezTo>
                    <a:cubicBezTo>
                      <a:pt x="7717" y="8200"/>
                      <a:pt x="7722" y="8206"/>
                      <a:pt x="7728" y="8220"/>
                    </a:cubicBezTo>
                    <a:cubicBezTo>
                      <a:pt x="7752" y="8281"/>
                      <a:pt x="7875" y="8343"/>
                      <a:pt x="7937" y="8441"/>
                    </a:cubicBezTo>
                    <a:cubicBezTo>
                      <a:pt x="7968" y="8496"/>
                      <a:pt x="7984" y="8530"/>
                      <a:pt x="7992" y="8530"/>
                    </a:cubicBezTo>
                    <a:cubicBezTo>
                      <a:pt x="7997" y="8530"/>
                      <a:pt x="7999" y="8518"/>
                      <a:pt x="7999" y="8491"/>
                    </a:cubicBezTo>
                    <a:cubicBezTo>
                      <a:pt x="8011" y="8417"/>
                      <a:pt x="8097" y="8417"/>
                      <a:pt x="8171" y="8318"/>
                    </a:cubicBezTo>
                    <a:cubicBezTo>
                      <a:pt x="8245" y="8232"/>
                      <a:pt x="8270" y="8121"/>
                      <a:pt x="8418" y="8109"/>
                    </a:cubicBezTo>
                    <a:cubicBezTo>
                      <a:pt x="8578" y="8109"/>
                      <a:pt x="8812" y="8072"/>
                      <a:pt x="8837" y="7998"/>
                    </a:cubicBezTo>
                    <a:cubicBezTo>
                      <a:pt x="8849" y="7912"/>
                      <a:pt x="8849" y="7776"/>
                      <a:pt x="8861" y="7702"/>
                    </a:cubicBezTo>
                    <a:cubicBezTo>
                      <a:pt x="8873" y="7616"/>
                      <a:pt x="8984" y="7295"/>
                      <a:pt x="9034" y="7172"/>
                    </a:cubicBezTo>
                    <a:cubicBezTo>
                      <a:pt x="9071" y="6987"/>
                      <a:pt x="9145" y="6803"/>
                      <a:pt x="9243" y="6655"/>
                    </a:cubicBezTo>
                    <a:cubicBezTo>
                      <a:pt x="9379" y="6495"/>
                      <a:pt x="9440" y="6421"/>
                      <a:pt x="9440" y="6347"/>
                    </a:cubicBezTo>
                    <a:cubicBezTo>
                      <a:pt x="9453" y="6260"/>
                      <a:pt x="9490" y="6174"/>
                      <a:pt x="9539" y="6100"/>
                    </a:cubicBezTo>
                    <a:cubicBezTo>
                      <a:pt x="9576" y="6039"/>
                      <a:pt x="9551" y="5866"/>
                      <a:pt x="9576" y="5755"/>
                    </a:cubicBezTo>
                    <a:cubicBezTo>
                      <a:pt x="9600" y="5657"/>
                      <a:pt x="9674" y="5558"/>
                      <a:pt x="9662" y="5497"/>
                    </a:cubicBezTo>
                    <a:cubicBezTo>
                      <a:pt x="9637" y="5435"/>
                      <a:pt x="9625" y="5398"/>
                      <a:pt x="9662" y="5373"/>
                    </a:cubicBezTo>
                    <a:cubicBezTo>
                      <a:pt x="9699" y="5287"/>
                      <a:pt x="9711" y="5189"/>
                      <a:pt x="9699" y="5090"/>
                    </a:cubicBezTo>
                    <a:cubicBezTo>
                      <a:pt x="9650" y="5004"/>
                      <a:pt x="9625" y="4905"/>
                      <a:pt x="9613" y="4807"/>
                    </a:cubicBezTo>
                    <a:cubicBezTo>
                      <a:pt x="9600" y="4720"/>
                      <a:pt x="9588" y="4646"/>
                      <a:pt x="9563" y="4572"/>
                    </a:cubicBezTo>
                    <a:cubicBezTo>
                      <a:pt x="9539" y="4474"/>
                      <a:pt x="9613" y="4388"/>
                      <a:pt x="9600" y="4363"/>
                    </a:cubicBezTo>
                    <a:cubicBezTo>
                      <a:pt x="9588" y="4338"/>
                      <a:pt x="9613" y="4301"/>
                      <a:pt x="9613" y="4264"/>
                    </a:cubicBezTo>
                    <a:cubicBezTo>
                      <a:pt x="9637" y="4215"/>
                      <a:pt x="9637" y="4154"/>
                      <a:pt x="9637" y="4104"/>
                    </a:cubicBezTo>
                    <a:lnTo>
                      <a:pt x="9637" y="4104"/>
                    </a:lnTo>
                    <a:cubicBezTo>
                      <a:pt x="9628" y="4122"/>
                      <a:pt x="9593" y="4227"/>
                      <a:pt x="9540" y="4227"/>
                    </a:cubicBezTo>
                    <a:cubicBezTo>
                      <a:pt x="9521" y="4227"/>
                      <a:pt x="9500" y="4214"/>
                      <a:pt x="9477" y="4178"/>
                    </a:cubicBezTo>
                    <a:cubicBezTo>
                      <a:pt x="9379" y="4030"/>
                      <a:pt x="9342" y="3870"/>
                      <a:pt x="9292" y="3845"/>
                    </a:cubicBezTo>
                    <a:cubicBezTo>
                      <a:pt x="9206" y="3809"/>
                      <a:pt x="9120" y="3735"/>
                      <a:pt x="9071" y="3661"/>
                    </a:cubicBezTo>
                    <a:cubicBezTo>
                      <a:pt x="9021" y="3562"/>
                      <a:pt x="9071" y="3414"/>
                      <a:pt x="9009" y="3390"/>
                    </a:cubicBezTo>
                    <a:cubicBezTo>
                      <a:pt x="8966" y="3368"/>
                      <a:pt x="8885" y="3299"/>
                      <a:pt x="8865" y="3299"/>
                    </a:cubicBezTo>
                    <a:cubicBezTo>
                      <a:pt x="8863" y="3299"/>
                      <a:pt x="8861" y="3300"/>
                      <a:pt x="8861" y="3303"/>
                    </a:cubicBezTo>
                    <a:cubicBezTo>
                      <a:pt x="8861" y="3322"/>
                      <a:pt x="8848" y="3354"/>
                      <a:pt x="8825" y="3354"/>
                    </a:cubicBezTo>
                    <a:cubicBezTo>
                      <a:pt x="8818" y="3354"/>
                      <a:pt x="8809" y="3350"/>
                      <a:pt x="8800" y="3340"/>
                    </a:cubicBezTo>
                    <a:cubicBezTo>
                      <a:pt x="8763" y="3316"/>
                      <a:pt x="8787" y="3180"/>
                      <a:pt x="8726" y="3082"/>
                    </a:cubicBezTo>
                    <a:cubicBezTo>
                      <a:pt x="8652" y="2983"/>
                      <a:pt x="8565" y="2884"/>
                      <a:pt x="8565" y="2847"/>
                    </a:cubicBezTo>
                    <a:cubicBezTo>
                      <a:pt x="8565" y="2811"/>
                      <a:pt x="8578" y="2786"/>
                      <a:pt x="8602" y="2786"/>
                    </a:cubicBezTo>
                    <a:cubicBezTo>
                      <a:pt x="8627" y="2786"/>
                      <a:pt x="8541" y="2749"/>
                      <a:pt x="8467" y="2663"/>
                    </a:cubicBezTo>
                    <a:cubicBezTo>
                      <a:pt x="8381" y="2576"/>
                      <a:pt x="8368" y="2613"/>
                      <a:pt x="8319" y="2564"/>
                    </a:cubicBezTo>
                    <a:cubicBezTo>
                      <a:pt x="8257" y="2515"/>
                      <a:pt x="8257" y="2515"/>
                      <a:pt x="8196" y="2515"/>
                    </a:cubicBezTo>
                    <a:cubicBezTo>
                      <a:pt x="8147" y="2502"/>
                      <a:pt x="7986" y="2429"/>
                      <a:pt x="7974" y="2355"/>
                    </a:cubicBezTo>
                    <a:cubicBezTo>
                      <a:pt x="7962" y="2281"/>
                      <a:pt x="7986" y="2244"/>
                      <a:pt x="7949" y="2157"/>
                    </a:cubicBezTo>
                    <a:cubicBezTo>
                      <a:pt x="7900" y="2084"/>
                      <a:pt x="7949" y="2096"/>
                      <a:pt x="7925" y="1997"/>
                    </a:cubicBezTo>
                    <a:cubicBezTo>
                      <a:pt x="7912" y="1899"/>
                      <a:pt x="7925" y="1800"/>
                      <a:pt x="7863" y="1739"/>
                    </a:cubicBezTo>
                    <a:cubicBezTo>
                      <a:pt x="7789" y="1665"/>
                      <a:pt x="7777" y="1702"/>
                      <a:pt x="7765" y="1591"/>
                    </a:cubicBezTo>
                    <a:cubicBezTo>
                      <a:pt x="7765" y="1467"/>
                      <a:pt x="7752" y="1344"/>
                      <a:pt x="7715" y="1233"/>
                    </a:cubicBezTo>
                    <a:cubicBezTo>
                      <a:pt x="7678" y="1159"/>
                      <a:pt x="7580" y="1061"/>
                      <a:pt x="7543" y="1012"/>
                    </a:cubicBezTo>
                    <a:cubicBezTo>
                      <a:pt x="7536" y="995"/>
                      <a:pt x="7531" y="989"/>
                      <a:pt x="7525" y="989"/>
                    </a:cubicBezTo>
                    <a:cubicBezTo>
                      <a:pt x="7510" y="989"/>
                      <a:pt x="7496" y="1036"/>
                      <a:pt x="7469" y="1036"/>
                    </a:cubicBezTo>
                    <a:cubicBezTo>
                      <a:pt x="7383" y="975"/>
                      <a:pt x="7321" y="864"/>
                      <a:pt x="7321" y="741"/>
                    </a:cubicBezTo>
                    <a:cubicBezTo>
                      <a:pt x="7309" y="605"/>
                      <a:pt x="7272" y="482"/>
                      <a:pt x="7198" y="371"/>
                    </a:cubicBezTo>
                    <a:cubicBezTo>
                      <a:pt x="7148" y="260"/>
                      <a:pt x="7099" y="149"/>
                      <a:pt x="7062" y="26"/>
                    </a:cubicBezTo>
                    <a:cubicBezTo>
                      <a:pt x="7062" y="7"/>
                      <a:pt x="7058" y="0"/>
                      <a:pt x="7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44"/>
              <p:cNvSpPr/>
              <p:nvPr/>
            </p:nvSpPr>
            <p:spPr>
              <a:xfrm>
                <a:off x="3480600" y="4568475"/>
                <a:ext cx="46475" cy="82950"/>
              </a:xfrm>
              <a:custGeom>
                <a:rect b="b" l="l" r="r" t="t"/>
                <a:pathLst>
                  <a:path extrusionOk="0" h="3318" w="1859">
                    <a:moveTo>
                      <a:pt x="528" y="0"/>
                    </a:moveTo>
                    <a:cubicBezTo>
                      <a:pt x="492" y="18"/>
                      <a:pt x="455" y="30"/>
                      <a:pt x="419" y="30"/>
                    </a:cubicBezTo>
                    <a:cubicBezTo>
                      <a:pt x="406" y="30"/>
                      <a:pt x="393" y="28"/>
                      <a:pt x="380" y="25"/>
                    </a:cubicBezTo>
                    <a:cubicBezTo>
                      <a:pt x="330" y="25"/>
                      <a:pt x="287" y="3"/>
                      <a:pt x="263" y="3"/>
                    </a:cubicBezTo>
                    <a:cubicBezTo>
                      <a:pt x="251" y="3"/>
                      <a:pt x="244" y="8"/>
                      <a:pt x="244" y="25"/>
                    </a:cubicBezTo>
                    <a:cubicBezTo>
                      <a:pt x="232" y="74"/>
                      <a:pt x="269" y="136"/>
                      <a:pt x="195" y="136"/>
                    </a:cubicBezTo>
                    <a:cubicBezTo>
                      <a:pt x="133" y="136"/>
                      <a:pt x="195" y="148"/>
                      <a:pt x="195" y="173"/>
                    </a:cubicBezTo>
                    <a:cubicBezTo>
                      <a:pt x="195" y="185"/>
                      <a:pt x="195" y="271"/>
                      <a:pt x="158" y="284"/>
                    </a:cubicBezTo>
                    <a:cubicBezTo>
                      <a:pt x="96" y="284"/>
                      <a:pt x="59" y="333"/>
                      <a:pt x="72" y="382"/>
                    </a:cubicBezTo>
                    <a:cubicBezTo>
                      <a:pt x="84" y="444"/>
                      <a:pt x="121" y="444"/>
                      <a:pt x="121" y="505"/>
                    </a:cubicBezTo>
                    <a:cubicBezTo>
                      <a:pt x="121" y="567"/>
                      <a:pt x="109" y="641"/>
                      <a:pt x="84" y="703"/>
                    </a:cubicBezTo>
                    <a:cubicBezTo>
                      <a:pt x="72" y="727"/>
                      <a:pt x="84" y="789"/>
                      <a:pt x="121" y="789"/>
                    </a:cubicBezTo>
                    <a:cubicBezTo>
                      <a:pt x="128" y="791"/>
                      <a:pt x="134" y="792"/>
                      <a:pt x="140" y="792"/>
                    </a:cubicBezTo>
                    <a:cubicBezTo>
                      <a:pt x="167" y="792"/>
                      <a:pt x="187" y="772"/>
                      <a:pt x="207" y="752"/>
                    </a:cubicBezTo>
                    <a:cubicBezTo>
                      <a:pt x="212" y="749"/>
                      <a:pt x="214" y="748"/>
                      <a:pt x="215" y="748"/>
                    </a:cubicBezTo>
                    <a:cubicBezTo>
                      <a:pt x="219" y="748"/>
                      <a:pt x="195" y="766"/>
                      <a:pt x="195" y="776"/>
                    </a:cubicBezTo>
                    <a:cubicBezTo>
                      <a:pt x="183" y="776"/>
                      <a:pt x="170" y="838"/>
                      <a:pt x="195" y="850"/>
                    </a:cubicBezTo>
                    <a:cubicBezTo>
                      <a:pt x="220" y="850"/>
                      <a:pt x="220" y="875"/>
                      <a:pt x="183" y="875"/>
                    </a:cubicBezTo>
                    <a:cubicBezTo>
                      <a:pt x="146" y="887"/>
                      <a:pt x="146" y="961"/>
                      <a:pt x="121" y="986"/>
                    </a:cubicBezTo>
                    <a:cubicBezTo>
                      <a:pt x="84" y="998"/>
                      <a:pt x="35" y="998"/>
                      <a:pt x="22" y="1035"/>
                    </a:cubicBezTo>
                    <a:cubicBezTo>
                      <a:pt x="11" y="1058"/>
                      <a:pt x="0" y="1111"/>
                      <a:pt x="17" y="1111"/>
                    </a:cubicBezTo>
                    <a:cubicBezTo>
                      <a:pt x="18" y="1111"/>
                      <a:pt x="20" y="1110"/>
                      <a:pt x="22" y="1109"/>
                    </a:cubicBezTo>
                    <a:cubicBezTo>
                      <a:pt x="41" y="1090"/>
                      <a:pt x="81" y="1043"/>
                      <a:pt x="99" y="1043"/>
                    </a:cubicBezTo>
                    <a:cubicBezTo>
                      <a:pt x="105" y="1043"/>
                      <a:pt x="109" y="1048"/>
                      <a:pt x="109" y="1060"/>
                    </a:cubicBezTo>
                    <a:cubicBezTo>
                      <a:pt x="109" y="1097"/>
                      <a:pt x="146" y="1171"/>
                      <a:pt x="109" y="1183"/>
                    </a:cubicBezTo>
                    <a:cubicBezTo>
                      <a:pt x="74" y="1195"/>
                      <a:pt x="50" y="1295"/>
                      <a:pt x="68" y="1295"/>
                    </a:cubicBezTo>
                    <a:cubicBezTo>
                      <a:pt x="69" y="1295"/>
                      <a:pt x="70" y="1295"/>
                      <a:pt x="72" y="1294"/>
                    </a:cubicBezTo>
                    <a:cubicBezTo>
                      <a:pt x="106" y="1282"/>
                      <a:pt x="151" y="1207"/>
                      <a:pt x="167" y="1207"/>
                    </a:cubicBezTo>
                    <a:cubicBezTo>
                      <a:pt x="169" y="1207"/>
                      <a:pt x="169" y="1207"/>
                      <a:pt x="170" y="1208"/>
                    </a:cubicBezTo>
                    <a:cubicBezTo>
                      <a:pt x="189" y="1226"/>
                      <a:pt x="215" y="1274"/>
                      <a:pt x="226" y="1274"/>
                    </a:cubicBezTo>
                    <a:cubicBezTo>
                      <a:pt x="230" y="1274"/>
                      <a:pt x="232" y="1269"/>
                      <a:pt x="232" y="1257"/>
                    </a:cubicBezTo>
                    <a:cubicBezTo>
                      <a:pt x="244" y="1208"/>
                      <a:pt x="232" y="1220"/>
                      <a:pt x="220" y="1158"/>
                    </a:cubicBezTo>
                    <a:cubicBezTo>
                      <a:pt x="220" y="1097"/>
                      <a:pt x="183" y="1084"/>
                      <a:pt x="170" y="1048"/>
                    </a:cubicBezTo>
                    <a:cubicBezTo>
                      <a:pt x="167" y="1042"/>
                      <a:pt x="168" y="1039"/>
                      <a:pt x="171" y="1039"/>
                    </a:cubicBezTo>
                    <a:cubicBezTo>
                      <a:pt x="180" y="1039"/>
                      <a:pt x="213" y="1063"/>
                      <a:pt x="232" y="1072"/>
                    </a:cubicBezTo>
                    <a:cubicBezTo>
                      <a:pt x="257" y="1072"/>
                      <a:pt x="269" y="1072"/>
                      <a:pt x="306" y="1048"/>
                    </a:cubicBezTo>
                    <a:lnTo>
                      <a:pt x="318" y="1048"/>
                    </a:lnTo>
                    <a:cubicBezTo>
                      <a:pt x="306" y="1060"/>
                      <a:pt x="294" y="1072"/>
                      <a:pt x="294" y="1084"/>
                    </a:cubicBezTo>
                    <a:cubicBezTo>
                      <a:pt x="281" y="1121"/>
                      <a:pt x="281" y="1158"/>
                      <a:pt x="294" y="1183"/>
                    </a:cubicBezTo>
                    <a:cubicBezTo>
                      <a:pt x="318" y="1245"/>
                      <a:pt x="343" y="1306"/>
                      <a:pt x="294" y="1343"/>
                    </a:cubicBezTo>
                    <a:cubicBezTo>
                      <a:pt x="257" y="1380"/>
                      <a:pt x="244" y="1442"/>
                      <a:pt x="269" y="1491"/>
                    </a:cubicBezTo>
                    <a:cubicBezTo>
                      <a:pt x="275" y="1503"/>
                      <a:pt x="287" y="1510"/>
                      <a:pt x="303" y="1510"/>
                    </a:cubicBezTo>
                    <a:cubicBezTo>
                      <a:pt x="318" y="1510"/>
                      <a:pt x="337" y="1503"/>
                      <a:pt x="355" y="1491"/>
                    </a:cubicBezTo>
                    <a:cubicBezTo>
                      <a:pt x="372" y="1487"/>
                      <a:pt x="381" y="1486"/>
                      <a:pt x="389" y="1486"/>
                    </a:cubicBezTo>
                    <a:cubicBezTo>
                      <a:pt x="404" y="1486"/>
                      <a:pt x="413" y="1491"/>
                      <a:pt x="454" y="1491"/>
                    </a:cubicBezTo>
                    <a:cubicBezTo>
                      <a:pt x="511" y="1491"/>
                      <a:pt x="515" y="1428"/>
                      <a:pt x="593" y="1428"/>
                    </a:cubicBezTo>
                    <a:cubicBezTo>
                      <a:pt x="599" y="1428"/>
                      <a:pt x="606" y="1429"/>
                      <a:pt x="614" y="1429"/>
                    </a:cubicBezTo>
                    <a:cubicBezTo>
                      <a:pt x="700" y="1429"/>
                      <a:pt x="737" y="1429"/>
                      <a:pt x="688" y="1466"/>
                    </a:cubicBezTo>
                    <a:cubicBezTo>
                      <a:pt x="639" y="1503"/>
                      <a:pt x="614" y="1577"/>
                      <a:pt x="639" y="1639"/>
                    </a:cubicBezTo>
                    <a:cubicBezTo>
                      <a:pt x="650" y="1694"/>
                      <a:pt x="670" y="1778"/>
                      <a:pt x="683" y="1778"/>
                    </a:cubicBezTo>
                    <a:cubicBezTo>
                      <a:pt x="685" y="1778"/>
                      <a:pt x="686" y="1777"/>
                      <a:pt x="688" y="1774"/>
                    </a:cubicBezTo>
                    <a:cubicBezTo>
                      <a:pt x="696" y="1766"/>
                      <a:pt x="708" y="1764"/>
                      <a:pt x="721" y="1764"/>
                    </a:cubicBezTo>
                    <a:cubicBezTo>
                      <a:pt x="747" y="1764"/>
                      <a:pt x="774" y="1774"/>
                      <a:pt x="774" y="1774"/>
                    </a:cubicBezTo>
                    <a:cubicBezTo>
                      <a:pt x="749" y="1836"/>
                      <a:pt x="737" y="1898"/>
                      <a:pt x="737" y="1972"/>
                    </a:cubicBezTo>
                    <a:cubicBezTo>
                      <a:pt x="737" y="2033"/>
                      <a:pt x="799" y="2058"/>
                      <a:pt x="749" y="2070"/>
                    </a:cubicBezTo>
                    <a:cubicBezTo>
                      <a:pt x="675" y="2095"/>
                      <a:pt x="614" y="2119"/>
                      <a:pt x="540" y="2119"/>
                    </a:cubicBezTo>
                    <a:cubicBezTo>
                      <a:pt x="499" y="2119"/>
                      <a:pt x="469" y="2103"/>
                      <a:pt x="450" y="2103"/>
                    </a:cubicBezTo>
                    <a:cubicBezTo>
                      <a:pt x="440" y="2103"/>
                      <a:pt x="433" y="2107"/>
                      <a:pt x="429" y="2119"/>
                    </a:cubicBezTo>
                    <a:cubicBezTo>
                      <a:pt x="417" y="2169"/>
                      <a:pt x="367" y="2181"/>
                      <a:pt x="380" y="2206"/>
                    </a:cubicBezTo>
                    <a:cubicBezTo>
                      <a:pt x="392" y="2243"/>
                      <a:pt x="454" y="2218"/>
                      <a:pt x="491" y="2255"/>
                    </a:cubicBezTo>
                    <a:cubicBezTo>
                      <a:pt x="528" y="2304"/>
                      <a:pt x="441" y="2304"/>
                      <a:pt x="417" y="2329"/>
                    </a:cubicBezTo>
                    <a:cubicBezTo>
                      <a:pt x="380" y="2354"/>
                      <a:pt x="417" y="2329"/>
                      <a:pt x="441" y="2366"/>
                    </a:cubicBezTo>
                    <a:cubicBezTo>
                      <a:pt x="466" y="2403"/>
                      <a:pt x="429" y="2452"/>
                      <a:pt x="380" y="2501"/>
                    </a:cubicBezTo>
                    <a:cubicBezTo>
                      <a:pt x="330" y="2551"/>
                      <a:pt x="281" y="2588"/>
                      <a:pt x="220" y="2625"/>
                    </a:cubicBezTo>
                    <a:cubicBezTo>
                      <a:pt x="185" y="2659"/>
                      <a:pt x="237" y="2737"/>
                      <a:pt x="284" y="2737"/>
                    </a:cubicBezTo>
                    <a:cubicBezTo>
                      <a:pt x="287" y="2737"/>
                      <a:pt x="290" y="2736"/>
                      <a:pt x="294" y="2736"/>
                    </a:cubicBezTo>
                    <a:cubicBezTo>
                      <a:pt x="343" y="2723"/>
                      <a:pt x="380" y="2662"/>
                      <a:pt x="404" y="2649"/>
                    </a:cubicBezTo>
                    <a:cubicBezTo>
                      <a:pt x="409" y="2648"/>
                      <a:pt x="413" y="2647"/>
                      <a:pt x="415" y="2647"/>
                    </a:cubicBezTo>
                    <a:cubicBezTo>
                      <a:pt x="430" y="2647"/>
                      <a:pt x="397" y="2677"/>
                      <a:pt x="429" y="2699"/>
                    </a:cubicBezTo>
                    <a:cubicBezTo>
                      <a:pt x="466" y="2723"/>
                      <a:pt x="454" y="2711"/>
                      <a:pt x="552" y="2748"/>
                    </a:cubicBezTo>
                    <a:cubicBezTo>
                      <a:pt x="615" y="2766"/>
                      <a:pt x="639" y="2777"/>
                      <a:pt x="666" y="2777"/>
                    </a:cubicBezTo>
                    <a:cubicBezTo>
                      <a:pt x="676" y="2777"/>
                      <a:pt x="687" y="2776"/>
                      <a:pt x="700" y="2773"/>
                    </a:cubicBezTo>
                    <a:cubicBezTo>
                      <a:pt x="739" y="2753"/>
                      <a:pt x="816" y="2664"/>
                      <a:pt x="835" y="2664"/>
                    </a:cubicBezTo>
                    <a:cubicBezTo>
                      <a:pt x="840" y="2664"/>
                      <a:pt x="841" y="2671"/>
                      <a:pt x="836" y="2686"/>
                    </a:cubicBezTo>
                    <a:cubicBezTo>
                      <a:pt x="823" y="2736"/>
                      <a:pt x="799" y="2773"/>
                      <a:pt x="774" y="2822"/>
                    </a:cubicBezTo>
                    <a:cubicBezTo>
                      <a:pt x="737" y="2859"/>
                      <a:pt x="725" y="2883"/>
                      <a:pt x="663" y="2883"/>
                    </a:cubicBezTo>
                    <a:cubicBezTo>
                      <a:pt x="621" y="2883"/>
                      <a:pt x="615" y="2856"/>
                      <a:pt x="583" y="2856"/>
                    </a:cubicBezTo>
                    <a:cubicBezTo>
                      <a:pt x="578" y="2856"/>
                      <a:pt x="572" y="2857"/>
                      <a:pt x="565" y="2859"/>
                    </a:cubicBezTo>
                    <a:cubicBezTo>
                      <a:pt x="522" y="2876"/>
                      <a:pt x="485" y="2899"/>
                      <a:pt x="450" y="2899"/>
                    </a:cubicBezTo>
                    <a:cubicBezTo>
                      <a:pt x="434" y="2899"/>
                      <a:pt x="419" y="2895"/>
                      <a:pt x="404" y="2883"/>
                    </a:cubicBezTo>
                    <a:cubicBezTo>
                      <a:pt x="366" y="2864"/>
                      <a:pt x="380" y="2823"/>
                      <a:pt x="376" y="2823"/>
                    </a:cubicBezTo>
                    <a:lnTo>
                      <a:pt x="376" y="2823"/>
                    </a:lnTo>
                    <a:cubicBezTo>
                      <a:pt x="375" y="2823"/>
                      <a:pt x="373" y="2826"/>
                      <a:pt x="367" y="2834"/>
                    </a:cubicBezTo>
                    <a:cubicBezTo>
                      <a:pt x="343" y="2871"/>
                      <a:pt x="392" y="2970"/>
                      <a:pt x="330" y="3031"/>
                    </a:cubicBezTo>
                    <a:cubicBezTo>
                      <a:pt x="269" y="3093"/>
                      <a:pt x="220" y="3204"/>
                      <a:pt x="170" y="3216"/>
                    </a:cubicBezTo>
                    <a:cubicBezTo>
                      <a:pt x="121" y="3241"/>
                      <a:pt x="72" y="3278"/>
                      <a:pt x="121" y="3278"/>
                    </a:cubicBezTo>
                    <a:cubicBezTo>
                      <a:pt x="170" y="3278"/>
                      <a:pt x="232" y="3290"/>
                      <a:pt x="207" y="3290"/>
                    </a:cubicBezTo>
                    <a:cubicBezTo>
                      <a:pt x="183" y="3290"/>
                      <a:pt x="185" y="3317"/>
                      <a:pt x="201" y="3317"/>
                    </a:cubicBezTo>
                    <a:cubicBezTo>
                      <a:pt x="209" y="3317"/>
                      <a:pt x="220" y="3311"/>
                      <a:pt x="232" y="3290"/>
                    </a:cubicBezTo>
                    <a:cubicBezTo>
                      <a:pt x="269" y="3228"/>
                      <a:pt x="330" y="3191"/>
                      <a:pt x="392" y="3179"/>
                    </a:cubicBezTo>
                    <a:cubicBezTo>
                      <a:pt x="411" y="3167"/>
                      <a:pt x="429" y="3161"/>
                      <a:pt x="446" y="3161"/>
                    </a:cubicBezTo>
                    <a:cubicBezTo>
                      <a:pt x="463" y="3161"/>
                      <a:pt x="478" y="3167"/>
                      <a:pt x="491" y="3179"/>
                    </a:cubicBezTo>
                    <a:cubicBezTo>
                      <a:pt x="500" y="3182"/>
                      <a:pt x="510" y="3184"/>
                      <a:pt x="520" y="3184"/>
                    </a:cubicBezTo>
                    <a:cubicBezTo>
                      <a:pt x="551" y="3184"/>
                      <a:pt x="583" y="3170"/>
                      <a:pt x="602" y="3142"/>
                    </a:cubicBezTo>
                    <a:cubicBezTo>
                      <a:pt x="626" y="3093"/>
                      <a:pt x="626" y="3019"/>
                      <a:pt x="725" y="3019"/>
                    </a:cubicBezTo>
                    <a:cubicBezTo>
                      <a:pt x="806" y="3019"/>
                      <a:pt x="854" y="3077"/>
                      <a:pt x="889" y="3077"/>
                    </a:cubicBezTo>
                    <a:cubicBezTo>
                      <a:pt x="896" y="3077"/>
                      <a:pt x="903" y="3075"/>
                      <a:pt x="910" y="3068"/>
                    </a:cubicBezTo>
                    <a:cubicBezTo>
                      <a:pt x="940" y="3048"/>
                      <a:pt x="970" y="3028"/>
                      <a:pt x="1014" y="3028"/>
                    </a:cubicBezTo>
                    <a:cubicBezTo>
                      <a:pt x="1023" y="3028"/>
                      <a:pt x="1034" y="3029"/>
                      <a:pt x="1045" y="3031"/>
                    </a:cubicBezTo>
                    <a:cubicBezTo>
                      <a:pt x="1083" y="3041"/>
                      <a:pt x="1084" y="3064"/>
                      <a:pt x="1110" y="3064"/>
                    </a:cubicBezTo>
                    <a:cubicBezTo>
                      <a:pt x="1118" y="3064"/>
                      <a:pt x="1129" y="3062"/>
                      <a:pt x="1144" y="3056"/>
                    </a:cubicBezTo>
                    <a:cubicBezTo>
                      <a:pt x="1242" y="3031"/>
                      <a:pt x="1353" y="3007"/>
                      <a:pt x="1452" y="2994"/>
                    </a:cubicBezTo>
                    <a:cubicBezTo>
                      <a:pt x="1464" y="2996"/>
                      <a:pt x="1477" y="2997"/>
                      <a:pt x="1489" y="2997"/>
                    </a:cubicBezTo>
                    <a:cubicBezTo>
                      <a:pt x="1572" y="2997"/>
                      <a:pt x="1646" y="2962"/>
                      <a:pt x="1710" y="2908"/>
                    </a:cubicBezTo>
                    <a:cubicBezTo>
                      <a:pt x="1760" y="2846"/>
                      <a:pt x="1797" y="2834"/>
                      <a:pt x="1735" y="2809"/>
                    </a:cubicBezTo>
                    <a:cubicBezTo>
                      <a:pt x="1674" y="2797"/>
                      <a:pt x="1513" y="2809"/>
                      <a:pt x="1563" y="2773"/>
                    </a:cubicBezTo>
                    <a:cubicBezTo>
                      <a:pt x="1600" y="2736"/>
                      <a:pt x="1674" y="2649"/>
                      <a:pt x="1723" y="2588"/>
                    </a:cubicBezTo>
                    <a:cubicBezTo>
                      <a:pt x="1784" y="2526"/>
                      <a:pt x="1858" y="2415"/>
                      <a:pt x="1834" y="2354"/>
                    </a:cubicBezTo>
                    <a:cubicBezTo>
                      <a:pt x="1822" y="2286"/>
                      <a:pt x="1749" y="2229"/>
                      <a:pt x="1699" y="2229"/>
                    </a:cubicBezTo>
                    <a:cubicBezTo>
                      <a:pt x="1695" y="2229"/>
                      <a:pt x="1690" y="2229"/>
                      <a:pt x="1686" y="2230"/>
                    </a:cubicBezTo>
                    <a:cubicBezTo>
                      <a:pt x="1631" y="2230"/>
                      <a:pt x="1576" y="2269"/>
                      <a:pt x="1522" y="2269"/>
                    </a:cubicBezTo>
                    <a:cubicBezTo>
                      <a:pt x="1515" y="2269"/>
                      <a:pt x="1508" y="2269"/>
                      <a:pt x="1501" y="2267"/>
                    </a:cubicBezTo>
                    <a:cubicBezTo>
                      <a:pt x="1439" y="2255"/>
                      <a:pt x="1452" y="2230"/>
                      <a:pt x="1476" y="2193"/>
                    </a:cubicBezTo>
                    <a:cubicBezTo>
                      <a:pt x="1501" y="2132"/>
                      <a:pt x="1489" y="2058"/>
                      <a:pt x="1439" y="2009"/>
                    </a:cubicBezTo>
                    <a:cubicBezTo>
                      <a:pt x="1378" y="1959"/>
                      <a:pt x="1329" y="1959"/>
                      <a:pt x="1292" y="1935"/>
                    </a:cubicBezTo>
                    <a:cubicBezTo>
                      <a:pt x="1269" y="1912"/>
                      <a:pt x="1296" y="1908"/>
                      <a:pt x="1329" y="1908"/>
                    </a:cubicBezTo>
                    <a:cubicBezTo>
                      <a:pt x="1351" y="1908"/>
                      <a:pt x="1375" y="1910"/>
                      <a:pt x="1390" y="1910"/>
                    </a:cubicBezTo>
                    <a:cubicBezTo>
                      <a:pt x="1427" y="1898"/>
                      <a:pt x="1439" y="1811"/>
                      <a:pt x="1365" y="1750"/>
                    </a:cubicBezTo>
                    <a:cubicBezTo>
                      <a:pt x="1292" y="1688"/>
                      <a:pt x="1205" y="1664"/>
                      <a:pt x="1144" y="1590"/>
                    </a:cubicBezTo>
                    <a:cubicBezTo>
                      <a:pt x="1094" y="1442"/>
                      <a:pt x="1033" y="1306"/>
                      <a:pt x="959" y="1183"/>
                    </a:cubicBezTo>
                    <a:cubicBezTo>
                      <a:pt x="890" y="1103"/>
                      <a:pt x="854" y="1034"/>
                      <a:pt x="809" y="1034"/>
                    </a:cubicBezTo>
                    <a:cubicBezTo>
                      <a:pt x="806" y="1034"/>
                      <a:pt x="802" y="1034"/>
                      <a:pt x="799" y="1035"/>
                    </a:cubicBezTo>
                    <a:cubicBezTo>
                      <a:pt x="765" y="1052"/>
                      <a:pt x="737" y="1081"/>
                      <a:pt x="690" y="1081"/>
                    </a:cubicBezTo>
                    <a:cubicBezTo>
                      <a:pt x="669" y="1081"/>
                      <a:pt x="644" y="1075"/>
                      <a:pt x="614" y="1060"/>
                    </a:cubicBezTo>
                    <a:cubicBezTo>
                      <a:pt x="515" y="1011"/>
                      <a:pt x="565" y="1011"/>
                      <a:pt x="626" y="1011"/>
                    </a:cubicBezTo>
                    <a:cubicBezTo>
                      <a:pt x="675" y="1011"/>
                      <a:pt x="836" y="912"/>
                      <a:pt x="774" y="912"/>
                    </a:cubicBezTo>
                    <a:cubicBezTo>
                      <a:pt x="754" y="912"/>
                      <a:pt x="725" y="913"/>
                      <a:pt x="700" y="913"/>
                    </a:cubicBezTo>
                    <a:cubicBezTo>
                      <a:pt x="649" y="913"/>
                      <a:pt x="614" y="908"/>
                      <a:pt x="688" y="875"/>
                    </a:cubicBezTo>
                    <a:cubicBezTo>
                      <a:pt x="786" y="813"/>
                      <a:pt x="811" y="912"/>
                      <a:pt x="885" y="727"/>
                    </a:cubicBezTo>
                    <a:cubicBezTo>
                      <a:pt x="947" y="542"/>
                      <a:pt x="1033" y="493"/>
                      <a:pt x="996" y="431"/>
                    </a:cubicBezTo>
                    <a:cubicBezTo>
                      <a:pt x="971" y="382"/>
                      <a:pt x="922" y="358"/>
                      <a:pt x="873" y="358"/>
                    </a:cubicBezTo>
                    <a:cubicBezTo>
                      <a:pt x="774" y="358"/>
                      <a:pt x="675" y="358"/>
                      <a:pt x="589" y="370"/>
                    </a:cubicBezTo>
                    <a:cubicBezTo>
                      <a:pt x="552" y="370"/>
                      <a:pt x="478" y="431"/>
                      <a:pt x="441" y="431"/>
                    </a:cubicBezTo>
                    <a:cubicBezTo>
                      <a:pt x="417" y="431"/>
                      <a:pt x="392" y="431"/>
                      <a:pt x="441" y="394"/>
                    </a:cubicBezTo>
                    <a:cubicBezTo>
                      <a:pt x="503" y="370"/>
                      <a:pt x="565" y="382"/>
                      <a:pt x="503" y="333"/>
                    </a:cubicBezTo>
                    <a:cubicBezTo>
                      <a:pt x="466" y="314"/>
                      <a:pt x="432" y="314"/>
                      <a:pt x="415" y="314"/>
                    </a:cubicBezTo>
                    <a:cubicBezTo>
                      <a:pt x="398" y="314"/>
                      <a:pt x="398" y="314"/>
                      <a:pt x="429" y="296"/>
                    </a:cubicBezTo>
                    <a:cubicBezTo>
                      <a:pt x="491" y="259"/>
                      <a:pt x="577" y="185"/>
                      <a:pt x="626" y="148"/>
                    </a:cubicBezTo>
                    <a:cubicBezTo>
                      <a:pt x="675" y="111"/>
                      <a:pt x="786" y="25"/>
                      <a:pt x="675" y="13"/>
                    </a:cubicBezTo>
                    <a:cubicBezTo>
                      <a:pt x="626" y="0"/>
                      <a:pt x="577" y="0"/>
                      <a:pt x="5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44"/>
              <p:cNvSpPr/>
              <p:nvPr/>
            </p:nvSpPr>
            <p:spPr>
              <a:xfrm>
                <a:off x="3371275" y="4481975"/>
                <a:ext cx="64300" cy="35375"/>
              </a:xfrm>
              <a:custGeom>
                <a:rect b="b" l="l" r="r" t="t"/>
                <a:pathLst>
                  <a:path extrusionOk="0" h="1415" w="2572">
                    <a:moveTo>
                      <a:pt x="1888" y="1"/>
                    </a:moveTo>
                    <a:cubicBezTo>
                      <a:pt x="1866" y="1"/>
                      <a:pt x="1857" y="10"/>
                      <a:pt x="1870" y="35"/>
                    </a:cubicBezTo>
                    <a:cubicBezTo>
                      <a:pt x="1882" y="96"/>
                      <a:pt x="1894" y="146"/>
                      <a:pt x="1882" y="170"/>
                    </a:cubicBezTo>
                    <a:cubicBezTo>
                      <a:pt x="1864" y="188"/>
                      <a:pt x="1847" y="205"/>
                      <a:pt x="1830" y="205"/>
                    </a:cubicBezTo>
                    <a:cubicBezTo>
                      <a:pt x="1822" y="205"/>
                      <a:pt x="1815" y="202"/>
                      <a:pt x="1808" y="195"/>
                    </a:cubicBezTo>
                    <a:cubicBezTo>
                      <a:pt x="1794" y="182"/>
                      <a:pt x="1781" y="172"/>
                      <a:pt x="1767" y="172"/>
                    </a:cubicBezTo>
                    <a:cubicBezTo>
                      <a:pt x="1756" y="172"/>
                      <a:pt x="1745" y="178"/>
                      <a:pt x="1734" y="195"/>
                    </a:cubicBezTo>
                    <a:cubicBezTo>
                      <a:pt x="1714" y="215"/>
                      <a:pt x="1678" y="251"/>
                      <a:pt x="1652" y="251"/>
                    </a:cubicBezTo>
                    <a:cubicBezTo>
                      <a:pt x="1646" y="251"/>
                      <a:pt x="1640" y="249"/>
                      <a:pt x="1635" y="244"/>
                    </a:cubicBezTo>
                    <a:cubicBezTo>
                      <a:pt x="1613" y="222"/>
                      <a:pt x="1562" y="181"/>
                      <a:pt x="1525" y="181"/>
                    </a:cubicBezTo>
                    <a:cubicBezTo>
                      <a:pt x="1521" y="181"/>
                      <a:pt x="1516" y="181"/>
                      <a:pt x="1512" y="183"/>
                    </a:cubicBezTo>
                    <a:cubicBezTo>
                      <a:pt x="1475" y="207"/>
                      <a:pt x="1537" y="368"/>
                      <a:pt x="1549" y="405"/>
                    </a:cubicBezTo>
                    <a:cubicBezTo>
                      <a:pt x="1527" y="360"/>
                      <a:pt x="1373" y="164"/>
                      <a:pt x="1289" y="164"/>
                    </a:cubicBezTo>
                    <a:cubicBezTo>
                      <a:pt x="1281" y="164"/>
                      <a:pt x="1273" y="166"/>
                      <a:pt x="1266" y="170"/>
                    </a:cubicBezTo>
                    <a:cubicBezTo>
                      <a:pt x="1204" y="220"/>
                      <a:pt x="1253" y="232"/>
                      <a:pt x="1229" y="257"/>
                    </a:cubicBezTo>
                    <a:cubicBezTo>
                      <a:pt x="1204" y="294"/>
                      <a:pt x="1241" y="380"/>
                      <a:pt x="1192" y="380"/>
                    </a:cubicBezTo>
                    <a:cubicBezTo>
                      <a:pt x="1143" y="380"/>
                      <a:pt x="1118" y="306"/>
                      <a:pt x="1093" y="269"/>
                    </a:cubicBezTo>
                    <a:cubicBezTo>
                      <a:pt x="1056" y="232"/>
                      <a:pt x="1032" y="207"/>
                      <a:pt x="1007" y="207"/>
                    </a:cubicBezTo>
                    <a:cubicBezTo>
                      <a:pt x="982" y="207"/>
                      <a:pt x="1007" y="269"/>
                      <a:pt x="1019" y="306"/>
                    </a:cubicBezTo>
                    <a:cubicBezTo>
                      <a:pt x="1032" y="331"/>
                      <a:pt x="1069" y="417"/>
                      <a:pt x="1019" y="429"/>
                    </a:cubicBezTo>
                    <a:cubicBezTo>
                      <a:pt x="1007" y="441"/>
                      <a:pt x="992" y="448"/>
                      <a:pt x="976" y="448"/>
                    </a:cubicBezTo>
                    <a:cubicBezTo>
                      <a:pt x="961" y="448"/>
                      <a:pt x="945" y="441"/>
                      <a:pt x="933" y="429"/>
                    </a:cubicBezTo>
                    <a:cubicBezTo>
                      <a:pt x="928" y="426"/>
                      <a:pt x="923" y="424"/>
                      <a:pt x="918" y="424"/>
                    </a:cubicBezTo>
                    <a:cubicBezTo>
                      <a:pt x="883" y="424"/>
                      <a:pt x="842" y="488"/>
                      <a:pt x="810" y="552"/>
                    </a:cubicBezTo>
                    <a:cubicBezTo>
                      <a:pt x="802" y="576"/>
                      <a:pt x="799" y="586"/>
                      <a:pt x="797" y="586"/>
                    </a:cubicBezTo>
                    <a:cubicBezTo>
                      <a:pt x="792" y="586"/>
                      <a:pt x="790" y="541"/>
                      <a:pt x="748" y="491"/>
                    </a:cubicBezTo>
                    <a:cubicBezTo>
                      <a:pt x="687" y="417"/>
                      <a:pt x="625" y="380"/>
                      <a:pt x="662" y="380"/>
                    </a:cubicBezTo>
                    <a:cubicBezTo>
                      <a:pt x="711" y="380"/>
                      <a:pt x="798" y="380"/>
                      <a:pt x="748" y="318"/>
                    </a:cubicBezTo>
                    <a:cubicBezTo>
                      <a:pt x="711" y="257"/>
                      <a:pt x="527" y="35"/>
                      <a:pt x="453" y="35"/>
                    </a:cubicBezTo>
                    <a:cubicBezTo>
                      <a:pt x="417" y="28"/>
                      <a:pt x="386" y="13"/>
                      <a:pt x="370" y="13"/>
                    </a:cubicBezTo>
                    <a:cubicBezTo>
                      <a:pt x="359" y="13"/>
                      <a:pt x="356" y="21"/>
                      <a:pt x="366" y="47"/>
                    </a:cubicBezTo>
                    <a:cubicBezTo>
                      <a:pt x="391" y="121"/>
                      <a:pt x="403" y="96"/>
                      <a:pt x="428" y="121"/>
                    </a:cubicBezTo>
                    <a:cubicBezTo>
                      <a:pt x="465" y="146"/>
                      <a:pt x="453" y="158"/>
                      <a:pt x="416" y="158"/>
                    </a:cubicBezTo>
                    <a:cubicBezTo>
                      <a:pt x="379" y="158"/>
                      <a:pt x="403" y="183"/>
                      <a:pt x="428" y="183"/>
                    </a:cubicBezTo>
                    <a:cubicBezTo>
                      <a:pt x="465" y="183"/>
                      <a:pt x="490" y="207"/>
                      <a:pt x="477" y="257"/>
                    </a:cubicBezTo>
                    <a:cubicBezTo>
                      <a:pt x="468" y="295"/>
                      <a:pt x="480" y="363"/>
                      <a:pt x="469" y="363"/>
                    </a:cubicBezTo>
                    <a:cubicBezTo>
                      <a:pt x="466" y="363"/>
                      <a:pt x="461" y="357"/>
                      <a:pt x="453" y="343"/>
                    </a:cubicBezTo>
                    <a:cubicBezTo>
                      <a:pt x="428" y="306"/>
                      <a:pt x="391" y="269"/>
                      <a:pt x="354" y="244"/>
                    </a:cubicBezTo>
                    <a:cubicBezTo>
                      <a:pt x="317" y="220"/>
                      <a:pt x="305" y="170"/>
                      <a:pt x="268" y="170"/>
                    </a:cubicBezTo>
                    <a:cubicBezTo>
                      <a:pt x="231" y="170"/>
                      <a:pt x="169" y="170"/>
                      <a:pt x="194" y="207"/>
                    </a:cubicBezTo>
                    <a:cubicBezTo>
                      <a:pt x="219" y="244"/>
                      <a:pt x="255" y="244"/>
                      <a:pt x="219" y="257"/>
                    </a:cubicBezTo>
                    <a:cubicBezTo>
                      <a:pt x="182" y="257"/>
                      <a:pt x="108" y="257"/>
                      <a:pt x="157" y="281"/>
                    </a:cubicBezTo>
                    <a:cubicBezTo>
                      <a:pt x="206" y="318"/>
                      <a:pt x="292" y="331"/>
                      <a:pt x="243" y="331"/>
                    </a:cubicBezTo>
                    <a:cubicBezTo>
                      <a:pt x="201" y="331"/>
                      <a:pt x="249" y="385"/>
                      <a:pt x="233" y="385"/>
                    </a:cubicBezTo>
                    <a:cubicBezTo>
                      <a:pt x="230" y="385"/>
                      <a:pt x="226" y="383"/>
                      <a:pt x="219" y="380"/>
                    </a:cubicBezTo>
                    <a:cubicBezTo>
                      <a:pt x="169" y="355"/>
                      <a:pt x="157" y="355"/>
                      <a:pt x="120" y="355"/>
                    </a:cubicBezTo>
                    <a:cubicBezTo>
                      <a:pt x="71" y="355"/>
                      <a:pt x="108" y="441"/>
                      <a:pt x="46" y="441"/>
                    </a:cubicBezTo>
                    <a:cubicBezTo>
                      <a:pt x="39" y="440"/>
                      <a:pt x="34" y="440"/>
                      <a:pt x="30" y="440"/>
                    </a:cubicBezTo>
                    <a:cubicBezTo>
                      <a:pt x="0" y="440"/>
                      <a:pt x="65" y="480"/>
                      <a:pt x="120" y="491"/>
                    </a:cubicBezTo>
                    <a:cubicBezTo>
                      <a:pt x="145" y="497"/>
                      <a:pt x="172" y="500"/>
                      <a:pt x="202" y="500"/>
                    </a:cubicBezTo>
                    <a:cubicBezTo>
                      <a:pt x="231" y="500"/>
                      <a:pt x="262" y="497"/>
                      <a:pt x="292" y="491"/>
                    </a:cubicBezTo>
                    <a:lnTo>
                      <a:pt x="453" y="491"/>
                    </a:lnTo>
                    <a:cubicBezTo>
                      <a:pt x="477" y="491"/>
                      <a:pt x="539" y="491"/>
                      <a:pt x="563" y="515"/>
                    </a:cubicBezTo>
                    <a:cubicBezTo>
                      <a:pt x="576" y="540"/>
                      <a:pt x="674" y="528"/>
                      <a:pt x="588" y="552"/>
                    </a:cubicBezTo>
                    <a:cubicBezTo>
                      <a:pt x="502" y="577"/>
                      <a:pt x="502" y="626"/>
                      <a:pt x="539" y="663"/>
                    </a:cubicBezTo>
                    <a:cubicBezTo>
                      <a:pt x="588" y="700"/>
                      <a:pt x="588" y="688"/>
                      <a:pt x="502" y="700"/>
                    </a:cubicBezTo>
                    <a:cubicBezTo>
                      <a:pt x="440" y="725"/>
                      <a:pt x="366" y="737"/>
                      <a:pt x="292" y="737"/>
                    </a:cubicBezTo>
                    <a:cubicBezTo>
                      <a:pt x="182" y="737"/>
                      <a:pt x="58" y="799"/>
                      <a:pt x="182" y="799"/>
                    </a:cubicBezTo>
                    <a:cubicBezTo>
                      <a:pt x="292" y="811"/>
                      <a:pt x="527" y="836"/>
                      <a:pt x="514" y="885"/>
                    </a:cubicBezTo>
                    <a:cubicBezTo>
                      <a:pt x="514" y="926"/>
                      <a:pt x="523" y="950"/>
                      <a:pt x="547" y="950"/>
                    </a:cubicBezTo>
                    <a:cubicBezTo>
                      <a:pt x="552" y="950"/>
                      <a:pt x="557" y="949"/>
                      <a:pt x="563" y="947"/>
                    </a:cubicBezTo>
                    <a:cubicBezTo>
                      <a:pt x="594" y="936"/>
                      <a:pt x="694" y="892"/>
                      <a:pt x="697" y="892"/>
                    </a:cubicBezTo>
                    <a:lnTo>
                      <a:pt x="697" y="892"/>
                    </a:lnTo>
                    <a:cubicBezTo>
                      <a:pt x="698" y="892"/>
                      <a:pt x="695" y="893"/>
                      <a:pt x="687" y="897"/>
                    </a:cubicBezTo>
                    <a:cubicBezTo>
                      <a:pt x="650" y="934"/>
                      <a:pt x="563" y="984"/>
                      <a:pt x="625" y="984"/>
                    </a:cubicBezTo>
                    <a:cubicBezTo>
                      <a:pt x="655" y="984"/>
                      <a:pt x="702" y="970"/>
                      <a:pt x="722" y="970"/>
                    </a:cubicBezTo>
                    <a:cubicBezTo>
                      <a:pt x="735" y="970"/>
                      <a:pt x="736" y="976"/>
                      <a:pt x="711" y="996"/>
                    </a:cubicBezTo>
                    <a:cubicBezTo>
                      <a:pt x="674" y="1045"/>
                      <a:pt x="625" y="1082"/>
                      <a:pt x="563" y="1119"/>
                    </a:cubicBezTo>
                    <a:cubicBezTo>
                      <a:pt x="514" y="1144"/>
                      <a:pt x="453" y="1168"/>
                      <a:pt x="453" y="1205"/>
                    </a:cubicBezTo>
                    <a:cubicBezTo>
                      <a:pt x="453" y="1242"/>
                      <a:pt x="440" y="1255"/>
                      <a:pt x="551" y="1255"/>
                    </a:cubicBezTo>
                    <a:cubicBezTo>
                      <a:pt x="636" y="1255"/>
                      <a:pt x="707" y="1218"/>
                      <a:pt x="763" y="1218"/>
                    </a:cubicBezTo>
                    <a:cubicBezTo>
                      <a:pt x="780" y="1218"/>
                      <a:pt x="796" y="1222"/>
                      <a:pt x="810" y="1230"/>
                    </a:cubicBezTo>
                    <a:cubicBezTo>
                      <a:pt x="884" y="1255"/>
                      <a:pt x="1007" y="1255"/>
                      <a:pt x="982" y="1267"/>
                    </a:cubicBezTo>
                    <a:cubicBezTo>
                      <a:pt x="958" y="1279"/>
                      <a:pt x="945" y="1316"/>
                      <a:pt x="995" y="1329"/>
                    </a:cubicBezTo>
                    <a:cubicBezTo>
                      <a:pt x="1118" y="1390"/>
                      <a:pt x="1253" y="1415"/>
                      <a:pt x="1389" y="1415"/>
                    </a:cubicBezTo>
                    <a:cubicBezTo>
                      <a:pt x="1451" y="1415"/>
                      <a:pt x="1512" y="1378"/>
                      <a:pt x="1549" y="1329"/>
                    </a:cubicBezTo>
                    <a:cubicBezTo>
                      <a:pt x="1562" y="1304"/>
                      <a:pt x="1771" y="1329"/>
                      <a:pt x="1870" y="1242"/>
                    </a:cubicBezTo>
                    <a:cubicBezTo>
                      <a:pt x="1980" y="1156"/>
                      <a:pt x="2030" y="1033"/>
                      <a:pt x="2128" y="1021"/>
                    </a:cubicBezTo>
                    <a:cubicBezTo>
                      <a:pt x="2215" y="1008"/>
                      <a:pt x="2288" y="971"/>
                      <a:pt x="2338" y="897"/>
                    </a:cubicBezTo>
                    <a:cubicBezTo>
                      <a:pt x="2362" y="848"/>
                      <a:pt x="2412" y="823"/>
                      <a:pt x="2461" y="811"/>
                    </a:cubicBezTo>
                    <a:cubicBezTo>
                      <a:pt x="2498" y="799"/>
                      <a:pt x="2510" y="762"/>
                      <a:pt x="2473" y="725"/>
                    </a:cubicBezTo>
                    <a:cubicBezTo>
                      <a:pt x="2436" y="676"/>
                      <a:pt x="2486" y="676"/>
                      <a:pt x="2523" y="676"/>
                    </a:cubicBezTo>
                    <a:cubicBezTo>
                      <a:pt x="2560" y="676"/>
                      <a:pt x="2572" y="639"/>
                      <a:pt x="2523" y="614"/>
                    </a:cubicBezTo>
                    <a:cubicBezTo>
                      <a:pt x="2486" y="589"/>
                      <a:pt x="2473" y="565"/>
                      <a:pt x="2486" y="552"/>
                    </a:cubicBezTo>
                    <a:cubicBezTo>
                      <a:pt x="2498" y="528"/>
                      <a:pt x="2560" y="491"/>
                      <a:pt x="2523" y="478"/>
                    </a:cubicBezTo>
                    <a:cubicBezTo>
                      <a:pt x="2469" y="452"/>
                      <a:pt x="2422" y="432"/>
                      <a:pt x="2396" y="432"/>
                    </a:cubicBezTo>
                    <a:cubicBezTo>
                      <a:pt x="2385" y="432"/>
                      <a:pt x="2378" y="435"/>
                      <a:pt x="2375" y="441"/>
                    </a:cubicBezTo>
                    <a:cubicBezTo>
                      <a:pt x="2372" y="445"/>
                      <a:pt x="2369" y="446"/>
                      <a:pt x="2366" y="446"/>
                    </a:cubicBezTo>
                    <a:cubicBezTo>
                      <a:pt x="2357" y="446"/>
                      <a:pt x="2350" y="432"/>
                      <a:pt x="2350" y="405"/>
                    </a:cubicBezTo>
                    <a:cubicBezTo>
                      <a:pt x="2362" y="380"/>
                      <a:pt x="2387" y="380"/>
                      <a:pt x="2325" y="380"/>
                    </a:cubicBezTo>
                    <a:cubicBezTo>
                      <a:pt x="2264" y="380"/>
                      <a:pt x="2264" y="355"/>
                      <a:pt x="2288" y="318"/>
                    </a:cubicBezTo>
                    <a:cubicBezTo>
                      <a:pt x="2325" y="281"/>
                      <a:pt x="2338" y="257"/>
                      <a:pt x="2288" y="232"/>
                    </a:cubicBezTo>
                    <a:cubicBezTo>
                      <a:pt x="2252" y="195"/>
                      <a:pt x="2153" y="220"/>
                      <a:pt x="2215" y="170"/>
                    </a:cubicBezTo>
                    <a:cubicBezTo>
                      <a:pt x="2257" y="139"/>
                      <a:pt x="2300" y="79"/>
                      <a:pt x="2287" y="79"/>
                    </a:cubicBezTo>
                    <a:cubicBezTo>
                      <a:pt x="2285" y="79"/>
                      <a:pt x="2281" y="81"/>
                      <a:pt x="2276" y="84"/>
                    </a:cubicBezTo>
                    <a:cubicBezTo>
                      <a:pt x="2256" y="104"/>
                      <a:pt x="2156" y="156"/>
                      <a:pt x="2105" y="156"/>
                    </a:cubicBezTo>
                    <a:cubicBezTo>
                      <a:pt x="2093" y="156"/>
                      <a:pt x="2084" y="153"/>
                      <a:pt x="2079" y="146"/>
                    </a:cubicBezTo>
                    <a:cubicBezTo>
                      <a:pt x="2054" y="109"/>
                      <a:pt x="2054" y="47"/>
                      <a:pt x="1980" y="23"/>
                    </a:cubicBezTo>
                    <a:cubicBezTo>
                      <a:pt x="1943" y="10"/>
                      <a:pt x="1910" y="1"/>
                      <a:pt x="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44"/>
              <p:cNvSpPr/>
              <p:nvPr/>
            </p:nvSpPr>
            <p:spPr>
              <a:xfrm>
                <a:off x="3579900" y="4298275"/>
                <a:ext cx="63600" cy="52600"/>
              </a:xfrm>
              <a:custGeom>
                <a:rect b="b" l="l" r="r" t="t"/>
                <a:pathLst>
                  <a:path extrusionOk="0" h="2104" w="2544">
                    <a:moveTo>
                      <a:pt x="1292" y="0"/>
                    </a:moveTo>
                    <a:cubicBezTo>
                      <a:pt x="1289" y="0"/>
                      <a:pt x="1287" y="4"/>
                      <a:pt x="1287" y="15"/>
                    </a:cubicBezTo>
                    <a:cubicBezTo>
                      <a:pt x="1287" y="76"/>
                      <a:pt x="1336" y="126"/>
                      <a:pt x="1287" y="126"/>
                    </a:cubicBezTo>
                    <a:cubicBezTo>
                      <a:pt x="1271" y="126"/>
                      <a:pt x="1260" y="124"/>
                      <a:pt x="1252" y="124"/>
                    </a:cubicBezTo>
                    <a:cubicBezTo>
                      <a:pt x="1238" y="124"/>
                      <a:pt x="1238" y="130"/>
                      <a:pt x="1238" y="163"/>
                    </a:cubicBezTo>
                    <a:lnTo>
                      <a:pt x="1238" y="323"/>
                    </a:lnTo>
                    <a:cubicBezTo>
                      <a:pt x="1238" y="382"/>
                      <a:pt x="1351" y="645"/>
                      <a:pt x="1328" y="645"/>
                    </a:cubicBezTo>
                    <a:cubicBezTo>
                      <a:pt x="1327" y="645"/>
                      <a:pt x="1326" y="644"/>
                      <a:pt x="1324" y="643"/>
                    </a:cubicBezTo>
                    <a:cubicBezTo>
                      <a:pt x="1287" y="631"/>
                      <a:pt x="1262" y="643"/>
                      <a:pt x="1225" y="606"/>
                    </a:cubicBezTo>
                    <a:cubicBezTo>
                      <a:pt x="1176" y="520"/>
                      <a:pt x="1115" y="434"/>
                      <a:pt x="1078" y="335"/>
                    </a:cubicBezTo>
                    <a:cubicBezTo>
                      <a:pt x="1045" y="281"/>
                      <a:pt x="984" y="207"/>
                      <a:pt x="944" y="207"/>
                    </a:cubicBezTo>
                    <a:cubicBezTo>
                      <a:pt x="939" y="207"/>
                      <a:pt x="934" y="209"/>
                      <a:pt x="930" y="212"/>
                    </a:cubicBezTo>
                    <a:cubicBezTo>
                      <a:pt x="905" y="236"/>
                      <a:pt x="880" y="310"/>
                      <a:pt x="831" y="323"/>
                    </a:cubicBezTo>
                    <a:cubicBezTo>
                      <a:pt x="782" y="335"/>
                      <a:pt x="831" y="384"/>
                      <a:pt x="856" y="421"/>
                    </a:cubicBezTo>
                    <a:cubicBezTo>
                      <a:pt x="872" y="446"/>
                      <a:pt x="867" y="486"/>
                      <a:pt x="833" y="486"/>
                    </a:cubicBezTo>
                    <a:cubicBezTo>
                      <a:pt x="816" y="486"/>
                      <a:pt x="791" y="475"/>
                      <a:pt x="757" y="446"/>
                    </a:cubicBezTo>
                    <a:cubicBezTo>
                      <a:pt x="659" y="360"/>
                      <a:pt x="683" y="323"/>
                      <a:pt x="585" y="286"/>
                    </a:cubicBezTo>
                    <a:cubicBezTo>
                      <a:pt x="542" y="273"/>
                      <a:pt x="523" y="273"/>
                      <a:pt x="528" y="273"/>
                    </a:cubicBezTo>
                    <a:cubicBezTo>
                      <a:pt x="532" y="273"/>
                      <a:pt x="560" y="273"/>
                      <a:pt x="609" y="261"/>
                    </a:cubicBezTo>
                    <a:cubicBezTo>
                      <a:pt x="708" y="236"/>
                      <a:pt x="843" y="150"/>
                      <a:pt x="757" y="150"/>
                    </a:cubicBezTo>
                    <a:cubicBezTo>
                      <a:pt x="683" y="150"/>
                      <a:pt x="671" y="187"/>
                      <a:pt x="572" y="187"/>
                    </a:cubicBezTo>
                    <a:cubicBezTo>
                      <a:pt x="507" y="187"/>
                      <a:pt x="452" y="165"/>
                      <a:pt x="423" y="165"/>
                    </a:cubicBezTo>
                    <a:cubicBezTo>
                      <a:pt x="408" y="165"/>
                      <a:pt x="400" y="171"/>
                      <a:pt x="400" y="187"/>
                    </a:cubicBezTo>
                    <a:cubicBezTo>
                      <a:pt x="400" y="232"/>
                      <a:pt x="432" y="290"/>
                      <a:pt x="422" y="290"/>
                    </a:cubicBezTo>
                    <a:cubicBezTo>
                      <a:pt x="418" y="290"/>
                      <a:pt x="408" y="281"/>
                      <a:pt x="388" y="261"/>
                    </a:cubicBezTo>
                    <a:cubicBezTo>
                      <a:pt x="329" y="213"/>
                      <a:pt x="302" y="179"/>
                      <a:pt x="263" y="179"/>
                    </a:cubicBezTo>
                    <a:cubicBezTo>
                      <a:pt x="252" y="179"/>
                      <a:pt x="241" y="182"/>
                      <a:pt x="227" y="187"/>
                    </a:cubicBezTo>
                    <a:cubicBezTo>
                      <a:pt x="186" y="208"/>
                      <a:pt x="170" y="282"/>
                      <a:pt x="144" y="282"/>
                    </a:cubicBezTo>
                    <a:cubicBezTo>
                      <a:pt x="140" y="282"/>
                      <a:pt x="135" y="279"/>
                      <a:pt x="129" y="273"/>
                    </a:cubicBezTo>
                    <a:cubicBezTo>
                      <a:pt x="103" y="248"/>
                      <a:pt x="77" y="216"/>
                      <a:pt x="68" y="216"/>
                    </a:cubicBezTo>
                    <a:cubicBezTo>
                      <a:pt x="64" y="216"/>
                      <a:pt x="64" y="222"/>
                      <a:pt x="67" y="236"/>
                    </a:cubicBezTo>
                    <a:cubicBezTo>
                      <a:pt x="80" y="286"/>
                      <a:pt x="116" y="323"/>
                      <a:pt x="67" y="347"/>
                    </a:cubicBezTo>
                    <a:cubicBezTo>
                      <a:pt x="59" y="351"/>
                      <a:pt x="51" y="352"/>
                      <a:pt x="43" y="352"/>
                    </a:cubicBezTo>
                    <a:cubicBezTo>
                      <a:pt x="20" y="352"/>
                      <a:pt x="3" y="338"/>
                      <a:pt x="2" y="338"/>
                    </a:cubicBezTo>
                    <a:lnTo>
                      <a:pt x="2" y="338"/>
                    </a:lnTo>
                    <a:cubicBezTo>
                      <a:pt x="0" y="338"/>
                      <a:pt x="12" y="350"/>
                      <a:pt x="43" y="397"/>
                    </a:cubicBezTo>
                    <a:cubicBezTo>
                      <a:pt x="117" y="493"/>
                      <a:pt x="127" y="589"/>
                      <a:pt x="161" y="589"/>
                    </a:cubicBezTo>
                    <a:cubicBezTo>
                      <a:pt x="166" y="589"/>
                      <a:pt x="172" y="586"/>
                      <a:pt x="178" y="581"/>
                    </a:cubicBezTo>
                    <a:cubicBezTo>
                      <a:pt x="209" y="551"/>
                      <a:pt x="248" y="486"/>
                      <a:pt x="296" y="486"/>
                    </a:cubicBezTo>
                    <a:cubicBezTo>
                      <a:pt x="305" y="486"/>
                      <a:pt x="315" y="489"/>
                      <a:pt x="326" y="495"/>
                    </a:cubicBezTo>
                    <a:cubicBezTo>
                      <a:pt x="388" y="532"/>
                      <a:pt x="351" y="532"/>
                      <a:pt x="326" y="569"/>
                    </a:cubicBezTo>
                    <a:cubicBezTo>
                      <a:pt x="301" y="606"/>
                      <a:pt x="338" y="655"/>
                      <a:pt x="375" y="692"/>
                    </a:cubicBezTo>
                    <a:cubicBezTo>
                      <a:pt x="405" y="715"/>
                      <a:pt x="412" y="719"/>
                      <a:pt x="387" y="719"/>
                    </a:cubicBezTo>
                    <a:cubicBezTo>
                      <a:pt x="370" y="719"/>
                      <a:pt x="338" y="717"/>
                      <a:pt x="289" y="717"/>
                    </a:cubicBezTo>
                    <a:cubicBezTo>
                      <a:pt x="222" y="709"/>
                      <a:pt x="141" y="697"/>
                      <a:pt x="107" y="697"/>
                    </a:cubicBezTo>
                    <a:cubicBezTo>
                      <a:pt x="85" y="697"/>
                      <a:pt x="83" y="702"/>
                      <a:pt x="116" y="717"/>
                    </a:cubicBezTo>
                    <a:cubicBezTo>
                      <a:pt x="203" y="742"/>
                      <a:pt x="178" y="791"/>
                      <a:pt x="227" y="840"/>
                    </a:cubicBezTo>
                    <a:cubicBezTo>
                      <a:pt x="264" y="889"/>
                      <a:pt x="289" y="889"/>
                      <a:pt x="363" y="902"/>
                    </a:cubicBezTo>
                    <a:cubicBezTo>
                      <a:pt x="437" y="902"/>
                      <a:pt x="572" y="988"/>
                      <a:pt x="498" y="988"/>
                    </a:cubicBezTo>
                    <a:cubicBezTo>
                      <a:pt x="425" y="1000"/>
                      <a:pt x="326" y="1025"/>
                      <a:pt x="412" y="1087"/>
                    </a:cubicBezTo>
                    <a:cubicBezTo>
                      <a:pt x="476" y="1129"/>
                      <a:pt x="559" y="1163"/>
                      <a:pt x="636" y="1163"/>
                    </a:cubicBezTo>
                    <a:cubicBezTo>
                      <a:pt x="648" y="1163"/>
                      <a:pt x="660" y="1162"/>
                      <a:pt x="671" y="1161"/>
                    </a:cubicBezTo>
                    <a:cubicBezTo>
                      <a:pt x="745" y="1136"/>
                      <a:pt x="905" y="1062"/>
                      <a:pt x="880" y="1000"/>
                    </a:cubicBezTo>
                    <a:cubicBezTo>
                      <a:pt x="856" y="926"/>
                      <a:pt x="831" y="877"/>
                      <a:pt x="868" y="853"/>
                    </a:cubicBezTo>
                    <a:cubicBezTo>
                      <a:pt x="871" y="851"/>
                      <a:pt x="874" y="851"/>
                      <a:pt x="878" y="851"/>
                    </a:cubicBezTo>
                    <a:cubicBezTo>
                      <a:pt x="902" y="851"/>
                      <a:pt x="943" y="872"/>
                      <a:pt x="971" y="872"/>
                    </a:cubicBezTo>
                    <a:cubicBezTo>
                      <a:pt x="979" y="872"/>
                      <a:pt x="986" y="870"/>
                      <a:pt x="991" y="865"/>
                    </a:cubicBezTo>
                    <a:cubicBezTo>
                      <a:pt x="1016" y="840"/>
                      <a:pt x="1028" y="779"/>
                      <a:pt x="1053" y="766"/>
                    </a:cubicBezTo>
                    <a:cubicBezTo>
                      <a:pt x="1055" y="765"/>
                      <a:pt x="1057" y="765"/>
                      <a:pt x="1060" y="765"/>
                    </a:cubicBezTo>
                    <a:cubicBezTo>
                      <a:pt x="1084" y="765"/>
                      <a:pt x="1112" y="819"/>
                      <a:pt x="1090" y="853"/>
                    </a:cubicBezTo>
                    <a:cubicBezTo>
                      <a:pt x="1065" y="889"/>
                      <a:pt x="991" y="976"/>
                      <a:pt x="1053" y="976"/>
                    </a:cubicBezTo>
                    <a:cubicBezTo>
                      <a:pt x="1061" y="977"/>
                      <a:pt x="1070" y="978"/>
                      <a:pt x="1079" y="978"/>
                    </a:cubicBezTo>
                    <a:cubicBezTo>
                      <a:pt x="1157" y="978"/>
                      <a:pt x="1277" y="935"/>
                      <a:pt x="1299" y="902"/>
                    </a:cubicBezTo>
                    <a:cubicBezTo>
                      <a:pt x="1315" y="871"/>
                      <a:pt x="1349" y="850"/>
                      <a:pt x="1372" y="850"/>
                    </a:cubicBezTo>
                    <a:cubicBezTo>
                      <a:pt x="1387" y="850"/>
                      <a:pt x="1398" y="858"/>
                      <a:pt x="1398" y="877"/>
                    </a:cubicBezTo>
                    <a:cubicBezTo>
                      <a:pt x="1386" y="939"/>
                      <a:pt x="1299" y="1037"/>
                      <a:pt x="1373" y="1037"/>
                    </a:cubicBezTo>
                    <a:cubicBezTo>
                      <a:pt x="1435" y="1037"/>
                      <a:pt x="1570" y="1037"/>
                      <a:pt x="1472" y="1050"/>
                    </a:cubicBezTo>
                    <a:cubicBezTo>
                      <a:pt x="1386" y="1050"/>
                      <a:pt x="1287" y="1050"/>
                      <a:pt x="1201" y="1074"/>
                    </a:cubicBezTo>
                    <a:cubicBezTo>
                      <a:pt x="1127" y="1136"/>
                      <a:pt x="1053" y="1185"/>
                      <a:pt x="979" y="1210"/>
                    </a:cubicBezTo>
                    <a:cubicBezTo>
                      <a:pt x="964" y="1212"/>
                      <a:pt x="945" y="1213"/>
                      <a:pt x="923" y="1213"/>
                    </a:cubicBezTo>
                    <a:cubicBezTo>
                      <a:pt x="909" y="1213"/>
                      <a:pt x="894" y="1213"/>
                      <a:pt x="878" y="1213"/>
                    </a:cubicBezTo>
                    <a:cubicBezTo>
                      <a:pt x="800" y="1213"/>
                      <a:pt x="712" y="1218"/>
                      <a:pt x="696" y="1284"/>
                    </a:cubicBezTo>
                    <a:cubicBezTo>
                      <a:pt x="673" y="1363"/>
                      <a:pt x="630" y="1421"/>
                      <a:pt x="689" y="1421"/>
                    </a:cubicBezTo>
                    <a:cubicBezTo>
                      <a:pt x="694" y="1421"/>
                      <a:pt x="701" y="1420"/>
                      <a:pt x="708" y="1419"/>
                    </a:cubicBezTo>
                    <a:cubicBezTo>
                      <a:pt x="794" y="1407"/>
                      <a:pt x="930" y="1382"/>
                      <a:pt x="1078" y="1358"/>
                    </a:cubicBezTo>
                    <a:cubicBezTo>
                      <a:pt x="1188" y="1345"/>
                      <a:pt x="1299" y="1345"/>
                      <a:pt x="1398" y="1345"/>
                    </a:cubicBezTo>
                    <a:cubicBezTo>
                      <a:pt x="1435" y="1345"/>
                      <a:pt x="1423" y="1370"/>
                      <a:pt x="1361" y="1382"/>
                    </a:cubicBezTo>
                    <a:cubicBezTo>
                      <a:pt x="1275" y="1407"/>
                      <a:pt x="1201" y="1432"/>
                      <a:pt x="1115" y="1432"/>
                    </a:cubicBezTo>
                    <a:cubicBezTo>
                      <a:pt x="1028" y="1444"/>
                      <a:pt x="942" y="1456"/>
                      <a:pt x="991" y="1493"/>
                    </a:cubicBezTo>
                    <a:cubicBezTo>
                      <a:pt x="1028" y="1530"/>
                      <a:pt x="1201" y="1530"/>
                      <a:pt x="1238" y="1555"/>
                    </a:cubicBezTo>
                    <a:cubicBezTo>
                      <a:pt x="1274" y="1573"/>
                      <a:pt x="1257" y="1584"/>
                      <a:pt x="1192" y="1584"/>
                    </a:cubicBezTo>
                    <a:cubicBezTo>
                      <a:pt x="1169" y="1584"/>
                      <a:pt x="1139" y="1583"/>
                      <a:pt x="1102" y="1579"/>
                    </a:cubicBezTo>
                    <a:cubicBezTo>
                      <a:pt x="982" y="1569"/>
                      <a:pt x="871" y="1528"/>
                      <a:pt x="822" y="1528"/>
                    </a:cubicBezTo>
                    <a:cubicBezTo>
                      <a:pt x="816" y="1528"/>
                      <a:pt x="811" y="1529"/>
                      <a:pt x="806" y="1530"/>
                    </a:cubicBezTo>
                    <a:cubicBezTo>
                      <a:pt x="757" y="1530"/>
                      <a:pt x="720" y="1579"/>
                      <a:pt x="782" y="1629"/>
                    </a:cubicBezTo>
                    <a:cubicBezTo>
                      <a:pt x="856" y="1690"/>
                      <a:pt x="868" y="1826"/>
                      <a:pt x="979" y="1826"/>
                    </a:cubicBezTo>
                    <a:cubicBezTo>
                      <a:pt x="998" y="1828"/>
                      <a:pt x="1017" y="1829"/>
                      <a:pt x="1036" y="1829"/>
                    </a:cubicBezTo>
                    <a:cubicBezTo>
                      <a:pt x="1110" y="1829"/>
                      <a:pt x="1185" y="1817"/>
                      <a:pt x="1228" y="1817"/>
                    </a:cubicBezTo>
                    <a:cubicBezTo>
                      <a:pt x="1247" y="1817"/>
                      <a:pt x="1259" y="1819"/>
                      <a:pt x="1262" y="1826"/>
                    </a:cubicBezTo>
                    <a:cubicBezTo>
                      <a:pt x="1275" y="1863"/>
                      <a:pt x="1188" y="1888"/>
                      <a:pt x="1164" y="1900"/>
                    </a:cubicBezTo>
                    <a:cubicBezTo>
                      <a:pt x="1127" y="1900"/>
                      <a:pt x="1188" y="1937"/>
                      <a:pt x="1238" y="1974"/>
                    </a:cubicBezTo>
                    <a:cubicBezTo>
                      <a:pt x="1278" y="1994"/>
                      <a:pt x="1326" y="2104"/>
                      <a:pt x="1369" y="2104"/>
                    </a:cubicBezTo>
                    <a:cubicBezTo>
                      <a:pt x="1379" y="2104"/>
                      <a:pt x="1389" y="2098"/>
                      <a:pt x="1398" y="2085"/>
                    </a:cubicBezTo>
                    <a:cubicBezTo>
                      <a:pt x="1460" y="1998"/>
                      <a:pt x="1423" y="1961"/>
                      <a:pt x="1484" y="1875"/>
                    </a:cubicBezTo>
                    <a:cubicBezTo>
                      <a:pt x="1546" y="1777"/>
                      <a:pt x="1595" y="1604"/>
                      <a:pt x="1657" y="1567"/>
                    </a:cubicBezTo>
                    <a:cubicBezTo>
                      <a:pt x="1731" y="1506"/>
                      <a:pt x="1780" y="1419"/>
                      <a:pt x="1792" y="1321"/>
                    </a:cubicBezTo>
                    <a:cubicBezTo>
                      <a:pt x="1792" y="1210"/>
                      <a:pt x="1854" y="1259"/>
                      <a:pt x="1878" y="1234"/>
                    </a:cubicBezTo>
                    <a:cubicBezTo>
                      <a:pt x="1915" y="1210"/>
                      <a:pt x="1854" y="1124"/>
                      <a:pt x="1915" y="1050"/>
                    </a:cubicBezTo>
                    <a:cubicBezTo>
                      <a:pt x="1965" y="988"/>
                      <a:pt x="2039" y="939"/>
                      <a:pt x="2113" y="902"/>
                    </a:cubicBezTo>
                    <a:cubicBezTo>
                      <a:pt x="2186" y="877"/>
                      <a:pt x="2273" y="853"/>
                      <a:pt x="2371" y="853"/>
                    </a:cubicBezTo>
                    <a:cubicBezTo>
                      <a:pt x="2458" y="853"/>
                      <a:pt x="2544" y="816"/>
                      <a:pt x="2482" y="766"/>
                    </a:cubicBezTo>
                    <a:cubicBezTo>
                      <a:pt x="2433" y="717"/>
                      <a:pt x="2310" y="742"/>
                      <a:pt x="2285" y="692"/>
                    </a:cubicBezTo>
                    <a:cubicBezTo>
                      <a:pt x="2273" y="643"/>
                      <a:pt x="2334" y="606"/>
                      <a:pt x="2310" y="606"/>
                    </a:cubicBezTo>
                    <a:cubicBezTo>
                      <a:pt x="2291" y="606"/>
                      <a:pt x="2257" y="643"/>
                      <a:pt x="2215" y="643"/>
                    </a:cubicBezTo>
                    <a:cubicBezTo>
                      <a:pt x="2202" y="643"/>
                      <a:pt x="2188" y="639"/>
                      <a:pt x="2174" y="631"/>
                    </a:cubicBezTo>
                    <a:cubicBezTo>
                      <a:pt x="2100" y="594"/>
                      <a:pt x="2026" y="557"/>
                      <a:pt x="1940" y="557"/>
                    </a:cubicBezTo>
                    <a:cubicBezTo>
                      <a:pt x="1854" y="557"/>
                      <a:pt x="1891" y="471"/>
                      <a:pt x="1854" y="384"/>
                    </a:cubicBezTo>
                    <a:cubicBezTo>
                      <a:pt x="1822" y="320"/>
                      <a:pt x="1808" y="283"/>
                      <a:pt x="1772" y="283"/>
                    </a:cubicBezTo>
                    <a:cubicBezTo>
                      <a:pt x="1767" y="283"/>
                      <a:pt x="1761" y="284"/>
                      <a:pt x="1755" y="286"/>
                    </a:cubicBezTo>
                    <a:cubicBezTo>
                      <a:pt x="1725" y="296"/>
                      <a:pt x="1686" y="399"/>
                      <a:pt x="1659" y="399"/>
                    </a:cubicBezTo>
                    <a:cubicBezTo>
                      <a:pt x="1654" y="399"/>
                      <a:pt x="1649" y="395"/>
                      <a:pt x="1644" y="384"/>
                    </a:cubicBezTo>
                    <a:cubicBezTo>
                      <a:pt x="1632" y="347"/>
                      <a:pt x="1632" y="298"/>
                      <a:pt x="1644" y="261"/>
                    </a:cubicBezTo>
                    <a:cubicBezTo>
                      <a:pt x="1657" y="199"/>
                      <a:pt x="1620" y="138"/>
                      <a:pt x="1570" y="113"/>
                    </a:cubicBezTo>
                    <a:cubicBezTo>
                      <a:pt x="1521" y="80"/>
                      <a:pt x="1494" y="58"/>
                      <a:pt x="1474" y="58"/>
                    </a:cubicBezTo>
                    <a:cubicBezTo>
                      <a:pt x="1464" y="58"/>
                      <a:pt x="1455" y="64"/>
                      <a:pt x="1447" y="76"/>
                    </a:cubicBezTo>
                    <a:cubicBezTo>
                      <a:pt x="1422" y="102"/>
                      <a:pt x="1437" y="145"/>
                      <a:pt x="1429" y="145"/>
                    </a:cubicBezTo>
                    <a:cubicBezTo>
                      <a:pt x="1425" y="145"/>
                      <a:pt x="1417" y="136"/>
                      <a:pt x="1398" y="113"/>
                    </a:cubicBezTo>
                    <a:cubicBezTo>
                      <a:pt x="1339" y="64"/>
                      <a:pt x="1304" y="0"/>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44"/>
              <p:cNvSpPr/>
              <p:nvPr/>
            </p:nvSpPr>
            <p:spPr>
              <a:xfrm>
                <a:off x="3633325" y="4321125"/>
                <a:ext cx="13275" cy="5900"/>
              </a:xfrm>
              <a:custGeom>
                <a:rect b="b" l="l" r="r" t="t"/>
                <a:pathLst>
                  <a:path extrusionOk="0" h="236" w="531">
                    <a:moveTo>
                      <a:pt x="308" y="0"/>
                    </a:moveTo>
                    <a:cubicBezTo>
                      <a:pt x="247" y="0"/>
                      <a:pt x="0" y="86"/>
                      <a:pt x="37" y="99"/>
                    </a:cubicBezTo>
                    <a:cubicBezTo>
                      <a:pt x="86" y="99"/>
                      <a:pt x="173" y="222"/>
                      <a:pt x="197" y="222"/>
                    </a:cubicBezTo>
                    <a:cubicBezTo>
                      <a:pt x="220" y="222"/>
                      <a:pt x="317" y="235"/>
                      <a:pt x="397" y="235"/>
                    </a:cubicBezTo>
                    <a:cubicBezTo>
                      <a:pt x="450" y="235"/>
                      <a:pt x="496" y="229"/>
                      <a:pt x="505" y="210"/>
                    </a:cubicBezTo>
                    <a:cubicBezTo>
                      <a:pt x="530" y="160"/>
                      <a:pt x="493" y="12"/>
                      <a:pt x="468" y="12"/>
                    </a:cubicBezTo>
                    <a:cubicBezTo>
                      <a:pt x="419" y="0"/>
                      <a:pt x="358"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44"/>
              <p:cNvSpPr/>
              <p:nvPr/>
            </p:nvSpPr>
            <p:spPr>
              <a:xfrm>
                <a:off x="3637950" y="4327275"/>
                <a:ext cx="24050" cy="13375"/>
              </a:xfrm>
              <a:custGeom>
                <a:rect b="b" l="l" r="r" t="t"/>
                <a:pathLst>
                  <a:path extrusionOk="0" h="535" w="962">
                    <a:moveTo>
                      <a:pt x="604" y="1"/>
                    </a:moveTo>
                    <a:lnTo>
                      <a:pt x="123" y="13"/>
                    </a:lnTo>
                    <a:cubicBezTo>
                      <a:pt x="74" y="13"/>
                      <a:pt x="25" y="13"/>
                      <a:pt x="86" y="62"/>
                    </a:cubicBezTo>
                    <a:cubicBezTo>
                      <a:pt x="136" y="124"/>
                      <a:pt x="185" y="148"/>
                      <a:pt x="160" y="185"/>
                    </a:cubicBezTo>
                    <a:cubicBezTo>
                      <a:pt x="136" y="210"/>
                      <a:pt x="0" y="407"/>
                      <a:pt x="62" y="407"/>
                    </a:cubicBezTo>
                    <a:cubicBezTo>
                      <a:pt x="91" y="411"/>
                      <a:pt x="118" y="412"/>
                      <a:pt x="146" y="412"/>
                    </a:cubicBezTo>
                    <a:cubicBezTo>
                      <a:pt x="212" y="412"/>
                      <a:pt x="275" y="404"/>
                      <a:pt x="345" y="395"/>
                    </a:cubicBezTo>
                    <a:cubicBezTo>
                      <a:pt x="388" y="383"/>
                      <a:pt x="416" y="373"/>
                      <a:pt x="433" y="373"/>
                    </a:cubicBezTo>
                    <a:cubicBezTo>
                      <a:pt x="450" y="373"/>
                      <a:pt x="456" y="383"/>
                      <a:pt x="456" y="407"/>
                    </a:cubicBezTo>
                    <a:cubicBezTo>
                      <a:pt x="445" y="461"/>
                      <a:pt x="367" y="535"/>
                      <a:pt x="416" y="535"/>
                    </a:cubicBezTo>
                    <a:cubicBezTo>
                      <a:pt x="423" y="535"/>
                      <a:pt x="432" y="533"/>
                      <a:pt x="444" y="530"/>
                    </a:cubicBezTo>
                    <a:cubicBezTo>
                      <a:pt x="542" y="493"/>
                      <a:pt x="678" y="493"/>
                      <a:pt x="739" y="407"/>
                    </a:cubicBezTo>
                    <a:cubicBezTo>
                      <a:pt x="789" y="321"/>
                      <a:pt x="752" y="309"/>
                      <a:pt x="826" y="272"/>
                    </a:cubicBezTo>
                    <a:cubicBezTo>
                      <a:pt x="912" y="235"/>
                      <a:pt x="961" y="235"/>
                      <a:pt x="912" y="222"/>
                    </a:cubicBezTo>
                    <a:cubicBezTo>
                      <a:pt x="863" y="210"/>
                      <a:pt x="579" y="185"/>
                      <a:pt x="579" y="99"/>
                    </a:cubicBezTo>
                    <a:cubicBezTo>
                      <a:pt x="579" y="13"/>
                      <a:pt x="653" y="1"/>
                      <a:pt x="6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44"/>
              <p:cNvSpPr/>
              <p:nvPr/>
            </p:nvSpPr>
            <p:spPr>
              <a:xfrm>
                <a:off x="3618525" y="4291175"/>
                <a:ext cx="58250" cy="19875"/>
              </a:xfrm>
              <a:custGeom>
                <a:rect b="b" l="l" r="r" t="t"/>
                <a:pathLst>
                  <a:path extrusionOk="0" h="795" w="2330">
                    <a:moveTo>
                      <a:pt x="512" y="0"/>
                    </a:moveTo>
                    <a:cubicBezTo>
                      <a:pt x="479" y="0"/>
                      <a:pt x="474" y="28"/>
                      <a:pt x="506" y="28"/>
                    </a:cubicBezTo>
                    <a:cubicBezTo>
                      <a:pt x="543" y="28"/>
                      <a:pt x="592" y="77"/>
                      <a:pt x="580" y="89"/>
                    </a:cubicBezTo>
                    <a:cubicBezTo>
                      <a:pt x="559" y="100"/>
                      <a:pt x="582" y="144"/>
                      <a:pt x="554" y="144"/>
                    </a:cubicBezTo>
                    <a:cubicBezTo>
                      <a:pt x="548" y="144"/>
                      <a:pt x="541" y="143"/>
                      <a:pt x="531" y="138"/>
                    </a:cubicBezTo>
                    <a:cubicBezTo>
                      <a:pt x="477" y="106"/>
                      <a:pt x="424" y="74"/>
                      <a:pt x="403" y="74"/>
                    </a:cubicBezTo>
                    <a:cubicBezTo>
                      <a:pt x="399" y="74"/>
                      <a:pt x="397" y="75"/>
                      <a:pt x="395" y="77"/>
                    </a:cubicBezTo>
                    <a:cubicBezTo>
                      <a:pt x="383" y="89"/>
                      <a:pt x="370" y="77"/>
                      <a:pt x="407" y="138"/>
                    </a:cubicBezTo>
                    <a:cubicBezTo>
                      <a:pt x="438" y="189"/>
                      <a:pt x="451" y="231"/>
                      <a:pt x="428" y="231"/>
                    </a:cubicBezTo>
                    <a:cubicBezTo>
                      <a:pt x="423" y="231"/>
                      <a:pt x="416" y="229"/>
                      <a:pt x="407" y="225"/>
                    </a:cubicBezTo>
                    <a:cubicBezTo>
                      <a:pt x="370" y="200"/>
                      <a:pt x="333" y="175"/>
                      <a:pt x="284" y="163"/>
                    </a:cubicBezTo>
                    <a:cubicBezTo>
                      <a:pt x="260" y="163"/>
                      <a:pt x="223" y="138"/>
                      <a:pt x="272" y="126"/>
                    </a:cubicBezTo>
                    <a:cubicBezTo>
                      <a:pt x="309" y="126"/>
                      <a:pt x="309" y="102"/>
                      <a:pt x="247" y="102"/>
                    </a:cubicBezTo>
                    <a:cubicBezTo>
                      <a:pt x="198" y="102"/>
                      <a:pt x="112" y="102"/>
                      <a:pt x="173" y="114"/>
                    </a:cubicBezTo>
                    <a:cubicBezTo>
                      <a:pt x="223" y="126"/>
                      <a:pt x="260" y="151"/>
                      <a:pt x="210" y="163"/>
                    </a:cubicBezTo>
                    <a:cubicBezTo>
                      <a:pt x="173" y="175"/>
                      <a:pt x="1" y="163"/>
                      <a:pt x="62" y="200"/>
                    </a:cubicBezTo>
                    <a:cubicBezTo>
                      <a:pt x="112" y="225"/>
                      <a:pt x="272" y="249"/>
                      <a:pt x="247" y="262"/>
                    </a:cubicBezTo>
                    <a:cubicBezTo>
                      <a:pt x="235" y="274"/>
                      <a:pt x="247" y="348"/>
                      <a:pt x="235" y="360"/>
                    </a:cubicBezTo>
                    <a:cubicBezTo>
                      <a:pt x="210" y="373"/>
                      <a:pt x="173" y="373"/>
                      <a:pt x="235" y="410"/>
                    </a:cubicBezTo>
                    <a:cubicBezTo>
                      <a:pt x="333" y="447"/>
                      <a:pt x="420" y="471"/>
                      <a:pt x="518" y="471"/>
                    </a:cubicBezTo>
                    <a:cubicBezTo>
                      <a:pt x="629" y="471"/>
                      <a:pt x="728" y="459"/>
                      <a:pt x="826" y="434"/>
                    </a:cubicBezTo>
                    <a:cubicBezTo>
                      <a:pt x="876" y="428"/>
                      <a:pt x="922" y="425"/>
                      <a:pt x="968" y="425"/>
                    </a:cubicBezTo>
                    <a:cubicBezTo>
                      <a:pt x="1014" y="425"/>
                      <a:pt x="1060" y="428"/>
                      <a:pt x="1110" y="434"/>
                    </a:cubicBezTo>
                    <a:cubicBezTo>
                      <a:pt x="1060" y="447"/>
                      <a:pt x="888" y="496"/>
                      <a:pt x="851" y="508"/>
                    </a:cubicBezTo>
                    <a:cubicBezTo>
                      <a:pt x="802" y="520"/>
                      <a:pt x="839" y="582"/>
                      <a:pt x="863" y="582"/>
                    </a:cubicBezTo>
                    <a:cubicBezTo>
                      <a:pt x="893" y="582"/>
                      <a:pt x="899" y="598"/>
                      <a:pt x="818" y="598"/>
                    </a:cubicBezTo>
                    <a:cubicBezTo>
                      <a:pt x="798" y="598"/>
                      <a:pt x="772" y="597"/>
                      <a:pt x="740" y="594"/>
                    </a:cubicBezTo>
                    <a:cubicBezTo>
                      <a:pt x="675" y="590"/>
                      <a:pt x="620" y="585"/>
                      <a:pt x="587" y="585"/>
                    </a:cubicBezTo>
                    <a:cubicBezTo>
                      <a:pt x="534" y="585"/>
                      <a:pt x="539" y="598"/>
                      <a:pt x="654" y="644"/>
                    </a:cubicBezTo>
                    <a:cubicBezTo>
                      <a:pt x="781" y="695"/>
                      <a:pt x="827" y="722"/>
                      <a:pt x="891" y="722"/>
                    </a:cubicBezTo>
                    <a:cubicBezTo>
                      <a:pt x="920" y="722"/>
                      <a:pt x="953" y="717"/>
                      <a:pt x="999" y="705"/>
                    </a:cubicBezTo>
                    <a:cubicBezTo>
                      <a:pt x="1034" y="700"/>
                      <a:pt x="1061" y="697"/>
                      <a:pt x="1082" y="697"/>
                    </a:cubicBezTo>
                    <a:cubicBezTo>
                      <a:pt x="1160" y="697"/>
                      <a:pt x="1171" y="728"/>
                      <a:pt x="1258" y="767"/>
                    </a:cubicBezTo>
                    <a:cubicBezTo>
                      <a:pt x="1313" y="785"/>
                      <a:pt x="1372" y="795"/>
                      <a:pt x="1429" y="795"/>
                    </a:cubicBezTo>
                    <a:cubicBezTo>
                      <a:pt x="1486" y="795"/>
                      <a:pt x="1541" y="785"/>
                      <a:pt x="1590" y="767"/>
                    </a:cubicBezTo>
                    <a:cubicBezTo>
                      <a:pt x="1676" y="730"/>
                      <a:pt x="1763" y="705"/>
                      <a:pt x="1849" y="693"/>
                    </a:cubicBezTo>
                    <a:cubicBezTo>
                      <a:pt x="1935" y="681"/>
                      <a:pt x="1985" y="533"/>
                      <a:pt x="2034" y="508"/>
                    </a:cubicBezTo>
                    <a:cubicBezTo>
                      <a:pt x="2095" y="471"/>
                      <a:pt x="2330" y="373"/>
                      <a:pt x="2305" y="323"/>
                    </a:cubicBezTo>
                    <a:cubicBezTo>
                      <a:pt x="2280" y="262"/>
                      <a:pt x="2231" y="212"/>
                      <a:pt x="2157" y="212"/>
                    </a:cubicBezTo>
                    <a:cubicBezTo>
                      <a:pt x="2034" y="212"/>
                      <a:pt x="1911" y="188"/>
                      <a:pt x="1787" y="151"/>
                    </a:cubicBezTo>
                    <a:cubicBezTo>
                      <a:pt x="1717" y="115"/>
                      <a:pt x="1659" y="87"/>
                      <a:pt x="1618" y="87"/>
                    </a:cubicBezTo>
                    <a:cubicBezTo>
                      <a:pt x="1602" y="87"/>
                      <a:pt x="1588" y="91"/>
                      <a:pt x="1578" y="102"/>
                    </a:cubicBezTo>
                    <a:cubicBezTo>
                      <a:pt x="1541" y="126"/>
                      <a:pt x="1504" y="175"/>
                      <a:pt x="1455" y="188"/>
                    </a:cubicBezTo>
                    <a:cubicBezTo>
                      <a:pt x="1425" y="195"/>
                      <a:pt x="1395" y="207"/>
                      <a:pt x="1376" y="207"/>
                    </a:cubicBezTo>
                    <a:cubicBezTo>
                      <a:pt x="1364" y="207"/>
                      <a:pt x="1356" y="202"/>
                      <a:pt x="1356" y="188"/>
                    </a:cubicBezTo>
                    <a:cubicBezTo>
                      <a:pt x="1356" y="163"/>
                      <a:pt x="1418" y="102"/>
                      <a:pt x="1393" y="65"/>
                    </a:cubicBezTo>
                    <a:cubicBezTo>
                      <a:pt x="1375" y="38"/>
                      <a:pt x="1351" y="18"/>
                      <a:pt x="1325" y="18"/>
                    </a:cubicBezTo>
                    <a:cubicBezTo>
                      <a:pt x="1315" y="18"/>
                      <a:pt x="1305" y="21"/>
                      <a:pt x="1295" y="28"/>
                    </a:cubicBezTo>
                    <a:cubicBezTo>
                      <a:pt x="1258" y="52"/>
                      <a:pt x="1122" y="28"/>
                      <a:pt x="1159" y="77"/>
                    </a:cubicBezTo>
                    <a:cubicBezTo>
                      <a:pt x="1196" y="114"/>
                      <a:pt x="1233" y="126"/>
                      <a:pt x="1196" y="175"/>
                    </a:cubicBezTo>
                    <a:cubicBezTo>
                      <a:pt x="1174" y="218"/>
                      <a:pt x="1200" y="318"/>
                      <a:pt x="1174" y="318"/>
                    </a:cubicBezTo>
                    <a:cubicBezTo>
                      <a:pt x="1170" y="318"/>
                      <a:pt x="1165" y="316"/>
                      <a:pt x="1159" y="311"/>
                    </a:cubicBezTo>
                    <a:cubicBezTo>
                      <a:pt x="1110" y="286"/>
                      <a:pt x="1073" y="249"/>
                      <a:pt x="1048" y="200"/>
                    </a:cubicBezTo>
                    <a:cubicBezTo>
                      <a:pt x="1048" y="188"/>
                      <a:pt x="1011" y="151"/>
                      <a:pt x="986" y="151"/>
                    </a:cubicBezTo>
                    <a:cubicBezTo>
                      <a:pt x="959" y="151"/>
                      <a:pt x="896" y="172"/>
                      <a:pt x="851" y="172"/>
                    </a:cubicBezTo>
                    <a:cubicBezTo>
                      <a:pt x="836" y="172"/>
                      <a:pt x="823" y="169"/>
                      <a:pt x="814" y="163"/>
                    </a:cubicBezTo>
                    <a:cubicBezTo>
                      <a:pt x="728" y="102"/>
                      <a:pt x="641" y="40"/>
                      <a:pt x="531" y="3"/>
                    </a:cubicBezTo>
                    <a:cubicBezTo>
                      <a:pt x="524" y="1"/>
                      <a:pt x="517" y="0"/>
                      <a:pt x="5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44"/>
              <p:cNvSpPr/>
              <p:nvPr/>
            </p:nvSpPr>
            <p:spPr>
              <a:xfrm>
                <a:off x="3579300" y="4317650"/>
                <a:ext cx="9900" cy="9125"/>
              </a:xfrm>
              <a:custGeom>
                <a:rect b="b" l="l" r="r" t="t"/>
                <a:pathLst>
                  <a:path extrusionOk="0" h="365" w="396">
                    <a:moveTo>
                      <a:pt x="39" y="0"/>
                    </a:moveTo>
                    <a:cubicBezTo>
                      <a:pt x="13" y="0"/>
                      <a:pt x="0" y="23"/>
                      <a:pt x="17" y="41"/>
                    </a:cubicBezTo>
                    <a:cubicBezTo>
                      <a:pt x="42" y="65"/>
                      <a:pt x="104" y="151"/>
                      <a:pt x="140" y="201"/>
                    </a:cubicBezTo>
                    <a:cubicBezTo>
                      <a:pt x="190" y="262"/>
                      <a:pt x="239" y="299"/>
                      <a:pt x="301" y="336"/>
                    </a:cubicBezTo>
                    <a:cubicBezTo>
                      <a:pt x="322" y="350"/>
                      <a:pt x="360" y="365"/>
                      <a:pt x="378" y="365"/>
                    </a:cubicBezTo>
                    <a:cubicBezTo>
                      <a:pt x="392" y="365"/>
                      <a:pt x="395" y="357"/>
                      <a:pt x="375" y="336"/>
                    </a:cubicBezTo>
                    <a:cubicBezTo>
                      <a:pt x="301" y="275"/>
                      <a:pt x="239" y="213"/>
                      <a:pt x="177" y="139"/>
                    </a:cubicBezTo>
                    <a:cubicBezTo>
                      <a:pt x="165" y="90"/>
                      <a:pt x="128" y="41"/>
                      <a:pt x="79" y="16"/>
                    </a:cubicBezTo>
                    <a:cubicBezTo>
                      <a:pt x="64" y="5"/>
                      <a:pt x="5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44"/>
              <p:cNvSpPr/>
              <p:nvPr/>
            </p:nvSpPr>
            <p:spPr>
              <a:xfrm>
                <a:off x="3832625" y="4430150"/>
                <a:ext cx="950" cy="25"/>
              </a:xfrm>
              <a:custGeom>
                <a:rect b="b" l="l" r="r" t="t"/>
                <a:pathLst>
                  <a:path extrusionOk="0" h="1" w="38">
                    <a:moveTo>
                      <a:pt x="37" y="1"/>
                    </a:moveTo>
                    <a:lnTo>
                      <a:pt x="37" y="1"/>
                    </a:lnTo>
                    <a:cubicBezTo>
                      <a:pt x="0" y="1"/>
                      <a:pt x="12"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44"/>
              <p:cNvSpPr/>
              <p:nvPr/>
            </p:nvSpPr>
            <p:spPr>
              <a:xfrm>
                <a:off x="3821225" y="4347250"/>
                <a:ext cx="106600" cy="86250"/>
              </a:xfrm>
              <a:custGeom>
                <a:rect b="b" l="l" r="r" t="t"/>
                <a:pathLst>
                  <a:path extrusionOk="0" h="3450" w="4264">
                    <a:moveTo>
                      <a:pt x="3842" y="1"/>
                    </a:moveTo>
                    <a:cubicBezTo>
                      <a:pt x="3818" y="1"/>
                      <a:pt x="3795" y="4"/>
                      <a:pt x="3771" y="15"/>
                    </a:cubicBezTo>
                    <a:cubicBezTo>
                      <a:pt x="3684" y="52"/>
                      <a:pt x="3598" y="101"/>
                      <a:pt x="3512" y="150"/>
                    </a:cubicBezTo>
                    <a:cubicBezTo>
                      <a:pt x="3463" y="187"/>
                      <a:pt x="3500" y="200"/>
                      <a:pt x="3512" y="200"/>
                    </a:cubicBezTo>
                    <a:cubicBezTo>
                      <a:pt x="3536" y="200"/>
                      <a:pt x="3536" y="200"/>
                      <a:pt x="3463" y="224"/>
                    </a:cubicBezTo>
                    <a:cubicBezTo>
                      <a:pt x="3401" y="237"/>
                      <a:pt x="3241" y="286"/>
                      <a:pt x="3142" y="310"/>
                    </a:cubicBezTo>
                    <a:cubicBezTo>
                      <a:pt x="2982" y="372"/>
                      <a:pt x="2822" y="409"/>
                      <a:pt x="2662" y="434"/>
                    </a:cubicBezTo>
                    <a:cubicBezTo>
                      <a:pt x="2551" y="409"/>
                      <a:pt x="2378" y="384"/>
                      <a:pt x="2354" y="384"/>
                    </a:cubicBezTo>
                    <a:cubicBezTo>
                      <a:pt x="2317" y="384"/>
                      <a:pt x="2169" y="471"/>
                      <a:pt x="2230" y="471"/>
                    </a:cubicBezTo>
                    <a:cubicBezTo>
                      <a:pt x="2304" y="483"/>
                      <a:pt x="2329" y="495"/>
                      <a:pt x="2230" y="495"/>
                    </a:cubicBezTo>
                    <a:cubicBezTo>
                      <a:pt x="2132" y="495"/>
                      <a:pt x="2169" y="582"/>
                      <a:pt x="2058" y="582"/>
                    </a:cubicBezTo>
                    <a:cubicBezTo>
                      <a:pt x="1976" y="582"/>
                      <a:pt x="1943" y="593"/>
                      <a:pt x="1919" y="593"/>
                    </a:cubicBezTo>
                    <a:cubicBezTo>
                      <a:pt x="1907" y="593"/>
                      <a:pt x="1898" y="590"/>
                      <a:pt x="1885" y="582"/>
                    </a:cubicBezTo>
                    <a:cubicBezTo>
                      <a:pt x="1868" y="570"/>
                      <a:pt x="1862" y="561"/>
                      <a:pt x="1852" y="561"/>
                    </a:cubicBezTo>
                    <a:cubicBezTo>
                      <a:pt x="1841" y="561"/>
                      <a:pt x="1827" y="573"/>
                      <a:pt x="1787" y="606"/>
                    </a:cubicBezTo>
                    <a:cubicBezTo>
                      <a:pt x="1725" y="668"/>
                      <a:pt x="1738" y="754"/>
                      <a:pt x="1639" y="754"/>
                    </a:cubicBezTo>
                    <a:cubicBezTo>
                      <a:pt x="1595" y="754"/>
                      <a:pt x="1566" y="749"/>
                      <a:pt x="1544" y="749"/>
                    </a:cubicBezTo>
                    <a:cubicBezTo>
                      <a:pt x="1516" y="749"/>
                      <a:pt x="1499" y="757"/>
                      <a:pt x="1479" y="791"/>
                    </a:cubicBezTo>
                    <a:cubicBezTo>
                      <a:pt x="1454" y="853"/>
                      <a:pt x="1454" y="902"/>
                      <a:pt x="1393" y="902"/>
                    </a:cubicBezTo>
                    <a:cubicBezTo>
                      <a:pt x="1375" y="902"/>
                      <a:pt x="1360" y="901"/>
                      <a:pt x="1348" y="901"/>
                    </a:cubicBezTo>
                    <a:cubicBezTo>
                      <a:pt x="1317" y="901"/>
                      <a:pt x="1299" y="907"/>
                      <a:pt x="1282" y="951"/>
                    </a:cubicBezTo>
                    <a:cubicBezTo>
                      <a:pt x="1257" y="1025"/>
                      <a:pt x="1282" y="1050"/>
                      <a:pt x="1220" y="1050"/>
                    </a:cubicBezTo>
                    <a:cubicBezTo>
                      <a:pt x="1171" y="1050"/>
                      <a:pt x="1137" y="1002"/>
                      <a:pt x="1113" y="1002"/>
                    </a:cubicBezTo>
                    <a:cubicBezTo>
                      <a:pt x="1107" y="1002"/>
                      <a:pt x="1102" y="1005"/>
                      <a:pt x="1097" y="1013"/>
                    </a:cubicBezTo>
                    <a:cubicBezTo>
                      <a:pt x="1072" y="1050"/>
                      <a:pt x="1097" y="1099"/>
                      <a:pt x="1134" y="1099"/>
                    </a:cubicBezTo>
                    <a:cubicBezTo>
                      <a:pt x="1171" y="1099"/>
                      <a:pt x="1306" y="1099"/>
                      <a:pt x="1232" y="1124"/>
                    </a:cubicBezTo>
                    <a:cubicBezTo>
                      <a:pt x="1158" y="1148"/>
                      <a:pt x="1023" y="1222"/>
                      <a:pt x="1097" y="1222"/>
                    </a:cubicBezTo>
                    <a:cubicBezTo>
                      <a:pt x="1171" y="1222"/>
                      <a:pt x="1368" y="1272"/>
                      <a:pt x="1306" y="1272"/>
                    </a:cubicBezTo>
                    <a:cubicBezTo>
                      <a:pt x="1208" y="1272"/>
                      <a:pt x="1109" y="1284"/>
                      <a:pt x="1011" y="1309"/>
                    </a:cubicBezTo>
                    <a:cubicBezTo>
                      <a:pt x="986" y="1321"/>
                      <a:pt x="1011" y="1345"/>
                      <a:pt x="1048" y="1358"/>
                    </a:cubicBezTo>
                    <a:cubicBezTo>
                      <a:pt x="1085" y="1370"/>
                      <a:pt x="1109" y="1382"/>
                      <a:pt x="1048" y="1382"/>
                    </a:cubicBezTo>
                    <a:cubicBezTo>
                      <a:pt x="986" y="1382"/>
                      <a:pt x="900" y="1444"/>
                      <a:pt x="949" y="1469"/>
                    </a:cubicBezTo>
                    <a:cubicBezTo>
                      <a:pt x="1011" y="1506"/>
                      <a:pt x="1023" y="1518"/>
                      <a:pt x="949" y="1518"/>
                    </a:cubicBezTo>
                    <a:cubicBezTo>
                      <a:pt x="887" y="1518"/>
                      <a:pt x="838" y="1543"/>
                      <a:pt x="924" y="1567"/>
                    </a:cubicBezTo>
                    <a:cubicBezTo>
                      <a:pt x="998" y="1580"/>
                      <a:pt x="1035" y="1580"/>
                      <a:pt x="924" y="1580"/>
                    </a:cubicBezTo>
                    <a:cubicBezTo>
                      <a:pt x="813" y="1592"/>
                      <a:pt x="813" y="1617"/>
                      <a:pt x="776" y="1666"/>
                    </a:cubicBezTo>
                    <a:cubicBezTo>
                      <a:pt x="740" y="1715"/>
                      <a:pt x="715" y="1690"/>
                      <a:pt x="666" y="1715"/>
                    </a:cubicBezTo>
                    <a:cubicBezTo>
                      <a:pt x="604" y="1752"/>
                      <a:pt x="579" y="1801"/>
                      <a:pt x="616" y="1814"/>
                    </a:cubicBezTo>
                    <a:cubicBezTo>
                      <a:pt x="647" y="1820"/>
                      <a:pt x="678" y="1823"/>
                      <a:pt x="709" y="1823"/>
                    </a:cubicBezTo>
                    <a:cubicBezTo>
                      <a:pt x="740" y="1823"/>
                      <a:pt x="770" y="1820"/>
                      <a:pt x="801" y="1814"/>
                    </a:cubicBezTo>
                    <a:cubicBezTo>
                      <a:pt x="887" y="1814"/>
                      <a:pt x="961" y="1851"/>
                      <a:pt x="875" y="1851"/>
                    </a:cubicBezTo>
                    <a:cubicBezTo>
                      <a:pt x="789" y="1851"/>
                      <a:pt x="752" y="1851"/>
                      <a:pt x="715" y="1912"/>
                    </a:cubicBezTo>
                    <a:cubicBezTo>
                      <a:pt x="678" y="1974"/>
                      <a:pt x="727" y="1986"/>
                      <a:pt x="690" y="2023"/>
                    </a:cubicBezTo>
                    <a:cubicBezTo>
                      <a:pt x="673" y="2036"/>
                      <a:pt x="665" y="2040"/>
                      <a:pt x="658" y="2040"/>
                    </a:cubicBezTo>
                    <a:cubicBezTo>
                      <a:pt x="649" y="2040"/>
                      <a:pt x="643" y="2033"/>
                      <a:pt x="620" y="2033"/>
                    </a:cubicBezTo>
                    <a:cubicBezTo>
                      <a:pt x="612" y="2033"/>
                      <a:pt x="603" y="2034"/>
                      <a:pt x="592" y="2035"/>
                    </a:cubicBezTo>
                    <a:cubicBezTo>
                      <a:pt x="505" y="2048"/>
                      <a:pt x="407" y="2085"/>
                      <a:pt x="419" y="2134"/>
                    </a:cubicBezTo>
                    <a:cubicBezTo>
                      <a:pt x="431" y="2183"/>
                      <a:pt x="468" y="2220"/>
                      <a:pt x="419" y="2220"/>
                    </a:cubicBezTo>
                    <a:cubicBezTo>
                      <a:pt x="358" y="2220"/>
                      <a:pt x="296" y="2245"/>
                      <a:pt x="247" y="2282"/>
                    </a:cubicBezTo>
                    <a:cubicBezTo>
                      <a:pt x="234" y="2307"/>
                      <a:pt x="210" y="2319"/>
                      <a:pt x="271" y="2344"/>
                    </a:cubicBezTo>
                    <a:cubicBezTo>
                      <a:pt x="283" y="2348"/>
                      <a:pt x="294" y="2350"/>
                      <a:pt x="304" y="2350"/>
                    </a:cubicBezTo>
                    <a:cubicBezTo>
                      <a:pt x="326" y="2350"/>
                      <a:pt x="344" y="2343"/>
                      <a:pt x="355" y="2343"/>
                    </a:cubicBezTo>
                    <a:cubicBezTo>
                      <a:pt x="365" y="2343"/>
                      <a:pt x="368" y="2350"/>
                      <a:pt x="358" y="2380"/>
                    </a:cubicBezTo>
                    <a:cubicBezTo>
                      <a:pt x="333" y="2454"/>
                      <a:pt x="296" y="2454"/>
                      <a:pt x="296" y="2504"/>
                    </a:cubicBezTo>
                    <a:cubicBezTo>
                      <a:pt x="308" y="2541"/>
                      <a:pt x="284" y="2578"/>
                      <a:pt x="259" y="2590"/>
                    </a:cubicBezTo>
                    <a:cubicBezTo>
                      <a:pt x="222" y="2627"/>
                      <a:pt x="259" y="2639"/>
                      <a:pt x="160" y="2639"/>
                    </a:cubicBezTo>
                    <a:cubicBezTo>
                      <a:pt x="154" y="2638"/>
                      <a:pt x="148" y="2637"/>
                      <a:pt x="141" y="2637"/>
                    </a:cubicBezTo>
                    <a:cubicBezTo>
                      <a:pt x="84" y="2637"/>
                      <a:pt x="24" y="2684"/>
                      <a:pt x="13" y="2750"/>
                    </a:cubicBezTo>
                    <a:cubicBezTo>
                      <a:pt x="0" y="2812"/>
                      <a:pt x="13" y="2984"/>
                      <a:pt x="99" y="2984"/>
                    </a:cubicBezTo>
                    <a:cubicBezTo>
                      <a:pt x="149" y="2976"/>
                      <a:pt x="183" y="2956"/>
                      <a:pt x="218" y="2956"/>
                    </a:cubicBezTo>
                    <a:cubicBezTo>
                      <a:pt x="235" y="2956"/>
                      <a:pt x="252" y="2960"/>
                      <a:pt x="271" y="2972"/>
                    </a:cubicBezTo>
                    <a:cubicBezTo>
                      <a:pt x="333" y="2997"/>
                      <a:pt x="284" y="3009"/>
                      <a:pt x="358" y="3009"/>
                    </a:cubicBezTo>
                    <a:cubicBezTo>
                      <a:pt x="444" y="3009"/>
                      <a:pt x="444" y="2972"/>
                      <a:pt x="444" y="2972"/>
                    </a:cubicBezTo>
                    <a:lnTo>
                      <a:pt x="468" y="3009"/>
                    </a:lnTo>
                    <a:cubicBezTo>
                      <a:pt x="486" y="3027"/>
                      <a:pt x="511" y="3038"/>
                      <a:pt x="538" y="3038"/>
                    </a:cubicBezTo>
                    <a:cubicBezTo>
                      <a:pt x="547" y="3038"/>
                      <a:pt x="557" y="3037"/>
                      <a:pt x="567" y="3034"/>
                    </a:cubicBezTo>
                    <a:cubicBezTo>
                      <a:pt x="592" y="3034"/>
                      <a:pt x="555" y="3058"/>
                      <a:pt x="542" y="3070"/>
                    </a:cubicBezTo>
                    <a:cubicBezTo>
                      <a:pt x="518" y="3083"/>
                      <a:pt x="493" y="3107"/>
                      <a:pt x="579" y="3107"/>
                    </a:cubicBezTo>
                    <a:cubicBezTo>
                      <a:pt x="653" y="3107"/>
                      <a:pt x="579" y="3157"/>
                      <a:pt x="542" y="3157"/>
                    </a:cubicBezTo>
                    <a:cubicBezTo>
                      <a:pt x="518" y="3169"/>
                      <a:pt x="518" y="3218"/>
                      <a:pt x="518" y="3255"/>
                    </a:cubicBezTo>
                    <a:cubicBezTo>
                      <a:pt x="518" y="3292"/>
                      <a:pt x="518" y="3317"/>
                      <a:pt x="493" y="3317"/>
                    </a:cubicBezTo>
                    <a:lnTo>
                      <a:pt x="579" y="3342"/>
                    </a:lnTo>
                    <a:cubicBezTo>
                      <a:pt x="666" y="3366"/>
                      <a:pt x="764" y="3391"/>
                      <a:pt x="850" y="3428"/>
                    </a:cubicBezTo>
                    <a:cubicBezTo>
                      <a:pt x="875" y="3440"/>
                      <a:pt x="883" y="3444"/>
                      <a:pt x="887" y="3444"/>
                    </a:cubicBezTo>
                    <a:cubicBezTo>
                      <a:pt x="894" y="3444"/>
                      <a:pt x="883" y="3428"/>
                      <a:pt x="949" y="3428"/>
                    </a:cubicBezTo>
                    <a:cubicBezTo>
                      <a:pt x="1048" y="3415"/>
                      <a:pt x="1183" y="3403"/>
                      <a:pt x="1232" y="3403"/>
                    </a:cubicBezTo>
                    <a:cubicBezTo>
                      <a:pt x="1282" y="3403"/>
                      <a:pt x="1282" y="3403"/>
                      <a:pt x="1343" y="3428"/>
                    </a:cubicBezTo>
                    <a:cubicBezTo>
                      <a:pt x="1372" y="3442"/>
                      <a:pt x="1398" y="3449"/>
                      <a:pt x="1416" y="3449"/>
                    </a:cubicBezTo>
                    <a:cubicBezTo>
                      <a:pt x="1445" y="3449"/>
                      <a:pt x="1457" y="3433"/>
                      <a:pt x="1442" y="3403"/>
                    </a:cubicBezTo>
                    <a:cubicBezTo>
                      <a:pt x="1430" y="3366"/>
                      <a:pt x="1393" y="3354"/>
                      <a:pt x="1319" y="3292"/>
                    </a:cubicBezTo>
                    <a:cubicBezTo>
                      <a:pt x="1183" y="3169"/>
                      <a:pt x="1072" y="3009"/>
                      <a:pt x="998" y="2824"/>
                    </a:cubicBezTo>
                    <a:cubicBezTo>
                      <a:pt x="998" y="2738"/>
                      <a:pt x="986" y="2713"/>
                      <a:pt x="986" y="2676"/>
                    </a:cubicBezTo>
                    <a:cubicBezTo>
                      <a:pt x="974" y="2615"/>
                      <a:pt x="961" y="2565"/>
                      <a:pt x="924" y="2528"/>
                    </a:cubicBezTo>
                    <a:cubicBezTo>
                      <a:pt x="887" y="2479"/>
                      <a:pt x="900" y="2479"/>
                      <a:pt x="924" y="2454"/>
                    </a:cubicBezTo>
                    <a:cubicBezTo>
                      <a:pt x="961" y="2430"/>
                      <a:pt x="1048" y="2380"/>
                      <a:pt x="1011" y="2368"/>
                    </a:cubicBezTo>
                    <a:cubicBezTo>
                      <a:pt x="974" y="2344"/>
                      <a:pt x="974" y="2307"/>
                      <a:pt x="1060" y="2294"/>
                    </a:cubicBezTo>
                    <a:cubicBezTo>
                      <a:pt x="1134" y="2282"/>
                      <a:pt x="1208" y="2294"/>
                      <a:pt x="1146" y="2245"/>
                    </a:cubicBezTo>
                    <a:cubicBezTo>
                      <a:pt x="1085" y="2196"/>
                      <a:pt x="1023" y="2208"/>
                      <a:pt x="1085" y="2171"/>
                    </a:cubicBezTo>
                    <a:cubicBezTo>
                      <a:pt x="1158" y="2134"/>
                      <a:pt x="1356" y="2146"/>
                      <a:pt x="1245" y="2097"/>
                    </a:cubicBezTo>
                    <a:cubicBezTo>
                      <a:pt x="1183" y="2060"/>
                      <a:pt x="1121" y="2035"/>
                      <a:pt x="1048" y="2023"/>
                    </a:cubicBezTo>
                    <a:cubicBezTo>
                      <a:pt x="1011" y="2014"/>
                      <a:pt x="1015" y="1985"/>
                      <a:pt x="1054" y="1985"/>
                    </a:cubicBezTo>
                    <a:cubicBezTo>
                      <a:pt x="1068" y="1985"/>
                      <a:pt x="1086" y="1989"/>
                      <a:pt x="1109" y="1999"/>
                    </a:cubicBezTo>
                    <a:cubicBezTo>
                      <a:pt x="1157" y="2019"/>
                      <a:pt x="1185" y="2028"/>
                      <a:pt x="1214" y="2028"/>
                    </a:cubicBezTo>
                    <a:cubicBezTo>
                      <a:pt x="1237" y="2028"/>
                      <a:pt x="1261" y="2022"/>
                      <a:pt x="1294" y="2011"/>
                    </a:cubicBezTo>
                    <a:cubicBezTo>
                      <a:pt x="1305" y="2006"/>
                      <a:pt x="1317" y="2005"/>
                      <a:pt x="1329" y="2005"/>
                    </a:cubicBezTo>
                    <a:cubicBezTo>
                      <a:pt x="1359" y="2005"/>
                      <a:pt x="1388" y="2015"/>
                      <a:pt x="1401" y="2015"/>
                    </a:cubicBezTo>
                    <a:cubicBezTo>
                      <a:pt x="1410" y="2015"/>
                      <a:pt x="1410" y="2008"/>
                      <a:pt x="1393" y="1986"/>
                    </a:cubicBezTo>
                    <a:cubicBezTo>
                      <a:pt x="1359" y="1919"/>
                      <a:pt x="1294" y="1861"/>
                      <a:pt x="1330" y="1861"/>
                    </a:cubicBezTo>
                    <a:cubicBezTo>
                      <a:pt x="1334" y="1861"/>
                      <a:pt x="1338" y="1862"/>
                      <a:pt x="1343" y="1863"/>
                    </a:cubicBezTo>
                    <a:cubicBezTo>
                      <a:pt x="1403" y="1873"/>
                      <a:pt x="1454" y="1907"/>
                      <a:pt x="1472" y="1907"/>
                    </a:cubicBezTo>
                    <a:cubicBezTo>
                      <a:pt x="1476" y="1907"/>
                      <a:pt x="1479" y="1905"/>
                      <a:pt x="1479" y="1900"/>
                    </a:cubicBezTo>
                    <a:cubicBezTo>
                      <a:pt x="1479" y="1863"/>
                      <a:pt x="1553" y="1838"/>
                      <a:pt x="1442" y="1801"/>
                    </a:cubicBezTo>
                    <a:cubicBezTo>
                      <a:pt x="1343" y="1764"/>
                      <a:pt x="1245" y="1727"/>
                      <a:pt x="1331" y="1727"/>
                    </a:cubicBezTo>
                    <a:cubicBezTo>
                      <a:pt x="1407" y="1737"/>
                      <a:pt x="1491" y="1776"/>
                      <a:pt x="1531" y="1776"/>
                    </a:cubicBezTo>
                    <a:cubicBezTo>
                      <a:pt x="1542" y="1776"/>
                      <a:pt x="1550" y="1773"/>
                      <a:pt x="1553" y="1764"/>
                    </a:cubicBezTo>
                    <a:cubicBezTo>
                      <a:pt x="1577" y="1727"/>
                      <a:pt x="1602" y="1727"/>
                      <a:pt x="1540" y="1666"/>
                    </a:cubicBezTo>
                    <a:cubicBezTo>
                      <a:pt x="1484" y="1619"/>
                      <a:pt x="1464" y="1579"/>
                      <a:pt x="1484" y="1579"/>
                    </a:cubicBezTo>
                    <a:cubicBezTo>
                      <a:pt x="1491" y="1579"/>
                      <a:pt x="1501" y="1583"/>
                      <a:pt x="1516" y="1592"/>
                    </a:cubicBezTo>
                    <a:cubicBezTo>
                      <a:pt x="1536" y="1604"/>
                      <a:pt x="1558" y="1609"/>
                      <a:pt x="1581" y="1609"/>
                    </a:cubicBezTo>
                    <a:cubicBezTo>
                      <a:pt x="1629" y="1609"/>
                      <a:pt x="1679" y="1584"/>
                      <a:pt x="1713" y="1543"/>
                    </a:cubicBezTo>
                    <a:cubicBezTo>
                      <a:pt x="1725" y="1481"/>
                      <a:pt x="1848" y="1506"/>
                      <a:pt x="1787" y="1456"/>
                    </a:cubicBezTo>
                    <a:cubicBezTo>
                      <a:pt x="1725" y="1407"/>
                      <a:pt x="1639" y="1419"/>
                      <a:pt x="1725" y="1407"/>
                    </a:cubicBezTo>
                    <a:cubicBezTo>
                      <a:pt x="1824" y="1407"/>
                      <a:pt x="1910" y="1358"/>
                      <a:pt x="1898" y="1309"/>
                    </a:cubicBezTo>
                    <a:cubicBezTo>
                      <a:pt x="1898" y="1270"/>
                      <a:pt x="1903" y="1251"/>
                      <a:pt x="1915" y="1251"/>
                    </a:cubicBezTo>
                    <a:cubicBezTo>
                      <a:pt x="1923" y="1251"/>
                      <a:pt x="1933" y="1258"/>
                      <a:pt x="1947" y="1272"/>
                    </a:cubicBezTo>
                    <a:cubicBezTo>
                      <a:pt x="1974" y="1290"/>
                      <a:pt x="2007" y="1327"/>
                      <a:pt x="2024" y="1327"/>
                    </a:cubicBezTo>
                    <a:cubicBezTo>
                      <a:pt x="2030" y="1327"/>
                      <a:pt x="2033" y="1322"/>
                      <a:pt x="2033" y="1309"/>
                    </a:cubicBezTo>
                    <a:cubicBezTo>
                      <a:pt x="2021" y="1247"/>
                      <a:pt x="1947" y="1222"/>
                      <a:pt x="2021" y="1222"/>
                    </a:cubicBezTo>
                    <a:cubicBezTo>
                      <a:pt x="2095" y="1222"/>
                      <a:pt x="2181" y="1222"/>
                      <a:pt x="2193" y="1185"/>
                    </a:cubicBezTo>
                    <a:cubicBezTo>
                      <a:pt x="2218" y="1148"/>
                      <a:pt x="2206" y="1111"/>
                      <a:pt x="2169" y="1111"/>
                    </a:cubicBezTo>
                    <a:cubicBezTo>
                      <a:pt x="2120" y="1099"/>
                      <a:pt x="2120" y="1111"/>
                      <a:pt x="2193" y="1062"/>
                    </a:cubicBezTo>
                    <a:cubicBezTo>
                      <a:pt x="2292" y="1000"/>
                      <a:pt x="2391" y="939"/>
                      <a:pt x="2501" y="890"/>
                    </a:cubicBezTo>
                    <a:cubicBezTo>
                      <a:pt x="2625" y="840"/>
                      <a:pt x="2994" y="742"/>
                      <a:pt x="3105" y="692"/>
                    </a:cubicBezTo>
                    <a:cubicBezTo>
                      <a:pt x="3216" y="631"/>
                      <a:pt x="3771" y="495"/>
                      <a:pt x="3931" y="409"/>
                    </a:cubicBezTo>
                    <a:cubicBezTo>
                      <a:pt x="4079" y="323"/>
                      <a:pt x="4263" y="175"/>
                      <a:pt x="4239" y="126"/>
                    </a:cubicBezTo>
                    <a:cubicBezTo>
                      <a:pt x="4206" y="50"/>
                      <a:pt x="4136" y="12"/>
                      <a:pt x="4062" y="12"/>
                    </a:cubicBezTo>
                    <a:cubicBezTo>
                      <a:pt x="4051" y="12"/>
                      <a:pt x="4040" y="13"/>
                      <a:pt x="4029" y="15"/>
                    </a:cubicBezTo>
                    <a:cubicBezTo>
                      <a:pt x="4018" y="16"/>
                      <a:pt x="4007" y="17"/>
                      <a:pt x="3996" y="17"/>
                    </a:cubicBezTo>
                    <a:cubicBezTo>
                      <a:pt x="3940" y="17"/>
                      <a:pt x="3891" y="1"/>
                      <a:pt x="38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44"/>
              <p:cNvSpPr/>
              <p:nvPr/>
            </p:nvSpPr>
            <p:spPr>
              <a:xfrm>
                <a:off x="4097525" y="4309975"/>
                <a:ext cx="36675" cy="21750"/>
              </a:xfrm>
              <a:custGeom>
                <a:rect b="b" l="l" r="r" t="t"/>
                <a:pathLst>
                  <a:path extrusionOk="0" h="870" w="1467">
                    <a:moveTo>
                      <a:pt x="757" y="0"/>
                    </a:moveTo>
                    <a:cubicBezTo>
                      <a:pt x="751" y="0"/>
                      <a:pt x="745" y="1"/>
                      <a:pt x="740" y="3"/>
                    </a:cubicBezTo>
                    <a:cubicBezTo>
                      <a:pt x="703" y="3"/>
                      <a:pt x="691" y="27"/>
                      <a:pt x="703" y="64"/>
                    </a:cubicBezTo>
                    <a:cubicBezTo>
                      <a:pt x="712" y="82"/>
                      <a:pt x="727" y="120"/>
                      <a:pt x="711" y="120"/>
                    </a:cubicBezTo>
                    <a:cubicBezTo>
                      <a:pt x="705" y="120"/>
                      <a:pt x="695" y="114"/>
                      <a:pt x="678" y="101"/>
                    </a:cubicBezTo>
                    <a:cubicBezTo>
                      <a:pt x="642" y="65"/>
                      <a:pt x="619" y="42"/>
                      <a:pt x="590" y="42"/>
                    </a:cubicBezTo>
                    <a:cubicBezTo>
                      <a:pt x="580" y="42"/>
                      <a:pt x="568" y="45"/>
                      <a:pt x="555" y="52"/>
                    </a:cubicBezTo>
                    <a:cubicBezTo>
                      <a:pt x="530" y="64"/>
                      <a:pt x="493" y="89"/>
                      <a:pt x="469" y="113"/>
                    </a:cubicBezTo>
                    <a:cubicBezTo>
                      <a:pt x="444" y="150"/>
                      <a:pt x="370" y="187"/>
                      <a:pt x="432" y="212"/>
                    </a:cubicBezTo>
                    <a:cubicBezTo>
                      <a:pt x="493" y="237"/>
                      <a:pt x="617" y="249"/>
                      <a:pt x="530" y="249"/>
                    </a:cubicBezTo>
                    <a:cubicBezTo>
                      <a:pt x="522" y="247"/>
                      <a:pt x="512" y="246"/>
                      <a:pt x="503" y="246"/>
                    </a:cubicBezTo>
                    <a:cubicBezTo>
                      <a:pt x="460" y="246"/>
                      <a:pt x="411" y="268"/>
                      <a:pt x="370" y="298"/>
                    </a:cubicBezTo>
                    <a:cubicBezTo>
                      <a:pt x="346" y="323"/>
                      <a:pt x="309" y="335"/>
                      <a:pt x="358" y="385"/>
                    </a:cubicBezTo>
                    <a:cubicBezTo>
                      <a:pt x="393" y="411"/>
                      <a:pt x="461" y="431"/>
                      <a:pt x="459" y="431"/>
                    </a:cubicBezTo>
                    <a:cubicBezTo>
                      <a:pt x="458" y="431"/>
                      <a:pt x="447" y="428"/>
                      <a:pt x="419" y="421"/>
                    </a:cubicBezTo>
                    <a:cubicBezTo>
                      <a:pt x="402" y="418"/>
                      <a:pt x="387" y="416"/>
                      <a:pt x="373" y="416"/>
                    </a:cubicBezTo>
                    <a:cubicBezTo>
                      <a:pt x="294" y="416"/>
                      <a:pt x="255" y="470"/>
                      <a:pt x="235" y="532"/>
                    </a:cubicBezTo>
                    <a:cubicBezTo>
                      <a:pt x="185" y="606"/>
                      <a:pt x="136" y="680"/>
                      <a:pt x="74" y="754"/>
                    </a:cubicBezTo>
                    <a:cubicBezTo>
                      <a:pt x="50" y="779"/>
                      <a:pt x="1" y="853"/>
                      <a:pt x="37" y="865"/>
                    </a:cubicBezTo>
                    <a:cubicBezTo>
                      <a:pt x="54" y="865"/>
                      <a:pt x="102" y="870"/>
                      <a:pt x="156" y="870"/>
                    </a:cubicBezTo>
                    <a:cubicBezTo>
                      <a:pt x="223" y="870"/>
                      <a:pt x="299" y="862"/>
                      <a:pt x="333" y="828"/>
                    </a:cubicBezTo>
                    <a:cubicBezTo>
                      <a:pt x="395" y="779"/>
                      <a:pt x="469" y="754"/>
                      <a:pt x="555" y="754"/>
                    </a:cubicBezTo>
                    <a:cubicBezTo>
                      <a:pt x="598" y="757"/>
                      <a:pt x="642" y="759"/>
                      <a:pt x="686" y="759"/>
                    </a:cubicBezTo>
                    <a:cubicBezTo>
                      <a:pt x="807" y="759"/>
                      <a:pt x="931" y="748"/>
                      <a:pt x="1048" y="730"/>
                    </a:cubicBezTo>
                    <a:cubicBezTo>
                      <a:pt x="1245" y="668"/>
                      <a:pt x="1405" y="680"/>
                      <a:pt x="1430" y="606"/>
                    </a:cubicBezTo>
                    <a:cubicBezTo>
                      <a:pt x="1454" y="520"/>
                      <a:pt x="1467" y="446"/>
                      <a:pt x="1417" y="385"/>
                    </a:cubicBezTo>
                    <a:cubicBezTo>
                      <a:pt x="1356" y="335"/>
                      <a:pt x="1344" y="385"/>
                      <a:pt x="1257" y="298"/>
                    </a:cubicBezTo>
                    <a:cubicBezTo>
                      <a:pt x="1178" y="219"/>
                      <a:pt x="1120" y="161"/>
                      <a:pt x="1064" y="161"/>
                    </a:cubicBezTo>
                    <a:cubicBezTo>
                      <a:pt x="1058" y="161"/>
                      <a:pt x="1053" y="162"/>
                      <a:pt x="1048" y="163"/>
                    </a:cubicBezTo>
                    <a:cubicBezTo>
                      <a:pt x="988" y="175"/>
                      <a:pt x="803" y="324"/>
                      <a:pt x="768" y="324"/>
                    </a:cubicBezTo>
                    <a:cubicBezTo>
                      <a:pt x="766" y="324"/>
                      <a:pt x="765" y="323"/>
                      <a:pt x="764" y="323"/>
                    </a:cubicBezTo>
                    <a:cubicBezTo>
                      <a:pt x="740" y="323"/>
                      <a:pt x="875" y="126"/>
                      <a:pt x="875" y="76"/>
                    </a:cubicBezTo>
                    <a:cubicBezTo>
                      <a:pt x="875" y="34"/>
                      <a:pt x="801"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44"/>
              <p:cNvSpPr/>
              <p:nvPr/>
            </p:nvSpPr>
            <p:spPr>
              <a:xfrm>
                <a:off x="4065175" y="4298200"/>
                <a:ext cx="37300" cy="21250"/>
              </a:xfrm>
              <a:custGeom>
                <a:rect b="b" l="l" r="r" t="t"/>
                <a:pathLst>
                  <a:path extrusionOk="0" h="850" w="1492">
                    <a:moveTo>
                      <a:pt x="823" y="1"/>
                    </a:moveTo>
                    <a:cubicBezTo>
                      <a:pt x="808" y="1"/>
                      <a:pt x="792" y="2"/>
                      <a:pt x="777" y="5"/>
                    </a:cubicBezTo>
                    <a:cubicBezTo>
                      <a:pt x="728" y="18"/>
                      <a:pt x="531" y="30"/>
                      <a:pt x="518" y="67"/>
                    </a:cubicBezTo>
                    <a:cubicBezTo>
                      <a:pt x="518" y="85"/>
                      <a:pt x="494" y="89"/>
                      <a:pt x="469" y="89"/>
                    </a:cubicBezTo>
                    <a:cubicBezTo>
                      <a:pt x="457" y="89"/>
                      <a:pt x="444" y="88"/>
                      <a:pt x="435" y="88"/>
                    </a:cubicBezTo>
                    <a:cubicBezTo>
                      <a:pt x="426" y="88"/>
                      <a:pt x="420" y="89"/>
                      <a:pt x="420" y="92"/>
                    </a:cubicBezTo>
                    <a:cubicBezTo>
                      <a:pt x="420" y="104"/>
                      <a:pt x="235" y="202"/>
                      <a:pt x="321" y="202"/>
                    </a:cubicBezTo>
                    <a:cubicBezTo>
                      <a:pt x="420" y="202"/>
                      <a:pt x="407" y="227"/>
                      <a:pt x="346" y="227"/>
                    </a:cubicBezTo>
                    <a:cubicBezTo>
                      <a:pt x="284" y="239"/>
                      <a:pt x="235" y="264"/>
                      <a:pt x="186" y="313"/>
                    </a:cubicBezTo>
                    <a:cubicBezTo>
                      <a:pt x="161" y="350"/>
                      <a:pt x="112" y="375"/>
                      <a:pt x="75" y="387"/>
                    </a:cubicBezTo>
                    <a:cubicBezTo>
                      <a:pt x="38" y="400"/>
                      <a:pt x="1" y="412"/>
                      <a:pt x="87" y="424"/>
                    </a:cubicBezTo>
                    <a:cubicBezTo>
                      <a:pt x="173" y="437"/>
                      <a:pt x="272" y="449"/>
                      <a:pt x="284" y="511"/>
                    </a:cubicBezTo>
                    <a:cubicBezTo>
                      <a:pt x="296" y="584"/>
                      <a:pt x="346" y="646"/>
                      <a:pt x="420" y="683"/>
                    </a:cubicBezTo>
                    <a:cubicBezTo>
                      <a:pt x="448" y="695"/>
                      <a:pt x="466" y="698"/>
                      <a:pt x="481" y="698"/>
                    </a:cubicBezTo>
                    <a:cubicBezTo>
                      <a:pt x="493" y="698"/>
                      <a:pt x="504" y="696"/>
                      <a:pt x="516" y="696"/>
                    </a:cubicBezTo>
                    <a:cubicBezTo>
                      <a:pt x="536" y="696"/>
                      <a:pt x="560" y="700"/>
                      <a:pt x="605" y="720"/>
                    </a:cubicBezTo>
                    <a:cubicBezTo>
                      <a:pt x="715" y="782"/>
                      <a:pt x="839" y="819"/>
                      <a:pt x="974" y="843"/>
                    </a:cubicBezTo>
                    <a:cubicBezTo>
                      <a:pt x="1019" y="843"/>
                      <a:pt x="1106" y="849"/>
                      <a:pt x="1193" y="849"/>
                    </a:cubicBezTo>
                    <a:cubicBezTo>
                      <a:pt x="1324" y="849"/>
                      <a:pt x="1452" y="836"/>
                      <a:pt x="1430" y="769"/>
                    </a:cubicBezTo>
                    <a:cubicBezTo>
                      <a:pt x="1396" y="678"/>
                      <a:pt x="1255" y="533"/>
                      <a:pt x="1275" y="533"/>
                    </a:cubicBezTo>
                    <a:cubicBezTo>
                      <a:pt x="1276" y="533"/>
                      <a:pt x="1279" y="533"/>
                      <a:pt x="1282" y="535"/>
                    </a:cubicBezTo>
                    <a:cubicBezTo>
                      <a:pt x="1303" y="542"/>
                      <a:pt x="1333" y="557"/>
                      <a:pt x="1356" y="557"/>
                    </a:cubicBezTo>
                    <a:cubicBezTo>
                      <a:pt x="1374" y="557"/>
                      <a:pt x="1388" y="549"/>
                      <a:pt x="1393" y="523"/>
                    </a:cubicBezTo>
                    <a:cubicBezTo>
                      <a:pt x="1381" y="461"/>
                      <a:pt x="1381" y="400"/>
                      <a:pt x="1393" y="338"/>
                    </a:cubicBezTo>
                    <a:cubicBezTo>
                      <a:pt x="1405" y="289"/>
                      <a:pt x="1492" y="252"/>
                      <a:pt x="1430" y="202"/>
                    </a:cubicBezTo>
                    <a:cubicBezTo>
                      <a:pt x="1381" y="153"/>
                      <a:pt x="1295" y="79"/>
                      <a:pt x="1221" y="79"/>
                    </a:cubicBezTo>
                    <a:cubicBezTo>
                      <a:pt x="1134" y="79"/>
                      <a:pt x="1134" y="104"/>
                      <a:pt x="1110" y="141"/>
                    </a:cubicBezTo>
                    <a:cubicBezTo>
                      <a:pt x="1073" y="178"/>
                      <a:pt x="986" y="153"/>
                      <a:pt x="950" y="178"/>
                    </a:cubicBezTo>
                    <a:cubicBezTo>
                      <a:pt x="923" y="187"/>
                      <a:pt x="870" y="221"/>
                      <a:pt x="857" y="221"/>
                    </a:cubicBezTo>
                    <a:cubicBezTo>
                      <a:pt x="852" y="221"/>
                      <a:pt x="853" y="216"/>
                      <a:pt x="863" y="202"/>
                    </a:cubicBezTo>
                    <a:cubicBezTo>
                      <a:pt x="900" y="153"/>
                      <a:pt x="999" y="79"/>
                      <a:pt x="950" y="42"/>
                    </a:cubicBezTo>
                    <a:cubicBezTo>
                      <a:pt x="913" y="15"/>
                      <a:pt x="869" y="1"/>
                      <a:pt x="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44"/>
              <p:cNvSpPr/>
              <p:nvPr/>
            </p:nvSpPr>
            <p:spPr>
              <a:xfrm>
                <a:off x="4055325" y="4299550"/>
                <a:ext cx="14800" cy="6200"/>
              </a:xfrm>
              <a:custGeom>
                <a:rect b="b" l="l" r="r" t="t"/>
                <a:pathLst>
                  <a:path extrusionOk="0" h="248" w="592">
                    <a:moveTo>
                      <a:pt x="61" y="1"/>
                    </a:moveTo>
                    <a:cubicBezTo>
                      <a:pt x="33" y="1"/>
                      <a:pt x="16" y="8"/>
                      <a:pt x="25" y="25"/>
                    </a:cubicBezTo>
                    <a:cubicBezTo>
                      <a:pt x="62" y="75"/>
                      <a:pt x="0" y="148"/>
                      <a:pt x="62" y="161"/>
                    </a:cubicBezTo>
                    <a:cubicBezTo>
                      <a:pt x="124" y="173"/>
                      <a:pt x="185" y="198"/>
                      <a:pt x="247" y="235"/>
                    </a:cubicBezTo>
                    <a:cubicBezTo>
                      <a:pt x="269" y="243"/>
                      <a:pt x="292" y="248"/>
                      <a:pt x="316" y="248"/>
                    </a:cubicBezTo>
                    <a:cubicBezTo>
                      <a:pt x="361" y="248"/>
                      <a:pt x="409" y="234"/>
                      <a:pt x="456" y="210"/>
                    </a:cubicBezTo>
                    <a:cubicBezTo>
                      <a:pt x="506" y="173"/>
                      <a:pt x="592" y="136"/>
                      <a:pt x="567" y="124"/>
                    </a:cubicBezTo>
                    <a:cubicBezTo>
                      <a:pt x="530" y="87"/>
                      <a:pt x="493" y="75"/>
                      <a:pt x="456" y="50"/>
                    </a:cubicBezTo>
                    <a:cubicBezTo>
                      <a:pt x="382" y="50"/>
                      <a:pt x="309" y="50"/>
                      <a:pt x="247" y="38"/>
                    </a:cubicBezTo>
                    <a:cubicBezTo>
                      <a:pt x="200" y="22"/>
                      <a:pt x="112" y="1"/>
                      <a:pt x="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44"/>
              <p:cNvSpPr/>
              <p:nvPr/>
            </p:nvSpPr>
            <p:spPr>
              <a:xfrm>
                <a:off x="4058100" y="4279675"/>
                <a:ext cx="31125" cy="20875"/>
              </a:xfrm>
              <a:custGeom>
                <a:rect b="b" l="l" r="r" t="t"/>
                <a:pathLst>
                  <a:path extrusionOk="0" h="835" w="1245">
                    <a:moveTo>
                      <a:pt x="898" y="0"/>
                    </a:moveTo>
                    <a:cubicBezTo>
                      <a:pt x="876" y="0"/>
                      <a:pt x="843" y="18"/>
                      <a:pt x="801" y="32"/>
                    </a:cubicBezTo>
                    <a:cubicBezTo>
                      <a:pt x="715" y="81"/>
                      <a:pt x="616" y="118"/>
                      <a:pt x="530" y="155"/>
                    </a:cubicBezTo>
                    <a:cubicBezTo>
                      <a:pt x="444" y="167"/>
                      <a:pt x="358" y="217"/>
                      <a:pt x="296" y="266"/>
                    </a:cubicBezTo>
                    <a:cubicBezTo>
                      <a:pt x="261" y="310"/>
                      <a:pt x="263" y="316"/>
                      <a:pt x="286" y="316"/>
                    </a:cubicBezTo>
                    <a:cubicBezTo>
                      <a:pt x="295" y="316"/>
                      <a:pt x="307" y="315"/>
                      <a:pt x="321" y="315"/>
                    </a:cubicBezTo>
                    <a:cubicBezTo>
                      <a:pt x="370" y="315"/>
                      <a:pt x="345" y="340"/>
                      <a:pt x="308" y="389"/>
                    </a:cubicBezTo>
                    <a:cubicBezTo>
                      <a:pt x="271" y="438"/>
                      <a:pt x="259" y="488"/>
                      <a:pt x="185" y="512"/>
                    </a:cubicBezTo>
                    <a:cubicBezTo>
                      <a:pt x="124" y="537"/>
                      <a:pt x="111" y="549"/>
                      <a:pt x="173" y="562"/>
                    </a:cubicBezTo>
                    <a:cubicBezTo>
                      <a:pt x="222" y="574"/>
                      <a:pt x="185" y="586"/>
                      <a:pt x="111" y="586"/>
                    </a:cubicBezTo>
                    <a:cubicBezTo>
                      <a:pt x="50" y="586"/>
                      <a:pt x="0" y="660"/>
                      <a:pt x="111" y="660"/>
                    </a:cubicBezTo>
                    <a:cubicBezTo>
                      <a:pt x="210" y="660"/>
                      <a:pt x="284" y="672"/>
                      <a:pt x="234" y="672"/>
                    </a:cubicBezTo>
                    <a:cubicBezTo>
                      <a:pt x="198" y="672"/>
                      <a:pt x="161" y="672"/>
                      <a:pt x="185" y="709"/>
                    </a:cubicBezTo>
                    <a:cubicBezTo>
                      <a:pt x="198" y="746"/>
                      <a:pt x="321" y="783"/>
                      <a:pt x="370" y="808"/>
                    </a:cubicBezTo>
                    <a:cubicBezTo>
                      <a:pt x="404" y="825"/>
                      <a:pt x="444" y="834"/>
                      <a:pt x="485" y="834"/>
                    </a:cubicBezTo>
                    <a:cubicBezTo>
                      <a:pt x="533" y="834"/>
                      <a:pt x="583" y="822"/>
                      <a:pt x="629" y="796"/>
                    </a:cubicBezTo>
                    <a:cubicBezTo>
                      <a:pt x="690" y="771"/>
                      <a:pt x="814" y="734"/>
                      <a:pt x="851" y="734"/>
                    </a:cubicBezTo>
                    <a:cubicBezTo>
                      <a:pt x="900" y="722"/>
                      <a:pt x="1011" y="660"/>
                      <a:pt x="1085" y="648"/>
                    </a:cubicBezTo>
                    <a:cubicBezTo>
                      <a:pt x="1146" y="635"/>
                      <a:pt x="1122" y="562"/>
                      <a:pt x="1048" y="488"/>
                    </a:cubicBezTo>
                    <a:cubicBezTo>
                      <a:pt x="986" y="426"/>
                      <a:pt x="1060" y="401"/>
                      <a:pt x="1109" y="401"/>
                    </a:cubicBezTo>
                    <a:cubicBezTo>
                      <a:pt x="1159" y="401"/>
                      <a:pt x="1245" y="401"/>
                      <a:pt x="1245" y="377"/>
                    </a:cubicBezTo>
                    <a:cubicBezTo>
                      <a:pt x="1245" y="340"/>
                      <a:pt x="1072" y="266"/>
                      <a:pt x="974" y="192"/>
                    </a:cubicBezTo>
                    <a:cubicBezTo>
                      <a:pt x="888" y="118"/>
                      <a:pt x="937" y="106"/>
                      <a:pt x="924" y="44"/>
                    </a:cubicBezTo>
                    <a:cubicBezTo>
                      <a:pt x="924" y="11"/>
                      <a:pt x="915" y="0"/>
                      <a:pt x="8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44"/>
              <p:cNvSpPr/>
              <p:nvPr/>
            </p:nvSpPr>
            <p:spPr>
              <a:xfrm>
                <a:off x="4376000" y="4367675"/>
                <a:ext cx="29575" cy="11400"/>
              </a:xfrm>
              <a:custGeom>
                <a:rect b="b" l="l" r="r" t="t"/>
                <a:pathLst>
                  <a:path extrusionOk="0" h="456" w="1183">
                    <a:moveTo>
                      <a:pt x="178" y="0"/>
                    </a:moveTo>
                    <a:cubicBezTo>
                      <a:pt x="170" y="0"/>
                      <a:pt x="157" y="10"/>
                      <a:pt x="136" y="36"/>
                    </a:cubicBezTo>
                    <a:cubicBezTo>
                      <a:pt x="86" y="97"/>
                      <a:pt x="0" y="196"/>
                      <a:pt x="74" y="208"/>
                    </a:cubicBezTo>
                    <a:cubicBezTo>
                      <a:pt x="148" y="208"/>
                      <a:pt x="136" y="208"/>
                      <a:pt x="197" y="257"/>
                    </a:cubicBezTo>
                    <a:cubicBezTo>
                      <a:pt x="246" y="319"/>
                      <a:pt x="246" y="319"/>
                      <a:pt x="333" y="331"/>
                    </a:cubicBezTo>
                    <a:cubicBezTo>
                      <a:pt x="419" y="381"/>
                      <a:pt x="518" y="418"/>
                      <a:pt x="616" y="442"/>
                    </a:cubicBezTo>
                    <a:cubicBezTo>
                      <a:pt x="663" y="452"/>
                      <a:pt x="712" y="456"/>
                      <a:pt x="761" y="456"/>
                    </a:cubicBezTo>
                    <a:cubicBezTo>
                      <a:pt x="841" y="456"/>
                      <a:pt x="922" y="445"/>
                      <a:pt x="998" y="430"/>
                    </a:cubicBezTo>
                    <a:cubicBezTo>
                      <a:pt x="1097" y="405"/>
                      <a:pt x="1183" y="307"/>
                      <a:pt x="1171" y="270"/>
                    </a:cubicBezTo>
                    <a:cubicBezTo>
                      <a:pt x="1165" y="261"/>
                      <a:pt x="1161" y="258"/>
                      <a:pt x="1157" y="258"/>
                    </a:cubicBezTo>
                    <a:cubicBezTo>
                      <a:pt x="1144" y="258"/>
                      <a:pt x="1138" y="297"/>
                      <a:pt x="1109" y="307"/>
                    </a:cubicBezTo>
                    <a:cubicBezTo>
                      <a:pt x="1072" y="307"/>
                      <a:pt x="1047" y="257"/>
                      <a:pt x="1023" y="245"/>
                    </a:cubicBezTo>
                    <a:cubicBezTo>
                      <a:pt x="949" y="208"/>
                      <a:pt x="875" y="183"/>
                      <a:pt x="801" y="171"/>
                    </a:cubicBezTo>
                    <a:cubicBezTo>
                      <a:pt x="782" y="171"/>
                      <a:pt x="757" y="192"/>
                      <a:pt x="725" y="192"/>
                    </a:cubicBezTo>
                    <a:cubicBezTo>
                      <a:pt x="714" y="192"/>
                      <a:pt x="702" y="190"/>
                      <a:pt x="690" y="183"/>
                    </a:cubicBezTo>
                    <a:cubicBezTo>
                      <a:pt x="641" y="147"/>
                      <a:pt x="653" y="110"/>
                      <a:pt x="604" y="110"/>
                    </a:cubicBezTo>
                    <a:cubicBezTo>
                      <a:pt x="551" y="101"/>
                      <a:pt x="499" y="92"/>
                      <a:pt x="451" y="92"/>
                    </a:cubicBezTo>
                    <a:cubicBezTo>
                      <a:pt x="431" y="92"/>
                      <a:pt x="412" y="94"/>
                      <a:pt x="394" y="97"/>
                    </a:cubicBezTo>
                    <a:cubicBezTo>
                      <a:pt x="345" y="110"/>
                      <a:pt x="296" y="122"/>
                      <a:pt x="246" y="122"/>
                    </a:cubicBezTo>
                    <a:cubicBezTo>
                      <a:pt x="197" y="122"/>
                      <a:pt x="234" y="60"/>
                      <a:pt x="209" y="48"/>
                    </a:cubicBezTo>
                    <a:cubicBezTo>
                      <a:pt x="194" y="32"/>
                      <a:pt x="193"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44"/>
              <p:cNvSpPr/>
              <p:nvPr/>
            </p:nvSpPr>
            <p:spPr>
              <a:xfrm>
                <a:off x="4339650" y="4390975"/>
                <a:ext cx="24350" cy="9650"/>
              </a:xfrm>
              <a:custGeom>
                <a:rect b="b" l="l" r="r" t="t"/>
                <a:pathLst>
                  <a:path extrusionOk="0" h="386" w="974">
                    <a:moveTo>
                      <a:pt x="483" y="1"/>
                    </a:moveTo>
                    <a:cubicBezTo>
                      <a:pt x="474" y="1"/>
                      <a:pt x="465" y="1"/>
                      <a:pt x="456" y="3"/>
                    </a:cubicBezTo>
                    <a:cubicBezTo>
                      <a:pt x="370" y="15"/>
                      <a:pt x="296" y="52"/>
                      <a:pt x="234" y="102"/>
                    </a:cubicBezTo>
                    <a:cubicBezTo>
                      <a:pt x="210" y="126"/>
                      <a:pt x="185" y="200"/>
                      <a:pt x="99" y="200"/>
                    </a:cubicBezTo>
                    <a:cubicBezTo>
                      <a:pt x="0" y="213"/>
                      <a:pt x="0" y="286"/>
                      <a:pt x="86" y="286"/>
                    </a:cubicBezTo>
                    <a:cubicBezTo>
                      <a:pt x="127" y="286"/>
                      <a:pt x="179" y="270"/>
                      <a:pt x="239" y="270"/>
                    </a:cubicBezTo>
                    <a:cubicBezTo>
                      <a:pt x="268" y="270"/>
                      <a:pt x="300" y="274"/>
                      <a:pt x="333" y="286"/>
                    </a:cubicBezTo>
                    <a:cubicBezTo>
                      <a:pt x="481" y="348"/>
                      <a:pt x="641" y="373"/>
                      <a:pt x="789" y="385"/>
                    </a:cubicBezTo>
                    <a:cubicBezTo>
                      <a:pt x="900" y="360"/>
                      <a:pt x="973" y="311"/>
                      <a:pt x="875" y="225"/>
                    </a:cubicBezTo>
                    <a:cubicBezTo>
                      <a:pt x="772" y="145"/>
                      <a:pt x="605" y="1"/>
                      <a:pt x="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44"/>
              <p:cNvSpPr/>
              <p:nvPr/>
            </p:nvSpPr>
            <p:spPr>
              <a:xfrm>
                <a:off x="4340900" y="4385450"/>
                <a:ext cx="7700" cy="5025"/>
              </a:xfrm>
              <a:custGeom>
                <a:rect b="b" l="l" r="r" t="t"/>
                <a:pathLst>
                  <a:path extrusionOk="0" h="201" w="308">
                    <a:moveTo>
                      <a:pt x="104" y="0"/>
                    </a:moveTo>
                    <a:cubicBezTo>
                      <a:pt x="56" y="0"/>
                      <a:pt x="35" y="42"/>
                      <a:pt x="24" y="64"/>
                    </a:cubicBezTo>
                    <a:cubicBezTo>
                      <a:pt x="1" y="87"/>
                      <a:pt x="11" y="200"/>
                      <a:pt x="86" y="200"/>
                    </a:cubicBezTo>
                    <a:cubicBezTo>
                      <a:pt x="90" y="200"/>
                      <a:pt x="94" y="200"/>
                      <a:pt x="98" y="199"/>
                    </a:cubicBezTo>
                    <a:cubicBezTo>
                      <a:pt x="172" y="187"/>
                      <a:pt x="233" y="150"/>
                      <a:pt x="270" y="101"/>
                    </a:cubicBezTo>
                    <a:cubicBezTo>
                      <a:pt x="307" y="64"/>
                      <a:pt x="184" y="15"/>
                      <a:pt x="123" y="2"/>
                    </a:cubicBezTo>
                    <a:cubicBezTo>
                      <a:pt x="116" y="1"/>
                      <a:pt x="110" y="0"/>
                      <a:pt x="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44"/>
              <p:cNvSpPr/>
              <p:nvPr/>
            </p:nvSpPr>
            <p:spPr>
              <a:xfrm>
                <a:off x="4313800" y="4365375"/>
                <a:ext cx="3675" cy="5850"/>
              </a:xfrm>
              <a:custGeom>
                <a:rect b="b" l="l" r="r" t="t"/>
                <a:pathLst>
                  <a:path extrusionOk="0" h="234" w="147">
                    <a:moveTo>
                      <a:pt x="64" y="0"/>
                    </a:moveTo>
                    <a:cubicBezTo>
                      <a:pt x="38" y="0"/>
                      <a:pt x="0" y="81"/>
                      <a:pt x="11" y="103"/>
                    </a:cubicBezTo>
                    <a:cubicBezTo>
                      <a:pt x="36" y="140"/>
                      <a:pt x="48" y="177"/>
                      <a:pt x="24" y="214"/>
                    </a:cubicBezTo>
                    <a:cubicBezTo>
                      <a:pt x="21" y="228"/>
                      <a:pt x="23" y="234"/>
                      <a:pt x="29" y="234"/>
                    </a:cubicBezTo>
                    <a:cubicBezTo>
                      <a:pt x="47" y="234"/>
                      <a:pt x="103" y="166"/>
                      <a:pt x="122" y="128"/>
                    </a:cubicBezTo>
                    <a:cubicBezTo>
                      <a:pt x="147" y="78"/>
                      <a:pt x="122" y="29"/>
                      <a:pt x="73" y="4"/>
                    </a:cubicBezTo>
                    <a:cubicBezTo>
                      <a:pt x="70" y="2"/>
                      <a:pt x="67" y="0"/>
                      <a:pt x="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44"/>
              <p:cNvSpPr/>
              <p:nvPr/>
            </p:nvSpPr>
            <p:spPr>
              <a:xfrm>
                <a:off x="4313225" y="4386350"/>
                <a:ext cx="4850" cy="4525"/>
              </a:xfrm>
              <a:custGeom>
                <a:rect b="b" l="l" r="r" t="t"/>
                <a:pathLst>
                  <a:path extrusionOk="0" h="181" w="194">
                    <a:moveTo>
                      <a:pt x="41" y="1"/>
                    </a:moveTo>
                    <a:cubicBezTo>
                      <a:pt x="38" y="1"/>
                      <a:pt x="36" y="2"/>
                      <a:pt x="34" y="3"/>
                    </a:cubicBezTo>
                    <a:cubicBezTo>
                      <a:pt x="1" y="26"/>
                      <a:pt x="140" y="181"/>
                      <a:pt x="175" y="181"/>
                    </a:cubicBezTo>
                    <a:cubicBezTo>
                      <a:pt x="179" y="181"/>
                      <a:pt x="181" y="179"/>
                      <a:pt x="182" y="176"/>
                    </a:cubicBezTo>
                    <a:cubicBezTo>
                      <a:pt x="194" y="141"/>
                      <a:pt x="78"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44"/>
              <p:cNvSpPr/>
              <p:nvPr/>
            </p:nvSpPr>
            <p:spPr>
              <a:xfrm>
                <a:off x="4391175" y="4350500"/>
                <a:ext cx="5650" cy="1850"/>
              </a:xfrm>
              <a:custGeom>
                <a:rect b="b" l="l" r="r" t="t"/>
                <a:pathLst>
                  <a:path extrusionOk="0" h="74" w="226">
                    <a:moveTo>
                      <a:pt x="166" y="1"/>
                    </a:moveTo>
                    <a:cubicBezTo>
                      <a:pt x="101" y="1"/>
                      <a:pt x="1" y="40"/>
                      <a:pt x="9" y="57"/>
                    </a:cubicBezTo>
                    <a:cubicBezTo>
                      <a:pt x="9" y="67"/>
                      <a:pt x="47" y="73"/>
                      <a:pt x="91" y="73"/>
                    </a:cubicBezTo>
                    <a:cubicBezTo>
                      <a:pt x="153" y="73"/>
                      <a:pt x="226" y="61"/>
                      <a:pt x="219" y="33"/>
                    </a:cubicBezTo>
                    <a:cubicBezTo>
                      <a:pt x="219" y="9"/>
                      <a:pt x="19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44"/>
              <p:cNvSpPr/>
              <p:nvPr/>
            </p:nvSpPr>
            <p:spPr>
              <a:xfrm>
                <a:off x="4322400" y="4358825"/>
                <a:ext cx="49925" cy="21475"/>
              </a:xfrm>
              <a:custGeom>
                <a:rect b="b" l="l" r="r" t="t"/>
                <a:pathLst>
                  <a:path extrusionOk="0" h="859" w="1997">
                    <a:moveTo>
                      <a:pt x="1084" y="1"/>
                    </a:moveTo>
                    <a:cubicBezTo>
                      <a:pt x="1076" y="1"/>
                      <a:pt x="1092" y="34"/>
                      <a:pt x="1084" y="57"/>
                    </a:cubicBezTo>
                    <a:cubicBezTo>
                      <a:pt x="1072" y="94"/>
                      <a:pt x="998" y="82"/>
                      <a:pt x="961" y="143"/>
                    </a:cubicBezTo>
                    <a:cubicBezTo>
                      <a:pt x="937" y="205"/>
                      <a:pt x="961" y="291"/>
                      <a:pt x="937" y="316"/>
                    </a:cubicBezTo>
                    <a:cubicBezTo>
                      <a:pt x="933" y="318"/>
                      <a:pt x="929" y="319"/>
                      <a:pt x="924" y="319"/>
                    </a:cubicBezTo>
                    <a:cubicBezTo>
                      <a:pt x="885" y="319"/>
                      <a:pt x="820" y="228"/>
                      <a:pt x="764" y="217"/>
                    </a:cubicBezTo>
                    <a:cubicBezTo>
                      <a:pt x="690" y="205"/>
                      <a:pt x="702" y="143"/>
                      <a:pt x="592" y="94"/>
                    </a:cubicBezTo>
                    <a:cubicBezTo>
                      <a:pt x="490" y="60"/>
                      <a:pt x="482" y="6"/>
                      <a:pt x="443" y="6"/>
                    </a:cubicBezTo>
                    <a:cubicBezTo>
                      <a:pt x="440" y="6"/>
                      <a:pt x="436" y="7"/>
                      <a:pt x="431" y="8"/>
                    </a:cubicBezTo>
                    <a:cubicBezTo>
                      <a:pt x="394" y="20"/>
                      <a:pt x="296" y="69"/>
                      <a:pt x="222" y="94"/>
                    </a:cubicBezTo>
                    <a:cubicBezTo>
                      <a:pt x="136" y="119"/>
                      <a:pt x="148" y="131"/>
                      <a:pt x="148" y="192"/>
                    </a:cubicBezTo>
                    <a:cubicBezTo>
                      <a:pt x="148" y="242"/>
                      <a:pt x="123" y="229"/>
                      <a:pt x="62" y="254"/>
                    </a:cubicBezTo>
                    <a:cubicBezTo>
                      <a:pt x="12" y="279"/>
                      <a:pt x="25" y="279"/>
                      <a:pt x="62" y="328"/>
                    </a:cubicBezTo>
                    <a:cubicBezTo>
                      <a:pt x="99" y="377"/>
                      <a:pt x="62" y="464"/>
                      <a:pt x="25" y="513"/>
                    </a:cubicBezTo>
                    <a:cubicBezTo>
                      <a:pt x="0" y="562"/>
                      <a:pt x="148" y="648"/>
                      <a:pt x="185" y="685"/>
                    </a:cubicBezTo>
                    <a:cubicBezTo>
                      <a:pt x="296" y="759"/>
                      <a:pt x="431" y="821"/>
                      <a:pt x="567" y="858"/>
                    </a:cubicBezTo>
                    <a:cubicBezTo>
                      <a:pt x="571" y="858"/>
                      <a:pt x="575" y="859"/>
                      <a:pt x="578" y="859"/>
                    </a:cubicBezTo>
                    <a:cubicBezTo>
                      <a:pt x="651" y="859"/>
                      <a:pt x="630" y="746"/>
                      <a:pt x="653" y="722"/>
                    </a:cubicBezTo>
                    <a:cubicBezTo>
                      <a:pt x="661" y="717"/>
                      <a:pt x="668" y="714"/>
                      <a:pt x="673" y="714"/>
                    </a:cubicBezTo>
                    <a:cubicBezTo>
                      <a:pt x="691" y="714"/>
                      <a:pt x="693" y="745"/>
                      <a:pt x="702" y="784"/>
                    </a:cubicBezTo>
                    <a:cubicBezTo>
                      <a:pt x="708" y="795"/>
                      <a:pt x="719" y="799"/>
                      <a:pt x="733" y="799"/>
                    </a:cubicBezTo>
                    <a:cubicBezTo>
                      <a:pt x="783" y="799"/>
                      <a:pt x="879" y="744"/>
                      <a:pt x="937" y="735"/>
                    </a:cubicBezTo>
                    <a:cubicBezTo>
                      <a:pt x="1010" y="710"/>
                      <a:pt x="1097" y="685"/>
                      <a:pt x="1183" y="685"/>
                    </a:cubicBezTo>
                    <a:cubicBezTo>
                      <a:pt x="1257" y="685"/>
                      <a:pt x="1245" y="747"/>
                      <a:pt x="1282" y="759"/>
                    </a:cubicBezTo>
                    <a:cubicBezTo>
                      <a:pt x="1298" y="768"/>
                      <a:pt x="1314" y="771"/>
                      <a:pt x="1330" y="771"/>
                    </a:cubicBezTo>
                    <a:cubicBezTo>
                      <a:pt x="1386" y="771"/>
                      <a:pt x="1442" y="732"/>
                      <a:pt x="1528" y="722"/>
                    </a:cubicBezTo>
                    <a:cubicBezTo>
                      <a:pt x="1627" y="722"/>
                      <a:pt x="1565" y="710"/>
                      <a:pt x="1565" y="661"/>
                    </a:cubicBezTo>
                    <a:cubicBezTo>
                      <a:pt x="1565" y="645"/>
                      <a:pt x="1585" y="640"/>
                      <a:pt x="1616" y="640"/>
                    </a:cubicBezTo>
                    <a:cubicBezTo>
                      <a:pt x="1658" y="640"/>
                      <a:pt x="1718" y="648"/>
                      <a:pt x="1774" y="648"/>
                    </a:cubicBezTo>
                    <a:cubicBezTo>
                      <a:pt x="1885" y="648"/>
                      <a:pt x="1824" y="599"/>
                      <a:pt x="1861" y="550"/>
                    </a:cubicBezTo>
                    <a:cubicBezTo>
                      <a:pt x="1898" y="513"/>
                      <a:pt x="1898" y="501"/>
                      <a:pt x="1861" y="501"/>
                    </a:cubicBezTo>
                    <a:cubicBezTo>
                      <a:pt x="1836" y="488"/>
                      <a:pt x="1861" y="451"/>
                      <a:pt x="1910" y="439"/>
                    </a:cubicBezTo>
                    <a:cubicBezTo>
                      <a:pt x="1959" y="427"/>
                      <a:pt x="1947" y="377"/>
                      <a:pt x="1972" y="365"/>
                    </a:cubicBezTo>
                    <a:cubicBezTo>
                      <a:pt x="1996" y="353"/>
                      <a:pt x="1713" y="242"/>
                      <a:pt x="1614" y="205"/>
                    </a:cubicBezTo>
                    <a:cubicBezTo>
                      <a:pt x="1597" y="200"/>
                      <a:pt x="1583" y="199"/>
                      <a:pt x="1572" y="199"/>
                    </a:cubicBezTo>
                    <a:cubicBezTo>
                      <a:pt x="1536" y="199"/>
                      <a:pt x="1527" y="217"/>
                      <a:pt x="1501" y="217"/>
                    </a:cubicBezTo>
                    <a:cubicBezTo>
                      <a:pt x="1489" y="217"/>
                      <a:pt x="1475" y="214"/>
                      <a:pt x="1454" y="205"/>
                    </a:cubicBezTo>
                    <a:cubicBezTo>
                      <a:pt x="1343" y="168"/>
                      <a:pt x="1232" y="106"/>
                      <a:pt x="1134" y="45"/>
                    </a:cubicBezTo>
                    <a:cubicBezTo>
                      <a:pt x="1102" y="12"/>
                      <a:pt x="1088" y="1"/>
                      <a:pt x="10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44"/>
              <p:cNvSpPr/>
              <p:nvPr/>
            </p:nvSpPr>
            <p:spPr>
              <a:xfrm>
                <a:off x="4506900" y="4442125"/>
                <a:ext cx="10075" cy="5200"/>
              </a:xfrm>
              <a:custGeom>
                <a:rect b="b" l="l" r="r" t="t"/>
                <a:pathLst>
                  <a:path extrusionOk="0" h="208" w="403">
                    <a:moveTo>
                      <a:pt x="100" y="1"/>
                    </a:moveTo>
                    <a:cubicBezTo>
                      <a:pt x="40" y="1"/>
                      <a:pt x="47" y="45"/>
                      <a:pt x="25" y="89"/>
                    </a:cubicBezTo>
                    <a:cubicBezTo>
                      <a:pt x="1" y="138"/>
                      <a:pt x="75" y="138"/>
                      <a:pt x="136" y="187"/>
                    </a:cubicBezTo>
                    <a:cubicBezTo>
                      <a:pt x="157" y="203"/>
                      <a:pt x="181" y="208"/>
                      <a:pt x="206" y="208"/>
                    </a:cubicBezTo>
                    <a:cubicBezTo>
                      <a:pt x="240" y="208"/>
                      <a:pt x="279" y="200"/>
                      <a:pt x="321" y="200"/>
                    </a:cubicBezTo>
                    <a:cubicBezTo>
                      <a:pt x="327" y="200"/>
                      <a:pt x="332" y="201"/>
                      <a:pt x="336" y="201"/>
                    </a:cubicBezTo>
                    <a:cubicBezTo>
                      <a:pt x="403" y="201"/>
                      <a:pt x="370" y="123"/>
                      <a:pt x="370" y="89"/>
                    </a:cubicBezTo>
                    <a:cubicBezTo>
                      <a:pt x="383" y="39"/>
                      <a:pt x="222" y="15"/>
                      <a:pt x="124" y="2"/>
                    </a:cubicBezTo>
                    <a:cubicBezTo>
                      <a:pt x="115" y="1"/>
                      <a:pt x="10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44"/>
              <p:cNvSpPr/>
              <p:nvPr/>
            </p:nvSpPr>
            <p:spPr>
              <a:xfrm>
                <a:off x="4571600" y="4422125"/>
                <a:ext cx="24275" cy="9350"/>
              </a:xfrm>
              <a:custGeom>
                <a:rect b="b" l="l" r="r" t="t"/>
                <a:pathLst>
                  <a:path extrusionOk="0" h="374" w="971">
                    <a:moveTo>
                      <a:pt x="515" y="0"/>
                    </a:moveTo>
                    <a:cubicBezTo>
                      <a:pt x="343" y="0"/>
                      <a:pt x="177" y="73"/>
                      <a:pt x="74" y="199"/>
                    </a:cubicBezTo>
                    <a:cubicBezTo>
                      <a:pt x="0" y="322"/>
                      <a:pt x="37" y="359"/>
                      <a:pt x="148" y="371"/>
                    </a:cubicBezTo>
                    <a:cubicBezTo>
                      <a:pt x="160" y="373"/>
                      <a:pt x="172" y="373"/>
                      <a:pt x="182" y="373"/>
                    </a:cubicBezTo>
                    <a:cubicBezTo>
                      <a:pt x="266" y="373"/>
                      <a:pt x="297" y="334"/>
                      <a:pt x="407" y="334"/>
                    </a:cubicBezTo>
                    <a:cubicBezTo>
                      <a:pt x="438" y="336"/>
                      <a:pt x="468" y="336"/>
                      <a:pt x="496" y="336"/>
                    </a:cubicBezTo>
                    <a:cubicBezTo>
                      <a:pt x="971" y="336"/>
                      <a:pt x="949" y="149"/>
                      <a:pt x="949" y="149"/>
                    </a:cubicBezTo>
                    <a:cubicBezTo>
                      <a:pt x="813" y="88"/>
                      <a:pt x="690" y="39"/>
                      <a:pt x="555" y="2"/>
                    </a:cubicBezTo>
                    <a:cubicBezTo>
                      <a:pt x="541" y="1"/>
                      <a:pt x="528"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44"/>
              <p:cNvSpPr/>
              <p:nvPr/>
            </p:nvSpPr>
            <p:spPr>
              <a:xfrm>
                <a:off x="4482575" y="4565050"/>
                <a:ext cx="6725" cy="4675"/>
              </a:xfrm>
              <a:custGeom>
                <a:rect b="b" l="l" r="r" t="t"/>
                <a:pathLst>
                  <a:path extrusionOk="0" h="187" w="269">
                    <a:moveTo>
                      <a:pt x="167" y="1"/>
                    </a:moveTo>
                    <a:cubicBezTo>
                      <a:pt x="165" y="1"/>
                      <a:pt x="163" y="1"/>
                      <a:pt x="160" y="2"/>
                    </a:cubicBezTo>
                    <a:cubicBezTo>
                      <a:pt x="123" y="14"/>
                      <a:pt x="13" y="2"/>
                      <a:pt x="13" y="76"/>
                    </a:cubicBezTo>
                    <a:cubicBezTo>
                      <a:pt x="0" y="113"/>
                      <a:pt x="0" y="150"/>
                      <a:pt x="13" y="186"/>
                    </a:cubicBezTo>
                    <a:cubicBezTo>
                      <a:pt x="74" y="137"/>
                      <a:pt x="148" y="113"/>
                      <a:pt x="222" y="100"/>
                    </a:cubicBezTo>
                    <a:cubicBezTo>
                      <a:pt x="268" y="89"/>
                      <a:pt x="206" y="1"/>
                      <a:pt x="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44"/>
              <p:cNvSpPr/>
              <p:nvPr/>
            </p:nvSpPr>
            <p:spPr>
              <a:xfrm>
                <a:off x="4481475" y="4569700"/>
                <a:ext cx="1125" cy="725"/>
              </a:xfrm>
              <a:custGeom>
                <a:rect b="b" l="l" r="r" t="t"/>
                <a:pathLst>
                  <a:path extrusionOk="0" h="29" w="45">
                    <a:moveTo>
                      <a:pt x="44" y="0"/>
                    </a:moveTo>
                    <a:cubicBezTo>
                      <a:pt x="14" y="10"/>
                      <a:pt x="1" y="28"/>
                      <a:pt x="3" y="28"/>
                    </a:cubicBezTo>
                    <a:cubicBezTo>
                      <a:pt x="3" y="28"/>
                      <a:pt x="5" y="27"/>
                      <a:pt x="7" y="25"/>
                    </a:cubicBezTo>
                    <a:cubicBezTo>
                      <a:pt x="32" y="25"/>
                      <a:pt x="44" y="13"/>
                      <a:pt x="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44"/>
              <p:cNvSpPr/>
              <p:nvPr/>
            </p:nvSpPr>
            <p:spPr>
              <a:xfrm>
                <a:off x="4323625" y="4604825"/>
                <a:ext cx="4950" cy="4025"/>
              </a:xfrm>
              <a:custGeom>
                <a:rect b="b" l="l" r="r" t="t"/>
                <a:pathLst>
                  <a:path extrusionOk="0" h="161" w="198">
                    <a:moveTo>
                      <a:pt x="148" y="0"/>
                    </a:moveTo>
                    <a:cubicBezTo>
                      <a:pt x="111" y="0"/>
                      <a:pt x="74" y="0"/>
                      <a:pt x="37" y="62"/>
                    </a:cubicBezTo>
                    <a:cubicBezTo>
                      <a:pt x="0" y="123"/>
                      <a:pt x="62" y="160"/>
                      <a:pt x="124" y="160"/>
                    </a:cubicBezTo>
                    <a:cubicBezTo>
                      <a:pt x="161" y="160"/>
                      <a:pt x="198" y="0"/>
                      <a:pt x="1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44"/>
              <p:cNvSpPr/>
              <p:nvPr/>
            </p:nvSpPr>
            <p:spPr>
              <a:xfrm>
                <a:off x="4431425" y="4647300"/>
                <a:ext cx="5875" cy="5800"/>
              </a:xfrm>
              <a:custGeom>
                <a:rect b="b" l="l" r="r" t="t"/>
                <a:pathLst>
                  <a:path extrusionOk="0" h="232" w="235">
                    <a:moveTo>
                      <a:pt x="215" y="0"/>
                    </a:moveTo>
                    <a:cubicBezTo>
                      <a:pt x="213" y="0"/>
                      <a:pt x="212" y="1"/>
                      <a:pt x="210" y="1"/>
                    </a:cubicBezTo>
                    <a:cubicBezTo>
                      <a:pt x="173" y="26"/>
                      <a:pt x="124" y="75"/>
                      <a:pt x="99" y="88"/>
                    </a:cubicBezTo>
                    <a:cubicBezTo>
                      <a:pt x="89" y="88"/>
                      <a:pt x="1" y="232"/>
                      <a:pt x="14" y="232"/>
                    </a:cubicBezTo>
                    <a:cubicBezTo>
                      <a:pt x="16" y="232"/>
                      <a:pt x="20" y="229"/>
                      <a:pt x="26" y="223"/>
                    </a:cubicBezTo>
                    <a:cubicBezTo>
                      <a:pt x="87" y="186"/>
                      <a:pt x="124" y="149"/>
                      <a:pt x="186" y="112"/>
                    </a:cubicBezTo>
                    <a:cubicBezTo>
                      <a:pt x="232" y="78"/>
                      <a:pt x="235" y="0"/>
                      <a:pt x="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44"/>
              <p:cNvSpPr/>
              <p:nvPr/>
            </p:nvSpPr>
            <p:spPr>
              <a:xfrm>
                <a:off x="4426775" y="4657375"/>
                <a:ext cx="2125" cy="1725"/>
              </a:xfrm>
              <a:custGeom>
                <a:rect b="b" l="l" r="r" t="t"/>
                <a:pathLst>
                  <a:path extrusionOk="0" h="69" w="85">
                    <a:moveTo>
                      <a:pt x="72" y="0"/>
                    </a:moveTo>
                    <a:cubicBezTo>
                      <a:pt x="70" y="0"/>
                      <a:pt x="67" y="2"/>
                      <a:pt x="64" y="5"/>
                    </a:cubicBezTo>
                    <a:cubicBezTo>
                      <a:pt x="42" y="27"/>
                      <a:pt x="0" y="69"/>
                      <a:pt x="26" y="69"/>
                    </a:cubicBezTo>
                    <a:cubicBezTo>
                      <a:pt x="30" y="69"/>
                      <a:pt x="34" y="68"/>
                      <a:pt x="39" y="67"/>
                    </a:cubicBezTo>
                    <a:cubicBezTo>
                      <a:pt x="71" y="56"/>
                      <a:pt x="84" y="0"/>
                      <a:pt x="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44"/>
              <p:cNvSpPr/>
              <p:nvPr/>
            </p:nvSpPr>
            <p:spPr>
              <a:xfrm>
                <a:off x="4410500" y="4679350"/>
                <a:ext cx="3325" cy="1600"/>
              </a:xfrm>
              <a:custGeom>
                <a:rect b="b" l="l" r="r" t="t"/>
                <a:pathLst>
                  <a:path extrusionOk="0" h="64" w="133">
                    <a:moveTo>
                      <a:pt x="99" y="1"/>
                    </a:moveTo>
                    <a:cubicBezTo>
                      <a:pt x="62" y="1"/>
                      <a:pt x="0" y="63"/>
                      <a:pt x="25" y="63"/>
                    </a:cubicBezTo>
                    <a:cubicBezTo>
                      <a:pt x="28" y="63"/>
                      <a:pt x="31" y="64"/>
                      <a:pt x="34" y="64"/>
                    </a:cubicBezTo>
                    <a:cubicBezTo>
                      <a:pt x="72" y="64"/>
                      <a:pt x="133"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44"/>
              <p:cNvSpPr/>
              <p:nvPr/>
            </p:nvSpPr>
            <p:spPr>
              <a:xfrm>
                <a:off x="4396050" y="4687050"/>
                <a:ext cx="7575" cy="4475"/>
              </a:xfrm>
              <a:custGeom>
                <a:rect b="b" l="l" r="r" t="t"/>
                <a:pathLst>
                  <a:path extrusionOk="0" h="179" w="303">
                    <a:moveTo>
                      <a:pt x="251" y="0"/>
                    </a:moveTo>
                    <a:cubicBezTo>
                      <a:pt x="192" y="0"/>
                      <a:pt x="0" y="138"/>
                      <a:pt x="36" y="173"/>
                    </a:cubicBezTo>
                    <a:cubicBezTo>
                      <a:pt x="39" y="177"/>
                      <a:pt x="44" y="178"/>
                      <a:pt x="49" y="178"/>
                    </a:cubicBezTo>
                    <a:cubicBezTo>
                      <a:pt x="111" y="178"/>
                      <a:pt x="303" y="12"/>
                      <a:pt x="258" y="1"/>
                    </a:cubicBezTo>
                    <a:cubicBezTo>
                      <a:pt x="256" y="0"/>
                      <a:pt x="253" y="0"/>
                      <a:pt x="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44"/>
              <p:cNvSpPr/>
              <p:nvPr/>
            </p:nvSpPr>
            <p:spPr>
              <a:xfrm>
                <a:off x="4387475" y="4693175"/>
                <a:ext cx="5875" cy="3650"/>
              </a:xfrm>
              <a:custGeom>
                <a:rect b="b" l="l" r="r" t="t"/>
                <a:pathLst>
                  <a:path extrusionOk="0" h="146" w="235">
                    <a:moveTo>
                      <a:pt x="214" y="1"/>
                    </a:moveTo>
                    <a:cubicBezTo>
                      <a:pt x="212" y="1"/>
                      <a:pt x="210" y="1"/>
                      <a:pt x="206" y="2"/>
                    </a:cubicBezTo>
                    <a:cubicBezTo>
                      <a:pt x="194" y="2"/>
                      <a:pt x="157" y="39"/>
                      <a:pt x="145" y="39"/>
                    </a:cubicBezTo>
                    <a:cubicBezTo>
                      <a:pt x="108" y="39"/>
                      <a:pt x="83" y="52"/>
                      <a:pt x="46" y="52"/>
                    </a:cubicBezTo>
                    <a:cubicBezTo>
                      <a:pt x="46" y="62"/>
                      <a:pt x="1" y="145"/>
                      <a:pt x="19" y="145"/>
                    </a:cubicBezTo>
                    <a:cubicBezTo>
                      <a:pt x="22" y="145"/>
                      <a:pt x="27" y="143"/>
                      <a:pt x="34" y="138"/>
                    </a:cubicBezTo>
                    <a:cubicBezTo>
                      <a:pt x="83" y="89"/>
                      <a:pt x="120" y="101"/>
                      <a:pt x="157" y="76"/>
                    </a:cubicBezTo>
                    <a:cubicBezTo>
                      <a:pt x="191" y="54"/>
                      <a:pt x="235" y="1"/>
                      <a:pt x="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44"/>
              <p:cNvSpPr/>
              <p:nvPr/>
            </p:nvSpPr>
            <p:spPr>
              <a:xfrm>
                <a:off x="4380175" y="4696600"/>
                <a:ext cx="6125" cy="5850"/>
              </a:xfrm>
              <a:custGeom>
                <a:rect b="b" l="l" r="r" t="t"/>
                <a:pathLst>
                  <a:path extrusionOk="0" h="234" w="245">
                    <a:moveTo>
                      <a:pt x="218" y="0"/>
                    </a:moveTo>
                    <a:cubicBezTo>
                      <a:pt x="217" y="0"/>
                      <a:pt x="216" y="1"/>
                      <a:pt x="215" y="1"/>
                    </a:cubicBezTo>
                    <a:cubicBezTo>
                      <a:pt x="178" y="1"/>
                      <a:pt x="42" y="210"/>
                      <a:pt x="18" y="210"/>
                    </a:cubicBezTo>
                    <a:cubicBezTo>
                      <a:pt x="1" y="219"/>
                      <a:pt x="13" y="233"/>
                      <a:pt x="35" y="233"/>
                    </a:cubicBezTo>
                    <a:cubicBezTo>
                      <a:pt x="44" y="233"/>
                      <a:pt x="56" y="230"/>
                      <a:pt x="67" y="223"/>
                    </a:cubicBezTo>
                    <a:cubicBezTo>
                      <a:pt x="115" y="199"/>
                      <a:pt x="244" y="0"/>
                      <a:pt x="2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44"/>
              <p:cNvSpPr/>
              <p:nvPr/>
            </p:nvSpPr>
            <p:spPr>
              <a:xfrm>
                <a:off x="4379400" y="4707025"/>
                <a:ext cx="1525" cy="1050"/>
              </a:xfrm>
              <a:custGeom>
                <a:rect b="b" l="l" r="r" t="t"/>
                <a:pathLst>
                  <a:path extrusionOk="0" h="42" w="61">
                    <a:moveTo>
                      <a:pt x="44" y="1"/>
                    </a:moveTo>
                    <a:cubicBezTo>
                      <a:pt x="42" y="1"/>
                      <a:pt x="39" y="1"/>
                      <a:pt x="37" y="3"/>
                    </a:cubicBezTo>
                    <a:cubicBezTo>
                      <a:pt x="4" y="3"/>
                      <a:pt x="0" y="42"/>
                      <a:pt x="26" y="42"/>
                    </a:cubicBezTo>
                    <a:cubicBezTo>
                      <a:pt x="29" y="42"/>
                      <a:pt x="32" y="41"/>
                      <a:pt x="37" y="40"/>
                    </a:cubicBezTo>
                    <a:cubicBezTo>
                      <a:pt x="58" y="40"/>
                      <a:pt x="61"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44"/>
              <p:cNvSpPr/>
              <p:nvPr/>
            </p:nvSpPr>
            <p:spPr>
              <a:xfrm>
                <a:off x="4372775" y="4702050"/>
                <a:ext cx="5000" cy="5250"/>
              </a:xfrm>
              <a:custGeom>
                <a:rect b="b" l="l" r="r" t="t"/>
                <a:pathLst>
                  <a:path extrusionOk="0" h="210" w="200">
                    <a:moveTo>
                      <a:pt x="196" y="0"/>
                    </a:moveTo>
                    <a:cubicBezTo>
                      <a:pt x="195" y="0"/>
                      <a:pt x="194" y="2"/>
                      <a:pt x="191" y="5"/>
                    </a:cubicBezTo>
                    <a:cubicBezTo>
                      <a:pt x="141" y="42"/>
                      <a:pt x="117" y="42"/>
                      <a:pt x="80" y="79"/>
                    </a:cubicBezTo>
                    <a:cubicBezTo>
                      <a:pt x="59" y="121"/>
                      <a:pt x="1" y="209"/>
                      <a:pt x="9" y="209"/>
                    </a:cubicBezTo>
                    <a:cubicBezTo>
                      <a:pt x="10" y="209"/>
                      <a:pt x="13" y="207"/>
                      <a:pt x="18" y="202"/>
                    </a:cubicBezTo>
                    <a:cubicBezTo>
                      <a:pt x="52" y="168"/>
                      <a:pt x="199" y="0"/>
                      <a:pt x="1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44"/>
              <p:cNvSpPr/>
              <p:nvPr/>
            </p:nvSpPr>
            <p:spPr>
              <a:xfrm>
                <a:off x="4328850" y="4753275"/>
                <a:ext cx="2200" cy="3425"/>
              </a:xfrm>
              <a:custGeom>
                <a:rect b="b" l="l" r="r" t="t"/>
                <a:pathLst>
                  <a:path extrusionOk="0" h="137" w="88">
                    <a:moveTo>
                      <a:pt x="76" y="0"/>
                    </a:moveTo>
                    <a:cubicBezTo>
                      <a:pt x="76" y="0"/>
                      <a:pt x="75" y="1"/>
                      <a:pt x="75" y="1"/>
                    </a:cubicBezTo>
                    <a:cubicBezTo>
                      <a:pt x="50" y="1"/>
                      <a:pt x="1" y="137"/>
                      <a:pt x="50" y="137"/>
                    </a:cubicBezTo>
                    <a:cubicBezTo>
                      <a:pt x="86" y="137"/>
                      <a:pt x="87" y="0"/>
                      <a:pt x="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44"/>
              <p:cNvSpPr/>
              <p:nvPr/>
            </p:nvSpPr>
            <p:spPr>
              <a:xfrm>
                <a:off x="4338100" y="4693500"/>
                <a:ext cx="37000" cy="33700"/>
              </a:xfrm>
              <a:custGeom>
                <a:rect b="b" l="l" r="r" t="t"/>
                <a:pathLst>
                  <a:path extrusionOk="0" h="1348" w="1480">
                    <a:moveTo>
                      <a:pt x="507" y="1"/>
                    </a:moveTo>
                    <a:cubicBezTo>
                      <a:pt x="442" y="1"/>
                      <a:pt x="421" y="103"/>
                      <a:pt x="456" y="162"/>
                    </a:cubicBezTo>
                    <a:cubicBezTo>
                      <a:pt x="481" y="236"/>
                      <a:pt x="481" y="310"/>
                      <a:pt x="481" y="396"/>
                    </a:cubicBezTo>
                    <a:cubicBezTo>
                      <a:pt x="456" y="470"/>
                      <a:pt x="432" y="532"/>
                      <a:pt x="395" y="605"/>
                    </a:cubicBezTo>
                    <a:cubicBezTo>
                      <a:pt x="370" y="655"/>
                      <a:pt x="407" y="778"/>
                      <a:pt x="358" y="778"/>
                    </a:cubicBezTo>
                    <a:cubicBezTo>
                      <a:pt x="321" y="778"/>
                      <a:pt x="272" y="766"/>
                      <a:pt x="235" y="753"/>
                    </a:cubicBezTo>
                    <a:cubicBezTo>
                      <a:pt x="223" y="748"/>
                      <a:pt x="214" y="745"/>
                      <a:pt x="205" y="745"/>
                    </a:cubicBezTo>
                    <a:cubicBezTo>
                      <a:pt x="176" y="745"/>
                      <a:pt x="163" y="774"/>
                      <a:pt x="173" y="803"/>
                    </a:cubicBezTo>
                    <a:cubicBezTo>
                      <a:pt x="173" y="827"/>
                      <a:pt x="247" y="877"/>
                      <a:pt x="198" y="877"/>
                    </a:cubicBezTo>
                    <a:cubicBezTo>
                      <a:pt x="148" y="877"/>
                      <a:pt x="13" y="963"/>
                      <a:pt x="13" y="1024"/>
                    </a:cubicBezTo>
                    <a:cubicBezTo>
                      <a:pt x="0" y="1086"/>
                      <a:pt x="87" y="1148"/>
                      <a:pt x="87" y="1172"/>
                    </a:cubicBezTo>
                    <a:cubicBezTo>
                      <a:pt x="87" y="1209"/>
                      <a:pt x="62" y="1234"/>
                      <a:pt x="50" y="1283"/>
                    </a:cubicBezTo>
                    <a:cubicBezTo>
                      <a:pt x="41" y="1318"/>
                      <a:pt x="95" y="1347"/>
                      <a:pt x="136" y="1347"/>
                    </a:cubicBezTo>
                    <a:cubicBezTo>
                      <a:pt x="152" y="1347"/>
                      <a:pt x="166" y="1343"/>
                      <a:pt x="173" y="1332"/>
                    </a:cubicBezTo>
                    <a:cubicBezTo>
                      <a:pt x="198" y="1308"/>
                      <a:pt x="198" y="1258"/>
                      <a:pt x="222" y="1258"/>
                    </a:cubicBezTo>
                    <a:cubicBezTo>
                      <a:pt x="224" y="1257"/>
                      <a:pt x="227" y="1256"/>
                      <a:pt x="232" y="1256"/>
                    </a:cubicBezTo>
                    <a:cubicBezTo>
                      <a:pt x="248" y="1256"/>
                      <a:pt x="278" y="1267"/>
                      <a:pt x="296" y="1267"/>
                    </a:cubicBezTo>
                    <a:cubicBezTo>
                      <a:pt x="303" y="1267"/>
                      <a:pt x="309" y="1265"/>
                      <a:pt x="309" y="1258"/>
                    </a:cubicBezTo>
                    <a:cubicBezTo>
                      <a:pt x="309" y="1234"/>
                      <a:pt x="185" y="1111"/>
                      <a:pt x="173" y="1061"/>
                    </a:cubicBezTo>
                    <a:cubicBezTo>
                      <a:pt x="155" y="1025"/>
                      <a:pt x="190" y="1002"/>
                      <a:pt x="219" y="1002"/>
                    </a:cubicBezTo>
                    <a:cubicBezTo>
                      <a:pt x="230" y="1002"/>
                      <a:pt x="240" y="1005"/>
                      <a:pt x="247" y="1012"/>
                    </a:cubicBezTo>
                    <a:cubicBezTo>
                      <a:pt x="275" y="1031"/>
                      <a:pt x="267" y="1057"/>
                      <a:pt x="284" y="1057"/>
                    </a:cubicBezTo>
                    <a:cubicBezTo>
                      <a:pt x="290" y="1057"/>
                      <a:pt x="297" y="1055"/>
                      <a:pt x="309" y="1049"/>
                    </a:cubicBezTo>
                    <a:cubicBezTo>
                      <a:pt x="352" y="1027"/>
                      <a:pt x="433" y="958"/>
                      <a:pt x="485" y="958"/>
                    </a:cubicBezTo>
                    <a:cubicBezTo>
                      <a:pt x="493" y="958"/>
                      <a:pt x="500" y="960"/>
                      <a:pt x="506" y="963"/>
                    </a:cubicBezTo>
                    <a:cubicBezTo>
                      <a:pt x="552" y="986"/>
                      <a:pt x="786" y="1174"/>
                      <a:pt x="832" y="1174"/>
                    </a:cubicBezTo>
                    <a:cubicBezTo>
                      <a:pt x="835" y="1174"/>
                      <a:pt x="837" y="1174"/>
                      <a:pt x="838" y="1172"/>
                    </a:cubicBezTo>
                    <a:cubicBezTo>
                      <a:pt x="875" y="1148"/>
                      <a:pt x="925" y="852"/>
                      <a:pt x="1023" y="852"/>
                    </a:cubicBezTo>
                    <a:cubicBezTo>
                      <a:pt x="1048" y="855"/>
                      <a:pt x="1074" y="857"/>
                      <a:pt x="1099" y="857"/>
                    </a:cubicBezTo>
                    <a:cubicBezTo>
                      <a:pt x="1160" y="857"/>
                      <a:pt x="1221" y="848"/>
                      <a:pt x="1282" y="840"/>
                    </a:cubicBezTo>
                    <a:cubicBezTo>
                      <a:pt x="1307" y="827"/>
                      <a:pt x="1479" y="766"/>
                      <a:pt x="1417" y="766"/>
                    </a:cubicBezTo>
                    <a:cubicBezTo>
                      <a:pt x="1368" y="766"/>
                      <a:pt x="1307" y="741"/>
                      <a:pt x="1319" y="716"/>
                    </a:cubicBezTo>
                    <a:cubicBezTo>
                      <a:pt x="1331" y="679"/>
                      <a:pt x="1405" y="605"/>
                      <a:pt x="1368" y="605"/>
                    </a:cubicBezTo>
                    <a:cubicBezTo>
                      <a:pt x="1331" y="605"/>
                      <a:pt x="1294" y="605"/>
                      <a:pt x="1294" y="593"/>
                    </a:cubicBezTo>
                    <a:cubicBezTo>
                      <a:pt x="1294" y="568"/>
                      <a:pt x="1294" y="544"/>
                      <a:pt x="1307" y="532"/>
                    </a:cubicBezTo>
                    <a:cubicBezTo>
                      <a:pt x="1347" y="410"/>
                      <a:pt x="1350" y="374"/>
                      <a:pt x="1344" y="374"/>
                    </a:cubicBezTo>
                    <a:cubicBezTo>
                      <a:pt x="1341" y="374"/>
                      <a:pt x="1335" y="383"/>
                      <a:pt x="1331" y="396"/>
                    </a:cubicBezTo>
                    <a:cubicBezTo>
                      <a:pt x="1319" y="433"/>
                      <a:pt x="1282" y="519"/>
                      <a:pt x="1208" y="519"/>
                    </a:cubicBezTo>
                    <a:cubicBezTo>
                      <a:pt x="1134" y="519"/>
                      <a:pt x="1122" y="482"/>
                      <a:pt x="1072" y="458"/>
                    </a:cubicBezTo>
                    <a:cubicBezTo>
                      <a:pt x="1011" y="445"/>
                      <a:pt x="925" y="458"/>
                      <a:pt x="875" y="396"/>
                    </a:cubicBezTo>
                    <a:cubicBezTo>
                      <a:pt x="826" y="322"/>
                      <a:pt x="592" y="26"/>
                      <a:pt x="518" y="2"/>
                    </a:cubicBezTo>
                    <a:cubicBezTo>
                      <a:pt x="514" y="1"/>
                      <a:pt x="510" y="1"/>
                      <a:pt x="5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44"/>
              <p:cNvSpPr/>
              <p:nvPr/>
            </p:nvSpPr>
            <p:spPr>
              <a:xfrm>
                <a:off x="4284800" y="4727150"/>
                <a:ext cx="67175" cy="64150"/>
              </a:xfrm>
              <a:custGeom>
                <a:rect b="b" l="l" r="r" t="t"/>
                <a:pathLst>
                  <a:path extrusionOk="0" h="2566" w="2687">
                    <a:moveTo>
                      <a:pt x="2430" y="1"/>
                    </a:moveTo>
                    <a:cubicBezTo>
                      <a:pt x="2425" y="1"/>
                      <a:pt x="2421" y="4"/>
                      <a:pt x="2416" y="11"/>
                    </a:cubicBezTo>
                    <a:cubicBezTo>
                      <a:pt x="2391" y="36"/>
                      <a:pt x="2404" y="85"/>
                      <a:pt x="2416" y="85"/>
                    </a:cubicBezTo>
                    <a:cubicBezTo>
                      <a:pt x="2441" y="85"/>
                      <a:pt x="2490" y="97"/>
                      <a:pt x="2490" y="134"/>
                    </a:cubicBezTo>
                    <a:cubicBezTo>
                      <a:pt x="2477" y="171"/>
                      <a:pt x="2502" y="184"/>
                      <a:pt x="2441" y="184"/>
                    </a:cubicBezTo>
                    <a:cubicBezTo>
                      <a:pt x="2379" y="184"/>
                      <a:pt x="2367" y="171"/>
                      <a:pt x="2354" y="147"/>
                    </a:cubicBezTo>
                    <a:cubicBezTo>
                      <a:pt x="2344" y="127"/>
                      <a:pt x="2334" y="75"/>
                      <a:pt x="2318" y="75"/>
                    </a:cubicBezTo>
                    <a:cubicBezTo>
                      <a:pt x="2314" y="75"/>
                      <a:pt x="2310" y="78"/>
                      <a:pt x="2305" y="85"/>
                    </a:cubicBezTo>
                    <a:cubicBezTo>
                      <a:pt x="2280" y="122"/>
                      <a:pt x="2256" y="159"/>
                      <a:pt x="2243" y="196"/>
                    </a:cubicBezTo>
                    <a:cubicBezTo>
                      <a:pt x="2231" y="221"/>
                      <a:pt x="2169" y="282"/>
                      <a:pt x="2157" y="319"/>
                    </a:cubicBezTo>
                    <a:cubicBezTo>
                      <a:pt x="2157" y="341"/>
                      <a:pt x="2157" y="383"/>
                      <a:pt x="2175" y="383"/>
                    </a:cubicBezTo>
                    <a:cubicBezTo>
                      <a:pt x="2177" y="383"/>
                      <a:pt x="2179" y="382"/>
                      <a:pt x="2182" y="381"/>
                    </a:cubicBezTo>
                    <a:cubicBezTo>
                      <a:pt x="2188" y="375"/>
                      <a:pt x="2194" y="365"/>
                      <a:pt x="2199" y="365"/>
                    </a:cubicBezTo>
                    <a:cubicBezTo>
                      <a:pt x="2203" y="365"/>
                      <a:pt x="2206" y="375"/>
                      <a:pt x="2206" y="405"/>
                    </a:cubicBezTo>
                    <a:cubicBezTo>
                      <a:pt x="2194" y="455"/>
                      <a:pt x="2182" y="479"/>
                      <a:pt x="2182" y="516"/>
                    </a:cubicBezTo>
                    <a:cubicBezTo>
                      <a:pt x="2182" y="566"/>
                      <a:pt x="2243" y="553"/>
                      <a:pt x="2206" y="627"/>
                    </a:cubicBezTo>
                    <a:cubicBezTo>
                      <a:pt x="2169" y="713"/>
                      <a:pt x="2108" y="898"/>
                      <a:pt x="2071" y="984"/>
                    </a:cubicBezTo>
                    <a:cubicBezTo>
                      <a:pt x="2034" y="1058"/>
                      <a:pt x="1997" y="1132"/>
                      <a:pt x="1935" y="1206"/>
                    </a:cubicBezTo>
                    <a:cubicBezTo>
                      <a:pt x="1886" y="1268"/>
                      <a:pt x="1738" y="1453"/>
                      <a:pt x="1701" y="1453"/>
                    </a:cubicBezTo>
                    <a:cubicBezTo>
                      <a:pt x="1670" y="1453"/>
                      <a:pt x="1620" y="1480"/>
                      <a:pt x="1575" y="1480"/>
                    </a:cubicBezTo>
                    <a:cubicBezTo>
                      <a:pt x="1568" y="1480"/>
                      <a:pt x="1560" y="1479"/>
                      <a:pt x="1553" y="1477"/>
                    </a:cubicBezTo>
                    <a:cubicBezTo>
                      <a:pt x="1529" y="1477"/>
                      <a:pt x="1492" y="1465"/>
                      <a:pt x="1479" y="1428"/>
                    </a:cubicBezTo>
                    <a:cubicBezTo>
                      <a:pt x="1467" y="1403"/>
                      <a:pt x="1479" y="1379"/>
                      <a:pt x="1504" y="1366"/>
                    </a:cubicBezTo>
                    <a:cubicBezTo>
                      <a:pt x="1529" y="1354"/>
                      <a:pt x="1578" y="1292"/>
                      <a:pt x="1529" y="1292"/>
                    </a:cubicBezTo>
                    <a:cubicBezTo>
                      <a:pt x="1492" y="1292"/>
                      <a:pt x="1455" y="1354"/>
                      <a:pt x="1418" y="1366"/>
                    </a:cubicBezTo>
                    <a:cubicBezTo>
                      <a:pt x="1381" y="1379"/>
                      <a:pt x="1393" y="1366"/>
                      <a:pt x="1393" y="1403"/>
                    </a:cubicBezTo>
                    <a:cubicBezTo>
                      <a:pt x="1393" y="1465"/>
                      <a:pt x="1393" y="1514"/>
                      <a:pt x="1369" y="1576"/>
                    </a:cubicBezTo>
                    <a:cubicBezTo>
                      <a:pt x="1332" y="1650"/>
                      <a:pt x="1282" y="1724"/>
                      <a:pt x="1221" y="1798"/>
                    </a:cubicBezTo>
                    <a:cubicBezTo>
                      <a:pt x="1171" y="1822"/>
                      <a:pt x="1233" y="1785"/>
                      <a:pt x="1221" y="1847"/>
                    </a:cubicBezTo>
                    <a:cubicBezTo>
                      <a:pt x="1208" y="1896"/>
                      <a:pt x="1208" y="1896"/>
                      <a:pt x="1171" y="1909"/>
                    </a:cubicBezTo>
                    <a:cubicBezTo>
                      <a:pt x="1139" y="1920"/>
                      <a:pt x="1106" y="1960"/>
                      <a:pt x="1090" y="1960"/>
                    </a:cubicBezTo>
                    <a:cubicBezTo>
                      <a:pt x="1088" y="1960"/>
                      <a:pt x="1087" y="1959"/>
                      <a:pt x="1085" y="1958"/>
                    </a:cubicBezTo>
                    <a:cubicBezTo>
                      <a:pt x="1061" y="1958"/>
                      <a:pt x="1098" y="1909"/>
                      <a:pt x="1061" y="1909"/>
                    </a:cubicBezTo>
                    <a:cubicBezTo>
                      <a:pt x="1030" y="1896"/>
                      <a:pt x="996" y="1890"/>
                      <a:pt x="960" y="1890"/>
                    </a:cubicBezTo>
                    <a:cubicBezTo>
                      <a:pt x="925" y="1890"/>
                      <a:pt x="888" y="1896"/>
                      <a:pt x="851" y="1909"/>
                    </a:cubicBezTo>
                    <a:cubicBezTo>
                      <a:pt x="811" y="1928"/>
                      <a:pt x="747" y="1965"/>
                      <a:pt x="685" y="1965"/>
                    </a:cubicBezTo>
                    <a:cubicBezTo>
                      <a:pt x="670" y="1965"/>
                      <a:pt x="656" y="1963"/>
                      <a:pt x="642" y="1958"/>
                    </a:cubicBezTo>
                    <a:cubicBezTo>
                      <a:pt x="578" y="1940"/>
                      <a:pt x="568" y="1928"/>
                      <a:pt x="548" y="1928"/>
                    </a:cubicBezTo>
                    <a:cubicBezTo>
                      <a:pt x="540" y="1928"/>
                      <a:pt x="532" y="1930"/>
                      <a:pt x="518" y="1933"/>
                    </a:cubicBezTo>
                    <a:cubicBezTo>
                      <a:pt x="408" y="2007"/>
                      <a:pt x="297" y="2093"/>
                      <a:pt x="210" y="2192"/>
                    </a:cubicBezTo>
                    <a:cubicBezTo>
                      <a:pt x="161" y="2229"/>
                      <a:pt x="112" y="2266"/>
                      <a:pt x="50" y="2303"/>
                    </a:cubicBezTo>
                    <a:cubicBezTo>
                      <a:pt x="26" y="2315"/>
                      <a:pt x="1" y="2340"/>
                      <a:pt x="13" y="2377"/>
                    </a:cubicBezTo>
                    <a:cubicBezTo>
                      <a:pt x="24" y="2398"/>
                      <a:pt x="25" y="2428"/>
                      <a:pt x="49" y="2428"/>
                    </a:cubicBezTo>
                    <a:cubicBezTo>
                      <a:pt x="53" y="2428"/>
                      <a:pt x="57" y="2428"/>
                      <a:pt x="63" y="2426"/>
                    </a:cubicBezTo>
                    <a:cubicBezTo>
                      <a:pt x="93" y="2406"/>
                      <a:pt x="98" y="2386"/>
                      <a:pt x="119" y="2386"/>
                    </a:cubicBezTo>
                    <a:cubicBezTo>
                      <a:pt x="124" y="2386"/>
                      <a:pt x="130" y="2387"/>
                      <a:pt x="136" y="2389"/>
                    </a:cubicBezTo>
                    <a:cubicBezTo>
                      <a:pt x="169" y="2400"/>
                      <a:pt x="212" y="2440"/>
                      <a:pt x="247" y="2440"/>
                    </a:cubicBezTo>
                    <a:cubicBezTo>
                      <a:pt x="251" y="2440"/>
                      <a:pt x="256" y="2440"/>
                      <a:pt x="260" y="2438"/>
                    </a:cubicBezTo>
                    <a:cubicBezTo>
                      <a:pt x="284" y="2426"/>
                      <a:pt x="297" y="2389"/>
                      <a:pt x="358" y="2364"/>
                    </a:cubicBezTo>
                    <a:cubicBezTo>
                      <a:pt x="408" y="2352"/>
                      <a:pt x="481" y="2364"/>
                      <a:pt x="531" y="2327"/>
                    </a:cubicBezTo>
                    <a:cubicBezTo>
                      <a:pt x="592" y="2291"/>
                      <a:pt x="666" y="2266"/>
                      <a:pt x="740" y="2254"/>
                    </a:cubicBezTo>
                    <a:cubicBezTo>
                      <a:pt x="783" y="2232"/>
                      <a:pt x="789" y="2175"/>
                      <a:pt x="836" y="2175"/>
                    </a:cubicBezTo>
                    <a:cubicBezTo>
                      <a:pt x="844" y="2175"/>
                      <a:pt x="853" y="2176"/>
                      <a:pt x="863" y="2180"/>
                    </a:cubicBezTo>
                    <a:cubicBezTo>
                      <a:pt x="937" y="2204"/>
                      <a:pt x="1036" y="2204"/>
                      <a:pt x="1073" y="2217"/>
                    </a:cubicBezTo>
                    <a:cubicBezTo>
                      <a:pt x="1098" y="2229"/>
                      <a:pt x="1073" y="2266"/>
                      <a:pt x="1048" y="2303"/>
                    </a:cubicBezTo>
                    <a:cubicBezTo>
                      <a:pt x="1024" y="2340"/>
                      <a:pt x="1011" y="2389"/>
                      <a:pt x="1036" y="2426"/>
                    </a:cubicBezTo>
                    <a:cubicBezTo>
                      <a:pt x="1058" y="2491"/>
                      <a:pt x="1089" y="2566"/>
                      <a:pt x="1138" y="2566"/>
                    </a:cubicBezTo>
                    <a:cubicBezTo>
                      <a:pt x="1145" y="2566"/>
                      <a:pt x="1152" y="2565"/>
                      <a:pt x="1159" y="2562"/>
                    </a:cubicBezTo>
                    <a:cubicBezTo>
                      <a:pt x="1208" y="2537"/>
                      <a:pt x="1295" y="2352"/>
                      <a:pt x="1344" y="2340"/>
                    </a:cubicBezTo>
                    <a:cubicBezTo>
                      <a:pt x="1362" y="2332"/>
                      <a:pt x="1379" y="2331"/>
                      <a:pt x="1394" y="2331"/>
                    </a:cubicBezTo>
                    <a:cubicBezTo>
                      <a:pt x="1410" y="2331"/>
                      <a:pt x="1423" y="2333"/>
                      <a:pt x="1432" y="2333"/>
                    </a:cubicBezTo>
                    <a:cubicBezTo>
                      <a:pt x="1443" y="2333"/>
                      <a:pt x="1447" y="2329"/>
                      <a:pt x="1443" y="2315"/>
                    </a:cubicBezTo>
                    <a:cubicBezTo>
                      <a:pt x="1418" y="2278"/>
                      <a:pt x="1369" y="2278"/>
                      <a:pt x="1381" y="2217"/>
                    </a:cubicBezTo>
                    <a:cubicBezTo>
                      <a:pt x="1390" y="2161"/>
                      <a:pt x="1392" y="2113"/>
                      <a:pt x="1414" y="2113"/>
                    </a:cubicBezTo>
                    <a:cubicBezTo>
                      <a:pt x="1421" y="2113"/>
                      <a:pt x="1430" y="2118"/>
                      <a:pt x="1443" y="2130"/>
                    </a:cubicBezTo>
                    <a:cubicBezTo>
                      <a:pt x="1467" y="2155"/>
                      <a:pt x="1492" y="2192"/>
                      <a:pt x="1504" y="2241"/>
                    </a:cubicBezTo>
                    <a:cubicBezTo>
                      <a:pt x="1510" y="2247"/>
                      <a:pt x="1517" y="2250"/>
                      <a:pt x="1525" y="2250"/>
                    </a:cubicBezTo>
                    <a:cubicBezTo>
                      <a:pt x="1548" y="2250"/>
                      <a:pt x="1578" y="2229"/>
                      <a:pt x="1615" y="2229"/>
                    </a:cubicBezTo>
                    <a:cubicBezTo>
                      <a:pt x="1677" y="2229"/>
                      <a:pt x="1738" y="2204"/>
                      <a:pt x="1787" y="2167"/>
                    </a:cubicBezTo>
                    <a:cubicBezTo>
                      <a:pt x="1798" y="2146"/>
                      <a:pt x="1826" y="2073"/>
                      <a:pt x="1849" y="2073"/>
                    </a:cubicBezTo>
                    <a:cubicBezTo>
                      <a:pt x="1853" y="2073"/>
                      <a:pt x="1858" y="2075"/>
                      <a:pt x="1861" y="2081"/>
                    </a:cubicBezTo>
                    <a:cubicBezTo>
                      <a:pt x="1884" y="2126"/>
                      <a:pt x="1906" y="2232"/>
                      <a:pt x="1929" y="2232"/>
                    </a:cubicBezTo>
                    <a:cubicBezTo>
                      <a:pt x="1931" y="2232"/>
                      <a:pt x="1933" y="2231"/>
                      <a:pt x="1935" y="2229"/>
                    </a:cubicBezTo>
                    <a:cubicBezTo>
                      <a:pt x="1972" y="2155"/>
                      <a:pt x="1997" y="2093"/>
                      <a:pt x="2009" y="2019"/>
                    </a:cubicBezTo>
                    <a:cubicBezTo>
                      <a:pt x="2014" y="2005"/>
                      <a:pt x="2028" y="2002"/>
                      <a:pt x="2045" y="2002"/>
                    </a:cubicBezTo>
                    <a:cubicBezTo>
                      <a:pt x="2059" y="2002"/>
                      <a:pt x="2074" y="2004"/>
                      <a:pt x="2088" y="2004"/>
                    </a:cubicBezTo>
                    <a:cubicBezTo>
                      <a:pt x="2101" y="2004"/>
                      <a:pt x="2113" y="2002"/>
                      <a:pt x="2120" y="1995"/>
                    </a:cubicBezTo>
                    <a:cubicBezTo>
                      <a:pt x="2130" y="1965"/>
                      <a:pt x="2140" y="1911"/>
                      <a:pt x="2150" y="1911"/>
                    </a:cubicBezTo>
                    <a:cubicBezTo>
                      <a:pt x="2152" y="1911"/>
                      <a:pt x="2155" y="1914"/>
                      <a:pt x="2157" y="1921"/>
                    </a:cubicBezTo>
                    <a:cubicBezTo>
                      <a:pt x="2157" y="1970"/>
                      <a:pt x="2132" y="2106"/>
                      <a:pt x="2169" y="2106"/>
                    </a:cubicBezTo>
                    <a:cubicBezTo>
                      <a:pt x="2194" y="2093"/>
                      <a:pt x="2305" y="2044"/>
                      <a:pt x="2317" y="1995"/>
                    </a:cubicBezTo>
                    <a:cubicBezTo>
                      <a:pt x="2330" y="1933"/>
                      <a:pt x="2330" y="1933"/>
                      <a:pt x="2367" y="1909"/>
                    </a:cubicBezTo>
                    <a:cubicBezTo>
                      <a:pt x="2404" y="1884"/>
                      <a:pt x="2428" y="1884"/>
                      <a:pt x="2404" y="1835"/>
                    </a:cubicBezTo>
                    <a:cubicBezTo>
                      <a:pt x="2367" y="1785"/>
                      <a:pt x="2305" y="1773"/>
                      <a:pt x="2354" y="1637"/>
                    </a:cubicBezTo>
                    <a:cubicBezTo>
                      <a:pt x="2391" y="1551"/>
                      <a:pt x="2428" y="1465"/>
                      <a:pt x="2441" y="1366"/>
                    </a:cubicBezTo>
                    <a:cubicBezTo>
                      <a:pt x="2441" y="1305"/>
                      <a:pt x="2416" y="1194"/>
                      <a:pt x="2416" y="1132"/>
                    </a:cubicBezTo>
                    <a:cubicBezTo>
                      <a:pt x="2416" y="1077"/>
                      <a:pt x="2465" y="993"/>
                      <a:pt x="2493" y="993"/>
                    </a:cubicBezTo>
                    <a:cubicBezTo>
                      <a:pt x="2496" y="993"/>
                      <a:pt x="2499" y="994"/>
                      <a:pt x="2502" y="997"/>
                    </a:cubicBezTo>
                    <a:cubicBezTo>
                      <a:pt x="2522" y="1017"/>
                      <a:pt x="2535" y="1029"/>
                      <a:pt x="2544" y="1029"/>
                    </a:cubicBezTo>
                    <a:cubicBezTo>
                      <a:pt x="2552" y="1029"/>
                      <a:pt x="2558" y="1020"/>
                      <a:pt x="2564" y="997"/>
                    </a:cubicBezTo>
                    <a:cubicBezTo>
                      <a:pt x="2601" y="923"/>
                      <a:pt x="2638" y="837"/>
                      <a:pt x="2662" y="763"/>
                    </a:cubicBezTo>
                    <a:cubicBezTo>
                      <a:pt x="2687" y="639"/>
                      <a:pt x="2675" y="516"/>
                      <a:pt x="2625" y="393"/>
                    </a:cubicBezTo>
                    <a:cubicBezTo>
                      <a:pt x="2588" y="331"/>
                      <a:pt x="2551" y="245"/>
                      <a:pt x="2539" y="171"/>
                    </a:cubicBezTo>
                    <a:cubicBezTo>
                      <a:pt x="2539" y="110"/>
                      <a:pt x="2502" y="36"/>
                      <a:pt x="2477" y="36"/>
                    </a:cubicBezTo>
                    <a:cubicBezTo>
                      <a:pt x="2476" y="37"/>
                      <a:pt x="2474" y="37"/>
                      <a:pt x="2472" y="37"/>
                    </a:cubicBezTo>
                    <a:cubicBezTo>
                      <a:pt x="2455" y="37"/>
                      <a:pt x="2444" y="1"/>
                      <a:pt x="2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44"/>
              <p:cNvSpPr/>
              <p:nvPr/>
            </p:nvSpPr>
            <p:spPr>
              <a:xfrm>
                <a:off x="4307925" y="4783125"/>
                <a:ext cx="1850" cy="2350"/>
              </a:xfrm>
              <a:custGeom>
                <a:rect b="b" l="l" r="r" t="t"/>
                <a:pathLst>
                  <a:path extrusionOk="0" h="94" w="74">
                    <a:moveTo>
                      <a:pt x="70" y="1"/>
                    </a:moveTo>
                    <a:cubicBezTo>
                      <a:pt x="51" y="1"/>
                      <a:pt x="0" y="54"/>
                      <a:pt x="0" y="76"/>
                    </a:cubicBezTo>
                    <a:cubicBezTo>
                      <a:pt x="9" y="85"/>
                      <a:pt x="30" y="94"/>
                      <a:pt x="46" y="94"/>
                    </a:cubicBezTo>
                    <a:cubicBezTo>
                      <a:pt x="52" y="94"/>
                      <a:pt x="58" y="92"/>
                      <a:pt x="62" y="88"/>
                    </a:cubicBezTo>
                    <a:cubicBezTo>
                      <a:pt x="74" y="52"/>
                      <a:pt x="74" y="27"/>
                      <a:pt x="74" y="2"/>
                    </a:cubicBezTo>
                    <a:cubicBezTo>
                      <a:pt x="73" y="1"/>
                      <a:pt x="71"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44"/>
              <p:cNvSpPr/>
              <p:nvPr/>
            </p:nvSpPr>
            <p:spPr>
              <a:xfrm>
                <a:off x="4292825" y="4784450"/>
                <a:ext cx="15100" cy="12025"/>
              </a:xfrm>
              <a:custGeom>
                <a:rect b="b" l="l" r="r" t="t"/>
                <a:pathLst>
                  <a:path extrusionOk="0" h="481" w="604">
                    <a:moveTo>
                      <a:pt x="435" y="1"/>
                    </a:moveTo>
                    <a:cubicBezTo>
                      <a:pt x="406" y="1"/>
                      <a:pt x="375" y="21"/>
                      <a:pt x="358" y="48"/>
                    </a:cubicBezTo>
                    <a:cubicBezTo>
                      <a:pt x="323" y="71"/>
                      <a:pt x="279" y="135"/>
                      <a:pt x="262" y="135"/>
                    </a:cubicBezTo>
                    <a:cubicBezTo>
                      <a:pt x="261" y="135"/>
                      <a:pt x="260" y="135"/>
                      <a:pt x="259" y="134"/>
                    </a:cubicBezTo>
                    <a:cubicBezTo>
                      <a:pt x="238" y="123"/>
                      <a:pt x="235" y="95"/>
                      <a:pt x="227" y="95"/>
                    </a:cubicBezTo>
                    <a:cubicBezTo>
                      <a:pt x="225" y="95"/>
                      <a:pt x="224" y="95"/>
                      <a:pt x="222" y="97"/>
                    </a:cubicBezTo>
                    <a:cubicBezTo>
                      <a:pt x="197" y="109"/>
                      <a:pt x="123" y="257"/>
                      <a:pt x="87" y="257"/>
                    </a:cubicBezTo>
                    <a:cubicBezTo>
                      <a:pt x="50" y="257"/>
                      <a:pt x="0" y="257"/>
                      <a:pt x="37" y="282"/>
                    </a:cubicBezTo>
                    <a:cubicBezTo>
                      <a:pt x="74" y="294"/>
                      <a:pt x="87" y="380"/>
                      <a:pt x="111" y="405"/>
                    </a:cubicBezTo>
                    <a:cubicBezTo>
                      <a:pt x="122" y="438"/>
                      <a:pt x="143" y="481"/>
                      <a:pt x="165" y="481"/>
                    </a:cubicBezTo>
                    <a:cubicBezTo>
                      <a:pt x="167" y="481"/>
                      <a:pt x="170" y="480"/>
                      <a:pt x="173" y="479"/>
                    </a:cubicBezTo>
                    <a:cubicBezTo>
                      <a:pt x="185" y="454"/>
                      <a:pt x="247" y="319"/>
                      <a:pt x="296" y="294"/>
                    </a:cubicBezTo>
                    <a:cubicBezTo>
                      <a:pt x="322" y="284"/>
                      <a:pt x="350" y="280"/>
                      <a:pt x="375" y="280"/>
                    </a:cubicBezTo>
                    <a:cubicBezTo>
                      <a:pt x="409" y="280"/>
                      <a:pt x="437" y="287"/>
                      <a:pt x="444" y="294"/>
                    </a:cubicBezTo>
                    <a:cubicBezTo>
                      <a:pt x="444" y="298"/>
                      <a:pt x="449" y="299"/>
                      <a:pt x="457" y="299"/>
                    </a:cubicBezTo>
                    <a:cubicBezTo>
                      <a:pt x="476" y="299"/>
                      <a:pt x="509" y="291"/>
                      <a:pt x="518" y="282"/>
                    </a:cubicBezTo>
                    <a:cubicBezTo>
                      <a:pt x="530" y="257"/>
                      <a:pt x="579" y="196"/>
                      <a:pt x="592" y="171"/>
                    </a:cubicBezTo>
                    <a:cubicBezTo>
                      <a:pt x="604" y="146"/>
                      <a:pt x="567" y="72"/>
                      <a:pt x="542" y="60"/>
                    </a:cubicBezTo>
                    <a:cubicBezTo>
                      <a:pt x="518" y="48"/>
                      <a:pt x="493" y="35"/>
                      <a:pt x="468" y="11"/>
                    </a:cubicBezTo>
                    <a:cubicBezTo>
                      <a:pt x="458" y="4"/>
                      <a:pt x="447" y="1"/>
                      <a:pt x="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44"/>
              <p:cNvSpPr/>
              <p:nvPr/>
            </p:nvSpPr>
            <p:spPr>
              <a:xfrm>
                <a:off x="4277425" y="4788400"/>
                <a:ext cx="13575" cy="22150"/>
              </a:xfrm>
              <a:custGeom>
                <a:rect b="b" l="l" r="r" t="t"/>
                <a:pathLst>
                  <a:path extrusionOk="0" h="886" w="543">
                    <a:moveTo>
                      <a:pt x="284" y="1"/>
                    </a:moveTo>
                    <a:cubicBezTo>
                      <a:pt x="247" y="13"/>
                      <a:pt x="210" y="38"/>
                      <a:pt x="197" y="62"/>
                    </a:cubicBezTo>
                    <a:cubicBezTo>
                      <a:pt x="173" y="87"/>
                      <a:pt x="99" y="112"/>
                      <a:pt x="86" y="124"/>
                    </a:cubicBezTo>
                    <a:cubicBezTo>
                      <a:pt x="86" y="136"/>
                      <a:pt x="74" y="149"/>
                      <a:pt x="62" y="161"/>
                    </a:cubicBezTo>
                    <a:cubicBezTo>
                      <a:pt x="49" y="161"/>
                      <a:pt x="0" y="198"/>
                      <a:pt x="13" y="222"/>
                    </a:cubicBezTo>
                    <a:cubicBezTo>
                      <a:pt x="25" y="235"/>
                      <a:pt x="25" y="235"/>
                      <a:pt x="37" y="284"/>
                    </a:cubicBezTo>
                    <a:cubicBezTo>
                      <a:pt x="37" y="326"/>
                      <a:pt x="28" y="376"/>
                      <a:pt x="33" y="376"/>
                    </a:cubicBezTo>
                    <a:cubicBezTo>
                      <a:pt x="34" y="376"/>
                      <a:pt x="35" y="374"/>
                      <a:pt x="37" y="370"/>
                    </a:cubicBezTo>
                    <a:cubicBezTo>
                      <a:pt x="57" y="350"/>
                      <a:pt x="69" y="314"/>
                      <a:pt x="79" y="314"/>
                    </a:cubicBezTo>
                    <a:cubicBezTo>
                      <a:pt x="82" y="314"/>
                      <a:pt x="84" y="316"/>
                      <a:pt x="86" y="321"/>
                    </a:cubicBezTo>
                    <a:cubicBezTo>
                      <a:pt x="95" y="330"/>
                      <a:pt x="109" y="344"/>
                      <a:pt x="117" y="344"/>
                    </a:cubicBezTo>
                    <a:cubicBezTo>
                      <a:pt x="121" y="344"/>
                      <a:pt x="123" y="341"/>
                      <a:pt x="123" y="333"/>
                    </a:cubicBezTo>
                    <a:cubicBezTo>
                      <a:pt x="136" y="309"/>
                      <a:pt x="111" y="259"/>
                      <a:pt x="123" y="247"/>
                    </a:cubicBezTo>
                    <a:cubicBezTo>
                      <a:pt x="130" y="245"/>
                      <a:pt x="136" y="244"/>
                      <a:pt x="143" y="244"/>
                    </a:cubicBezTo>
                    <a:cubicBezTo>
                      <a:pt x="172" y="244"/>
                      <a:pt x="197" y="266"/>
                      <a:pt x="197" y="296"/>
                    </a:cubicBezTo>
                    <a:cubicBezTo>
                      <a:pt x="197" y="346"/>
                      <a:pt x="222" y="370"/>
                      <a:pt x="197" y="407"/>
                    </a:cubicBezTo>
                    <a:cubicBezTo>
                      <a:pt x="185" y="469"/>
                      <a:pt x="160" y="531"/>
                      <a:pt x="136" y="580"/>
                    </a:cubicBezTo>
                    <a:cubicBezTo>
                      <a:pt x="123" y="617"/>
                      <a:pt x="173" y="617"/>
                      <a:pt x="173" y="666"/>
                    </a:cubicBezTo>
                    <a:cubicBezTo>
                      <a:pt x="173" y="703"/>
                      <a:pt x="136" y="814"/>
                      <a:pt x="160" y="814"/>
                    </a:cubicBezTo>
                    <a:cubicBezTo>
                      <a:pt x="185" y="814"/>
                      <a:pt x="197" y="814"/>
                      <a:pt x="210" y="777"/>
                    </a:cubicBezTo>
                    <a:cubicBezTo>
                      <a:pt x="210" y="740"/>
                      <a:pt x="234" y="666"/>
                      <a:pt x="247" y="666"/>
                    </a:cubicBezTo>
                    <a:cubicBezTo>
                      <a:pt x="259" y="666"/>
                      <a:pt x="259" y="691"/>
                      <a:pt x="247" y="703"/>
                    </a:cubicBezTo>
                    <a:cubicBezTo>
                      <a:pt x="234" y="728"/>
                      <a:pt x="234" y="703"/>
                      <a:pt x="247" y="752"/>
                    </a:cubicBezTo>
                    <a:cubicBezTo>
                      <a:pt x="259" y="789"/>
                      <a:pt x="271" y="826"/>
                      <a:pt x="271" y="863"/>
                    </a:cubicBezTo>
                    <a:cubicBezTo>
                      <a:pt x="271" y="879"/>
                      <a:pt x="278" y="886"/>
                      <a:pt x="285" y="886"/>
                    </a:cubicBezTo>
                    <a:cubicBezTo>
                      <a:pt x="296" y="886"/>
                      <a:pt x="308" y="872"/>
                      <a:pt x="308" y="851"/>
                    </a:cubicBezTo>
                    <a:cubicBezTo>
                      <a:pt x="321" y="814"/>
                      <a:pt x="333" y="765"/>
                      <a:pt x="358" y="752"/>
                    </a:cubicBezTo>
                    <a:cubicBezTo>
                      <a:pt x="394" y="715"/>
                      <a:pt x="431" y="654"/>
                      <a:pt x="444" y="604"/>
                    </a:cubicBezTo>
                    <a:cubicBezTo>
                      <a:pt x="468" y="518"/>
                      <a:pt x="493" y="432"/>
                      <a:pt x="530" y="358"/>
                    </a:cubicBezTo>
                    <a:cubicBezTo>
                      <a:pt x="542" y="296"/>
                      <a:pt x="530" y="222"/>
                      <a:pt x="493" y="173"/>
                    </a:cubicBezTo>
                    <a:cubicBezTo>
                      <a:pt x="468" y="161"/>
                      <a:pt x="493" y="136"/>
                      <a:pt x="468" y="99"/>
                    </a:cubicBezTo>
                    <a:cubicBezTo>
                      <a:pt x="462" y="87"/>
                      <a:pt x="444" y="87"/>
                      <a:pt x="424" y="87"/>
                    </a:cubicBezTo>
                    <a:cubicBezTo>
                      <a:pt x="404" y="87"/>
                      <a:pt x="382" y="87"/>
                      <a:pt x="370" y="75"/>
                    </a:cubicBezTo>
                    <a:cubicBezTo>
                      <a:pt x="358" y="50"/>
                      <a:pt x="345" y="25"/>
                      <a:pt x="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44"/>
              <p:cNvSpPr/>
              <p:nvPr/>
            </p:nvSpPr>
            <p:spPr>
              <a:xfrm>
                <a:off x="4265425" y="4842925"/>
                <a:ext cx="4325" cy="4175"/>
              </a:xfrm>
              <a:custGeom>
                <a:rect b="b" l="l" r="r" t="t"/>
                <a:pathLst>
                  <a:path extrusionOk="0" h="167" w="173">
                    <a:moveTo>
                      <a:pt x="172" y="1"/>
                    </a:moveTo>
                    <a:cubicBezTo>
                      <a:pt x="111" y="1"/>
                      <a:pt x="86" y="1"/>
                      <a:pt x="61" y="25"/>
                    </a:cubicBezTo>
                    <a:cubicBezTo>
                      <a:pt x="50" y="47"/>
                      <a:pt x="0" y="167"/>
                      <a:pt x="7" y="167"/>
                    </a:cubicBezTo>
                    <a:cubicBezTo>
                      <a:pt x="8" y="167"/>
                      <a:pt x="9" y="165"/>
                      <a:pt x="12" y="161"/>
                    </a:cubicBezTo>
                    <a:cubicBezTo>
                      <a:pt x="49" y="124"/>
                      <a:pt x="86" y="111"/>
                      <a:pt x="111" y="75"/>
                    </a:cubicBezTo>
                    <a:cubicBezTo>
                      <a:pt x="135" y="50"/>
                      <a:pt x="172" y="1"/>
                      <a:pt x="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44"/>
              <p:cNvSpPr/>
              <p:nvPr/>
            </p:nvSpPr>
            <p:spPr>
              <a:xfrm>
                <a:off x="4275250" y="4830000"/>
                <a:ext cx="2500" cy="1375"/>
              </a:xfrm>
              <a:custGeom>
                <a:rect b="b" l="l" r="r" t="t"/>
                <a:pathLst>
                  <a:path extrusionOk="0" h="55" w="100">
                    <a:moveTo>
                      <a:pt x="100" y="0"/>
                    </a:moveTo>
                    <a:cubicBezTo>
                      <a:pt x="75" y="0"/>
                      <a:pt x="1" y="37"/>
                      <a:pt x="13" y="49"/>
                    </a:cubicBezTo>
                    <a:cubicBezTo>
                      <a:pt x="13" y="53"/>
                      <a:pt x="15" y="54"/>
                      <a:pt x="18" y="54"/>
                    </a:cubicBezTo>
                    <a:cubicBezTo>
                      <a:pt x="36" y="54"/>
                      <a:pt x="100" y="0"/>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44"/>
              <p:cNvSpPr/>
              <p:nvPr/>
            </p:nvSpPr>
            <p:spPr>
              <a:xfrm>
                <a:off x="4243525" y="4858950"/>
                <a:ext cx="2200" cy="1875"/>
              </a:xfrm>
              <a:custGeom>
                <a:rect b="b" l="l" r="r" t="t"/>
                <a:pathLst>
                  <a:path extrusionOk="0" h="75" w="88">
                    <a:moveTo>
                      <a:pt x="62" y="0"/>
                    </a:moveTo>
                    <a:cubicBezTo>
                      <a:pt x="25" y="0"/>
                      <a:pt x="1" y="74"/>
                      <a:pt x="38" y="74"/>
                    </a:cubicBezTo>
                    <a:cubicBezTo>
                      <a:pt x="75" y="74"/>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44"/>
              <p:cNvSpPr/>
              <p:nvPr/>
            </p:nvSpPr>
            <p:spPr>
              <a:xfrm>
                <a:off x="4219200" y="4854550"/>
                <a:ext cx="11425" cy="23025"/>
              </a:xfrm>
              <a:custGeom>
                <a:rect b="b" l="l" r="r" t="t"/>
                <a:pathLst>
                  <a:path extrusionOk="0" h="921" w="457">
                    <a:moveTo>
                      <a:pt x="391" y="0"/>
                    </a:moveTo>
                    <a:cubicBezTo>
                      <a:pt x="335" y="0"/>
                      <a:pt x="230" y="97"/>
                      <a:pt x="185" y="164"/>
                    </a:cubicBezTo>
                    <a:cubicBezTo>
                      <a:pt x="136" y="250"/>
                      <a:pt x="0" y="509"/>
                      <a:pt x="50" y="644"/>
                    </a:cubicBezTo>
                    <a:cubicBezTo>
                      <a:pt x="94" y="767"/>
                      <a:pt x="180" y="921"/>
                      <a:pt x="195" y="921"/>
                    </a:cubicBezTo>
                    <a:cubicBezTo>
                      <a:pt x="197" y="921"/>
                      <a:pt x="198" y="919"/>
                      <a:pt x="198" y="916"/>
                    </a:cubicBezTo>
                    <a:cubicBezTo>
                      <a:pt x="210" y="891"/>
                      <a:pt x="321" y="608"/>
                      <a:pt x="358" y="546"/>
                    </a:cubicBezTo>
                    <a:cubicBezTo>
                      <a:pt x="382" y="472"/>
                      <a:pt x="419" y="275"/>
                      <a:pt x="432" y="226"/>
                    </a:cubicBezTo>
                    <a:cubicBezTo>
                      <a:pt x="456" y="176"/>
                      <a:pt x="456" y="28"/>
                      <a:pt x="407" y="4"/>
                    </a:cubicBezTo>
                    <a:cubicBezTo>
                      <a:pt x="402" y="1"/>
                      <a:pt x="397"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44"/>
              <p:cNvSpPr/>
              <p:nvPr/>
            </p:nvSpPr>
            <p:spPr>
              <a:xfrm>
                <a:off x="4151425" y="4892200"/>
                <a:ext cx="15750" cy="12950"/>
              </a:xfrm>
              <a:custGeom>
                <a:rect b="b" l="l" r="r" t="t"/>
                <a:pathLst>
                  <a:path extrusionOk="0" h="518" w="630">
                    <a:moveTo>
                      <a:pt x="359" y="1"/>
                    </a:moveTo>
                    <a:cubicBezTo>
                      <a:pt x="316" y="1"/>
                      <a:pt x="272" y="13"/>
                      <a:pt x="235" y="50"/>
                    </a:cubicBezTo>
                    <a:cubicBezTo>
                      <a:pt x="124" y="149"/>
                      <a:pt x="1" y="247"/>
                      <a:pt x="13" y="334"/>
                    </a:cubicBezTo>
                    <a:cubicBezTo>
                      <a:pt x="34" y="417"/>
                      <a:pt x="98" y="517"/>
                      <a:pt x="207" y="517"/>
                    </a:cubicBezTo>
                    <a:cubicBezTo>
                      <a:pt x="227" y="517"/>
                      <a:pt x="249" y="514"/>
                      <a:pt x="272" y="506"/>
                    </a:cubicBezTo>
                    <a:cubicBezTo>
                      <a:pt x="407" y="445"/>
                      <a:pt x="444" y="395"/>
                      <a:pt x="481" y="297"/>
                    </a:cubicBezTo>
                    <a:cubicBezTo>
                      <a:pt x="506" y="198"/>
                      <a:pt x="629" y="50"/>
                      <a:pt x="568" y="50"/>
                    </a:cubicBezTo>
                    <a:cubicBezTo>
                      <a:pt x="535" y="50"/>
                      <a:pt x="447" y="1"/>
                      <a:pt x="3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44"/>
              <p:cNvSpPr/>
              <p:nvPr/>
            </p:nvSpPr>
            <p:spPr>
              <a:xfrm>
                <a:off x="4218575" y="4903425"/>
                <a:ext cx="21600" cy="37650"/>
              </a:xfrm>
              <a:custGeom>
                <a:rect b="b" l="l" r="r" t="t"/>
                <a:pathLst>
                  <a:path extrusionOk="0" h="1506" w="864">
                    <a:moveTo>
                      <a:pt x="318" y="0"/>
                    </a:moveTo>
                    <a:cubicBezTo>
                      <a:pt x="255" y="0"/>
                      <a:pt x="203" y="36"/>
                      <a:pt x="173" y="94"/>
                    </a:cubicBezTo>
                    <a:cubicBezTo>
                      <a:pt x="149" y="156"/>
                      <a:pt x="173" y="341"/>
                      <a:pt x="149" y="439"/>
                    </a:cubicBezTo>
                    <a:cubicBezTo>
                      <a:pt x="136" y="501"/>
                      <a:pt x="124" y="575"/>
                      <a:pt x="124" y="636"/>
                    </a:cubicBezTo>
                    <a:cubicBezTo>
                      <a:pt x="136" y="686"/>
                      <a:pt x="124" y="698"/>
                      <a:pt x="75" y="698"/>
                    </a:cubicBezTo>
                    <a:cubicBezTo>
                      <a:pt x="34" y="698"/>
                      <a:pt x="14" y="660"/>
                      <a:pt x="6" y="660"/>
                    </a:cubicBezTo>
                    <a:cubicBezTo>
                      <a:pt x="2" y="660"/>
                      <a:pt x="1" y="669"/>
                      <a:pt x="1" y="698"/>
                    </a:cubicBezTo>
                    <a:cubicBezTo>
                      <a:pt x="13" y="821"/>
                      <a:pt x="50" y="932"/>
                      <a:pt x="87" y="1043"/>
                    </a:cubicBezTo>
                    <a:cubicBezTo>
                      <a:pt x="97" y="1102"/>
                      <a:pt x="91" y="1168"/>
                      <a:pt x="107" y="1168"/>
                    </a:cubicBezTo>
                    <a:cubicBezTo>
                      <a:pt x="111" y="1168"/>
                      <a:pt x="116" y="1164"/>
                      <a:pt x="124" y="1154"/>
                    </a:cubicBezTo>
                    <a:cubicBezTo>
                      <a:pt x="156" y="1122"/>
                      <a:pt x="179" y="1063"/>
                      <a:pt x="208" y="1063"/>
                    </a:cubicBezTo>
                    <a:cubicBezTo>
                      <a:pt x="213" y="1063"/>
                      <a:pt x="217" y="1064"/>
                      <a:pt x="223" y="1068"/>
                    </a:cubicBezTo>
                    <a:cubicBezTo>
                      <a:pt x="257" y="1091"/>
                      <a:pt x="347" y="1179"/>
                      <a:pt x="306" y="1179"/>
                    </a:cubicBezTo>
                    <a:cubicBezTo>
                      <a:pt x="303" y="1179"/>
                      <a:pt x="300" y="1179"/>
                      <a:pt x="297" y="1178"/>
                    </a:cubicBezTo>
                    <a:cubicBezTo>
                      <a:pt x="223" y="1178"/>
                      <a:pt x="186" y="1191"/>
                      <a:pt x="186" y="1240"/>
                    </a:cubicBezTo>
                    <a:cubicBezTo>
                      <a:pt x="186" y="1302"/>
                      <a:pt x="260" y="1413"/>
                      <a:pt x="321" y="1413"/>
                    </a:cubicBezTo>
                    <a:cubicBezTo>
                      <a:pt x="395" y="1413"/>
                      <a:pt x="432" y="1314"/>
                      <a:pt x="457" y="1314"/>
                    </a:cubicBezTo>
                    <a:cubicBezTo>
                      <a:pt x="494" y="1314"/>
                      <a:pt x="543" y="1363"/>
                      <a:pt x="617" y="1425"/>
                    </a:cubicBezTo>
                    <a:cubicBezTo>
                      <a:pt x="660" y="1459"/>
                      <a:pt x="703" y="1505"/>
                      <a:pt x="712" y="1505"/>
                    </a:cubicBezTo>
                    <a:cubicBezTo>
                      <a:pt x="716" y="1505"/>
                      <a:pt x="714" y="1497"/>
                      <a:pt x="703" y="1474"/>
                    </a:cubicBezTo>
                    <a:cubicBezTo>
                      <a:pt x="662" y="1412"/>
                      <a:pt x="612" y="1342"/>
                      <a:pt x="626" y="1342"/>
                    </a:cubicBezTo>
                    <a:cubicBezTo>
                      <a:pt x="628" y="1342"/>
                      <a:pt x="633" y="1345"/>
                      <a:pt x="642" y="1351"/>
                    </a:cubicBezTo>
                    <a:cubicBezTo>
                      <a:pt x="693" y="1382"/>
                      <a:pt x="710" y="1446"/>
                      <a:pt x="735" y="1446"/>
                    </a:cubicBezTo>
                    <a:cubicBezTo>
                      <a:pt x="741" y="1446"/>
                      <a:pt x="746" y="1443"/>
                      <a:pt x="752" y="1437"/>
                    </a:cubicBezTo>
                    <a:cubicBezTo>
                      <a:pt x="777" y="1413"/>
                      <a:pt x="863" y="1425"/>
                      <a:pt x="789" y="1314"/>
                    </a:cubicBezTo>
                    <a:cubicBezTo>
                      <a:pt x="748" y="1246"/>
                      <a:pt x="715" y="1230"/>
                      <a:pt x="685" y="1230"/>
                    </a:cubicBezTo>
                    <a:cubicBezTo>
                      <a:pt x="661" y="1230"/>
                      <a:pt x="639" y="1240"/>
                      <a:pt x="617" y="1240"/>
                    </a:cubicBezTo>
                    <a:cubicBezTo>
                      <a:pt x="591" y="1240"/>
                      <a:pt x="555" y="1257"/>
                      <a:pt x="521" y="1257"/>
                    </a:cubicBezTo>
                    <a:cubicBezTo>
                      <a:pt x="490" y="1257"/>
                      <a:pt x="462" y="1243"/>
                      <a:pt x="444" y="1191"/>
                    </a:cubicBezTo>
                    <a:cubicBezTo>
                      <a:pt x="407" y="1104"/>
                      <a:pt x="395" y="1018"/>
                      <a:pt x="407" y="932"/>
                    </a:cubicBezTo>
                    <a:cubicBezTo>
                      <a:pt x="407" y="846"/>
                      <a:pt x="395" y="833"/>
                      <a:pt x="432" y="772"/>
                    </a:cubicBezTo>
                    <a:cubicBezTo>
                      <a:pt x="469" y="710"/>
                      <a:pt x="518" y="735"/>
                      <a:pt x="555" y="673"/>
                    </a:cubicBezTo>
                    <a:cubicBezTo>
                      <a:pt x="580" y="599"/>
                      <a:pt x="666" y="476"/>
                      <a:pt x="629" y="414"/>
                    </a:cubicBezTo>
                    <a:cubicBezTo>
                      <a:pt x="592" y="353"/>
                      <a:pt x="568" y="279"/>
                      <a:pt x="568" y="217"/>
                    </a:cubicBezTo>
                    <a:cubicBezTo>
                      <a:pt x="568" y="156"/>
                      <a:pt x="605" y="69"/>
                      <a:pt x="568" y="57"/>
                    </a:cubicBezTo>
                    <a:cubicBezTo>
                      <a:pt x="563" y="55"/>
                      <a:pt x="559" y="54"/>
                      <a:pt x="555" y="54"/>
                    </a:cubicBezTo>
                    <a:cubicBezTo>
                      <a:pt x="520" y="54"/>
                      <a:pt x="491" y="130"/>
                      <a:pt x="469" y="130"/>
                    </a:cubicBezTo>
                    <a:cubicBezTo>
                      <a:pt x="465" y="130"/>
                      <a:pt x="461" y="126"/>
                      <a:pt x="457" y="119"/>
                    </a:cubicBezTo>
                    <a:cubicBezTo>
                      <a:pt x="432" y="69"/>
                      <a:pt x="432" y="20"/>
                      <a:pt x="370" y="8"/>
                    </a:cubicBezTo>
                    <a:cubicBezTo>
                      <a:pt x="352" y="3"/>
                      <a:pt x="335"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44"/>
              <p:cNvSpPr/>
              <p:nvPr/>
            </p:nvSpPr>
            <p:spPr>
              <a:xfrm>
                <a:off x="4237675" y="4936625"/>
                <a:ext cx="7125" cy="9350"/>
              </a:xfrm>
              <a:custGeom>
                <a:rect b="b" l="l" r="r" t="t"/>
                <a:pathLst>
                  <a:path extrusionOk="0" h="374" w="285">
                    <a:moveTo>
                      <a:pt x="108" y="1"/>
                    </a:moveTo>
                    <a:cubicBezTo>
                      <a:pt x="99" y="1"/>
                      <a:pt x="91" y="6"/>
                      <a:pt x="87" y="23"/>
                    </a:cubicBezTo>
                    <a:cubicBezTo>
                      <a:pt x="62" y="60"/>
                      <a:pt x="38" y="97"/>
                      <a:pt x="1" y="121"/>
                    </a:cubicBezTo>
                    <a:cubicBezTo>
                      <a:pt x="1" y="121"/>
                      <a:pt x="50" y="134"/>
                      <a:pt x="50" y="171"/>
                    </a:cubicBezTo>
                    <a:cubicBezTo>
                      <a:pt x="50" y="195"/>
                      <a:pt x="75" y="232"/>
                      <a:pt x="75" y="257"/>
                    </a:cubicBezTo>
                    <a:cubicBezTo>
                      <a:pt x="75" y="282"/>
                      <a:pt x="124" y="269"/>
                      <a:pt x="149" y="282"/>
                    </a:cubicBezTo>
                    <a:cubicBezTo>
                      <a:pt x="161" y="282"/>
                      <a:pt x="198" y="343"/>
                      <a:pt x="235" y="368"/>
                    </a:cubicBezTo>
                    <a:cubicBezTo>
                      <a:pt x="243" y="372"/>
                      <a:pt x="251" y="373"/>
                      <a:pt x="259" y="373"/>
                    </a:cubicBezTo>
                    <a:cubicBezTo>
                      <a:pt x="273" y="373"/>
                      <a:pt x="284" y="368"/>
                      <a:pt x="284" y="368"/>
                    </a:cubicBezTo>
                    <a:cubicBezTo>
                      <a:pt x="272" y="319"/>
                      <a:pt x="259" y="269"/>
                      <a:pt x="247" y="220"/>
                    </a:cubicBezTo>
                    <a:cubicBezTo>
                      <a:pt x="223" y="195"/>
                      <a:pt x="210" y="220"/>
                      <a:pt x="173" y="183"/>
                    </a:cubicBezTo>
                    <a:cubicBezTo>
                      <a:pt x="136" y="134"/>
                      <a:pt x="149" y="121"/>
                      <a:pt x="161" y="72"/>
                    </a:cubicBezTo>
                    <a:cubicBezTo>
                      <a:pt x="173" y="23"/>
                      <a:pt x="198" y="11"/>
                      <a:pt x="173" y="11"/>
                    </a:cubicBezTo>
                    <a:cubicBezTo>
                      <a:pt x="169" y="12"/>
                      <a:pt x="164" y="13"/>
                      <a:pt x="160" y="13"/>
                    </a:cubicBezTo>
                    <a:cubicBezTo>
                      <a:pt x="141" y="13"/>
                      <a:pt x="122"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44"/>
              <p:cNvSpPr/>
              <p:nvPr/>
            </p:nvSpPr>
            <p:spPr>
              <a:xfrm>
                <a:off x="4245075" y="4945400"/>
                <a:ext cx="10200" cy="17675"/>
              </a:xfrm>
              <a:custGeom>
                <a:rect b="b" l="l" r="r" t="t"/>
                <a:pathLst>
                  <a:path extrusionOk="0" h="707" w="408">
                    <a:moveTo>
                      <a:pt x="70" y="0"/>
                    </a:moveTo>
                    <a:cubicBezTo>
                      <a:pt x="65" y="0"/>
                      <a:pt x="62" y="5"/>
                      <a:pt x="62" y="17"/>
                    </a:cubicBezTo>
                    <a:cubicBezTo>
                      <a:pt x="50" y="66"/>
                      <a:pt x="13" y="54"/>
                      <a:pt x="13" y="91"/>
                    </a:cubicBezTo>
                    <a:cubicBezTo>
                      <a:pt x="0" y="128"/>
                      <a:pt x="62" y="165"/>
                      <a:pt x="74" y="177"/>
                    </a:cubicBezTo>
                    <a:cubicBezTo>
                      <a:pt x="99" y="177"/>
                      <a:pt x="148" y="276"/>
                      <a:pt x="111" y="276"/>
                    </a:cubicBezTo>
                    <a:cubicBezTo>
                      <a:pt x="87" y="276"/>
                      <a:pt x="62" y="300"/>
                      <a:pt x="37" y="325"/>
                    </a:cubicBezTo>
                    <a:cubicBezTo>
                      <a:pt x="37" y="350"/>
                      <a:pt x="13" y="424"/>
                      <a:pt x="37" y="473"/>
                    </a:cubicBezTo>
                    <a:cubicBezTo>
                      <a:pt x="52" y="493"/>
                      <a:pt x="65" y="494"/>
                      <a:pt x="76" y="494"/>
                    </a:cubicBezTo>
                    <a:cubicBezTo>
                      <a:pt x="79" y="494"/>
                      <a:pt x="81" y="494"/>
                      <a:pt x="84" y="494"/>
                    </a:cubicBezTo>
                    <a:cubicBezTo>
                      <a:pt x="96" y="494"/>
                      <a:pt x="105" y="497"/>
                      <a:pt x="111" y="534"/>
                    </a:cubicBezTo>
                    <a:cubicBezTo>
                      <a:pt x="111" y="608"/>
                      <a:pt x="111" y="670"/>
                      <a:pt x="124" y="695"/>
                    </a:cubicBezTo>
                    <a:cubicBezTo>
                      <a:pt x="124" y="701"/>
                      <a:pt x="142" y="707"/>
                      <a:pt x="161" y="707"/>
                    </a:cubicBezTo>
                    <a:cubicBezTo>
                      <a:pt x="179" y="707"/>
                      <a:pt x="198" y="701"/>
                      <a:pt x="198" y="682"/>
                    </a:cubicBezTo>
                    <a:cubicBezTo>
                      <a:pt x="198" y="633"/>
                      <a:pt x="185" y="584"/>
                      <a:pt x="161" y="547"/>
                    </a:cubicBezTo>
                    <a:cubicBezTo>
                      <a:pt x="161" y="500"/>
                      <a:pt x="150" y="410"/>
                      <a:pt x="169" y="410"/>
                    </a:cubicBezTo>
                    <a:cubicBezTo>
                      <a:pt x="170" y="410"/>
                      <a:pt x="172" y="410"/>
                      <a:pt x="173" y="411"/>
                    </a:cubicBezTo>
                    <a:cubicBezTo>
                      <a:pt x="198" y="424"/>
                      <a:pt x="247" y="460"/>
                      <a:pt x="284" y="460"/>
                    </a:cubicBezTo>
                    <a:cubicBezTo>
                      <a:pt x="333" y="460"/>
                      <a:pt x="358" y="448"/>
                      <a:pt x="321" y="399"/>
                    </a:cubicBezTo>
                    <a:cubicBezTo>
                      <a:pt x="284" y="362"/>
                      <a:pt x="247" y="337"/>
                      <a:pt x="284" y="313"/>
                    </a:cubicBezTo>
                    <a:cubicBezTo>
                      <a:pt x="308" y="288"/>
                      <a:pt x="407" y="325"/>
                      <a:pt x="345" y="263"/>
                    </a:cubicBezTo>
                    <a:cubicBezTo>
                      <a:pt x="272" y="189"/>
                      <a:pt x="235" y="140"/>
                      <a:pt x="235" y="103"/>
                    </a:cubicBezTo>
                    <a:cubicBezTo>
                      <a:pt x="235" y="79"/>
                      <a:pt x="272" y="29"/>
                      <a:pt x="247" y="17"/>
                    </a:cubicBezTo>
                    <a:lnTo>
                      <a:pt x="124" y="17"/>
                    </a:lnTo>
                    <a:cubicBezTo>
                      <a:pt x="99" y="17"/>
                      <a:pt x="80"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44"/>
              <p:cNvSpPr/>
              <p:nvPr/>
            </p:nvSpPr>
            <p:spPr>
              <a:xfrm>
                <a:off x="4221525" y="4939250"/>
                <a:ext cx="7250" cy="8425"/>
              </a:xfrm>
              <a:custGeom>
                <a:rect b="b" l="l" r="r" t="t"/>
                <a:pathLst>
                  <a:path extrusionOk="0" h="337" w="290">
                    <a:moveTo>
                      <a:pt x="82" y="1"/>
                    </a:moveTo>
                    <a:cubicBezTo>
                      <a:pt x="35" y="1"/>
                      <a:pt x="1" y="19"/>
                      <a:pt x="31" y="29"/>
                    </a:cubicBezTo>
                    <a:cubicBezTo>
                      <a:pt x="80" y="90"/>
                      <a:pt x="117" y="152"/>
                      <a:pt x="142" y="226"/>
                    </a:cubicBezTo>
                    <a:cubicBezTo>
                      <a:pt x="142" y="263"/>
                      <a:pt x="191" y="337"/>
                      <a:pt x="228" y="337"/>
                    </a:cubicBezTo>
                    <a:cubicBezTo>
                      <a:pt x="252" y="337"/>
                      <a:pt x="277" y="251"/>
                      <a:pt x="265" y="214"/>
                    </a:cubicBezTo>
                    <a:cubicBezTo>
                      <a:pt x="265" y="177"/>
                      <a:pt x="289" y="127"/>
                      <a:pt x="240" y="90"/>
                    </a:cubicBezTo>
                    <a:cubicBezTo>
                      <a:pt x="191" y="41"/>
                      <a:pt x="166" y="16"/>
                      <a:pt x="117" y="4"/>
                    </a:cubicBezTo>
                    <a:cubicBezTo>
                      <a:pt x="105" y="2"/>
                      <a:pt x="93" y="1"/>
                      <a:pt x="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44"/>
              <p:cNvSpPr/>
              <p:nvPr/>
            </p:nvSpPr>
            <p:spPr>
              <a:xfrm>
                <a:off x="4229950" y="4949500"/>
                <a:ext cx="8375" cy="11650"/>
              </a:xfrm>
              <a:custGeom>
                <a:rect b="b" l="l" r="r" t="t"/>
                <a:pathLst>
                  <a:path extrusionOk="0" h="466" w="335">
                    <a:moveTo>
                      <a:pt x="62" y="1"/>
                    </a:moveTo>
                    <a:cubicBezTo>
                      <a:pt x="22" y="1"/>
                      <a:pt x="1" y="49"/>
                      <a:pt x="26" y="75"/>
                    </a:cubicBezTo>
                    <a:cubicBezTo>
                      <a:pt x="51" y="124"/>
                      <a:pt x="113" y="124"/>
                      <a:pt x="100" y="186"/>
                    </a:cubicBezTo>
                    <a:cubicBezTo>
                      <a:pt x="76" y="260"/>
                      <a:pt x="39" y="346"/>
                      <a:pt x="39" y="370"/>
                    </a:cubicBezTo>
                    <a:cubicBezTo>
                      <a:pt x="39" y="401"/>
                      <a:pt x="13" y="466"/>
                      <a:pt x="33" y="466"/>
                    </a:cubicBezTo>
                    <a:cubicBezTo>
                      <a:pt x="37" y="466"/>
                      <a:pt x="43" y="463"/>
                      <a:pt x="51" y="457"/>
                    </a:cubicBezTo>
                    <a:cubicBezTo>
                      <a:pt x="100" y="420"/>
                      <a:pt x="162" y="383"/>
                      <a:pt x="199" y="346"/>
                    </a:cubicBezTo>
                    <a:cubicBezTo>
                      <a:pt x="248" y="321"/>
                      <a:pt x="260" y="272"/>
                      <a:pt x="285" y="272"/>
                    </a:cubicBezTo>
                    <a:cubicBezTo>
                      <a:pt x="322" y="260"/>
                      <a:pt x="334" y="210"/>
                      <a:pt x="297" y="186"/>
                    </a:cubicBezTo>
                    <a:cubicBezTo>
                      <a:pt x="236" y="136"/>
                      <a:pt x="187" y="87"/>
                      <a:pt x="125" y="38"/>
                    </a:cubicBezTo>
                    <a:cubicBezTo>
                      <a:pt x="102" y="11"/>
                      <a:pt x="80"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44"/>
              <p:cNvSpPr/>
              <p:nvPr/>
            </p:nvSpPr>
            <p:spPr>
              <a:xfrm>
                <a:off x="4233050" y="4957200"/>
                <a:ext cx="6800" cy="13300"/>
              </a:xfrm>
              <a:custGeom>
                <a:rect b="b" l="l" r="r" t="t"/>
                <a:pathLst>
                  <a:path extrusionOk="0" h="532" w="272">
                    <a:moveTo>
                      <a:pt x="235" y="1"/>
                    </a:moveTo>
                    <a:cubicBezTo>
                      <a:pt x="186" y="1"/>
                      <a:pt x="186" y="13"/>
                      <a:pt x="173" y="62"/>
                    </a:cubicBezTo>
                    <a:cubicBezTo>
                      <a:pt x="149" y="99"/>
                      <a:pt x="149" y="173"/>
                      <a:pt x="124" y="223"/>
                    </a:cubicBezTo>
                    <a:cubicBezTo>
                      <a:pt x="99" y="284"/>
                      <a:pt x="1" y="284"/>
                      <a:pt x="26" y="346"/>
                    </a:cubicBezTo>
                    <a:cubicBezTo>
                      <a:pt x="50" y="407"/>
                      <a:pt x="161" y="494"/>
                      <a:pt x="173" y="518"/>
                    </a:cubicBezTo>
                    <a:cubicBezTo>
                      <a:pt x="182" y="527"/>
                      <a:pt x="191" y="531"/>
                      <a:pt x="199" y="531"/>
                    </a:cubicBezTo>
                    <a:cubicBezTo>
                      <a:pt x="212" y="531"/>
                      <a:pt x="223" y="518"/>
                      <a:pt x="223" y="494"/>
                    </a:cubicBezTo>
                    <a:cubicBezTo>
                      <a:pt x="223" y="444"/>
                      <a:pt x="186" y="407"/>
                      <a:pt x="198" y="358"/>
                    </a:cubicBezTo>
                    <a:cubicBezTo>
                      <a:pt x="210" y="309"/>
                      <a:pt x="247" y="210"/>
                      <a:pt x="260" y="173"/>
                    </a:cubicBezTo>
                    <a:cubicBezTo>
                      <a:pt x="272" y="136"/>
                      <a:pt x="272" y="1"/>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44"/>
              <p:cNvSpPr/>
              <p:nvPr/>
            </p:nvSpPr>
            <p:spPr>
              <a:xfrm>
                <a:off x="4238925" y="4956250"/>
                <a:ext cx="4950" cy="10525"/>
              </a:xfrm>
              <a:custGeom>
                <a:rect b="b" l="l" r="r" t="t"/>
                <a:pathLst>
                  <a:path extrusionOk="0" h="421" w="198">
                    <a:moveTo>
                      <a:pt x="162" y="1"/>
                    </a:moveTo>
                    <a:cubicBezTo>
                      <a:pt x="161" y="1"/>
                      <a:pt x="161" y="1"/>
                      <a:pt x="160" y="2"/>
                    </a:cubicBezTo>
                    <a:cubicBezTo>
                      <a:pt x="99" y="137"/>
                      <a:pt x="37" y="273"/>
                      <a:pt x="0" y="421"/>
                    </a:cubicBezTo>
                    <a:cubicBezTo>
                      <a:pt x="25" y="396"/>
                      <a:pt x="197" y="236"/>
                      <a:pt x="185" y="162"/>
                    </a:cubicBezTo>
                    <a:cubicBezTo>
                      <a:pt x="185" y="104"/>
                      <a:pt x="174" y="1"/>
                      <a:pt x="1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44"/>
              <p:cNvSpPr/>
              <p:nvPr/>
            </p:nvSpPr>
            <p:spPr>
              <a:xfrm>
                <a:off x="4242300" y="4963525"/>
                <a:ext cx="4950" cy="3250"/>
              </a:xfrm>
              <a:custGeom>
                <a:rect b="b" l="l" r="r" t="t"/>
                <a:pathLst>
                  <a:path extrusionOk="0" h="130" w="198">
                    <a:moveTo>
                      <a:pt x="70" y="1"/>
                    </a:moveTo>
                    <a:cubicBezTo>
                      <a:pt x="63" y="1"/>
                      <a:pt x="56" y="3"/>
                      <a:pt x="50" y="7"/>
                    </a:cubicBezTo>
                    <a:cubicBezTo>
                      <a:pt x="13" y="44"/>
                      <a:pt x="1" y="130"/>
                      <a:pt x="25" y="130"/>
                    </a:cubicBezTo>
                    <a:cubicBezTo>
                      <a:pt x="74" y="130"/>
                      <a:pt x="198" y="130"/>
                      <a:pt x="185" y="93"/>
                    </a:cubicBezTo>
                    <a:cubicBezTo>
                      <a:pt x="175" y="51"/>
                      <a:pt x="112"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44"/>
              <p:cNvSpPr/>
              <p:nvPr/>
            </p:nvSpPr>
            <p:spPr>
              <a:xfrm>
                <a:off x="4242600" y="4966750"/>
                <a:ext cx="16350" cy="27400"/>
              </a:xfrm>
              <a:custGeom>
                <a:rect b="b" l="l" r="r" t="t"/>
                <a:pathLst>
                  <a:path extrusionOk="0" h="1096" w="654">
                    <a:moveTo>
                      <a:pt x="420" y="1"/>
                    </a:moveTo>
                    <a:cubicBezTo>
                      <a:pt x="395" y="1"/>
                      <a:pt x="383" y="38"/>
                      <a:pt x="383" y="75"/>
                    </a:cubicBezTo>
                    <a:cubicBezTo>
                      <a:pt x="395" y="112"/>
                      <a:pt x="420" y="161"/>
                      <a:pt x="371" y="173"/>
                    </a:cubicBezTo>
                    <a:cubicBezTo>
                      <a:pt x="309" y="186"/>
                      <a:pt x="247" y="198"/>
                      <a:pt x="223" y="260"/>
                    </a:cubicBezTo>
                    <a:cubicBezTo>
                      <a:pt x="198" y="309"/>
                      <a:pt x="136" y="309"/>
                      <a:pt x="112" y="333"/>
                    </a:cubicBezTo>
                    <a:cubicBezTo>
                      <a:pt x="75" y="370"/>
                      <a:pt x="75" y="420"/>
                      <a:pt x="38" y="432"/>
                    </a:cubicBezTo>
                    <a:cubicBezTo>
                      <a:pt x="1" y="444"/>
                      <a:pt x="1" y="469"/>
                      <a:pt x="13" y="506"/>
                    </a:cubicBezTo>
                    <a:cubicBezTo>
                      <a:pt x="13" y="555"/>
                      <a:pt x="112" y="629"/>
                      <a:pt x="87" y="678"/>
                    </a:cubicBezTo>
                    <a:cubicBezTo>
                      <a:pt x="38" y="728"/>
                      <a:pt x="26" y="814"/>
                      <a:pt x="50" y="888"/>
                    </a:cubicBezTo>
                    <a:cubicBezTo>
                      <a:pt x="75" y="962"/>
                      <a:pt x="149" y="1023"/>
                      <a:pt x="235" y="1036"/>
                    </a:cubicBezTo>
                    <a:cubicBezTo>
                      <a:pt x="297" y="1036"/>
                      <a:pt x="309" y="1060"/>
                      <a:pt x="346" y="1060"/>
                    </a:cubicBezTo>
                    <a:cubicBezTo>
                      <a:pt x="369" y="1060"/>
                      <a:pt x="413" y="1095"/>
                      <a:pt x="435" y="1095"/>
                    </a:cubicBezTo>
                    <a:cubicBezTo>
                      <a:pt x="448" y="1095"/>
                      <a:pt x="453" y="1084"/>
                      <a:pt x="444" y="1048"/>
                    </a:cubicBezTo>
                    <a:cubicBezTo>
                      <a:pt x="420" y="950"/>
                      <a:pt x="346" y="876"/>
                      <a:pt x="358" y="814"/>
                    </a:cubicBezTo>
                    <a:cubicBezTo>
                      <a:pt x="368" y="774"/>
                      <a:pt x="402" y="670"/>
                      <a:pt x="428" y="670"/>
                    </a:cubicBezTo>
                    <a:cubicBezTo>
                      <a:pt x="434" y="670"/>
                      <a:pt x="440" y="676"/>
                      <a:pt x="444" y="691"/>
                    </a:cubicBezTo>
                    <a:cubicBezTo>
                      <a:pt x="466" y="755"/>
                      <a:pt x="506" y="924"/>
                      <a:pt x="533" y="924"/>
                    </a:cubicBezTo>
                    <a:cubicBezTo>
                      <a:pt x="536" y="924"/>
                      <a:pt x="540" y="920"/>
                      <a:pt x="543" y="913"/>
                    </a:cubicBezTo>
                    <a:cubicBezTo>
                      <a:pt x="543" y="851"/>
                      <a:pt x="568" y="802"/>
                      <a:pt x="580" y="752"/>
                    </a:cubicBezTo>
                    <a:cubicBezTo>
                      <a:pt x="605" y="703"/>
                      <a:pt x="654" y="617"/>
                      <a:pt x="617" y="555"/>
                    </a:cubicBezTo>
                    <a:cubicBezTo>
                      <a:pt x="592" y="457"/>
                      <a:pt x="580" y="358"/>
                      <a:pt x="568" y="260"/>
                    </a:cubicBezTo>
                    <a:cubicBezTo>
                      <a:pt x="543" y="186"/>
                      <a:pt x="518" y="124"/>
                      <a:pt x="481" y="62"/>
                    </a:cubicBezTo>
                    <a:cubicBezTo>
                      <a:pt x="469" y="25"/>
                      <a:pt x="457" y="13"/>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44"/>
              <p:cNvSpPr/>
              <p:nvPr/>
            </p:nvSpPr>
            <p:spPr>
              <a:xfrm>
                <a:off x="4230350" y="4973525"/>
                <a:ext cx="14750" cy="12125"/>
              </a:xfrm>
              <a:custGeom>
                <a:rect b="b" l="l" r="r" t="t"/>
                <a:pathLst>
                  <a:path extrusionOk="0" h="485" w="590">
                    <a:moveTo>
                      <a:pt x="385" y="0"/>
                    </a:moveTo>
                    <a:cubicBezTo>
                      <a:pt x="333" y="0"/>
                      <a:pt x="300" y="38"/>
                      <a:pt x="281" y="75"/>
                    </a:cubicBezTo>
                    <a:cubicBezTo>
                      <a:pt x="244" y="124"/>
                      <a:pt x="195" y="149"/>
                      <a:pt x="134" y="173"/>
                    </a:cubicBezTo>
                    <a:cubicBezTo>
                      <a:pt x="109" y="173"/>
                      <a:pt x="72" y="297"/>
                      <a:pt x="47" y="346"/>
                    </a:cubicBezTo>
                    <a:cubicBezTo>
                      <a:pt x="14" y="390"/>
                      <a:pt x="1" y="485"/>
                      <a:pt x="16" y="485"/>
                    </a:cubicBezTo>
                    <a:cubicBezTo>
                      <a:pt x="18" y="485"/>
                      <a:pt x="20" y="484"/>
                      <a:pt x="23" y="481"/>
                    </a:cubicBezTo>
                    <a:cubicBezTo>
                      <a:pt x="35" y="469"/>
                      <a:pt x="109" y="321"/>
                      <a:pt x="134" y="297"/>
                    </a:cubicBezTo>
                    <a:cubicBezTo>
                      <a:pt x="149" y="281"/>
                      <a:pt x="180" y="265"/>
                      <a:pt x="200" y="265"/>
                    </a:cubicBezTo>
                    <a:cubicBezTo>
                      <a:pt x="211" y="265"/>
                      <a:pt x="220" y="271"/>
                      <a:pt x="220" y="284"/>
                    </a:cubicBezTo>
                    <a:cubicBezTo>
                      <a:pt x="220" y="312"/>
                      <a:pt x="248" y="326"/>
                      <a:pt x="267" y="326"/>
                    </a:cubicBezTo>
                    <a:cubicBezTo>
                      <a:pt x="273" y="326"/>
                      <a:pt x="278" y="324"/>
                      <a:pt x="281" y="321"/>
                    </a:cubicBezTo>
                    <a:cubicBezTo>
                      <a:pt x="292" y="316"/>
                      <a:pt x="304" y="313"/>
                      <a:pt x="315" y="313"/>
                    </a:cubicBezTo>
                    <a:cubicBezTo>
                      <a:pt x="330" y="313"/>
                      <a:pt x="343" y="319"/>
                      <a:pt x="343" y="334"/>
                    </a:cubicBezTo>
                    <a:cubicBezTo>
                      <a:pt x="350" y="340"/>
                      <a:pt x="364" y="351"/>
                      <a:pt x="377" y="351"/>
                    </a:cubicBezTo>
                    <a:cubicBezTo>
                      <a:pt x="388" y="351"/>
                      <a:pt x="399" y="344"/>
                      <a:pt x="405" y="321"/>
                    </a:cubicBezTo>
                    <a:cubicBezTo>
                      <a:pt x="417" y="260"/>
                      <a:pt x="392" y="247"/>
                      <a:pt x="417" y="198"/>
                    </a:cubicBezTo>
                    <a:cubicBezTo>
                      <a:pt x="454" y="161"/>
                      <a:pt x="589" y="87"/>
                      <a:pt x="442" y="13"/>
                    </a:cubicBezTo>
                    <a:cubicBezTo>
                      <a:pt x="421" y="4"/>
                      <a:pt x="402" y="0"/>
                      <a:pt x="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44"/>
              <p:cNvSpPr/>
              <p:nvPr/>
            </p:nvSpPr>
            <p:spPr>
              <a:xfrm>
                <a:off x="4202275" y="4957775"/>
                <a:ext cx="14100" cy="17375"/>
              </a:xfrm>
              <a:custGeom>
                <a:rect b="b" l="l" r="r" t="t"/>
                <a:pathLst>
                  <a:path extrusionOk="0" h="695" w="564">
                    <a:moveTo>
                      <a:pt x="546" y="0"/>
                    </a:moveTo>
                    <a:cubicBezTo>
                      <a:pt x="545" y="0"/>
                      <a:pt x="543" y="1"/>
                      <a:pt x="542" y="2"/>
                    </a:cubicBezTo>
                    <a:cubicBezTo>
                      <a:pt x="456" y="89"/>
                      <a:pt x="382" y="187"/>
                      <a:pt x="320" y="286"/>
                    </a:cubicBezTo>
                    <a:cubicBezTo>
                      <a:pt x="283" y="335"/>
                      <a:pt x="209" y="446"/>
                      <a:pt x="160" y="471"/>
                    </a:cubicBezTo>
                    <a:cubicBezTo>
                      <a:pt x="113" y="494"/>
                      <a:pt x="0" y="694"/>
                      <a:pt x="20" y="694"/>
                    </a:cubicBezTo>
                    <a:cubicBezTo>
                      <a:pt x="21" y="694"/>
                      <a:pt x="22" y="694"/>
                      <a:pt x="24" y="692"/>
                    </a:cubicBezTo>
                    <a:cubicBezTo>
                      <a:pt x="61" y="668"/>
                      <a:pt x="123" y="631"/>
                      <a:pt x="172" y="594"/>
                    </a:cubicBezTo>
                    <a:cubicBezTo>
                      <a:pt x="259" y="532"/>
                      <a:pt x="320" y="458"/>
                      <a:pt x="369" y="372"/>
                    </a:cubicBezTo>
                    <a:cubicBezTo>
                      <a:pt x="419" y="286"/>
                      <a:pt x="419" y="237"/>
                      <a:pt x="480" y="200"/>
                    </a:cubicBezTo>
                    <a:cubicBezTo>
                      <a:pt x="538" y="165"/>
                      <a:pt x="563" y="0"/>
                      <a:pt x="5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44"/>
              <p:cNvSpPr/>
              <p:nvPr/>
            </p:nvSpPr>
            <p:spPr>
              <a:xfrm>
                <a:off x="4243625" y="4936550"/>
                <a:ext cx="3025" cy="2225"/>
              </a:xfrm>
              <a:custGeom>
                <a:rect b="b" l="l" r="r" t="t"/>
                <a:pathLst>
                  <a:path extrusionOk="0" h="89" w="121">
                    <a:moveTo>
                      <a:pt x="61" y="0"/>
                    </a:moveTo>
                    <a:cubicBezTo>
                      <a:pt x="11" y="0"/>
                      <a:pt x="1" y="88"/>
                      <a:pt x="39" y="88"/>
                    </a:cubicBezTo>
                    <a:cubicBezTo>
                      <a:pt x="41" y="88"/>
                      <a:pt x="44" y="88"/>
                      <a:pt x="46" y="88"/>
                    </a:cubicBezTo>
                    <a:cubicBezTo>
                      <a:pt x="71" y="88"/>
                      <a:pt x="120" y="1"/>
                      <a:pt x="71" y="1"/>
                    </a:cubicBezTo>
                    <a:cubicBezTo>
                      <a:pt x="68" y="1"/>
                      <a:pt x="64" y="0"/>
                      <a:pt x="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44"/>
              <p:cNvSpPr/>
              <p:nvPr/>
            </p:nvSpPr>
            <p:spPr>
              <a:xfrm>
                <a:off x="4072275" y="4994675"/>
                <a:ext cx="65325" cy="79450"/>
              </a:xfrm>
              <a:custGeom>
                <a:rect b="b" l="l" r="r" t="t"/>
                <a:pathLst>
                  <a:path extrusionOk="0" h="3178" w="2613">
                    <a:moveTo>
                      <a:pt x="34" y="0"/>
                    </a:moveTo>
                    <a:cubicBezTo>
                      <a:pt x="6" y="0"/>
                      <a:pt x="1" y="29"/>
                      <a:pt x="37" y="116"/>
                    </a:cubicBezTo>
                    <a:cubicBezTo>
                      <a:pt x="148" y="362"/>
                      <a:pt x="222" y="461"/>
                      <a:pt x="284" y="498"/>
                    </a:cubicBezTo>
                    <a:cubicBezTo>
                      <a:pt x="357" y="535"/>
                      <a:pt x="370" y="535"/>
                      <a:pt x="456" y="658"/>
                    </a:cubicBezTo>
                    <a:cubicBezTo>
                      <a:pt x="542" y="769"/>
                      <a:pt x="567" y="892"/>
                      <a:pt x="641" y="941"/>
                    </a:cubicBezTo>
                    <a:cubicBezTo>
                      <a:pt x="715" y="991"/>
                      <a:pt x="789" y="1028"/>
                      <a:pt x="813" y="1102"/>
                    </a:cubicBezTo>
                    <a:cubicBezTo>
                      <a:pt x="838" y="1225"/>
                      <a:pt x="875" y="1348"/>
                      <a:pt x="924" y="1459"/>
                    </a:cubicBezTo>
                    <a:cubicBezTo>
                      <a:pt x="974" y="1521"/>
                      <a:pt x="1011" y="1533"/>
                      <a:pt x="1060" y="1607"/>
                    </a:cubicBezTo>
                    <a:cubicBezTo>
                      <a:pt x="1134" y="1705"/>
                      <a:pt x="1195" y="1816"/>
                      <a:pt x="1245" y="1927"/>
                    </a:cubicBezTo>
                    <a:cubicBezTo>
                      <a:pt x="1257" y="2038"/>
                      <a:pt x="1294" y="2137"/>
                      <a:pt x="1343" y="2235"/>
                    </a:cubicBezTo>
                    <a:cubicBezTo>
                      <a:pt x="1417" y="2346"/>
                      <a:pt x="1614" y="2519"/>
                      <a:pt x="1651" y="2580"/>
                    </a:cubicBezTo>
                    <a:cubicBezTo>
                      <a:pt x="1688" y="2654"/>
                      <a:pt x="1737" y="2716"/>
                      <a:pt x="1799" y="2777"/>
                    </a:cubicBezTo>
                    <a:cubicBezTo>
                      <a:pt x="1910" y="2876"/>
                      <a:pt x="2033" y="2974"/>
                      <a:pt x="2132" y="3085"/>
                    </a:cubicBezTo>
                    <a:cubicBezTo>
                      <a:pt x="2158" y="3138"/>
                      <a:pt x="2184" y="3153"/>
                      <a:pt x="2215" y="3153"/>
                    </a:cubicBezTo>
                    <a:cubicBezTo>
                      <a:pt x="2227" y="3153"/>
                      <a:pt x="2241" y="3151"/>
                      <a:pt x="2255" y="3147"/>
                    </a:cubicBezTo>
                    <a:cubicBezTo>
                      <a:pt x="2280" y="3147"/>
                      <a:pt x="2310" y="3142"/>
                      <a:pt x="2331" y="3142"/>
                    </a:cubicBezTo>
                    <a:cubicBezTo>
                      <a:pt x="2341" y="3142"/>
                      <a:pt x="2349" y="3143"/>
                      <a:pt x="2354" y="3147"/>
                    </a:cubicBezTo>
                    <a:cubicBezTo>
                      <a:pt x="2356" y="3150"/>
                      <a:pt x="2361" y="3151"/>
                      <a:pt x="2367" y="3151"/>
                    </a:cubicBezTo>
                    <a:cubicBezTo>
                      <a:pt x="2384" y="3151"/>
                      <a:pt x="2413" y="3143"/>
                      <a:pt x="2438" y="3143"/>
                    </a:cubicBezTo>
                    <a:cubicBezTo>
                      <a:pt x="2448" y="3143"/>
                      <a:pt x="2457" y="3144"/>
                      <a:pt x="2464" y="3147"/>
                    </a:cubicBezTo>
                    <a:cubicBezTo>
                      <a:pt x="2488" y="3155"/>
                      <a:pt x="2501" y="3177"/>
                      <a:pt x="2511" y="3177"/>
                    </a:cubicBezTo>
                    <a:cubicBezTo>
                      <a:pt x="2517" y="3177"/>
                      <a:pt x="2521" y="3170"/>
                      <a:pt x="2526" y="3147"/>
                    </a:cubicBezTo>
                    <a:cubicBezTo>
                      <a:pt x="2526" y="3098"/>
                      <a:pt x="2489" y="2593"/>
                      <a:pt x="2538" y="2531"/>
                    </a:cubicBezTo>
                    <a:cubicBezTo>
                      <a:pt x="2575" y="2482"/>
                      <a:pt x="2612" y="2469"/>
                      <a:pt x="2575" y="2408"/>
                    </a:cubicBezTo>
                    <a:cubicBezTo>
                      <a:pt x="2553" y="2362"/>
                      <a:pt x="2372" y="2232"/>
                      <a:pt x="2325" y="2232"/>
                    </a:cubicBezTo>
                    <a:cubicBezTo>
                      <a:pt x="2321" y="2232"/>
                      <a:pt x="2318" y="2233"/>
                      <a:pt x="2317" y="2235"/>
                    </a:cubicBezTo>
                    <a:cubicBezTo>
                      <a:pt x="2307" y="2254"/>
                      <a:pt x="2283" y="2332"/>
                      <a:pt x="2267" y="2332"/>
                    </a:cubicBezTo>
                    <a:cubicBezTo>
                      <a:pt x="2262" y="2332"/>
                      <a:pt x="2258" y="2326"/>
                      <a:pt x="2255" y="2309"/>
                    </a:cubicBezTo>
                    <a:cubicBezTo>
                      <a:pt x="2243" y="2248"/>
                      <a:pt x="2267" y="2223"/>
                      <a:pt x="2267" y="2186"/>
                    </a:cubicBezTo>
                    <a:cubicBezTo>
                      <a:pt x="2267" y="2161"/>
                      <a:pt x="2206" y="2100"/>
                      <a:pt x="2193" y="2050"/>
                    </a:cubicBezTo>
                    <a:cubicBezTo>
                      <a:pt x="2169" y="2001"/>
                      <a:pt x="2206" y="1952"/>
                      <a:pt x="2144" y="1903"/>
                    </a:cubicBezTo>
                    <a:cubicBezTo>
                      <a:pt x="2082" y="1853"/>
                      <a:pt x="1947" y="1792"/>
                      <a:pt x="1935" y="1730"/>
                    </a:cubicBezTo>
                    <a:cubicBezTo>
                      <a:pt x="1922" y="1668"/>
                      <a:pt x="1984" y="1681"/>
                      <a:pt x="1947" y="1619"/>
                    </a:cubicBezTo>
                    <a:cubicBezTo>
                      <a:pt x="1922" y="1570"/>
                      <a:pt x="1947" y="1558"/>
                      <a:pt x="1984" y="1558"/>
                    </a:cubicBezTo>
                    <a:cubicBezTo>
                      <a:pt x="2009" y="1558"/>
                      <a:pt x="2046" y="1558"/>
                      <a:pt x="2009" y="1508"/>
                    </a:cubicBezTo>
                    <a:cubicBezTo>
                      <a:pt x="1976" y="1475"/>
                      <a:pt x="1937" y="1448"/>
                      <a:pt x="1897" y="1448"/>
                    </a:cubicBezTo>
                    <a:cubicBezTo>
                      <a:pt x="1877" y="1448"/>
                      <a:pt x="1857" y="1455"/>
                      <a:pt x="1836" y="1471"/>
                    </a:cubicBezTo>
                    <a:cubicBezTo>
                      <a:pt x="1803" y="1498"/>
                      <a:pt x="1770" y="1510"/>
                      <a:pt x="1754" y="1510"/>
                    </a:cubicBezTo>
                    <a:cubicBezTo>
                      <a:pt x="1740" y="1510"/>
                      <a:pt x="1739" y="1501"/>
                      <a:pt x="1762" y="1484"/>
                    </a:cubicBezTo>
                    <a:cubicBezTo>
                      <a:pt x="1824" y="1459"/>
                      <a:pt x="1898" y="1385"/>
                      <a:pt x="1824" y="1373"/>
                    </a:cubicBezTo>
                    <a:cubicBezTo>
                      <a:pt x="1750" y="1348"/>
                      <a:pt x="1688" y="1348"/>
                      <a:pt x="1676" y="1286"/>
                    </a:cubicBezTo>
                    <a:cubicBezTo>
                      <a:pt x="1664" y="1237"/>
                      <a:pt x="1762" y="1237"/>
                      <a:pt x="1701" y="1225"/>
                    </a:cubicBezTo>
                    <a:cubicBezTo>
                      <a:pt x="1651" y="1200"/>
                      <a:pt x="1614" y="1213"/>
                      <a:pt x="1627" y="1188"/>
                    </a:cubicBezTo>
                    <a:cubicBezTo>
                      <a:pt x="1651" y="1176"/>
                      <a:pt x="1627" y="1139"/>
                      <a:pt x="1590" y="1126"/>
                    </a:cubicBezTo>
                    <a:cubicBezTo>
                      <a:pt x="1583" y="1124"/>
                      <a:pt x="1577" y="1123"/>
                      <a:pt x="1572" y="1123"/>
                    </a:cubicBezTo>
                    <a:cubicBezTo>
                      <a:pt x="1564" y="1123"/>
                      <a:pt x="1557" y="1125"/>
                      <a:pt x="1550" y="1125"/>
                    </a:cubicBezTo>
                    <a:cubicBezTo>
                      <a:pt x="1535" y="1125"/>
                      <a:pt x="1519" y="1118"/>
                      <a:pt x="1491" y="1077"/>
                    </a:cubicBezTo>
                    <a:cubicBezTo>
                      <a:pt x="1437" y="1023"/>
                      <a:pt x="1365" y="922"/>
                      <a:pt x="1347" y="922"/>
                    </a:cubicBezTo>
                    <a:cubicBezTo>
                      <a:pt x="1345" y="922"/>
                      <a:pt x="1343" y="924"/>
                      <a:pt x="1343" y="929"/>
                    </a:cubicBezTo>
                    <a:cubicBezTo>
                      <a:pt x="1333" y="961"/>
                      <a:pt x="1393" y="1063"/>
                      <a:pt x="1374" y="1063"/>
                    </a:cubicBezTo>
                    <a:cubicBezTo>
                      <a:pt x="1371" y="1063"/>
                      <a:pt x="1365" y="1060"/>
                      <a:pt x="1356" y="1052"/>
                    </a:cubicBezTo>
                    <a:cubicBezTo>
                      <a:pt x="1269" y="978"/>
                      <a:pt x="1195" y="892"/>
                      <a:pt x="1146" y="806"/>
                    </a:cubicBezTo>
                    <a:cubicBezTo>
                      <a:pt x="1121" y="732"/>
                      <a:pt x="1072" y="670"/>
                      <a:pt x="1023" y="621"/>
                    </a:cubicBezTo>
                    <a:cubicBezTo>
                      <a:pt x="949" y="559"/>
                      <a:pt x="887" y="559"/>
                      <a:pt x="826" y="486"/>
                    </a:cubicBezTo>
                    <a:cubicBezTo>
                      <a:pt x="752" y="424"/>
                      <a:pt x="629" y="165"/>
                      <a:pt x="542" y="153"/>
                    </a:cubicBezTo>
                    <a:cubicBezTo>
                      <a:pt x="521" y="156"/>
                      <a:pt x="498" y="157"/>
                      <a:pt x="475" y="157"/>
                    </a:cubicBezTo>
                    <a:cubicBezTo>
                      <a:pt x="407" y="157"/>
                      <a:pt x="333" y="144"/>
                      <a:pt x="259" y="116"/>
                    </a:cubicBezTo>
                    <a:cubicBezTo>
                      <a:pt x="189" y="85"/>
                      <a:pt x="80" y="0"/>
                      <a:pt x="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44"/>
              <p:cNvSpPr/>
              <p:nvPr/>
            </p:nvSpPr>
            <p:spPr>
              <a:xfrm>
                <a:off x="4083450" y="5024025"/>
                <a:ext cx="4825" cy="5450"/>
              </a:xfrm>
              <a:custGeom>
                <a:rect b="b" l="l" r="r" t="t"/>
                <a:pathLst>
                  <a:path extrusionOk="0" h="218" w="193">
                    <a:moveTo>
                      <a:pt x="39" y="1"/>
                    </a:moveTo>
                    <a:cubicBezTo>
                      <a:pt x="37" y="1"/>
                      <a:pt x="35" y="1"/>
                      <a:pt x="34" y="2"/>
                    </a:cubicBezTo>
                    <a:cubicBezTo>
                      <a:pt x="0" y="13"/>
                      <a:pt x="89" y="218"/>
                      <a:pt x="142" y="218"/>
                    </a:cubicBezTo>
                    <a:cubicBezTo>
                      <a:pt x="147" y="218"/>
                      <a:pt x="152" y="215"/>
                      <a:pt x="157" y="211"/>
                    </a:cubicBezTo>
                    <a:cubicBezTo>
                      <a:pt x="193" y="163"/>
                      <a:pt x="9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44"/>
              <p:cNvSpPr/>
              <p:nvPr/>
            </p:nvSpPr>
            <p:spPr>
              <a:xfrm>
                <a:off x="4091750" y="5040975"/>
                <a:ext cx="5150" cy="5450"/>
              </a:xfrm>
              <a:custGeom>
                <a:rect b="b" l="l" r="r" t="t"/>
                <a:pathLst>
                  <a:path extrusionOk="0" h="218" w="206">
                    <a:moveTo>
                      <a:pt x="39" y="1"/>
                    </a:moveTo>
                    <a:cubicBezTo>
                      <a:pt x="37" y="1"/>
                      <a:pt x="36" y="1"/>
                      <a:pt x="34" y="1"/>
                    </a:cubicBezTo>
                    <a:cubicBezTo>
                      <a:pt x="1" y="12"/>
                      <a:pt x="89" y="217"/>
                      <a:pt x="143" y="217"/>
                    </a:cubicBezTo>
                    <a:cubicBezTo>
                      <a:pt x="148" y="217"/>
                      <a:pt x="153" y="215"/>
                      <a:pt x="158" y="211"/>
                    </a:cubicBezTo>
                    <a:cubicBezTo>
                      <a:pt x="205" y="163"/>
                      <a:pt x="8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44"/>
              <p:cNvSpPr/>
              <p:nvPr/>
            </p:nvSpPr>
            <p:spPr>
              <a:xfrm>
                <a:off x="4130800" y="5045000"/>
                <a:ext cx="9250" cy="9800"/>
              </a:xfrm>
              <a:custGeom>
                <a:rect b="b" l="l" r="r" t="t"/>
                <a:pathLst>
                  <a:path extrusionOk="0" h="392" w="370">
                    <a:moveTo>
                      <a:pt x="110" y="1"/>
                    </a:moveTo>
                    <a:cubicBezTo>
                      <a:pt x="100" y="1"/>
                      <a:pt x="92" y="4"/>
                      <a:pt x="86" y="13"/>
                    </a:cubicBezTo>
                    <a:cubicBezTo>
                      <a:pt x="74" y="50"/>
                      <a:pt x="0" y="99"/>
                      <a:pt x="62" y="136"/>
                    </a:cubicBezTo>
                    <a:cubicBezTo>
                      <a:pt x="123" y="173"/>
                      <a:pt x="148" y="136"/>
                      <a:pt x="160" y="185"/>
                    </a:cubicBezTo>
                    <a:cubicBezTo>
                      <a:pt x="185" y="247"/>
                      <a:pt x="148" y="259"/>
                      <a:pt x="185" y="296"/>
                    </a:cubicBezTo>
                    <a:cubicBezTo>
                      <a:pt x="205" y="327"/>
                      <a:pt x="319" y="391"/>
                      <a:pt x="357" y="391"/>
                    </a:cubicBezTo>
                    <a:cubicBezTo>
                      <a:pt x="365" y="391"/>
                      <a:pt x="370" y="389"/>
                      <a:pt x="370" y="382"/>
                    </a:cubicBezTo>
                    <a:cubicBezTo>
                      <a:pt x="370" y="333"/>
                      <a:pt x="358" y="284"/>
                      <a:pt x="321" y="247"/>
                    </a:cubicBezTo>
                    <a:cubicBezTo>
                      <a:pt x="271" y="185"/>
                      <a:pt x="271" y="185"/>
                      <a:pt x="271" y="136"/>
                    </a:cubicBezTo>
                    <a:cubicBezTo>
                      <a:pt x="271" y="87"/>
                      <a:pt x="259" y="37"/>
                      <a:pt x="222" y="37"/>
                    </a:cubicBezTo>
                    <a:cubicBezTo>
                      <a:pt x="194" y="37"/>
                      <a:pt x="143" y="1"/>
                      <a:pt x="1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44"/>
              <p:cNvSpPr/>
              <p:nvPr/>
            </p:nvSpPr>
            <p:spPr>
              <a:xfrm>
                <a:off x="4145600" y="5052000"/>
                <a:ext cx="4625" cy="4475"/>
              </a:xfrm>
              <a:custGeom>
                <a:rect b="b" l="l" r="r" t="t"/>
                <a:pathLst>
                  <a:path extrusionOk="0" h="179" w="185">
                    <a:moveTo>
                      <a:pt x="84" y="1"/>
                    </a:moveTo>
                    <a:cubicBezTo>
                      <a:pt x="58" y="1"/>
                      <a:pt x="22" y="26"/>
                      <a:pt x="12" y="78"/>
                    </a:cubicBezTo>
                    <a:cubicBezTo>
                      <a:pt x="1" y="133"/>
                      <a:pt x="10" y="178"/>
                      <a:pt x="56" y="178"/>
                    </a:cubicBezTo>
                    <a:cubicBezTo>
                      <a:pt x="61" y="178"/>
                      <a:pt x="67" y="178"/>
                      <a:pt x="74" y="176"/>
                    </a:cubicBezTo>
                    <a:cubicBezTo>
                      <a:pt x="135" y="152"/>
                      <a:pt x="123" y="152"/>
                      <a:pt x="160" y="115"/>
                    </a:cubicBezTo>
                    <a:cubicBezTo>
                      <a:pt x="184" y="65"/>
                      <a:pt x="123" y="16"/>
                      <a:pt x="98" y="4"/>
                    </a:cubicBezTo>
                    <a:cubicBezTo>
                      <a:pt x="94" y="2"/>
                      <a:pt x="89" y="1"/>
                      <a:pt x="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44"/>
              <p:cNvSpPr/>
              <p:nvPr/>
            </p:nvSpPr>
            <p:spPr>
              <a:xfrm>
                <a:off x="4132950" y="5075775"/>
                <a:ext cx="55150" cy="18975"/>
              </a:xfrm>
              <a:custGeom>
                <a:rect b="b" l="l" r="r" t="t"/>
                <a:pathLst>
                  <a:path extrusionOk="0" h="759" w="2206">
                    <a:moveTo>
                      <a:pt x="449" y="0"/>
                    </a:moveTo>
                    <a:cubicBezTo>
                      <a:pt x="447" y="0"/>
                      <a:pt x="445" y="1"/>
                      <a:pt x="444" y="2"/>
                    </a:cubicBezTo>
                    <a:cubicBezTo>
                      <a:pt x="419" y="14"/>
                      <a:pt x="382" y="39"/>
                      <a:pt x="345" y="39"/>
                    </a:cubicBezTo>
                    <a:cubicBezTo>
                      <a:pt x="308" y="39"/>
                      <a:pt x="185" y="2"/>
                      <a:pt x="161" y="2"/>
                    </a:cubicBezTo>
                    <a:cubicBezTo>
                      <a:pt x="136" y="2"/>
                      <a:pt x="87" y="63"/>
                      <a:pt x="74" y="88"/>
                    </a:cubicBezTo>
                    <a:cubicBezTo>
                      <a:pt x="62" y="112"/>
                      <a:pt x="0" y="174"/>
                      <a:pt x="0" y="211"/>
                    </a:cubicBezTo>
                    <a:cubicBezTo>
                      <a:pt x="13" y="236"/>
                      <a:pt x="124" y="223"/>
                      <a:pt x="173" y="236"/>
                    </a:cubicBezTo>
                    <a:cubicBezTo>
                      <a:pt x="210" y="260"/>
                      <a:pt x="247" y="285"/>
                      <a:pt x="247" y="334"/>
                    </a:cubicBezTo>
                    <a:cubicBezTo>
                      <a:pt x="272" y="371"/>
                      <a:pt x="333" y="371"/>
                      <a:pt x="419" y="396"/>
                    </a:cubicBezTo>
                    <a:cubicBezTo>
                      <a:pt x="493" y="420"/>
                      <a:pt x="567" y="494"/>
                      <a:pt x="617" y="494"/>
                    </a:cubicBezTo>
                    <a:cubicBezTo>
                      <a:pt x="652" y="494"/>
                      <a:pt x="662" y="468"/>
                      <a:pt x="717" y="468"/>
                    </a:cubicBezTo>
                    <a:cubicBezTo>
                      <a:pt x="738" y="468"/>
                      <a:pt x="764" y="472"/>
                      <a:pt x="801" y="482"/>
                    </a:cubicBezTo>
                    <a:cubicBezTo>
                      <a:pt x="937" y="507"/>
                      <a:pt x="1072" y="556"/>
                      <a:pt x="1233" y="605"/>
                    </a:cubicBezTo>
                    <a:cubicBezTo>
                      <a:pt x="1380" y="630"/>
                      <a:pt x="1528" y="642"/>
                      <a:pt x="1676" y="642"/>
                    </a:cubicBezTo>
                    <a:cubicBezTo>
                      <a:pt x="1702" y="652"/>
                      <a:pt x="1719" y="655"/>
                      <a:pt x="1732" y="655"/>
                    </a:cubicBezTo>
                    <a:cubicBezTo>
                      <a:pt x="1755" y="655"/>
                      <a:pt x="1766" y="647"/>
                      <a:pt x="1788" y="647"/>
                    </a:cubicBezTo>
                    <a:cubicBezTo>
                      <a:pt x="1804" y="647"/>
                      <a:pt x="1826" y="651"/>
                      <a:pt x="1861" y="667"/>
                    </a:cubicBezTo>
                    <a:cubicBezTo>
                      <a:pt x="1946" y="699"/>
                      <a:pt x="2077" y="758"/>
                      <a:pt x="2127" y="758"/>
                    </a:cubicBezTo>
                    <a:cubicBezTo>
                      <a:pt x="2135" y="758"/>
                      <a:pt x="2141" y="757"/>
                      <a:pt x="2144" y="753"/>
                    </a:cubicBezTo>
                    <a:cubicBezTo>
                      <a:pt x="2169" y="741"/>
                      <a:pt x="2206" y="704"/>
                      <a:pt x="2157" y="655"/>
                    </a:cubicBezTo>
                    <a:cubicBezTo>
                      <a:pt x="2107" y="605"/>
                      <a:pt x="2132" y="568"/>
                      <a:pt x="2120" y="531"/>
                    </a:cubicBezTo>
                    <a:cubicBezTo>
                      <a:pt x="2109" y="498"/>
                      <a:pt x="2088" y="456"/>
                      <a:pt x="2048" y="456"/>
                    </a:cubicBezTo>
                    <a:cubicBezTo>
                      <a:pt x="2044" y="456"/>
                      <a:pt x="2039" y="456"/>
                      <a:pt x="2033" y="457"/>
                    </a:cubicBezTo>
                    <a:cubicBezTo>
                      <a:pt x="2003" y="457"/>
                      <a:pt x="1946" y="500"/>
                      <a:pt x="1893" y="500"/>
                    </a:cubicBezTo>
                    <a:cubicBezTo>
                      <a:pt x="1882" y="500"/>
                      <a:pt x="1871" y="499"/>
                      <a:pt x="1861" y="494"/>
                    </a:cubicBezTo>
                    <a:cubicBezTo>
                      <a:pt x="1799" y="482"/>
                      <a:pt x="1738" y="457"/>
                      <a:pt x="1725" y="408"/>
                    </a:cubicBezTo>
                    <a:cubicBezTo>
                      <a:pt x="1725" y="334"/>
                      <a:pt x="1676" y="273"/>
                      <a:pt x="1615" y="248"/>
                    </a:cubicBezTo>
                    <a:cubicBezTo>
                      <a:pt x="1553" y="223"/>
                      <a:pt x="1393" y="174"/>
                      <a:pt x="1343" y="149"/>
                    </a:cubicBezTo>
                    <a:cubicBezTo>
                      <a:pt x="1315" y="138"/>
                      <a:pt x="1294" y="129"/>
                      <a:pt x="1277" y="129"/>
                    </a:cubicBezTo>
                    <a:cubicBezTo>
                      <a:pt x="1256" y="129"/>
                      <a:pt x="1240" y="141"/>
                      <a:pt x="1220" y="174"/>
                    </a:cubicBezTo>
                    <a:cubicBezTo>
                      <a:pt x="1195" y="226"/>
                      <a:pt x="1145" y="247"/>
                      <a:pt x="1075" y="247"/>
                    </a:cubicBezTo>
                    <a:cubicBezTo>
                      <a:pt x="1045" y="247"/>
                      <a:pt x="1011" y="243"/>
                      <a:pt x="974" y="236"/>
                    </a:cubicBezTo>
                    <a:cubicBezTo>
                      <a:pt x="875" y="223"/>
                      <a:pt x="789" y="186"/>
                      <a:pt x="727" y="125"/>
                    </a:cubicBezTo>
                    <a:cubicBezTo>
                      <a:pt x="690" y="97"/>
                      <a:pt x="653" y="83"/>
                      <a:pt x="617" y="83"/>
                    </a:cubicBezTo>
                    <a:cubicBezTo>
                      <a:pt x="604" y="83"/>
                      <a:pt x="592" y="85"/>
                      <a:pt x="580" y="88"/>
                    </a:cubicBezTo>
                    <a:cubicBezTo>
                      <a:pt x="522" y="88"/>
                      <a:pt x="475" y="0"/>
                      <a:pt x="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44"/>
              <p:cNvSpPr/>
              <p:nvPr/>
            </p:nvSpPr>
            <p:spPr>
              <a:xfrm>
                <a:off x="4176375" y="5082375"/>
                <a:ext cx="7125" cy="2450"/>
              </a:xfrm>
              <a:custGeom>
                <a:rect b="b" l="l" r="r" t="t"/>
                <a:pathLst>
                  <a:path extrusionOk="0" h="98" w="285">
                    <a:moveTo>
                      <a:pt x="173" y="1"/>
                    </a:moveTo>
                    <a:cubicBezTo>
                      <a:pt x="120" y="1"/>
                      <a:pt x="69" y="7"/>
                      <a:pt x="25" y="21"/>
                    </a:cubicBezTo>
                    <a:cubicBezTo>
                      <a:pt x="1" y="33"/>
                      <a:pt x="13" y="83"/>
                      <a:pt x="62" y="95"/>
                    </a:cubicBezTo>
                    <a:cubicBezTo>
                      <a:pt x="68" y="97"/>
                      <a:pt x="73" y="97"/>
                      <a:pt x="79" y="97"/>
                    </a:cubicBezTo>
                    <a:cubicBezTo>
                      <a:pt x="113" y="97"/>
                      <a:pt x="154" y="70"/>
                      <a:pt x="186" y="70"/>
                    </a:cubicBezTo>
                    <a:cubicBezTo>
                      <a:pt x="210" y="70"/>
                      <a:pt x="284" y="33"/>
                      <a:pt x="284" y="9"/>
                    </a:cubicBezTo>
                    <a:cubicBezTo>
                      <a:pt x="248" y="4"/>
                      <a:pt x="211" y="1"/>
                      <a:pt x="1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44"/>
              <p:cNvSpPr/>
              <p:nvPr/>
            </p:nvSpPr>
            <p:spPr>
              <a:xfrm>
                <a:off x="4186850" y="5090275"/>
                <a:ext cx="7125" cy="5675"/>
              </a:xfrm>
              <a:custGeom>
                <a:rect b="b" l="l" r="r" t="t"/>
                <a:pathLst>
                  <a:path extrusionOk="0" h="227" w="285">
                    <a:moveTo>
                      <a:pt x="149" y="1"/>
                    </a:moveTo>
                    <a:cubicBezTo>
                      <a:pt x="62" y="1"/>
                      <a:pt x="1" y="13"/>
                      <a:pt x="13" y="50"/>
                    </a:cubicBezTo>
                    <a:cubicBezTo>
                      <a:pt x="38" y="75"/>
                      <a:pt x="13" y="62"/>
                      <a:pt x="75" y="124"/>
                    </a:cubicBezTo>
                    <a:cubicBezTo>
                      <a:pt x="122" y="171"/>
                      <a:pt x="111" y="226"/>
                      <a:pt x="132" y="226"/>
                    </a:cubicBezTo>
                    <a:cubicBezTo>
                      <a:pt x="138" y="226"/>
                      <a:pt x="147" y="221"/>
                      <a:pt x="161" y="210"/>
                    </a:cubicBezTo>
                    <a:cubicBezTo>
                      <a:pt x="222" y="149"/>
                      <a:pt x="284" y="124"/>
                      <a:pt x="247" y="87"/>
                    </a:cubicBezTo>
                    <a:cubicBezTo>
                      <a:pt x="222" y="50"/>
                      <a:pt x="161" y="1"/>
                      <a:pt x="1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44"/>
              <p:cNvSpPr/>
              <p:nvPr/>
            </p:nvSpPr>
            <p:spPr>
              <a:xfrm>
                <a:off x="4193950" y="5092400"/>
                <a:ext cx="6175" cy="3475"/>
              </a:xfrm>
              <a:custGeom>
                <a:rect b="b" l="l" r="r" t="t"/>
                <a:pathLst>
                  <a:path extrusionOk="0" h="139" w="247">
                    <a:moveTo>
                      <a:pt x="124" y="1"/>
                    </a:moveTo>
                    <a:cubicBezTo>
                      <a:pt x="114" y="1"/>
                      <a:pt x="105" y="5"/>
                      <a:pt x="99" y="14"/>
                    </a:cubicBezTo>
                    <a:cubicBezTo>
                      <a:pt x="62" y="39"/>
                      <a:pt x="0" y="113"/>
                      <a:pt x="25" y="113"/>
                    </a:cubicBezTo>
                    <a:cubicBezTo>
                      <a:pt x="52" y="113"/>
                      <a:pt x="72" y="139"/>
                      <a:pt x="95" y="139"/>
                    </a:cubicBezTo>
                    <a:cubicBezTo>
                      <a:pt x="104" y="139"/>
                      <a:pt x="113" y="135"/>
                      <a:pt x="123" y="125"/>
                    </a:cubicBezTo>
                    <a:cubicBezTo>
                      <a:pt x="160" y="88"/>
                      <a:pt x="247" y="76"/>
                      <a:pt x="210" y="51"/>
                    </a:cubicBezTo>
                    <a:cubicBezTo>
                      <a:pt x="191" y="33"/>
                      <a:pt x="152" y="1"/>
                      <a:pt x="1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44"/>
              <p:cNvSpPr/>
              <p:nvPr/>
            </p:nvSpPr>
            <p:spPr>
              <a:xfrm>
                <a:off x="4199800" y="5092175"/>
                <a:ext cx="7725" cy="5525"/>
              </a:xfrm>
              <a:custGeom>
                <a:rect b="b" l="l" r="r" t="t"/>
                <a:pathLst>
                  <a:path extrusionOk="0" h="221" w="309">
                    <a:moveTo>
                      <a:pt x="164" y="1"/>
                    </a:moveTo>
                    <a:cubicBezTo>
                      <a:pt x="156" y="1"/>
                      <a:pt x="147" y="4"/>
                      <a:pt x="136" y="11"/>
                    </a:cubicBezTo>
                    <a:cubicBezTo>
                      <a:pt x="99" y="23"/>
                      <a:pt x="74" y="48"/>
                      <a:pt x="49" y="60"/>
                    </a:cubicBezTo>
                    <a:cubicBezTo>
                      <a:pt x="25" y="73"/>
                      <a:pt x="0" y="97"/>
                      <a:pt x="0" y="134"/>
                    </a:cubicBezTo>
                    <a:cubicBezTo>
                      <a:pt x="0" y="171"/>
                      <a:pt x="0" y="220"/>
                      <a:pt x="49" y="220"/>
                    </a:cubicBezTo>
                    <a:cubicBezTo>
                      <a:pt x="111" y="220"/>
                      <a:pt x="210" y="220"/>
                      <a:pt x="222" y="183"/>
                    </a:cubicBezTo>
                    <a:cubicBezTo>
                      <a:pt x="247" y="134"/>
                      <a:pt x="308" y="183"/>
                      <a:pt x="247" y="122"/>
                    </a:cubicBezTo>
                    <a:cubicBezTo>
                      <a:pt x="185" y="60"/>
                      <a:pt x="185" y="60"/>
                      <a:pt x="185" y="36"/>
                    </a:cubicBezTo>
                    <a:cubicBezTo>
                      <a:pt x="194" y="18"/>
                      <a:pt x="184" y="1"/>
                      <a:pt x="1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44"/>
              <p:cNvSpPr/>
              <p:nvPr/>
            </p:nvSpPr>
            <p:spPr>
              <a:xfrm>
                <a:off x="4204500" y="5091150"/>
                <a:ext cx="11325" cy="5600"/>
              </a:xfrm>
              <a:custGeom>
                <a:rect b="b" l="l" r="r" t="t"/>
                <a:pathLst>
                  <a:path extrusionOk="0" h="224" w="453">
                    <a:moveTo>
                      <a:pt x="40" y="0"/>
                    </a:moveTo>
                    <a:cubicBezTo>
                      <a:pt x="7" y="0"/>
                      <a:pt x="0" y="29"/>
                      <a:pt x="22" y="40"/>
                    </a:cubicBezTo>
                    <a:cubicBezTo>
                      <a:pt x="46" y="40"/>
                      <a:pt x="120" y="52"/>
                      <a:pt x="120" y="101"/>
                    </a:cubicBezTo>
                    <a:cubicBezTo>
                      <a:pt x="120" y="163"/>
                      <a:pt x="71" y="200"/>
                      <a:pt x="182" y="200"/>
                    </a:cubicBezTo>
                    <a:cubicBezTo>
                      <a:pt x="243" y="200"/>
                      <a:pt x="295" y="224"/>
                      <a:pt x="326" y="224"/>
                    </a:cubicBezTo>
                    <a:cubicBezTo>
                      <a:pt x="344" y="224"/>
                      <a:pt x="354" y="215"/>
                      <a:pt x="354" y="187"/>
                    </a:cubicBezTo>
                    <a:cubicBezTo>
                      <a:pt x="354" y="114"/>
                      <a:pt x="453" y="101"/>
                      <a:pt x="330" y="64"/>
                    </a:cubicBezTo>
                    <a:cubicBezTo>
                      <a:pt x="243" y="27"/>
                      <a:pt x="145" y="3"/>
                      <a:pt x="59" y="3"/>
                    </a:cubicBezTo>
                    <a:cubicBezTo>
                      <a:pt x="52" y="1"/>
                      <a:pt x="46" y="0"/>
                      <a:pt x="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44"/>
              <p:cNvSpPr/>
              <p:nvPr/>
            </p:nvSpPr>
            <p:spPr>
              <a:xfrm>
                <a:off x="4217350" y="5092075"/>
                <a:ext cx="14700" cy="3875"/>
              </a:xfrm>
              <a:custGeom>
                <a:rect b="b" l="l" r="r" t="t"/>
                <a:pathLst>
                  <a:path extrusionOk="0" h="155" w="588">
                    <a:moveTo>
                      <a:pt x="116" y="1"/>
                    </a:moveTo>
                    <a:cubicBezTo>
                      <a:pt x="88" y="1"/>
                      <a:pt x="36" y="54"/>
                      <a:pt x="25" y="77"/>
                    </a:cubicBezTo>
                    <a:cubicBezTo>
                      <a:pt x="1" y="113"/>
                      <a:pt x="13" y="113"/>
                      <a:pt x="74" y="113"/>
                    </a:cubicBezTo>
                    <a:cubicBezTo>
                      <a:pt x="148" y="113"/>
                      <a:pt x="222" y="126"/>
                      <a:pt x="296" y="138"/>
                    </a:cubicBezTo>
                    <a:cubicBezTo>
                      <a:pt x="354" y="138"/>
                      <a:pt x="433" y="155"/>
                      <a:pt x="494" y="155"/>
                    </a:cubicBezTo>
                    <a:cubicBezTo>
                      <a:pt x="525" y="155"/>
                      <a:pt x="551" y="150"/>
                      <a:pt x="567" y="138"/>
                    </a:cubicBezTo>
                    <a:cubicBezTo>
                      <a:pt x="588" y="97"/>
                      <a:pt x="583" y="73"/>
                      <a:pt x="559" y="73"/>
                    </a:cubicBezTo>
                    <a:cubicBezTo>
                      <a:pt x="555" y="73"/>
                      <a:pt x="549" y="74"/>
                      <a:pt x="543" y="77"/>
                    </a:cubicBezTo>
                    <a:cubicBezTo>
                      <a:pt x="511" y="77"/>
                      <a:pt x="525" y="104"/>
                      <a:pt x="475" y="104"/>
                    </a:cubicBezTo>
                    <a:cubicBezTo>
                      <a:pt x="466" y="104"/>
                      <a:pt x="456" y="103"/>
                      <a:pt x="444" y="101"/>
                    </a:cubicBezTo>
                    <a:cubicBezTo>
                      <a:pt x="382" y="89"/>
                      <a:pt x="321" y="77"/>
                      <a:pt x="259" y="52"/>
                    </a:cubicBezTo>
                    <a:cubicBezTo>
                      <a:pt x="210" y="40"/>
                      <a:pt x="173" y="15"/>
                      <a:pt x="124" y="3"/>
                    </a:cubicBezTo>
                    <a:cubicBezTo>
                      <a:pt x="122" y="1"/>
                      <a:pt x="119" y="1"/>
                      <a:pt x="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44"/>
              <p:cNvSpPr/>
              <p:nvPr/>
            </p:nvSpPr>
            <p:spPr>
              <a:xfrm>
                <a:off x="4211800" y="5100450"/>
                <a:ext cx="13575" cy="5600"/>
              </a:xfrm>
              <a:custGeom>
                <a:rect b="b" l="l" r="r" t="t"/>
                <a:pathLst>
                  <a:path extrusionOk="0" h="224" w="543">
                    <a:moveTo>
                      <a:pt x="50" y="0"/>
                    </a:moveTo>
                    <a:cubicBezTo>
                      <a:pt x="1" y="0"/>
                      <a:pt x="99" y="25"/>
                      <a:pt x="186" y="87"/>
                    </a:cubicBezTo>
                    <a:cubicBezTo>
                      <a:pt x="266" y="144"/>
                      <a:pt x="379" y="223"/>
                      <a:pt x="414" y="223"/>
                    </a:cubicBezTo>
                    <a:cubicBezTo>
                      <a:pt x="416" y="223"/>
                      <a:pt x="418" y="223"/>
                      <a:pt x="420" y="222"/>
                    </a:cubicBezTo>
                    <a:cubicBezTo>
                      <a:pt x="543" y="160"/>
                      <a:pt x="407" y="62"/>
                      <a:pt x="309" y="37"/>
                    </a:cubicBezTo>
                    <a:cubicBezTo>
                      <a:pt x="223" y="13"/>
                      <a:pt x="13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44"/>
              <p:cNvSpPr/>
              <p:nvPr/>
            </p:nvSpPr>
            <p:spPr>
              <a:xfrm>
                <a:off x="4255600" y="5056000"/>
                <a:ext cx="5825" cy="4450"/>
              </a:xfrm>
              <a:custGeom>
                <a:rect b="b" l="l" r="r" t="t"/>
                <a:pathLst>
                  <a:path extrusionOk="0" h="178" w="233">
                    <a:moveTo>
                      <a:pt x="146" y="1"/>
                    </a:moveTo>
                    <a:cubicBezTo>
                      <a:pt x="101" y="1"/>
                      <a:pt x="46" y="16"/>
                      <a:pt x="23" y="53"/>
                    </a:cubicBezTo>
                    <a:cubicBezTo>
                      <a:pt x="0" y="110"/>
                      <a:pt x="51" y="178"/>
                      <a:pt x="118" y="178"/>
                    </a:cubicBezTo>
                    <a:cubicBezTo>
                      <a:pt x="123" y="178"/>
                      <a:pt x="128" y="177"/>
                      <a:pt x="134" y="176"/>
                    </a:cubicBezTo>
                    <a:cubicBezTo>
                      <a:pt x="220" y="176"/>
                      <a:pt x="232" y="41"/>
                      <a:pt x="208" y="16"/>
                    </a:cubicBezTo>
                    <a:cubicBezTo>
                      <a:pt x="198" y="7"/>
                      <a:pt x="174" y="1"/>
                      <a:pt x="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44"/>
              <p:cNvSpPr/>
              <p:nvPr/>
            </p:nvSpPr>
            <p:spPr>
              <a:xfrm>
                <a:off x="4266775" y="5054100"/>
                <a:ext cx="17700" cy="6950"/>
              </a:xfrm>
              <a:custGeom>
                <a:rect b="b" l="l" r="r" t="t"/>
                <a:pathLst>
                  <a:path extrusionOk="0" h="278" w="708">
                    <a:moveTo>
                      <a:pt x="368" y="0"/>
                    </a:moveTo>
                    <a:cubicBezTo>
                      <a:pt x="315" y="0"/>
                      <a:pt x="280" y="24"/>
                      <a:pt x="233" y="24"/>
                    </a:cubicBezTo>
                    <a:cubicBezTo>
                      <a:pt x="220" y="24"/>
                      <a:pt x="207" y="23"/>
                      <a:pt x="192" y="18"/>
                    </a:cubicBezTo>
                    <a:cubicBezTo>
                      <a:pt x="169" y="12"/>
                      <a:pt x="150" y="9"/>
                      <a:pt x="135" y="9"/>
                    </a:cubicBezTo>
                    <a:cubicBezTo>
                      <a:pt x="92" y="9"/>
                      <a:pt x="71" y="32"/>
                      <a:pt x="44" y="68"/>
                    </a:cubicBezTo>
                    <a:cubicBezTo>
                      <a:pt x="0" y="123"/>
                      <a:pt x="45" y="168"/>
                      <a:pt x="90" y="168"/>
                    </a:cubicBezTo>
                    <a:cubicBezTo>
                      <a:pt x="95" y="168"/>
                      <a:pt x="101" y="168"/>
                      <a:pt x="106" y="166"/>
                    </a:cubicBezTo>
                    <a:cubicBezTo>
                      <a:pt x="180" y="154"/>
                      <a:pt x="266" y="142"/>
                      <a:pt x="340" y="142"/>
                    </a:cubicBezTo>
                    <a:cubicBezTo>
                      <a:pt x="451" y="142"/>
                      <a:pt x="562" y="191"/>
                      <a:pt x="648" y="265"/>
                    </a:cubicBezTo>
                    <a:cubicBezTo>
                      <a:pt x="662" y="273"/>
                      <a:pt x="673" y="277"/>
                      <a:pt x="681" y="277"/>
                    </a:cubicBezTo>
                    <a:cubicBezTo>
                      <a:pt x="708" y="277"/>
                      <a:pt x="701" y="235"/>
                      <a:pt x="673" y="179"/>
                    </a:cubicBezTo>
                    <a:cubicBezTo>
                      <a:pt x="611" y="92"/>
                      <a:pt x="512" y="31"/>
                      <a:pt x="414" y="6"/>
                    </a:cubicBezTo>
                    <a:cubicBezTo>
                      <a:pt x="397" y="2"/>
                      <a:pt x="382" y="0"/>
                      <a:pt x="3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44"/>
              <p:cNvSpPr/>
              <p:nvPr/>
            </p:nvSpPr>
            <p:spPr>
              <a:xfrm>
                <a:off x="4212125" y="5023400"/>
                <a:ext cx="38425" cy="49100"/>
              </a:xfrm>
              <a:custGeom>
                <a:rect b="b" l="l" r="r" t="t"/>
                <a:pathLst>
                  <a:path extrusionOk="0" h="1964" w="1537">
                    <a:moveTo>
                      <a:pt x="1511" y="0"/>
                    </a:moveTo>
                    <a:cubicBezTo>
                      <a:pt x="1483" y="0"/>
                      <a:pt x="1425" y="26"/>
                      <a:pt x="1368" y="76"/>
                    </a:cubicBezTo>
                    <a:cubicBezTo>
                      <a:pt x="1294" y="150"/>
                      <a:pt x="1195" y="187"/>
                      <a:pt x="1097" y="199"/>
                    </a:cubicBezTo>
                    <a:cubicBezTo>
                      <a:pt x="1023" y="199"/>
                      <a:pt x="863" y="187"/>
                      <a:pt x="764" y="187"/>
                    </a:cubicBezTo>
                    <a:cubicBezTo>
                      <a:pt x="653" y="174"/>
                      <a:pt x="616" y="100"/>
                      <a:pt x="530" y="88"/>
                    </a:cubicBezTo>
                    <a:cubicBezTo>
                      <a:pt x="525" y="87"/>
                      <a:pt x="521" y="87"/>
                      <a:pt x="516" y="87"/>
                    </a:cubicBezTo>
                    <a:cubicBezTo>
                      <a:pt x="457" y="87"/>
                      <a:pt x="467" y="165"/>
                      <a:pt x="456" y="199"/>
                    </a:cubicBezTo>
                    <a:cubicBezTo>
                      <a:pt x="446" y="213"/>
                      <a:pt x="426" y="217"/>
                      <a:pt x="403" y="217"/>
                    </a:cubicBezTo>
                    <a:cubicBezTo>
                      <a:pt x="384" y="217"/>
                      <a:pt x="363" y="214"/>
                      <a:pt x="346" y="214"/>
                    </a:cubicBezTo>
                    <a:cubicBezTo>
                      <a:pt x="329" y="214"/>
                      <a:pt x="315" y="216"/>
                      <a:pt x="308" y="224"/>
                    </a:cubicBezTo>
                    <a:cubicBezTo>
                      <a:pt x="271" y="273"/>
                      <a:pt x="234" y="335"/>
                      <a:pt x="210" y="409"/>
                    </a:cubicBezTo>
                    <a:cubicBezTo>
                      <a:pt x="185" y="482"/>
                      <a:pt x="222" y="519"/>
                      <a:pt x="210" y="606"/>
                    </a:cubicBezTo>
                    <a:cubicBezTo>
                      <a:pt x="197" y="692"/>
                      <a:pt x="123" y="717"/>
                      <a:pt x="99" y="840"/>
                    </a:cubicBezTo>
                    <a:cubicBezTo>
                      <a:pt x="86" y="926"/>
                      <a:pt x="62" y="1025"/>
                      <a:pt x="37" y="1111"/>
                    </a:cubicBezTo>
                    <a:cubicBezTo>
                      <a:pt x="12" y="1160"/>
                      <a:pt x="0" y="1222"/>
                      <a:pt x="0" y="1283"/>
                    </a:cubicBezTo>
                    <a:cubicBezTo>
                      <a:pt x="0" y="1345"/>
                      <a:pt x="37" y="1394"/>
                      <a:pt x="99" y="1407"/>
                    </a:cubicBezTo>
                    <a:cubicBezTo>
                      <a:pt x="148" y="1431"/>
                      <a:pt x="148" y="1480"/>
                      <a:pt x="185" y="1579"/>
                    </a:cubicBezTo>
                    <a:cubicBezTo>
                      <a:pt x="234" y="1678"/>
                      <a:pt x="148" y="1801"/>
                      <a:pt x="123" y="1887"/>
                    </a:cubicBezTo>
                    <a:cubicBezTo>
                      <a:pt x="107" y="1953"/>
                      <a:pt x="145" y="1964"/>
                      <a:pt x="194" y="1964"/>
                    </a:cubicBezTo>
                    <a:cubicBezTo>
                      <a:pt x="219" y="1964"/>
                      <a:pt x="246" y="1961"/>
                      <a:pt x="271" y="1961"/>
                    </a:cubicBezTo>
                    <a:cubicBezTo>
                      <a:pt x="357" y="1961"/>
                      <a:pt x="320" y="1924"/>
                      <a:pt x="320" y="1887"/>
                    </a:cubicBezTo>
                    <a:cubicBezTo>
                      <a:pt x="333" y="1825"/>
                      <a:pt x="345" y="1776"/>
                      <a:pt x="382" y="1739"/>
                    </a:cubicBezTo>
                    <a:cubicBezTo>
                      <a:pt x="407" y="1678"/>
                      <a:pt x="345" y="1604"/>
                      <a:pt x="345" y="1579"/>
                    </a:cubicBezTo>
                    <a:cubicBezTo>
                      <a:pt x="345" y="1567"/>
                      <a:pt x="382" y="1468"/>
                      <a:pt x="382" y="1431"/>
                    </a:cubicBezTo>
                    <a:cubicBezTo>
                      <a:pt x="357" y="1370"/>
                      <a:pt x="357" y="1308"/>
                      <a:pt x="370" y="1246"/>
                    </a:cubicBezTo>
                    <a:cubicBezTo>
                      <a:pt x="376" y="1200"/>
                      <a:pt x="404" y="1189"/>
                      <a:pt x="442" y="1189"/>
                    </a:cubicBezTo>
                    <a:cubicBezTo>
                      <a:pt x="475" y="1189"/>
                      <a:pt x="515" y="1197"/>
                      <a:pt x="555" y="1197"/>
                    </a:cubicBezTo>
                    <a:cubicBezTo>
                      <a:pt x="628" y="1197"/>
                      <a:pt x="542" y="1357"/>
                      <a:pt x="518" y="1431"/>
                    </a:cubicBezTo>
                    <a:cubicBezTo>
                      <a:pt x="493" y="1505"/>
                      <a:pt x="591" y="1567"/>
                      <a:pt x="641" y="1616"/>
                    </a:cubicBezTo>
                    <a:cubicBezTo>
                      <a:pt x="690" y="1653"/>
                      <a:pt x="604" y="1702"/>
                      <a:pt x="641" y="1752"/>
                    </a:cubicBezTo>
                    <a:cubicBezTo>
                      <a:pt x="658" y="1769"/>
                      <a:pt x="683" y="1778"/>
                      <a:pt x="709" y="1778"/>
                    </a:cubicBezTo>
                    <a:cubicBezTo>
                      <a:pt x="738" y="1778"/>
                      <a:pt x="769" y="1766"/>
                      <a:pt x="789" y="1739"/>
                    </a:cubicBezTo>
                    <a:cubicBezTo>
                      <a:pt x="813" y="1715"/>
                      <a:pt x="826" y="1708"/>
                      <a:pt x="835" y="1708"/>
                    </a:cubicBezTo>
                    <a:cubicBezTo>
                      <a:pt x="844" y="1708"/>
                      <a:pt x="850" y="1715"/>
                      <a:pt x="863" y="1715"/>
                    </a:cubicBezTo>
                    <a:cubicBezTo>
                      <a:pt x="900" y="1715"/>
                      <a:pt x="924" y="1628"/>
                      <a:pt x="998" y="1616"/>
                    </a:cubicBezTo>
                    <a:cubicBezTo>
                      <a:pt x="1072" y="1604"/>
                      <a:pt x="1010" y="1591"/>
                      <a:pt x="949" y="1579"/>
                    </a:cubicBezTo>
                    <a:cubicBezTo>
                      <a:pt x="900" y="1567"/>
                      <a:pt x="900" y="1505"/>
                      <a:pt x="863" y="1505"/>
                    </a:cubicBezTo>
                    <a:cubicBezTo>
                      <a:pt x="838" y="1505"/>
                      <a:pt x="838" y="1394"/>
                      <a:pt x="850" y="1333"/>
                    </a:cubicBezTo>
                    <a:cubicBezTo>
                      <a:pt x="850" y="1283"/>
                      <a:pt x="789" y="1197"/>
                      <a:pt x="715" y="1135"/>
                    </a:cubicBezTo>
                    <a:cubicBezTo>
                      <a:pt x="665" y="1086"/>
                      <a:pt x="628" y="1025"/>
                      <a:pt x="604" y="951"/>
                    </a:cubicBezTo>
                    <a:cubicBezTo>
                      <a:pt x="604" y="937"/>
                      <a:pt x="607" y="932"/>
                      <a:pt x="611" y="932"/>
                    </a:cubicBezTo>
                    <a:cubicBezTo>
                      <a:pt x="623" y="932"/>
                      <a:pt x="648" y="966"/>
                      <a:pt x="665" y="975"/>
                    </a:cubicBezTo>
                    <a:cubicBezTo>
                      <a:pt x="690" y="975"/>
                      <a:pt x="813" y="852"/>
                      <a:pt x="863" y="815"/>
                    </a:cubicBezTo>
                    <a:cubicBezTo>
                      <a:pt x="900" y="778"/>
                      <a:pt x="936" y="741"/>
                      <a:pt x="973" y="692"/>
                    </a:cubicBezTo>
                    <a:cubicBezTo>
                      <a:pt x="979" y="671"/>
                      <a:pt x="968" y="663"/>
                      <a:pt x="951" y="663"/>
                    </a:cubicBezTo>
                    <a:cubicBezTo>
                      <a:pt x="928" y="663"/>
                      <a:pt x="891" y="678"/>
                      <a:pt x="863" y="692"/>
                    </a:cubicBezTo>
                    <a:cubicBezTo>
                      <a:pt x="789" y="692"/>
                      <a:pt x="715" y="704"/>
                      <a:pt x="653" y="704"/>
                    </a:cubicBezTo>
                    <a:cubicBezTo>
                      <a:pt x="591" y="704"/>
                      <a:pt x="604" y="815"/>
                      <a:pt x="542" y="840"/>
                    </a:cubicBezTo>
                    <a:cubicBezTo>
                      <a:pt x="539" y="840"/>
                      <a:pt x="535" y="841"/>
                      <a:pt x="532" y="841"/>
                    </a:cubicBezTo>
                    <a:cubicBezTo>
                      <a:pt x="467" y="841"/>
                      <a:pt x="452" y="727"/>
                      <a:pt x="382" y="692"/>
                    </a:cubicBezTo>
                    <a:cubicBezTo>
                      <a:pt x="320" y="667"/>
                      <a:pt x="283" y="606"/>
                      <a:pt x="283" y="532"/>
                    </a:cubicBezTo>
                    <a:cubicBezTo>
                      <a:pt x="283" y="458"/>
                      <a:pt x="296" y="396"/>
                      <a:pt x="333" y="347"/>
                    </a:cubicBezTo>
                    <a:cubicBezTo>
                      <a:pt x="343" y="331"/>
                      <a:pt x="367" y="327"/>
                      <a:pt x="396" y="327"/>
                    </a:cubicBezTo>
                    <a:cubicBezTo>
                      <a:pt x="435" y="327"/>
                      <a:pt x="482" y="335"/>
                      <a:pt x="518" y="335"/>
                    </a:cubicBezTo>
                    <a:cubicBezTo>
                      <a:pt x="579" y="335"/>
                      <a:pt x="826" y="310"/>
                      <a:pt x="912" y="310"/>
                    </a:cubicBezTo>
                    <a:cubicBezTo>
                      <a:pt x="998" y="310"/>
                      <a:pt x="1084" y="359"/>
                      <a:pt x="1195" y="359"/>
                    </a:cubicBezTo>
                    <a:cubicBezTo>
                      <a:pt x="1318" y="359"/>
                      <a:pt x="1318" y="310"/>
                      <a:pt x="1368" y="273"/>
                    </a:cubicBezTo>
                    <a:cubicBezTo>
                      <a:pt x="1417" y="236"/>
                      <a:pt x="1466" y="88"/>
                      <a:pt x="1516" y="39"/>
                    </a:cubicBezTo>
                    <a:cubicBezTo>
                      <a:pt x="1536" y="13"/>
                      <a:pt x="1531" y="0"/>
                      <a:pt x="1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44"/>
              <p:cNvSpPr/>
              <p:nvPr/>
            </p:nvSpPr>
            <p:spPr>
              <a:xfrm>
                <a:off x="4263550" y="5019150"/>
                <a:ext cx="8625" cy="20825"/>
              </a:xfrm>
              <a:custGeom>
                <a:rect b="b" l="l" r="r" t="t"/>
                <a:pathLst>
                  <a:path extrusionOk="0" h="833" w="345">
                    <a:moveTo>
                      <a:pt x="106" y="1"/>
                    </a:moveTo>
                    <a:cubicBezTo>
                      <a:pt x="101" y="1"/>
                      <a:pt x="92" y="14"/>
                      <a:pt x="75" y="49"/>
                    </a:cubicBezTo>
                    <a:cubicBezTo>
                      <a:pt x="25" y="123"/>
                      <a:pt x="1" y="209"/>
                      <a:pt x="1" y="295"/>
                    </a:cubicBezTo>
                    <a:cubicBezTo>
                      <a:pt x="13" y="344"/>
                      <a:pt x="25" y="381"/>
                      <a:pt x="25" y="431"/>
                    </a:cubicBezTo>
                    <a:cubicBezTo>
                      <a:pt x="25" y="542"/>
                      <a:pt x="62" y="652"/>
                      <a:pt x="112" y="751"/>
                    </a:cubicBezTo>
                    <a:cubicBezTo>
                      <a:pt x="147" y="795"/>
                      <a:pt x="213" y="833"/>
                      <a:pt x="226" y="833"/>
                    </a:cubicBezTo>
                    <a:cubicBezTo>
                      <a:pt x="231" y="833"/>
                      <a:pt x="228" y="827"/>
                      <a:pt x="210" y="813"/>
                    </a:cubicBezTo>
                    <a:cubicBezTo>
                      <a:pt x="149" y="739"/>
                      <a:pt x="124" y="652"/>
                      <a:pt x="136" y="566"/>
                    </a:cubicBezTo>
                    <a:cubicBezTo>
                      <a:pt x="149" y="480"/>
                      <a:pt x="136" y="480"/>
                      <a:pt x="210" y="480"/>
                    </a:cubicBezTo>
                    <a:cubicBezTo>
                      <a:pt x="265" y="480"/>
                      <a:pt x="326" y="527"/>
                      <a:pt x="339" y="527"/>
                    </a:cubicBezTo>
                    <a:cubicBezTo>
                      <a:pt x="344" y="527"/>
                      <a:pt x="343" y="521"/>
                      <a:pt x="333" y="505"/>
                    </a:cubicBezTo>
                    <a:cubicBezTo>
                      <a:pt x="296" y="431"/>
                      <a:pt x="198" y="418"/>
                      <a:pt x="247" y="369"/>
                    </a:cubicBezTo>
                    <a:cubicBezTo>
                      <a:pt x="284" y="332"/>
                      <a:pt x="284" y="320"/>
                      <a:pt x="284" y="258"/>
                    </a:cubicBezTo>
                    <a:cubicBezTo>
                      <a:pt x="284" y="228"/>
                      <a:pt x="256" y="207"/>
                      <a:pt x="228" y="207"/>
                    </a:cubicBezTo>
                    <a:cubicBezTo>
                      <a:pt x="212" y="207"/>
                      <a:pt x="195" y="215"/>
                      <a:pt x="186" y="234"/>
                    </a:cubicBezTo>
                    <a:cubicBezTo>
                      <a:pt x="156" y="263"/>
                      <a:pt x="94" y="333"/>
                      <a:pt x="77" y="333"/>
                    </a:cubicBezTo>
                    <a:cubicBezTo>
                      <a:pt x="74" y="333"/>
                      <a:pt x="72" y="329"/>
                      <a:pt x="75" y="320"/>
                    </a:cubicBezTo>
                    <a:cubicBezTo>
                      <a:pt x="99" y="283"/>
                      <a:pt x="173" y="184"/>
                      <a:pt x="149" y="147"/>
                    </a:cubicBezTo>
                    <a:cubicBezTo>
                      <a:pt x="112" y="73"/>
                      <a:pt x="112" y="73"/>
                      <a:pt x="112" y="36"/>
                    </a:cubicBezTo>
                    <a:cubicBezTo>
                      <a:pt x="112" y="17"/>
                      <a:pt x="112" y="1"/>
                      <a:pt x="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44"/>
              <p:cNvSpPr/>
              <p:nvPr/>
            </p:nvSpPr>
            <p:spPr>
              <a:xfrm>
                <a:off x="4268175" y="5016400"/>
                <a:ext cx="3725" cy="3375"/>
              </a:xfrm>
              <a:custGeom>
                <a:rect b="b" l="l" r="r" t="t"/>
                <a:pathLst>
                  <a:path extrusionOk="0" h="135" w="149">
                    <a:moveTo>
                      <a:pt x="89" y="1"/>
                    </a:moveTo>
                    <a:cubicBezTo>
                      <a:pt x="84" y="1"/>
                      <a:pt x="78" y="8"/>
                      <a:pt x="62" y="23"/>
                    </a:cubicBezTo>
                    <a:cubicBezTo>
                      <a:pt x="25" y="48"/>
                      <a:pt x="1" y="134"/>
                      <a:pt x="50" y="134"/>
                    </a:cubicBezTo>
                    <a:cubicBezTo>
                      <a:pt x="87" y="134"/>
                      <a:pt x="148" y="85"/>
                      <a:pt x="111" y="35"/>
                    </a:cubicBezTo>
                    <a:cubicBezTo>
                      <a:pt x="97" y="14"/>
                      <a:pt x="95" y="1"/>
                      <a:pt x="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44"/>
              <p:cNvSpPr/>
              <p:nvPr/>
            </p:nvSpPr>
            <p:spPr>
              <a:xfrm>
                <a:off x="4281425" y="5035025"/>
                <a:ext cx="5775" cy="1925"/>
              </a:xfrm>
              <a:custGeom>
                <a:rect b="b" l="l" r="r" t="t"/>
                <a:pathLst>
                  <a:path extrusionOk="0" h="77" w="231">
                    <a:moveTo>
                      <a:pt x="57" y="0"/>
                    </a:moveTo>
                    <a:cubicBezTo>
                      <a:pt x="24" y="0"/>
                      <a:pt x="0" y="6"/>
                      <a:pt x="0" y="17"/>
                    </a:cubicBezTo>
                    <a:cubicBezTo>
                      <a:pt x="0" y="54"/>
                      <a:pt x="113" y="76"/>
                      <a:pt x="178" y="76"/>
                    </a:cubicBezTo>
                    <a:cubicBezTo>
                      <a:pt x="201" y="76"/>
                      <a:pt x="219" y="73"/>
                      <a:pt x="222" y="67"/>
                    </a:cubicBezTo>
                    <a:cubicBezTo>
                      <a:pt x="231" y="25"/>
                      <a:pt x="125"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44"/>
              <p:cNvSpPr/>
              <p:nvPr/>
            </p:nvSpPr>
            <p:spPr>
              <a:xfrm>
                <a:off x="4282650" y="5037000"/>
                <a:ext cx="21900" cy="13250"/>
              </a:xfrm>
              <a:custGeom>
                <a:rect b="b" l="l" r="r" t="t"/>
                <a:pathLst>
                  <a:path extrusionOk="0" h="530" w="876">
                    <a:moveTo>
                      <a:pt x="457" y="0"/>
                    </a:moveTo>
                    <a:cubicBezTo>
                      <a:pt x="407" y="12"/>
                      <a:pt x="358" y="25"/>
                      <a:pt x="321" y="49"/>
                    </a:cubicBezTo>
                    <a:cubicBezTo>
                      <a:pt x="222" y="86"/>
                      <a:pt x="136" y="136"/>
                      <a:pt x="136" y="173"/>
                    </a:cubicBezTo>
                    <a:cubicBezTo>
                      <a:pt x="136" y="190"/>
                      <a:pt x="130" y="213"/>
                      <a:pt x="114" y="213"/>
                    </a:cubicBezTo>
                    <a:cubicBezTo>
                      <a:pt x="107" y="213"/>
                      <a:pt x="98" y="208"/>
                      <a:pt x="87" y="197"/>
                    </a:cubicBezTo>
                    <a:cubicBezTo>
                      <a:pt x="69" y="170"/>
                      <a:pt x="37" y="130"/>
                      <a:pt x="22" y="130"/>
                    </a:cubicBezTo>
                    <a:cubicBezTo>
                      <a:pt x="16" y="130"/>
                      <a:pt x="13" y="135"/>
                      <a:pt x="13" y="148"/>
                    </a:cubicBezTo>
                    <a:cubicBezTo>
                      <a:pt x="1" y="185"/>
                      <a:pt x="62" y="246"/>
                      <a:pt x="87" y="283"/>
                    </a:cubicBezTo>
                    <a:cubicBezTo>
                      <a:pt x="99" y="333"/>
                      <a:pt x="112" y="345"/>
                      <a:pt x="185" y="345"/>
                    </a:cubicBezTo>
                    <a:cubicBezTo>
                      <a:pt x="210" y="345"/>
                      <a:pt x="233" y="344"/>
                      <a:pt x="254" y="344"/>
                    </a:cubicBezTo>
                    <a:cubicBezTo>
                      <a:pt x="295" y="344"/>
                      <a:pt x="325" y="349"/>
                      <a:pt x="333" y="382"/>
                    </a:cubicBezTo>
                    <a:cubicBezTo>
                      <a:pt x="358" y="444"/>
                      <a:pt x="383" y="530"/>
                      <a:pt x="457" y="530"/>
                    </a:cubicBezTo>
                    <a:cubicBezTo>
                      <a:pt x="543" y="530"/>
                      <a:pt x="715" y="530"/>
                      <a:pt x="765" y="518"/>
                    </a:cubicBezTo>
                    <a:cubicBezTo>
                      <a:pt x="826" y="505"/>
                      <a:pt x="826" y="456"/>
                      <a:pt x="826" y="394"/>
                    </a:cubicBezTo>
                    <a:cubicBezTo>
                      <a:pt x="826" y="333"/>
                      <a:pt x="875" y="333"/>
                      <a:pt x="863" y="271"/>
                    </a:cubicBezTo>
                    <a:cubicBezTo>
                      <a:pt x="839" y="222"/>
                      <a:pt x="863" y="160"/>
                      <a:pt x="802" y="111"/>
                    </a:cubicBezTo>
                    <a:cubicBezTo>
                      <a:pt x="784" y="93"/>
                      <a:pt x="762" y="90"/>
                      <a:pt x="738" y="90"/>
                    </a:cubicBezTo>
                    <a:cubicBezTo>
                      <a:pt x="723" y="90"/>
                      <a:pt x="706" y="91"/>
                      <a:pt x="691" y="91"/>
                    </a:cubicBezTo>
                    <a:cubicBezTo>
                      <a:pt x="663" y="91"/>
                      <a:pt x="637" y="87"/>
                      <a:pt x="617" y="62"/>
                    </a:cubicBezTo>
                    <a:cubicBezTo>
                      <a:pt x="567" y="25"/>
                      <a:pt x="51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44"/>
              <p:cNvSpPr/>
              <p:nvPr/>
            </p:nvSpPr>
            <p:spPr>
              <a:xfrm>
                <a:off x="4389225" y="5064700"/>
                <a:ext cx="23125" cy="14200"/>
              </a:xfrm>
              <a:custGeom>
                <a:rect b="b" l="l" r="r" t="t"/>
                <a:pathLst>
                  <a:path extrusionOk="0" h="568" w="925">
                    <a:moveTo>
                      <a:pt x="863" y="1"/>
                    </a:moveTo>
                    <a:cubicBezTo>
                      <a:pt x="814" y="1"/>
                      <a:pt x="789" y="1"/>
                      <a:pt x="777" y="63"/>
                    </a:cubicBezTo>
                    <a:cubicBezTo>
                      <a:pt x="777" y="112"/>
                      <a:pt x="789" y="173"/>
                      <a:pt x="715" y="186"/>
                    </a:cubicBezTo>
                    <a:cubicBezTo>
                      <a:pt x="642" y="198"/>
                      <a:pt x="666" y="235"/>
                      <a:pt x="605" y="297"/>
                    </a:cubicBezTo>
                    <a:cubicBezTo>
                      <a:pt x="574" y="315"/>
                      <a:pt x="537" y="324"/>
                      <a:pt x="501" y="324"/>
                    </a:cubicBezTo>
                    <a:cubicBezTo>
                      <a:pt x="466" y="324"/>
                      <a:pt x="432" y="315"/>
                      <a:pt x="407" y="297"/>
                    </a:cubicBezTo>
                    <a:cubicBezTo>
                      <a:pt x="394" y="283"/>
                      <a:pt x="385" y="278"/>
                      <a:pt x="378" y="278"/>
                    </a:cubicBezTo>
                    <a:cubicBezTo>
                      <a:pt x="360" y="278"/>
                      <a:pt x="357" y="316"/>
                      <a:pt x="321" y="334"/>
                    </a:cubicBezTo>
                    <a:cubicBezTo>
                      <a:pt x="299" y="350"/>
                      <a:pt x="262" y="357"/>
                      <a:pt x="222" y="357"/>
                    </a:cubicBezTo>
                    <a:cubicBezTo>
                      <a:pt x="173" y="357"/>
                      <a:pt x="121" y="347"/>
                      <a:pt x="87" y="334"/>
                    </a:cubicBezTo>
                    <a:cubicBezTo>
                      <a:pt x="71" y="330"/>
                      <a:pt x="57" y="329"/>
                      <a:pt x="45" y="329"/>
                    </a:cubicBezTo>
                    <a:cubicBezTo>
                      <a:pt x="14" y="329"/>
                      <a:pt x="1" y="340"/>
                      <a:pt x="1" y="358"/>
                    </a:cubicBezTo>
                    <a:cubicBezTo>
                      <a:pt x="1" y="494"/>
                      <a:pt x="297" y="568"/>
                      <a:pt x="420" y="568"/>
                    </a:cubicBezTo>
                    <a:cubicBezTo>
                      <a:pt x="518" y="568"/>
                      <a:pt x="617" y="506"/>
                      <a:pt x="679" y="420"/>
                    </a:cubicBezTo>
                    <a:cubicBezTo>
                      <a:pt x="703" y="358"/>
                      <a:pt x="765" y="321"/>
                      <a:pt x="826" y="321"/>
                    </a:cubicBezTo>
                    <a:cubicBezTo>
                      <a:pt x="900" y="309"/>
                      <a:pt x="863" y="260"/>
                      <a:pt x="863" y="235"/>
                    </a:cubicBezTo>
                    <a:cubicBezTo>
                      <a:pt x="863" y="210"/>
                      <a:pt x="925" y="149"/>
                      <a:pt x="925" y="100"/>
                    </a:cubicBezTo>
                    <a:cubicBezTo>
                      <a:pt x="925" y="63"/>
                      <a:pt x="913" y="1"/>
                      <a:pt x="8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44"/>
              <p:cNvSpPr/>
              <p:nvPr/>
            </p:nvSpPr>
            <p:spPr>
              <a:xfrm>
                <a:off x="4425275" y="5071150"/>
                <a:ext cx="8650" cy="11750"/>
              </a:xfrm>
              <a:custGeom>
                <a:rect b="b" l="l" r="r" t="t"/>
                <a:pathLst>
                  <a:path extrusionOk="0" h="470" w="346">
                    <a:moveTo>
                      <a:pt x="31" y="0"/>
                    </a:moveTo>
                    <a:cubicBezTo>
                      <a:pt x="29" y="0"/>
                      <a:pt x="27" y="1"/>
                      <a:pt x="25" y="2"/>
                    </a:cubicBezTo>
                    <a:cubicBezTo>
                      <a:pt x="0" y="14"/>
                      <a:pt x="50" y="150"/>
                      <a:pt x="87" y="236"/>
                    </a:cubicBezTo>
                    <a:cubicBezTo>
                      <a:pt x="111" y="310"/>
                      <a:pt x="210" y="458"/>
                      <a:pt x="259" y="470"/>
                    </a:cubicBezTo>
                    <a:cubicBezTo>
                      <a:pt x="308" y="470"/>
                      <a:pt x="345" y="470"/>
                      <a:pt x="345" y="408"/>
                    </a:cubicBezTo>
                    <a:cubicBezTo>
                      <a:pt x="345" y="334"/>
                      <a:pt x="308" y="273"/>
                      <a:pt x="247" y="236"/>
                    </a:cubicBezTo>
                    <a:cubicBezTo>
                      <a:pt x="198" y="187"/>
                      <a:pt x="148" y="150"/>
                      <a:pt x="99" y="100"/>
                    </a:cubicBezTo>
                    <a:cubicBezTo>
                      <a:pt x="54" y="55"/>
                      <a:pt x="50" y="0"/>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44"/>
              <p:cNvSpPr/>
              <p:nvPr/>
            </p:nvSpPr>
            <p:spPr>
              <a:xfrm>
                <a:off x="4456375" y="5100400"/>
                <a:ext cx="6500" cy="5025"/>
              </a:xfrm>
              <a:custGeom>
                <a:rect b="b" l="l" r="r" t="t"/>
                <a:pathLst>
                  <a:path extrusionOk="0" h="201" w="260">
                    <a:moveTo>
                      <a:pt x="3" y="0"/>
                    </a:moveTo>
                    <a:cubicBezTo>
                      <a:pt x="2" y="0"/>
                      <a:pt x="1" y="1"/>
                      <a:pt x="1" y="2"/>
                    </a:cubicBezTo>
                    <a:cubicBezTo>
                      <a:pt x="1" y="27"/>
                      <a:pt x="1" y="125"/>
                      <a:pt x="75" y="125"/>
                    </a:cubicBezTo>
                    <a:cubicBezTo>
                      <a:pt x="137" y="134"/>
                      <a:pt x="205" y="200"/>
                      <a:pt x="239" y="200"/>
                    </a:cubicBezTo>
                    <a:cubicBezTo>
                      <a:pt x="252" y="200"/>
                      <a:pt x="260" y="190"/>
                      <a:pt x="260" y="162"/>
                    </a:cubicBezTo>
                    <a:cubicBezTo>
                      <a:pt x="235" y="101"/>
                      <a:pt x="186" y="39"/>
                      <a:pt x="124" y="39"/>
                    </a:cubicBezTo>
                    <a:cubicBezTo>
                      <a:pt x="69" y="39"/>
                      <a:pt x="15" y="0"/>
                      <a:pt x="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44"/>
              <p:cNvSpPr/>
              <p:nvPr/>
            </p:nvSpPr>
            <p:spPr>
              <a:xfrm>
                <a:off x="4447800" y="5088300"/>
                <a:ext cx="11000" cy="6325"/>
              </a:xfrm>
              <a:custGeom>
                <a:rect b="b" l="l" r="r" t="t"/>
                <a:pathLst>
                  <a:path extrusionOk="0" h="253" w="440">
                    <a:moveTo>
                      <a:pt x="42" y="1"/>
                    </a:moveTo>
                    <a:cubicBezTo>
                      <a:pt x="0" y="1"/>
                      <a:pt x="76" y="58"/>
                      <a:pt x="97" y="80"/>
                    </a:cubicBezTo>
                    <a:cubicBezTo>
                      <a:pt x="196" y="141"/>
                      <a:pt x="307" y="191"/>
                      <a:pt x="406" y="252"/>
                    </a:cubicBezTo>
                    <a:cubicBezTo>
                      <a:pt x="407" y="252"/>
                      <a:pt x="408" y="253"/>
                      <a:pt x="408" y="253"/>
                    </a:cubicBezTo>
                    <a:cubicBezTo>
                      <a:pt x="440" y="253"/>
                      <a:pt x="145" y="18"/>
                      <a:pt x="73" y="6"/>
                    </a:cubicBezTo>
                    <a:cubicBezTo>
                      <a:pt x="59" y="2"/>
                      <a:pt x="49" y="1"/>
                      <a:pt x="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44"/>
              <p:cNvSpPr/>
              <p:nvPr/>
            </p:nvSpPr>
            <p:spPr>
              <a:xfrm>
                <a:off x="4437850" y="5081100"/>
                <a:ext cx="4725" cy="5325"/>
              </a:xfrm>
              <a:custGeom>
                <a:rect b="b" l="l" r="r" t="t"/>
                <a:pathLst>
                  <a:path extrusionOk="0" h="213" w="189">
                    <a:moveTo>
                      <a:pt x="8" y="1"/>
                    </a:moveTo>
                    <a:cubicBezTo>
                      <a:pt x="3" y="1"/>
                      <a:pt x="1" y="4"/>
                      <a:pt x="3" y="10"/>
                    </a:cubicBezTo>
                    <a:cubicBezTo>
                      <a:pt x="3" y="66"/>
                      <a:pt x="164" y="213"/>
                      <a:pt x="186" y="213"/>
                    </a:cubicBezTo>
                    <a:cubicBezTo>
                      <a:pt x="188" y="213"/>
                      <a:pt x="189" y="211"/>
                      <a:pt x="187" y="207"/>
                    </a:cubicBezTo>
                    <a:cubicBezTo>
                      <a:pt x="177" y="122"/>
                      <a:pt x="38" y="1"/>
                      <a:pt x="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44"/>
              <p:cNvSpPr/>
              <p:nvPr/>
            </p:nvSpPr>
            <p:spPr>
              <a:xfrm>
                <a:off x="4481650" y="5179000"/>
                <a:ext cx="19125" cy="15125"/>
              </a:xfrm>
              <a:custGeom>
                <a:rect b="b" l="l" r="r" t="t"/>
                <a:pathLst>
                  <a:path extrusionOk="0" h="605" w="765">
                    <a:moveTo>
                      <a:pt x="87" y="0"/>
                    </a:moveTo>
                    <a:cubicBezTo>
                      <a:pt x="0" y="0"/>
                      <a:pt x="358" y="468"/>
                      <a:pt x="715" y="604"/>
                    </a:cubicBezTo>
                    <a:cubicBezTo>
                      <a:pt x="716" y="604"/>
                      <a:pt x="717" y="605"/>
                      <a:pt x="718" y="605"/>
                    </a:cubicBezTo>
                    <a:cubicBezTo>
                      <a:pt x="765" y="605"/>
                      <a:pt x="159"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44"/>
              <p:cNvSpPr/>
              <p:nvPr/>
            </p:nvSpPr>
            <p:spPr>
              <a:xfrm>
                <a:off x="4533575" y="5285350"/>
                <a:ext cx="13100" cy="18725"/>
              </a:xfrm>
              <a:custGeom>
                <a:rect b="b" l="l" r="r" t="t"/>
                <a:pathLst>
                  <a:path extrusionOk="0" h="749" w="524">
                    <a:moveTo>
                      <a:pt x="7" y="0"/>
                    </a:moveTo>
                    <a:cubicBezTo>
                      <a:pt x="2" y="0"/>
                      <a:pt x="1" y="7"/>
                      <a:pt x="6" y="22"/>
                    </a:cubicBezTo>
                    <a:cubicBezTo>
                      <a:pt x="43" y="96"/>
                      <a:pt x="153" y="170"/>
                      <a:pt x="153" y="244"/>
                    </a:cubicBezTo>
                    <a:cubicBezTo>
                      <a:pt x="153" y="317"/>
                      <a:pt x="153" y="305"/>
                      <a:pt x="215" y="404"/>
                    </a:cubicBezTo>
                    <a:cubicBezTo>
                      <a:pt x="277" y="490"/>
                      <a:pt x="314" y="539"/>
                      <a:pt x="363" y="564"/>
                    </a:cubicBezTo>
                    <a:cubicBezTo>
                      <a:pt x="424" y="576"/>
                      <a:pt x="388" y="564"/>
                      <a:pt x="388" y="638"/>
                    </a:cubicBezTo>
                    <a:cubicBezTo>
                      <a:pt x="375" y="724"/>
                      <a:pt x="498" y="749"/>
                      <a:pt x="498" y="749"/>
                    </a:cubicBezTo>
                    <a:cubicBezTo>
                      <a:pt x="486" y="638"/>
                      <a:pt x="523" y="625"/>
                      <a:pt x="461" y="564"/>
                    </a:cubicBezTo>
                    <a:cubicBezTo>
                      <a:pt x="400" y="490"/>
                      <a:pt x="388" y="502"/>
                      <a:pt x="388" y="453"/>
                    </a:cubicBezTo>
                    <a:cubicBezTo>
                      <a:pt x="400" y="404"/>
                      <a:pt x="449" y="379"/>
                      <a:pt x="388" y="317"/>
                    </a:cubicBezTo>
                    <a:cubicBezTo>
                      <a:pt x="326" y="244"/>
                      <a:pt x="277" y="244"/>
                      <a:pt x="190" y="157"/>
                    </a:cubicBezTo>
                    <a:cubicBezTo>
                      <a:pt x="122" y="98"/>
                      <a:pt x="29" y="0"/>
                      <a:pt x="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44"/>
              <p:cNvSpPr/>
              <p:nvPr/>
            </p:nvSpPr>
            <p:spPr>
              <a:xfrm>
                <a:off x="4539550" y="5303200"/>
                <a:ext cx="28675" cy="39475"/>
              </a:xfrm>
              <a:custGeom>
                <a:rect b="b" l="l" r="r" t="t"/>
                <a:pathLst>
                  <a:path extrusionOk="0" h="1579" w="1147">
                    <a:moveTo>
                      <a:pt x="407" y="0"/>
                    </a:moveTo>
                    <a:cubicBezTo>
                      <a:pt x="400" y="0"/>
                      <a:pt x="406" y="19"/>
                      <a:pt x="420" y="59"/>
                    </a:cubicBezTo>
                    <a:cubicBezTo>
                      <a:pt x="429" y="116"/>
                      <a:pt x="424" y="158"/>
                      <a:pt x="405" y="158"/>
                    </a:cubicBezTo>
                    <a:cubicBezTo>
                      <a:pt x="399" y="158"/>
                      <a:pt x="391" y="154"/>
                      <a:pt x="383" y="146"/>
                    </a:cubicBezTo>
                    <a:cubicBezTo>
                      <a:pt x="351" y="103"/>
                      <a:pt x="328" y="69"/>
                      <a:pt x="290" y="69"/>
                    </a:cubicBezTo>
                    <a:cubicBezTo>
                      <a:pt x="284" y="69"/>
                      <a:pt x="278" y="70"/>
                      <a:pt x="272" y="72"/>
                    </a:cubicBezTo>
                    <a:cubicBezTo>
                      <a:pt x="235" y="84"/>
                      <a:pt x="247" y="380"/>
                      <a:pt x="247" y="466"/>
                    </a:cubicBezTo>
                    <a:cubicBezTo>
                      <a:pt x="235" y="540"/>
                      <a:pt x="222" y="614"/>
                      <a:pt x="185" y="688"/>
                    </a:cubicBezTo>
                    <a:cubicBezTo>
                      <a:pt x="173" y="737"/>
                      <a:pt x="99" y="737"/>
                      <a:pt x="62" y="774"/>
                    </a:cubicBezTo>
                    <a:cubicBezTo>
                      <a:pt x="25" y="823"/>
                      <a:pt x="1" y="934"/>
                      <a:pt x="50" y="934"/>
                    </a:cubicBezTo>
                    <a:cubicBezTo>
                      <a:pt x="87" y="934"/>
                      <a:pt x="346" y="1057"/>
                      <a:pt x="346" y="1131"/>
                    </a:cubicBezTo>
                    <a:cubicBezTo>
                      <a:pt x="346" y="1230"/>
                      <a:pt x="321" y="1316"/>
                      <a:pt x="284" y="1402"/>
                    </a:cubicBezTo>
                    <a:cubicBezTo>
                      <a:pt x="247" y="1464"/>
                      <a:pt x="247" y="1563"/>
                      <a:pt x="284" y="1563"/>
                    </a:cubicBezTo>
                    <a:cubicBezTo>
                      <a:pt x="300" y="1563"/>
                      <a:pt x="350" y="1579"/>
                      <a:pt x="395" y="1579"/>
                    </a:cubicBezTo>
                    <a:cubicBezTo>
                      <a:pt x="418" y="1579"/>
                      <a:pt x="440" y="1575"/>
                      <a:pt x="457" y="1563"/>
                    </a:cubicBezTo>
                    <a:cubicBezTo>
                      <a:pt x="494" y="1513"/>
                      <a:pt x="654" y="1242"/>
                      <a:pt x="703" y="1181"/>
                    </a:cubicBezTo>
                    <a:cubicBezTo>
                      <a:pt x="752" y="1131"/>
                      <a:pt x="789" y="1057"/>
                      <a:pt x="777" y="996"/>
                    </a:cubicBezTo>
                    <a:cubicBezTo>
                      <a:pt x="777" y="922"/>
                      <a:pt x="752" y="922"/>
                      <a:pt x="777" y="860"/>
                    </a:cubicBezTo>
                    <a:cubicBezTo>
                      <a:pt x="809" y="807"/>
                      <a:pt x="832" y="772"/>
                      <a:pt x="878" y="772"/>
                    </a:cubicBezTo>
                    <a:cubicBezTo>
                      <a:pt x="885" y="772"/>
                      <a:pt x="892" y="772"/>
                      <a:pt x="900" y="774"/>
                    </a:cubicBezTo>
                    <a:cubicBezTo>
                      <a:pt x="927" y="781"/>
                      <a:pt x="950" y="791"/>
                      <a:pt x="968" y="791"/>
                    </a:cubicBezTo>
                    <a:cubicBezTo>
                      <a:pt x="982" y="791"/>
                      <a:pt x="993" y="784"/>
                      <a:pt x="999" y="762"/>
                    </a:cubicBezTo>
                    <a:cubicBezTo>
                      <a:pt x="1023" y="725"/>
                      <a:pt x="1060" y="663"/>
                      <a:pt x="1097" y="577"/>
                    </a:cubicBezTo>
                    <a:cubicBezTo>
                      <a:pt x="1134" y="491"/>
                      <a:pt x="1097" y="429"/>
                      <a:pt x="1110" y="367"/>
                    </a:cubicBezTo>
                    <a:cubicBezTo>
                      <a:pt x="1134" y="318"/>
                      <a:pt x="1147" y="306"/>
                      <a:pt x="1097" y="306"/>
                    </a:cubicBezTo>
                    <a:cubicBezTo>
                      <a:pt x="1023" y="306"/>
                      <a:pt x="962" y="330"/>
                      <a:pt x="912" y="380"/>
                    </a:cubicBezTo>
                    <a:cubicBezTo>
                      <a:pt x="882" y="410"/>
                      <a:pt x="870" y="431"/>
                      <a:pt x="846" y="431"/>
                    </a:cubicBezTo>
                    <a:cubicBezTo>
                      <a:pt x="830" y="431"/>
                      <a:pt x="810" y="423"/>
                      <a:pt x="777" y="404"/>
                    </a:cubicBezTo>
                    <a:cubicBezTo>
                      <a:pt x="691" y="367"/>
                      <a:pt x="530" y="318"/>
                      <a:pt x="530" y="256"/>
                    </a:cubicBezTo>
                    <a:cubicBezTo>
                      <a:pt x="530" y="170"/>
                      <a:pt x="506" y="96"/>
                      <a:pt x="457" y="35"/>
                    </a:cubicBezTo>
                    <a:cubicBezTo>
                      <a:pt x="429" y="13"/>
                      <a:pt x="414"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44"/>
              <p:cNvSpPr/>
              <p:nvPr/>
            </p:nvSpPr>
            <p:spPr>
              <a:xfrm>
                <a:off x="4496425" y="5334750"/>
                <a:ext cx="46050" cy="51025"/>
              </a:xfrm>
              <a:custGeom>
                <a:rect b="b" l="l" r="r" t="t"/>
                <a:pathLst>
                  <a:path extrusionOk="0" h="2041" w="1842">
                    <a:moveTo>
                      <a:pt x="1489" y="1"/>
                    </a:moveTo>
                    <a:cubicBezTo>
                      <a:pt x="1479" y="1"/>
                      <a:pt x="1465" y="6"/>
                      <a:pt x="1442" y="17"/>
                    </a:cubicBezTo>
                    <a:cubicBezTo>
                      <a:pt x="1356" y="66"/>
                      <a:pt x="1294" y="128"/>
                      <a:pt x="1294" y="202"/>
                    </a:cubicBezTo>
                    <a:cubicBezTo>
                      <a:pt x="1294" y="264"/>
                      <a:pt x="1344" y="288"/>
                      <a:pt x="1270" y="338"/>
                    </a:cubicBezTo>
                    <a:cubicBezTo>
                      <a:pt x="1208" y="399"/>
                      <a:pt x="1171" y="572"/>
                      <a:pt x="1122" y="633"/>
                    </a:cubicBezTo>
                    <a:cubicBezTo>
                      <a:pt x="1048" y="732"/>
                      <a:pt x="949" y="818"/>
                      <a:pt x="851" y="904"/>
                    </a:cubicBezTo>
                    <a:cubicBezTo>
                      <a:pt x="752" y="941"/>
                      <a:pt x="666" y="1003"/>
                      <a:pt x="604" y="1077"/>
                    </a:cubicBezTo>
                    <a:cubicBezTo>
                      <a:pt x="555" y="1138"/>
                      <a:pt x="518" y="1151"/>
                      <a:pt x="432" y="1188"/>
                    </a:cubicBezTo>
                    <a:cubicBezTo>
                      <a:pt x="346" y="1225"/>
                      <a:pt x="309" y="1409"/>
                      <a:pt x="259" y="1446"/>
                    </a:cubicBezTo>
                    <a:cubicBezTo>
                      <a:pt x="198" y="1483"/>
                      <a:pt x="149" y="1471"/>
                      <a:pt x="112" y="1508"/>
                    </a:cubicBezTo>
                    <a:cubicBezTo>
                      <a:pt x="87" y="1570"/>
                      <a:pt x="75" y="1644"/>
                      <a:pt x="87" y="1718"/>
                    </a:cubicBezTo>
                    <a:cubicBezTo>
                      <a:pt x="87" y="1754"/>
                      <a:pt x="99" y="1791"/>
                      <a:pt x="50" y="1791"/>
                    </a:cubicBezTo>
                    <a:cubicBezTo>
                      <a:pt x="1" y="1791"/>
                      <a:pt x="50" y="1915"/>
                      <a:pt x="50" y="1915"/>
                    </a:cubicBezTo>
                    <a:cubicBezTo>
                      <a:pt x="112" y="1915"/>
                      <a:pt x="173" y="1915"/>
                      <a:pt x="235" y="1927"/>
                    </a:cubicBezTo>
                    <a:cubicBezTo>
                      <a:pt x="346" y="1952"/>
                      <a:pt x="383" y="2013"/>
                      <a:pt x="457" y="2038"/>
                    </a:cubicBezTo>
                    <a:cubicBezTo>
                      <a:pt x="472" y="2039"/>
                      <a:pt x="488" y="2040"/>
                      <a:pt x="504" y="2040"/>
                    </a:cubicBezTo>
                    <a:cubicBezTo>
                      <a:pt x="616" y="2040"/>
                      <a:pt x="740" y="2002"/>
                      <a:pt x="826" y="1927"/>
                    </a:cubicBezTo>
                    <a:cubicBezTo>
                      <a:pt x="949" y="1841"/>
                      <a:pt x="1036" y="1705"/>
                      <a:pt x="1060" y="1557"/>
                    </a:cubicBezTo>
                    <a:cubicBezTo>
                      <a:pt x="1097" y="1336"/>
                      <a:pt x="1110" y="1249"/>
                      <a:pt x="1233" y="1212"/>
                    </a:cubicBezTo>
                    <a:cubicBezTo>
                      <a:pt x="1348" y="1189"/>
                      <a:pt x="1334" y="1113"/>
                      <a:pt x="1402" y="1113"/>
                    </a:cubicBezTo>
                    <a:cubicBezTo>
                      <a:pt x="1407" y="1113"/>
                      <a:pt x="1412" y="1113"/>
                      <a:pt x="1418" y="1114"/>
                    </a:cubicBezTo>
                    <a:cubicBezTo>
                      <a:pt x="1516" y="1114"/>
                      <a:pt x="1627" y="1114"/>
                      <a:pt x="1578" y="1040"/>
                    </a:cubicBezTo>
                    <a:cubicBezTo>
                      <a:pt x="1516" y="966"/>
                      <a:pt x="1479" y="1028"/>
                      <a:pt x="1504" y="929"/>
                    </a:cubicBezTo>
                    <a:cubicBezTo>
                      <a:pt x="1541" y="818"/>
                      <a:pt x="1664" y="732"/>
                      <a:pt x="1713" y="621"/>
                    </a:cubicBezTo>
                    <a:cubicBezTo>
                      <a:pt x="1750" y="498"/>
                      <a:pt x="1824" y="411"/>
                      <a:pt x="1824" y="338"/>
                    </a:cubicBezTo>
                    <a:cubicBezTo>
                      <a:pt x="1824" y="264"/>
                      <a:pt x="1800" y="264"/>
                      <a:pt x="1824" y="214"/>
                    </a:cubicBezTo>
                    <a:cubicBezTo>
                      <a:pt x="1841" y="172"/>
                      <a:pt x="1841" y="159"/>
                      <a:pt x="1822" y="159"/>
                    </a:cubicBezTo>
                    <a:cubicBezTo>
                      <a:pt x="1814" y="159"/>
                      <a:pt x="1803" y="161"/>
                      <a:pt x="1787" y="165"/>
                    </a:cubicBezTo>
                    <a:cubicBezTo>
                      <a:pt x="1782" y="166"/>
                      <a:pt x="1777" y="167"/>
                      <a:pt x="1774" y="167"/>
                    </a:cubicBezTo>
                    <a:cubicBezTo>
                      <a:pt x="1741" y="167"/>
                      <a:pt x="1753" y="124"/>
                      <a:pt x="1775" y="91"/>
                    </a:cubicBezTo>
                    <a:cubicBezTo>
                      <a:pt x="1777" y="85"/>
                      <a:pt x="1777" y="83"/>
                      <a:pt x="1775" y="83"/>
                    </a:cubicBezTo>
                    <a:cubicBezTo>
                      <a:pt x="1765" y="83"/>
                      <a:pt x="1708" y="158"/>
                      <a:pt x="1676" y="190"/>
                    </a:cubicBezTo>
                    <a:cubicBezTo>
                      <a:pt x="1661" y="206"/>
                      <a:pt x="1642" y="210"/>
                      <a:pt x="1627" y="210"/>
                    </a:cubicBezTo>
                    <a:cubicBezTo>
                      <a:pt x="1606" y="210"/>
                      <a:pt x="1590" y="202"/>
                      <a:pt x="1590" y="202"/>
                    </a:cubicBezTo>
                    <a:cubicBezTo>
                      <a:pt x="1553" y="153"/>
                      <a:pt x="1590" y="140"/>
                      <a:pt x="1541" y="91"/>
                    </a:cubicBezTo>
                    <a:cubicBezTo>
                      <a:pt x="1494" y="53"/>
                      <a:pt x="1519" y="1"/>
                      <a:pt x="1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44"/>
              <p:cNvSpPr/>
              <p:nvPr/>
            </p:nvSpPr>
            <p:spPr>
              <a:xfrm>
                <a:off x="4503825" y="5386300"/>
                <a:ext cx="2475" cy="3100"/>
              </a:xfrm>
              <a:custGeom>
                <a:rect b="b" l="l" r="r" t="t"/>
                <a:pathLst>
                  <a:path extrusionOk="0" h="124" w="99">
                    <a:moveTo>
                      <a:pt x="13" y="1"/>
                    </a:moveTo>
                    <a:lnTo>
                      <a:pt x="0" y="124"/>
                    </a:lnTo>
                    <a:lnTo>
                      <a:pt x="99" y="124"/>
                    </a:lnTo>
                    <a:cubicBezTo>
                      <a:pt x="62" y="87"/>
                      <a:pt x="25" y="50"/>
                      <a:pt x="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44"/>
              <p:cNvSpPr/>
              <p:nvPr/>
            </p:nvSpPr>
            <p:spPr>
              <a:xfrm>
                <a:off x="4365525" y="5336500"/>
                <a:ext cx="23125" cy="23050"/>
              </a:xfrm>
              <a:custGeom>
                <a:rect b="b" l="l" r="r" t="t"/>
                <a:pathLst>
                  <a:path extrusionOk="0" h="922" w="925">
                    <a:moveTo>
                      <a:pt x="69" y="0"/>
                    </a:moveTo>
                    <a:cubicBezTo>
                      <a:pt x="48" y="0"/>
                      <a:pt x="32" y="6"/>
                      <a:pt x="25" y="21"/>
                    </a:cubicBezTo>
                    <a:cubicBezTo>
                      <a:pt x="0" y="107"/>
                      <a:pt x="185" y="452"/>
                      <a:pt x="197" y="502"/>
                    </a:cubicBezTo>
                    <a:cubicBezTo>
                      <a:pt x="210" y="551"/>
                      <a:pt x="185" y="526"/>
                      <a:pt x="173" y="551"/>
                    </a:cubicBezTo>
                    <a:cubicBezTo>
                      <a:pt x="173" y="625"/>
                      <a:pt x="197" y="711"/>
                      <a:pt x="247" y="773"/>
                    </a:cubicBezTo>
                    <a:cubicBezTo>
                      <a:pt x="293" y="819"/>
                      <a:pt x="429" y="922"/>
                      <a:pt x="495" y="922"/>
                    </a:cubicBezTo>
                    <a:cubicBezTo>
                      <a:pt x="499" y="922"/>
                      <a:pt x="502" y="921"/>
                      <a:pt x="505" y="921"/>
                    </a:cubicBezTo>
                    <a:cubicBezTo>
                      <a:pt x="567" y="921"/>
                      <a:pt x="555" y="834"/>
                      <a:pt x="579" y="797"/>
                    </a:cubicBezTo>
                    <a:cubicBezTo>
                      <a:pt x="582" y="792"/>
                      <a:pt x="586" y="790"/>
                      <a:pt x="589" y="790"/>
                    </a:cubicBezTo>
                    <a:cubicBezTo>
                      <a:pt x="612" y="790"/>
                      <a:pt x="638" y="872"/>
                      <a:pt x="641" y="872"/>
                    </a:cubicBezTo>
                    <a:cubicBezTo>
                      <a:pt x="641" y="872"/>
                      <a:pt x="641" y="872"/>
                      <a:pt x="641" y="871"/>
                    </a:cubicBezTo>
                    <a:cubicBezTo>
                      <a:pt x="653" y="822"/>
                      <a:pt x="653" y="773"/>
                      <a:pt x="653" y="736"/>
                    </a:cubicBezTo>
                    <a:cubicBezTo>
                      <a:pt x="653" y="712"/>
                      <a:pt x="664" y="703"/>
                      <a:pt x="679" y="703"/>
                    </a:cubicBezTo>
                    <a:cubicBezTo>
                      <a:pt x="703" y="703"/>
                      <a:pt x="737" y="725"/>
                      <a:pt x="752" y="748"/>
                    </a:cubicBezTo>
                    <a:cubicBezTo>
                      <a:pt x="769" y="760"/>
                      <a:pt x="781" y="774"/>
                      <a:pt x="789" y="774"/>
                    </a:cubicBezTo>
                    <a:cubicBezTo>
                      <a:pt x="798" y="774"/>
                      <a:pt x="801" y="757"/>
                      <a:pt x="801" y="699"/>
                    </a:cubicBezTo>
                    <a:cubicBezTo>
                      <a:pt x="789" y="613"/>
                      <a:pt x="801" y="514"/>
                      <a:pt x="838" y="428"/>
                    </a:cubicBezTo>
                    <a:cubicBezTo>
                      <a:pt x="863" y="391"/>
                      <a:pt x="863" y="428"/>
                      <a:pt x="863" y="341"/>
                    </a:cubicBezTo>
                    <a:cubicBezTo>
                      <a:pt x="863" y="255"/>
                      <a:pt x="924" y="58"/>
                      <a:pt x="863" y="21"/>
                    </a:cubicBezTo>
                    <a:cubicBezTo>
                      <a:pt x="846" y="10"/>
                      <a:pt x="824" y="4"/>
                      <a:pt x="802" y="4"/>
                    </a:cubicBezTo>
                    <a:cubicBezTo>
                      <a:pt x="775" y="4"/>
                      <a:pt x="747" y="13"/>
                      <a:pt x="727" y="33"/>
                    </a:cubicBezTo>
                    <a:cubicBezTo>
                      <a:pt x="628" y="83"/>
                      <a:pt x="518" y="107"/>
                      <a:pt x="394" y="107"/>
                    </a:cubicBezTo>
                    <a:cubicBezTo>
                      <a:pt x="325" y="97"/>
                      <a:pt x="153" y="0"/>
                      <a:pt x="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44"/>
              <p:cNvSpPr/>
              <p:nvPr/>
            </p:nvSpPr>
            <p:spPr>
              <a:xfrm>
                <a:off x="4384375" y="5328275"/>
                <a:ext cx="3850" cy="5850"/>
              </a:xfrm>
              <a:custGeom>
                <a:rect b="b" l="l" r="r" t="t"/>
                <a:pathLst>
                  <a:path extrusionOk="0" h="234" w="154">
                    <a:moveTo>
                      <a:pt x="47" y="0"/>
                    </a:moveTo>
                    <a:cubicBezTo>
                      <a:pt x="42" y="0"/>
                      <a:pt x="38" y="2"/>
                      <a:pt x="35" y="5"/>
                    </a:cubicBezTo>
                    <a:cubicBezTo>
                      <a:pt x="1" y="16"/>
                      <a:pt x="90" y="233"/>
                      <a:pt x="116" y="233"/>
                    </a:cubicBezTo>
                    <a:cubicBezTo>
                      <a:pt x="118" y="233"/>
                      <a:pt x="120" y="231"/>
                      <a:pt x="121" y="227"/>
                    </a:cubicBezTo>
                    <a:cubicBezTo>
                      <a:pt x="153" y="76"/>
                      <a:pt x="82"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44"/>
              <p:cNvSpPr/>
              <p:nvPr/>
            </p:nvSpPr>
            <p:spPr>
              <a:xfrm>
                <a:off x="4359650" y="5328050"/>
                <a:ext cx="2775" cy="3125"/>
              </a:xfrm>
              <a:custGeom>
                <a:rect b="b" l="l" r="r" t="t"/>
                <a:pathLst>
                  <a:path extrusionOk="0" h="125" w="111">
                    <a:moveTo>
                      <a:pt x="58" y="1"/>
                    </a:moveTo>
                    <a:cubicBezTo>
                      <a:pt x="55" y="1"/>
                      <a:pt x="53" y="1"/>
                      <a:pt x="50" y="2"/>
                    </a:cubicBezTo>
                    <a:cubicBezTo>
                      <a:pt x="1" y="14"/>
                      <a:pt x="26" y="125"/>
                      <a:pt x="63" y="125"/>
                    </a:cubicBezTo>
                    <a:cubicBezTo>
                      <a:pt x="98" y="125"/>
                      <a:pt x="111"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44"/>
              <p:cNvSpPr/>
              <p:nvPr/>
            </p:nvSpPr>
            <p:spPr>
              <a:xfrm>
                <a:off x="3987250" y="4966150"/>
                <a:ext cx="12350" cy="25575"/>
              </a:xfrm>
              <a:custGeom>
                <a:rect b="b" l="l" r="r" t="t"/>
                <a:pathLst>
                  <a:path extrusionOk="0" h="1023" w="494">
                    <a:moveTo>
                      <a:pt x="99" y="0"/>
                    </a:moveTo>
                    <a:cubicBezTo>
                      <a:pt x="62" y="0"/>
                      <a:pt x="87" y="0"/>
                      <a:pt x="87" y="49"/>
                    </a:cubicBezTo>
                    <a:cubicBezTo>
                      <a:pt x="87" y="136"/>
                      <a:pt x="74" y="222"/>
                      <a:pt x="50" y="320"/>
                    </a:cubicBezTo>
                    <a:cubicBezTo>
                      <a:pt x="25" y="394"/>
                      <a:pt x="13" y="481"/>
                      <a:pt x="13" y="579"/>
                    </a:cubicBezTo>
                    <a:cubicBezTo>
                      <a:pt x="0" y="690"/>
                      <a:pt x="25" y="813"/>
                      <a:pt x="87" y="924"/>
                    </a:cubicBezTo>
                    <a:cubicBezTo>
                      <a:pt x="128" y="990"/>
                      <a:pt x="169" y="1023"/>
                      <a:pt x="217" y="1023"/>
                    </a:cubicBezTo>
                    <a:cubicBezTo>
                      <a:pt x="241" y="1023"/>
                      <a:pt x="267" y="1015"/>
                      <a:pt x="296" y="998"/>
                    </a:cubicBezTo>
                    <a:cubicBezTo>
                      <a:pt x="382" y="961"/>
                      <a:pt x="444" y="887"/>
                      <a:pt x="469" y="801"/>
                    </a:cubicBezTo>
                    <a:cubicBezTo>
                      <a:pt x="493" y="702"/>
                      <a:pt x="469" y="604"/>
                      <a:pt x="432" y="530"/>
                    </a:cubicBezTo>
                    <a:cubicBezTo>
                      <a:pt x="395" y="407"/>
                      <a:pt x="308" y="222"/>
                      <a:pt x="272" y="160"/>
                    </a:cubicBezTo>
                    <a:cubicBezTo>
                      <a:pt x="235" y="86"/>
                      <a:pt x="148" y="0"/>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44"/>
              <p:cNvSpPr/>
              <p:nvPr/>
            </p:nvSpPr>
            <p:spPr>
              <a:xfrm>
                <a:off x="3767300" y="5117100"/>
                <a:ext cx="43150" cy="97475"/>
              </a:xfrm>
              <a:custGeom>
                <a:rect b="b" l="l" r="r" t="t"/>
                <a:pathLst>
                  <a:path extrusionOk="0" h="3899" w="1726">
                    <a:moveTo>
                      <a:pt x="1415" y="1"/>
                    </a:moveTo>
                    <a:cubicBezTo>
                      <a:pt x="1411" y="1"/>
                      <a:pt x="1408" y="4"/>
                      <a:pt x="1406" y="12"/>
                    </a:cubicBezTo>
                    <a:cubicBezTo>
                      <a:pt x="1393" y="49"/>
                      <a:pt x="1369" y="111"/>
                      <a:pt x="1356" y="160"/>
                    </a:cubicBezTo>
                    <a:cubicBezTo>
                      <a:pt x="1344" y="234"/>
                      <a:pt x="1319" y="308"/>
                      <a:pt x="1295" y="394"/>
                    </a:cubicBezTo>
                    <a:cubicBezTo>
                      <a:pt x="1273" y="394"/>
                      <a:pt x="1261" y="460"/>
                      <a:pt x="1225" y="460"/>
                    </a:cubicBezTo>
                    <a:cubicBezTo>
                      <a:pt x="1220" y="460"/>
                      <a:pt x="1215" y="459"/>
                      <a:pt x="1208" y="456"/>
                    </a:cubicBezTo>
                    <a:cubicBezTo>
                      <a:pt x="1185" y="448"/>
                      <a:pt x="1158" y="431"/>
                      <a:pt x="1137" y="431"/>
                    </a:cubicBezTo>
                    <a:cubicBezTo>
                      <a:pt x="1124" y="431"/>
                      <a:pt x="1115" y="437"/>
                      <a:pt x="1110" y="456"/>
                    </a:cubicBezTo>
                    <a:cubicBezTo>
                      <a:pt x="1110" y="492"/>
                      <a:pt x="1147" y="480"/>
                      <a:pt x="1135" y="542"/>
                    </a:cubicBezTo>
                    <a:cubicBezTo>
                      <a:pt x="1122" y="591"/>
                      <a:pt x="1110" y="591"/>
                      <a:pt x="1085" y="628"/>
                    </a:cubicBezTo>
                    <a:cubicBezTo>
                      <a:pt x="1061" y="665"/>
                      <a:pt x="1061" y="690"/>
                      <a:pt x="1085" y="714"/>
                    </a:cubicBezTo>
                    <a:cubicBezTo>
                      <a:pt x="1098" y="727"/>
                      <a:pt x="1159" y="751"/>
                      <a:pt x="1098" y="751"/>
                    </a:cubicBezTo>
                    <a:cubicBezTo>
                      <a:pt x="1089" y="750"/>
                      <a:pt x="1082" y="749"/>
                      <a:pt x="1074" y="749"/>
                    </a:cubicBezTo>
                    <a:cubicBezTo>
                      <a:pt x="1023" y="749"/>
                      <a:pt x="983" y="782"/>
                      <a:pt x="962" y="825"/>
                    </a:cubicBezTo>
                    <a:cubicBezTo>
                      <a:pt x="937" y="862"/>
                      <a:pt x="925" y="862"/>
                      <a:pt x="851" y="924"/>
                    </a:cubicBezTo>
                    <a:cubicBezTo>
                      <a:pt x="790" y="973"/>
                      <a:pt x="691" y="973"/>
                      <a:pt x="716" y="1022"/>
                    </a:cubicBezTo>
                    <a:cubicBezTo>
                      <a:pt x="735" y="1051"/>
                      <a:pt x="746" y="1080"/>
                      <a:pt x="734" y="1080"/>
                    </a:cubicBezTo>
                    <a:cubicBezTo>
                      <a:pt x="730" y="1080"/>
                      <a:pt x="724" y="1077"/>
                      <a:pt x="716" y="1072"/>
                    </a:cubicBezTo>
                    <a:cubicBezTo>
                      <a:pt x="691" y="1063"/>
                      <a:pt x="682" y="1038"/>
                      <a:pt x="657" y="1038"/>
                    </a:cubicBezTo>
                    <a:cubicBezTo>
                      <a:pt x="645" y="1038"/>
                      <a:pt x="628" y="1043"/>
                      <a:pt x="605" y="1059"/>
                    </a:cubicBezTo>
                    <a:cubicBezTo>
                      <a:pt x="531" y="1096"/>
                      <a:pt x="457" y="1133"/>
                      <a:pt x="371" y="1158"/>
                    </a:cubicBezTo>
                    <a:cubicBezTo>
                      <a:pt x="342" y="1158"/>
                      <a:pt x="318" y="1150"/>
                      <a:pt x="303" y="1150"/>
                    </a:cubicBezTo>
                    <a:cubicBezTo>
                      <a:pt x="291" y="1150"/>
                      <a:pt x="284" y="1154"/>
                      <a:pt x="284" y="1170"/>
                    </a:cubicBezTo>
                    <a:cubicBezTo>
                      <a:pt x="272" y="1219"/>
                      <a:pt x="210" y="1466"/>
                      <a:pt x="173" y="1577"/>
                    </a:cubicBezTo>
                    <a:cubicBezTo>
                      <a:pt x="186" y="1749"/>
                      <a:pt x="210" y="1922"/>
                      <a:pt x="260" y="2082"/>
                    </a:cubicBezTo>
                    <a:cubicBezTo>
                      <a:pt x="272" y="2193"/>
                      <a:pt x="272" y="2316"/>
                      <a:pt x="235" y="2415"/>
                    </a:cubicBezTo>
                    <a:cubicBezTo>
                      <a:pt x="161" y="2526"/>
                      <a:pt x="87" y="2636"/>
                      <a:pt x="38" y="2760"/>
                    </a:cubicBezTo>
                    <a:cubicBezTo>
                      <a:pt x="13" y="2871"/>
                      <a:pt x="1" y="2981"/>
                      <a:pt x="26" y="3092"/>
                    </a:cubicBezTo>
                    <a:cubicBezTo>
                      <a:pt x="63" y="3142"/>
                      <a:pt x="161" y="3228"/>
                      <a:pt x="124" y="3314"/>
                    </a:cubicBezTo>
                    <a:cubicBezTo>
                      <a:pt x="87" y="3388"/>
                      <a:pt x="75" y="3388"/>
                      <a:pt x="87" y="3450"/>
                    </a:cubicBezTo>
                    <a:cubicBezTo>
                      <a:pt x="100" y="3573"/>
                      <a:pt x="161" y="3684"/>
                      <a:pt x="235" y="3782"/>
                    </a:cubicBezTo>
                    <a:cubicBezTo>
                      <a:pt x="310" y="3836"/>
                      <a:pt x="366" y="3898"/>
                      <a:pt x="459" y="3898"/>
                    </a:cubicBezTo>
                    <a:cubicBezTo>
                      <a:pt x="474" y="3898"/>
                      <a:pt x="490" y="3897"/>
                      <a:pt x="506" y="3893"/>
                    </a:cubicBezTo>
                    <a:cubicBezTo>
                      <a:pt x="605" y="3869"/>
                      <a:pt x="703" y="3844"/>
                      <a:pt x="790" y="3807"/>
                    </a:cubicBezTo>
                    <a:cubicBezTo>
                      <a:pt x="851" y="3782"/>
                      <a:pt x="1011" y="3536"/>
                      <a:pt x="1073" y="3228"/>
                    </a:cubicBezTo>
                    <a:cubicBezTo>
                      <a:pt x="1135" y="2895"/>
                      <a:pt x="1208" y="2562"/>
                      <a:pt x="1319" y="2230"/>
                    </a:cubicBezTo>
                    <a:cubicBezTo>
                      <a:pt x="1406" y="1983"/>
                      <a:pt x="1480" y="1725"/>
                      <a:pt x="1517" y="1466"/>
                    </a:cubicBezTo>
                    <a:cubicBezTo>
                      <a:pt x="1517" y="1306"/>
                      <a:pt x="1566" y="1306"/>
                      <a:pt x="1566" y="1256"/>
                    </a:cubicBezTo>
                    <a:cubicBezTo>
                      <a:pt x="1566" y="1207"/>
                      <a:pt x="1529" y="1084"/>
                      <a:pt x="1529" y="1022"/>
                    </a:cubicBezTo>
                    <a:cubicBezTo>
                      <a:pt x="1529" y="987"/>
                      <a:pt x="1554" y="958"/>
                      <a:pt x="1578" y="958"/>
                    </a:cubicBezTo>
                    <a:cubicBezTo>
                      <a:pt x="1587" y="958"/>
                      <a:pt x="1596" y="963"/>
                      <a:pt x="1603" y="973"/>
                    </a:cubicBezTo>
                    <a:cubicBezTo>
                      <a:pt x="1623" y="1014"/>
                      <a:pt x="1652" y="1081"/>
                      <a:pt x="1676" y="1081"/>
                    </a:cubicBezTo>
                    <a:cubicBezTo>
                      <a:pt x="1680" y="1081"/>
                      <a:pt x="1685" y="1078"/>
                      <a:pt x="1689" y="1072"/>
                    </a:cubicBezTo>
                    <a:cubicBezTo>
                      <a:pt x="1714" y="998"/>
                      <a:pt x="1726" y="911"/>
                      <a:pt x="1714" y="837"/>
                    </a:cubicBezTo>
                    <a:cubicBezTo>
                      <a:pt x="1677" y="751"/>
                      <a:pt x="1677" y="529"/>
                      <a:pt x="1627" y="406"/>
                    </a:cubicBezTo>
                    <a:cubicBezTo>
                      <a:pt x="1590" y="295"/>
                      <a:pt x="1541" y="184"/>
                      <a:pt x="1492" y="86"/>
                    </a:cubicBezTo>
                    <a:cubicBezTo>
                      <a:pt x="1453" y="47"/>
                      <a:pt x="1430" y="1"/>
                      <a:pt x="1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44"/>
              <p:cNvSpPr/>
              <p:nvPr/>
            </p:nvSpPr>
            <p:spPr>
              <a:xfrm>
                <a:off x="3862800" y="4434725"/>
                <a:ext cx="13200" cy="9650"/>
              </a:xfrm>
              <a:custGeom>
                <a:rect b="b" l="l" r="r" t="t"/>
                <a:pathLst>
                  <a:path extrusionOk="0" h="386" w="528">
                    <a:moveTo>
                      <a:pt x="132" y="0"/>
                    </a:moveTo>
                    <a:cubicBezTo>
                      <a:pt x="120" y="0"/>
                      <a:pt x="109" y="5"/>
                      <a:pt x="99" y="15"/>
                    </a:cubicBezTo>
                    <a:cubicBezTo>
                      <a:pt x="75" y="64"/>
                      <a:pt x="1" y="138"/>
                      <a:pt x="99" y="225"/>
                    </a:cubicBezTo>
                    <a:cubicBezTo>
                      <a:pt x="198" y="298"/>
                      <a:pt x="259" y="286"/>
                      <a:pt x="284" y="335"/>
                    </a:cubicBezTo>
                    <a:cubicBezTo>
                      <a:pt x="321" y="360"/>
                      <a:pt x="370" y="385"/>
                      <a:pt x="432" y="385"/>
                    </a:cubicBezTo>
                    <a:cubicBezTo>
                      <a:pt x="435" y="385"/>
                      <a:pt x="438" y="386"/>
                      <a:pt x="442" y="386"/>
                    </a:cubicBezTo>
                    <a:cubicBezTo>
                      <a:pt x="487" y="386"/>
                      <a:pt x="527" y="308"/>
                      <a:pt x="481" y="261"/>
                    </a:cubicBezTo>
                    <a:cubicBezTo>
                      <a:pt x="383" y="212"/>
                      <a:pt x="296" y="151"/>
                      <a:pt x="235" y="77"/>
                    </a:cubicBezTo>
                    <a:cubicBezTo>
                      <a:pt x="199" y="32"/>
                      <a:pt x="163" y="0"/>
                      <a:pt x="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44"/>
              <p:cNvSpPr/>
              <p:nvPr/>
            </p:nvSpPr>
            <p:spPr>
              <a:xfrm>
                <a:off x="3801200" y="4447075"/>
                <a:ext cx="13275" cy="9500"/>
              </a:xfrm>
              <a:custGeom>
                <a:rect b="b" l="l" r="r" t="t"/>
                <a:pathLst>
                  <a:path extrusionOk="0" h="380" w="531">
                    <a:moveTo>
                      <a:pt x="153" y="1"/>
                    </a:moveTo>
                    <a:cubicBezTo>
                      <a:pt x="36" y="1"/>
                      <a:pt x="24" y="103"/>
                      <a:pt x="13" y="162"/>
                    </a:cubicBezTo>
                    <a:cubicBezTo>
                      <a:pt x="0" y="236"/>
                      <a:pt x="62" y="322"/>
                      <a:pt x="173" y="371"/>
                    </a:cubicBezTo>
                    <a:cubicBezTo>
                      <a:pt x="184" y="377"/>
                      <a:pt x="197" y="379"/>
                      <a:pt x="211" y="379"/>
                    </a:cubicBezTo>
                    <a:cubicBezTo>
                      <a:pt x="315" y="379"/>
                      <a:pt x="471" y="229"/>
                      <a:pt x="493" y="174"/>
                    </a:cubicBezTo>
                    <a:cubicBezTo>
                      <a:pt x="530" y="112"/>
                      <a:pt x="321" y="14"/>
                      <a:pt x="173" y="2"/>
                    </a:cubicBezTo>
                    <a:cubicBezTo>
                      <a:pt x="166" y="1"/>
                      <a:pt x="159" y="1"/>
                      <a:pt x="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44"/>
              <p:cNvSpPr/>
              <p:nvPr/>
            </p:nvSpPr>
            <p:spPr>
              <a:xfrm>
                <a:off x="3931500" y="4395725"/>
                <a:ext cx="10500" cy="5875"/>
              </a:xfrm>
              <a:custGeom>
                <a:rect b="b" l="l" r="r" t="t"/>
                <a:pathLst>
                  <a:path extrusionOk="0" h="235" w="420">
                    <a:moveTo>
                      <a:pt x="179" y="1"/>
                    </a:moveTo>
                    <a:cubicBezTo>
                      <a:pt x="139" y="1"/>
                      <a:pt x="99" y="4"/>
                      <a:pt x="62" y="10"/>
                    </a:cubicBezTo>
                    <a:cubicBezTo>
                      <a:pt x="0" y="35"/>
                      <a:pt x="50" y="170"/>
                      <a:pt x="74" y="220"/>
                    </a:cubicBezTo>
                    <a:cubicBezTo>
                      <a:pt x="82" y="230"/>
                      <a:pt x="100" y="235"/>
                      <a:pt x="123" y="235"/>
                    </a:cubicBezTo>
                    <a:cubicBezTo>
                      <a:pt x="209" y="235"/>
                      <a:pt x="371" y="177"/>
                      <a:pt x="419" y="158"/>
                    </a:cubicBezTo>
                    <a:cubicBezTo>
                      <a:pt x="419" y="158"/>
                      <a:pt x="321" y="35"/>
                      <a:pt x="296" y="10"/>
                    </a:cubicBezTo>
                    <a:cubicBezTo>
                      <a:pt x="259" y="4"/>
                      <a:pt x="219"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44"/>
              <p:cNvSpPr/>
              <p:nvPr/>
            </p:nvSpPr>
            <p:spPr>
              <a:xfrm>
                <a:off x="4169200" y="4381825"/>
                <a:ext cx="12450" cy="6250"/>
              </a:xfrm>
              <a:custGeom>
                <a:rect b="b" l="l" r="r" t="t"/>
                <a:pathLst>
                  <a:path extrusionOk="0" h="250" w="498">
                    <a:moveTo>
                      <a:pt x="255" y="1"/>
                    </a:moveTo>
                    <a:cubicBezTo>
                      <a:pt x="243" y="1"/>
                      <a:pt x="230" y="4"/>
                      <a:pt x="214" y="12"/>
                    </a:cubicBezTo>
                    <a:cubicBezTo>
                      <a:pt x="152" y="24"/>
                      <a:pt x="140" y="86"/>
                      <a:pt x="66" y="135"/>
                    </a:cubicBezTo>
                    <a:cubicBezTo>
                      <a:pt x="0" y="168"/>
                      <a:pt x="169" y="250"/>
                      <a:pt x="276" y="250"/>
                    </a:cubicBezTo>
                    <a:cubicBezTo>
                      <a:pt x="289" y="250"/>
                      <a:pt x="302" y="249"/>
                      <a:pt x="312" y="246"/>
                    </a:cubicBezTo>
                    <a:cubicBezTo>
                      <a:pt x="386" y="209"/>
                      <a:pt x="436" y="147"/>
                      <a:pt x="473" y="86"/>
                    </a:cubicBezTo>
                    <a:cubicBezTo>
                      <a:pt x="497" y="20"/>
                      <a:pt x="478" y="9"/>
                      <a:pt x="437" y="9"/>
                    </a:cubicBezTo>
                    <a:cubicBezTo>
                      <a:pt x="416" y="9"/>
                      <a:pt x="390" y="12"/>
                      <a:pt x="362" y="12"/>
                    </a:cubicBezTo>
                    <a:cubicBezTo>
                      <a:pt x="304" y="12"/>
                      <a:pt x="280" y="1"/>
                      <a:pt x="2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44"/>
              <p:cNvSpPr/>
              <p:nvPr/>
            </p:nvSpPr>
            <p:spPr>
              <a:xfrm>
                <a:off x="3889150" y="4281450"/>
                <a:ext cx="16800" cy="7275"/>
              </a:xfrm>
              <a:custGeom>
                <a:rect b="b" l="l" r="r" t="t"/>
                <a:pathLst>
                  <a:path extrusionOk="0" h="291" w="672">
                    <a:moveTo>
                      <a:pt x="446" y="0"/>
                    </a:moveTo>
                    <a:cubicBezTo>
                      <a:pt x="431" y="0"/>
                      <a:pt x="413" y="6"/>
                      <a:pt x="388" y="22"/>
                    </a:cubicBezTo>
                    <a:cubicBezTo>
                      <a:pt x="339" y="72"/>
                      <a:pt x="277" y="96"/>
                      <a:pt x="203" y="109"/>
                    </a:cubicBezTo>
                    <a:cubicBezTo>
                      <a:pt x="166" y="121"/>
                      <a:pt x="93" y="232"/>
                      <a:pt x="43" y="232"/>
                    </a:cubicBezTo>
                    <a:cubicBezTo>
                      <a:pt x="1" y="232"/>
                      <a:pt x="22" y="286"/>
                      <a:pt x="99" y="286"/>
                    </a:cubicBezTo>
                    <a:cubicBezTo>
                      <a:pt x="112" y="286"/>
                      <a:pt x="126" y="285"/>
                      <a:pt x="142" y="281"/>
                    </a:cubicBezTo>
                    <a:cubicBezTo>
                      <a:pt x="175" y="288"/>
                      <a:pt x="209" y="291"/>
                      <a:pt x="243" y="291"/>
                    </a:cubicBezTo>
                    <a:cubicBezTo>
                      <a:pt x="336" y="291"/>
                      <a:pt x="430" y="268"/>
                      <a:pt x="511" y="232"/>
                    </a:cubicBezTo>
                    <a:cubicBezTo>
                      <a:pt x="610" y="158"/>
                      <a:pt x="672" y="219"/>
                      <a:pt x="672" y="109"/>
                    </a:cubicBezTo>
                    <a:cubicBezTo>
                      <a:pt x="672" y="30"/>
                      <a:pt x="632" y="22"/>
                      <a:pt x="579" y="22"/>
                    </a:cubicBezTo>
                    <a:cubicBezTo>
                      <a:pt x="565" y="22"/>
                      <a:pt x="551" y="22"/>
                      <a:pt x="536" y="22"/>
                    </a:cubicBezTo>
                    <a:cubicBezTo>
                      <a:pt x="495" y="22"/>
                      <a:pt x="476" y="0"/>
                      <a:pt x="4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44"/>
              <p:cNvSpPr/>
              <p:nvPr/>
            </p:nvSpPr>
            <p:spPr>
              <a:xfrm>
                <a:off x="3867725" y="4286200"/>
                <a:ext cx="19400" cy="7850"/>
              </a:xfrm>
              <a:custGeom>
                <a:rect b="b" l="l" r="r" t="t"/>
                <a:pathLst>
                  <a:path extrusionOk="0" h="314" w="776">
                    <a:moveTo>
                      <a:pt x="659" y="1"/>
                    </a:moveTo>
                    <a:cubicBezTo>
                      <a:pt x="620" y="1"/>
                      <a:pt x="573" y="15"/>
                      <a:pt x="531" y="29"/>
                    </a:cubicBezTo>
                    <a:cubicBezTo>
                      <a:pt x="494" y="42"/>
                      <a:pt x="404" y="42"/>
                      <a:pt x="320" y="42"/>
                    </a:cubicBezTo>
                    <a:cubicBezTo>
                      <a:pt x="235" y="42"/>
                      <a:pt x="155" y="42"/>
                      <a:pt x="136" y="54"/>
                    </a:cubicBezTo>
                    <a:cubicBezTo>
                      <a:pt x="99" y="66"/>
                      <a:pt x="1" y="214"/>
                      <a:pt x="124" y="264"/>
                    </a:cubicBezTo>
                    <a:cubicBezTo>
                      <a:pt x="235" y="301"/>
                      <a:pt x="370" y="301"/>
                      <a:pt x="432" y="313"/>
                    </a:cubicBezTo>
                    <a:cubicBezTo>
                      <a:pt x="434" y="313"/>
                      <a:pt x="436" y="313"/>
                      <a:pt x="438" y="313"/>
                    </a:cubicBezTo>
                    <a:cubicBezTo>
                      <a:pt x="509" y="313"/>
                      <a:pt x="776" y="113"/>
                      <a:pt x="728" y="29"/>
                    </a:cubicBezTo>
                    <a:cubicBezTo>
                      <a:pt x="712" y="9"/>
                      <a:pt x="688" y="1"/>
                      <a:pt x="6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44"/>
              <p:cNvSpPr/>
              <p:nvPr/>
            </p:nvSpPr>
            <p:spPr>
              <a:xfrm>
                <a:off x="3856025" y="4292475"/>
                <a:ext cx="11425" cy="5875"/>
              </a:xfrm>
              <a:custGeom>
                <a:rect b="b" l="l" r="r" t="t"/>
                <a:pathLst>
                  <a:path extrusionOk="0" h="235" w="457">
                    <a:moveTo>
                      <a:pt x="99" y="0"/>
                    </a:moveTo>
                    <a:cubicBezTo>
                      <a:pt x="38" y="13"/>
                      <a:pt x="1" y="25"/>
                      <a:pt x="38" y="74"/>
                    </a:cubicBezTo>
                    <a:cubicBezTo>
                      <a:pt x="62" y="136"/>
                      <a:pt x="50" y="185"/>
                      <a:pt x="74" y="234"/>
                    </a:cubicBezTo>
                    <a:cubicBezTo>
                      <a:pt x="74" y="234"/>
                      <a:pt x="235" y="173"/>
                      <a:pt x="272" y="99"/>
                    </a:cubicBezTo>
                    <a:cubicBezTo>
                      <a:pt x="282" y="67"/>
                      <a:pt x="304" y="58"/>
                      <a:pt x="331" y="58"/>
                    </a:cubicBezTo>
                    <a:cubicBezTo>
                      <a:pt x="368" y="58"/>
                      <a:pt x="414" y="74"/>
                      <a:pt x="456" y="74"/>
                    </a:cubicBezTo>
                    <a:cubicBezTo>
                      <a:pt x="346" y="37"/>
                      <a:pt x="222" y="13"/>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44"/>
              <p:cNvSpPr/>
              <p:nvPr/>
            </p:nvSpPr>
            <p:spPr>
              <a:xfrm>
                <a:off x="3847550" y="4294350"/>
                <a:ext cx="8200" cy="5475"/>
              </a:xfrm>
              <a:custGeom>
                <a:rect b="b" l="l" r="r" t="t"/>
                <a:pathLst>
                  <a:path extrusionOk="0" h="219" w="328">
                    <a:moveTo>
                      <a:pt x="275" y="0"/>
                    </a:moveTo>
                    <a:cubicBezTo>
                      <a:pt x="238" y="0"/>
                      <a:pt x="184" y="11"/>
                      <a:pt x="130" y="11"/>
                    </a:cubicBezTo>
                    <a:cubicBezTo>
                      <a:pt x="44" y="11"/>
                      <a:pt x="81" y="48"/>
                      <a:pt x="32" y="135"/>
                    </a:cubicBezTo>
                    <a:cubicBezTo>
                      <a:pt x="1" y="188"/>
                      <a:pt x="66" y="218"/>
                      <a:pt x="140" y="218"/>
                    </a:cubicBezTo>
                    <a:cubicBezTo>
                      <a:pt x="185" y="218"/>
                      <a:pt x="233" y="207"/>
                      <a:pt x="266" y="184"/>
                    </a:cubicBezTo>
                    <a:cubicBezTo>
                      <a:pt x="303" y="147"/>
                      <a:pt x="315" y="85"/>
                      <a:pt x="327" y="36"/>
                    </a:cubicBezTo>
                    <a:cubicBezTo>
                      <a:pt x="327" y="8"/>
                      <a:pt x="307" y="0"/>
                      <a:pt x="2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44"/>
              <p:cNvSpPr/>
              <p:nvPr/>
            </p:nvSpPr>
            <p:spPr>
              <a:xfrm>
                <a:off x="3827650" y="4292850"/>
                <a:ext cx="7150" cy="4150"/>
              </a:xfrm>
              <a:custGeom>
                <a:rect b="b" l="l" r="r" t="t"/>
                <a:pathLst>
                  <a:path extrusionOk="0" h="166" w="286">
                    <a:moveTo>
                      <a:pt x="108" y="0"/>
                    </a:moveTo>
                    <a:cubicBezTo>
                      <a:pt x="71" y="0"/>
                      <a:pt x="57" y="60"/>
                      <a:pt x="27" y="121"/>
                    </a:cubicBezTo>
                    <a:cubicBezTo>
                      <a:pt x="0" y="154"/>
                      <a:pt x="31" y="166"/>
                      <a:pt x="76" y="166"/>
                    </a:cubicBezTo>
                    <a:cubicBezTo>
                      <a:pt x="115" y="166"/>
                      <a:pt x="165" y="157"/>
                      <a:pt x="199" y="145"/>
                    </a:cubicBezTo>
                    <a:cubicBezTo>
                      <a:pt x="285" y="133"/>
                      <a:pt x="199" y="47"/>
                      <a:pt x="138" y="10"/>
                    </a:cubicBezTo>
                    <a:cubicBezTo>
                      <a:pt x="126" y="3"/>
                      <a:pt x="117" y="0"/>
                      <a:pt x="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44"/>
              <p:cNvSpPr/>
              <p:nvPr/>
            </p:nvSpPr>
            <p:spPr>
              <a:xfrm>
                <a:off x="3794725" y="4285250"/>
                <a:ext cx="28050" cy="12225"/>
              </a:xfrm>
              <a:custGeom>
                <a:rect b="b" l="l" r="r" t="t"/>
                <a:pathLst>
                  <a:path extrusionOk="0" h="489" w="1122">
                    <a:moveTo>
                      <a:pt x="681" y="0"/>
                    </a:moveTo>
                    <a:cubicBezTo>
                      <a:pt x="627" y="0"/>
                      <a:pt x="588" y="43"/>
                      <a:pt x="506" y="43"/>
                    </a:cubicBezTo>
                    <a:cubicBezTo>
                      <a:pt x="407" y="43"/>
                      <a:pt x="567" y="104"/>
                      <a:pt x="641" y="154"/>
                    </a:cubicBezTo>
                    <a:cubicBezTo>
                      <a:pt x="703" y="203"/>
                      <a:pt x="604" y="178"/>
                      <a:pt x="543" y="228"/>
                    </a:cubicBezTo>
                    <a:cubicBezTo>
                      <a:pt x="456" y="265"/>
                      <a:pt x="370" y="277"/>
                      <a:pt x="284" y="277"/>
                    </a:cubicBezTo>
                    <a:cubicBezTo>
                      <a:pt x="271" y="274"/>
                      <a:pt x="257" y="272"/>
                      <a:pt x="242" y="272"/>
                    </a:cubicBezTo>
                    <a:cubicBezTo>
                      <a:pt x="203" y="272"/>
                      <a:pt x="160" y="284"/>
                      <a:pt x="124" y="302"/>
                    </a:cubicBezTo>
                    <a:cubicBezTo>
                      <a:pt x="87" y="314"/>
                      <a:pt x="210" y="314"/>
                      <a:pt x="259" y="314"/>
                    </a:cubicBezTo>
                    <a:cubicBezTo>
                      <a:pt x="321" y="314"/>
                      <a:pt x="259" y="363"/>
                      <a:pt x="198" y="363"/>
                    </a:cubicBezTo>
                    <a:cubicBezTo>
                      <a:pt x="148" y="363"/>
                      <a:pt x="99" y="351"/>
                      <a:pt x="50" y="339"/>
                    </a:cubicBezTo>
                    <a:cubicBezTo>
                      <a:pt x="1" y="339"/>
                      <a:pt x="1" y="388"/>
                      <a:pt x="1" y="437"/>
                    </a:cubicBezTo>
                    <a:cubicBezTo>
                      <a:pt x="1" y="474"/>
                      <a:pt x="5" y="484"/>
                      <a:pt x="16" y="484"/>
                    </a:cubicBezTo>
                    <a:cubicBezTo>
                      <a:pt x="24" y="484"/>
                      <a:pt x="35" y="479"/>
                      <a:pt x="50" y="474"/>
                    </a:cubicBezTo>
                    <a:cubicBezTo>
                      <a:pt x="87" y="474"/>
                      <a:pt x="99" y="425"/>
                      <a:pt x="185" y="425"/>
                    </a:cubicBezTo>
                    <a:cubicBezTo>
                      <a:pt x="272" y="425"/>
                      <a:pt x="222" y="474"/>
                      <a:pt x="247" y="486"/>
                    </a:cubicBezTo>
                    <a:cubicBezTo>
                      <a:pt x="251" y="488"/>
                      <a:pt x="256" y="489"/>
                      <a:pt x="262" y="489"/>
                    </a:cubicBezTo>
                    <a:cubicBezTo>
                      <a:pt x="299" y="489"/>
                      <a:pt x="377" y="462"/>
                      <a:pt x="420" y="462"/>
                    </a:cubicBezTo>
                    <a:cubicBezTo>
                      <a:pt x="469" y="462"/>
                      <a:pt x="493" y="425"/>
                      <a:pt x="432" y="388"/>
                    </a:cubicBezTo>
                    <a:cubicBezTo>
                      <a:pt x="404" y="371"/>
                      <a:pt x="409" y="364"/>
                      <a:pt x="429" y="364"/>
                    </a:cubicBezTo>
                    <a:cubicBezTo>
                      <a:pt x="454" y="364"/>
                      <a:pt x="502" y="374"/>
                      <a:pt x="543" y="388"/>
                    </a:cubicBezTo>
                    <a:cubicBezTo>
                      <a:pt x="552" y="389"/>
                      <a:pt x="561" y="390"/>
                      <a:pt x="568" y="390"/>
                    </a:cubicBezTo>
                    <a:cubicBezTo>
                      <a:pt x="618" y="390"/>
                      <a:pt x="623" y="357"/>
                      <a:pt x="666" y="314"/>
                    </a:cubicBezTo>
                    <a:cubicBezTo>
                      <a:pt x="699" y="281"/>
                      <a:pt x="737" y="276"/>
                      <a:pt x="810" y="276"/>
                    </a:cubicBezTo>
                    <a:cubicBezTo>
                      <a:pt x="847" y="276"/>
                      <a:pt x="892" y="277"/>
                      <a:pt x="949" y="277"/>
                    </a:cubicBezTo>
                    <a:cubicBezTo>
                      <a:pt x="986" y="277"/>
                      <a:pt x="1036" y="154"/>
                      <a:pt x="1085" y="154"/>
                    </a:cubicBezTo>
                    <a:cubicBezTo>
                      <a:pt x="1122" y="154"/>
                      <a:pt x="1036" y="92"/>
                      <a:pt x="949" y="80"/>
                    </a:cubicBezTo>
                    <a:cubicBezTo>
                      <a:pt x="875" y="67"/>
                      <a:pt x="851" y="67"/>
                      <a:pt x="826" y="67"/>
                    </a:cubicBezTo>
                    <a:cubicBezTo>
                      <a:pt x="814" y="67"/>
                      <a:pt x="789" y="43"/>
                      <a:pt x="715" y="6"/>
                    </a:cubicBezTo>
                    <a:cubicBezTo>
                      <a:pt x="703" y="2"/>
                      <a:pt x="692" y="0"/>
                      <a:pt x="6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44"/>
              <p:cNvSpPr/>
              <p:nvPr/>
            </p:nvSpPr>
            <p:spPr>
              <a:xfrm>
                <a:off x="3780875" y="4285675"/>
                <a:ext cx="23650" cy="7475"/>
              </a:xfrm>
              <a:custGeom>
                <a:rect b="b" l="l" r="r" t="t"/>
                <a:pathLst>
                  <a:path extrusionOk="0" h="299" w="946">
                    <a:moveTo>
                      <a:pt x="645" y="0"/>
                    </a:moveTo>
                    <a:cubicBezTo>
                      <a:pt x="602" y="0"/>
                      <a:pt x="587" y="88"/>
                      <a:pt x="505" y="100"/>
                    </a:cubicBezTo>
                    <a:cubicBezTo>
                      <a:pt x="431" y="112"/>
                      <a:pt x="345" y="137"/>
                      <a:pt x="271" y="137"/>
                    </a:cubicBezTo>
                    <a:cubicBezTo>
                      <a:pt x="197" y="137"/>
                      <a:pt x="136" y="137"/>
                      <a:pt x="74" y="161"/>
                    </a:cubicBezTo>
                    <a:cubicBezTo>
                      <a:pt x="0" y="198"/>
                      <a:pt x="173" y="211"/>
                      <a:pt x="234" y="211"/>
                    </a:cubicBezTo>
                    <a:cubicBezTo>
                      <a:pt x="296" y="211"/>
                      <a:pt x="308" y="223"/>
                      <a:pt x="345" y="285"/>
                    </a:cubicBezTo>
                    <a:cubicBezTo>
                      <a:pt x="352" y="294"/>
                      <a:pt x="358" y="298"/>
                      <a:pt x="362" y="298"/>
                    </a:cubicBezTo>
                    <a:cubicBezTo>
                      <a:pt x="380" y="298"/>
                      <a:pt x="382" y="230"/>
                      <a:pt x="431" y="211"/>
                    </a:cubicBezTo>
                    <a:cubicBezTo>
                      <a:pt x="493" y="186"/>
                      <a:pt x="555" y="174"/>
                      <a:pt x="616" y="161"/>
                    </a:cubicBezTo>
                    <a:lnTo>
                      <a:pt x="752" y="124"/>
                    </a:lnTo>
                    <a:cubicBezTo>
                      <a:pt x="801" y="124"/>
                      <a:pt x="826" y="149"/>
                      <a:pt x="875" y="174"/>
                    </a:cubicBezTo>
                    <a:cubicBezTo>
                      <a:pt x="889" y="181"/>
                      <a:pt x="901" y="184"/>
                      <a:pt x="910" y="184"/>
                    </a:cubicBezTo>
                    <a:cubicBezTo>
                      <a:pt x="935" y="184"/>
                      <a:pt x="945" y="163"/>
                      <a:pt x="937" y="137"/>
                    </a:cubicBezTo>
                    <a:cubicBezTo>
                      <a:pt x="937" y="100"/>
                      <a:pt x="937" y="87"/>
                      <a:pt x="838" y="50"/>
                    </a:cubicBezTo>
                    <a:cubicBezTo>
                      <a:pt x="727" y="26"/>
                      <a:pt x="715" y="13"/>
                      <a:pt x="653" y="1"/>
                    </a:cubicBezTo>
                    <a:cubicBezTo>
                      <a:pt x="650" y="0"/>
                      <a:pt x="648"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44"/>
              <p:cNvSpPr/>
              <p:nvPr/>
            </p:nvSpPr>
            <p:spPr>
              <a:xfrm>
                <a:off x="3844625" y="4287550"/>
                <a:ext cx="9300" cy="2200"/>
              </a:xfrm>
              <a:custGeom>
                <a:rect b="b" l="l" r="r" t="t"/>
                <a:pathLst>
                  <a:path extrusionOk="0" h="88" w="372">
                    <a:moveTo>
                      <a:pt x="185" y="0"/>
                    </a:moveTo>
                    <a:cubicBezTo>
                      <a:pt x="1" y="0"/>
                      <a:pt x="136" y="74"/>
                      <a:pt x="272" y="86"/>
                    </a:cubicBezTo>
                    <a:cubicBezTo>
                      <a:pt x="277" y="87"/>
                      <a:pt x="282" y="87"/>
                      <a:pt x="286" y="87"/>
                    </a:cubicBezTo>
                    <a:cubicBezTo>
                      <a:pt x="360" y="87"/>
                      <a:pt x="371" y="0"/>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44"/>
              <p:cNvSpPr/>
              <p:nvPr/>
            </p:nvSpPr>
            <p:spPr>
              <a:xfrm>
                <a:off x="3834125" y="4285375"/>
                <a:ext cx="15450" cy="3125"/>
              </a:xfrm>
              <a:custGeom>
                <a:rect b="b" l="l" r="r" t="t"/>
                <a:pathLst>
                  <a:path extrusionOk="0" h="125" w="618">
                    <a:moveTo>
                      <a:pt x="236" y="1"/>
                    </a:moveTo>
                    <a:cubicBezTo>
                      <a:pt x="0" y="1"/>
                      <a:pt x="227" y="125"/>
                      <a:pt x="333" y="125"/>
                    </a:cubicBezTo>
                    <a:cubicBezTo>
                      <a:pt x="338" y="125"/>
                      <a:pt x="342" y="125"/>
                      <a:pt x="347" y="124"/>
                    </a:cubicBezTo>
                    <a:cubicBezTo>
                      <a:pt x="618" y="99"/>
                      <a:pt x="482" y="13"/>
                      <a:pt x="2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44"/>
              <p:cNvSpPr/>
              <p:nvPr/>
            </p:nvSpPr>
            <p:spPr>
              <a:xfrm>
                <a:off x="3838150" y="4282400"/>
                <a:ext cx="22525" cy="5475"/>
              </a:xfrm>
              <a:custGeom>
                <a:rect b="b" l="l" r="r" t="t"/>
                <a:pathLst>
                  <a:path extrusionOk="0" h="219" w="901">
                    <a:moveTo>
                      <a:pt x="518" y="0"/>
                    </a:moveTo>
                    <a:cubicBezTo>
                      <a:pt x="471" y="0"/>
                      <a:pt x="432" y="21"/>
                      <a:pt x="358" y="21"/>
                    </a:cubicBezTo>
                    <a:cubicBezTo>
                      <a:pt x="329" y="17"/>
                      <a:pt x="301" y="16"/>
                      <a:pt x="272" y="16"/>
                    </a:cubicBezTo>
                    <a:cubicBezTo>
                      <a:pt x="214" y="16"/>
                      <a:pt x="157" y="21"/>
                      <a:pt x="99" y="21"/>
                    </a:cubicBezTo>
                    <a:cubicBezTo>
                      <a:pt x="1" y="34"/>
                      <a:pt x="149" y="58"/>
                      <a:pt x="223" y="71"/>
                    </a:cubicBezTo>
                    <a:cubicBezTo>
                      <a:pt x="309" y="108"/>
                      <a:pt x="383" y="132"/>
                      <a:pt x="469" y="144"/>
                    </a:cubicBezTo>
                    <a:cubicBezTo>
                      <a:pt x="543" y="157"/>
                      <a:pt x="642" y="218"/>
                      <a:pt x="703" y="218"/>
                    </a:cubicBezTo>
                    <a:cubicBezTo>
                      <a:pt x="765" y="218"/>
                      <a:pt x="740" y="169"/>
                      <a:pt x="789" y="169"/>
                    </a:cubicBezTo>
                    <a:cubicBezTo>
                      <a:pt x="851" y="169"/>
                      <a:pt x="789" y="95"/>
                      <a:pt x="740" y="83"/>
                    </a:cubicBezTo>
                    <a:cubicBezTo>
                      <a:pt x="679" y="58"/>
                      <a:pt x="900" y="71"/>
                      <a:pt x="876" y="58"/>
                    </a:cubicBezTo>
                    <a:cubicBezTo>
                      <a:pt x="839" y="46"/>
                      <a:pt x="629" y="21"/>
                      <a:pt x="568" y="9"/>
                    </a:cubicBezTo>
                    <a:cubicBezTo>
                      <a:pt x="549" y="3"/>
                      <a:pt x="533" y="0"/>
                      <a:pt x="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44"/>
              <p:cNvSpPr/>
              <p:nvPr/>
            </p:nvSpPr>
            <p:spPr>
              <a:xfrm>
                <a:off x="3861275" y="4286000"/>
                <a:ext cx="6175" cy="1875"/>
              </a:xfrm>
              <a:custGeom>
                <a:rect b="b" l="l" r="r" t="t"/>
                <a:pathLst>
                  <a:path extrusionOk="0" h="75" w="247">
                    <a:moveTo>
                      <a:pt x="62" y="0"/>
                    </a:moveTo>
                    <a:cubicBezTo>
                      <a:pt x="0" y="0"/>
                      <a:pt x="49" y="62"/>
                      <a:pt x="136" y="74"/>
                    </a:cubicBezTo>
                    <a:cubicBezTo>
                      <a:pt x="246" y="74"/>
                      <a:pt x="123"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44"/>
              <p:cNvSpPr/>
              <p:nvPr/>
            </p:nvSpPr>
            <p:spPr>
              <a:xfrm>
                <a:off x="3861700" y="4282975"/>
                <a:ext cx="2675" cy="2150"/>
              </a:xfrm>
              <a:custGeom>
                <a:rect b="b" l="l" r="r" t="t"/>
                <a:pathLst>
                  <a:path extrusionOk="0" h="86" w="107">
                    <a:moveTo>
                      <a:pt x="65" y="1"/>
                    </a:moveTo>
                    <a:cubicBezTo>
                      <a:pt x="35" y="1"/>
                      <a:pt x="0" y="14"/>
                      <a:pt x="8" y="35"/>
                    </a:cubicBezTo>
                    <a:cubicBezTo>
                      <a:pt x="20" y="48"/>
                      <a:pt x="45" y="60"/>
                      <a:pt x="57" y="72"/>
                    </a:cubicBezTo>
                    <a:cubicBezTo>
                      <a:pt x="66" y="81"/>
                      <a:pt x="74" y="85"/>
                      <a:pt x="80" y="85"/>
                    </a:cubicBezTo>
                    <a:cubicBezTo>
                      <a:pt x="99" y="85"/>
                      <a:pt x="106" y="51"/>
                      <a:pt x="106" y="23"/>
                    </a:cubicBezTo>
                    <a:cubicBezTo>
                      <a:pt x="106" y="7"/>
                      <a:pt x="87" y="1"/>
                      <a:pt x="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44"/>
              <p:cNvSpPr/>
              <p:nvPr/>
            </p:nvSpPr>
            <p:spPr>
              <a:xfrm>
                <a:off x="3847550" y="4276025"/>
                <a:ext cx="17750" cy="5375"/>
              </a:xfrm>
              <a:custGeom>
                <a:rect b="b" l="l" r="r" t="t"/>
                <a:pathLst>
                  <a:path extrusionOk="0" h="215" w="710">
                    <a:moveTo>
                      <a:pt x="433" y="0"/>
                    </a:moveTo>
                    <a:cubicBezTo>
                      <a:pt x="410" y="0"/>
                      <a:pt x="387" y="2"/>
                      <a:pt x="364" y="5"/>
                    </a:cubicBezTo>
                    <a:cubicBezTo>
                      <a:pt x="278" y="5"/>
                      <a:pt x="352" y="30"/>
                      <a:pt x="401" y="30"/>
                    </a:cubicBezTo>
                    <a:cubicBezTo>
                      <a:pt x="438" y="30"/>
                      <a:pt x="438" y="67"/>
                      <a:pt x="352" y="67"/>
                    </a:cubicBezTo>
                    <a:cubicBezTo>
                      <a:pt x="278" y="67"/>
                      <a:pt x="204" y="116"/>
                      <a:pt x="118" y="116"/>
                    </a:cubicBezTo>
                    <a:cubicBezTo>
                      <a:pt x="44" y="116"/>
                      <a:pt x="19" y="128"/>
                      <a:pt x="7" y="165"/>
                    </a:cubicBezTo>
                    <a:cubicBezTo>
                      <a:pt x="1" y="172"/>
                      <a:pt x="4" y="174"/>
                      <a:pt x="13" y="174"/>
                    </a:cubicBezTo>
                    <a:cubicBezTo>
                      <a:pt x="39" y="174"/>
                      <a:pt x="118" y="153"/>
                      <a:pt x="155" y="153"/>
                    </a:cubicBezTo>
                    <a:cubicBezTo>
                      <a:pt x="204" y="153"/>
                      <a:pt x="241" y="153"/>
                      <a:pt x="290" y="128"/>
                    </a:cubicBezTo>
                    <a:cubicBezTo>
                      <a:pt x="292" y="128"/>
                      <a:pt x="295" y="127"/>
                      <a:pt x="297" y="127"/>
                    </a:cubicBezTo>
                    <a:cubicBezTo>
                      <a:pt x="330" y="127"/>
                      <a:pt x="355" y="215"/>
                      <a:pt x="401" y="215"/>
                    </a:cubicBezTo>
                    <a:lnTo>
                      <a:pt x="487" y="215"/>
                    </a:lnTo>
                    <a:cubicBezTo>
                      <a:pt x="438" y="215"/>
                      <a:pt x="364" y="128"/>
                      <a:pt x="401" y="128"/>
                    </a:cubicBezTo>
                    <a:cubicBezTo>
                      <a:pt x="438" y="128"/>
                      <a:pt x="549" y="79"/>
                      <a:pt x="611" y="67"/>
                    </a:cubicBezTo>
                    <a:cubicBezTo>
                      <a:pt x="685" y="54"/>
                      <a:pt x="709" y="54"/>
                      <a:pt x="611" y="30"/>
                    </a:cubicBezTo>
                    <a:cubicBezTo>
                      <a:pt x="557" y="12"/>
                      <a:pt x="496"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44"/>
              <p:cNvSpPr/>
              <p:nvPr/>
            </p:nvSpPr>
            <p:spPr>
              <a:xfrm>
                <a:off x="3884750" y="4272750"/>
                <a:ext cx="13200" cy="1675"/>
              </a:xfrm>
              <a:custGeom>
                <a:rect b="b" l="l" r="r" t="t"/>
                <a:pathLst>
                  <a:path extrusionOk="0" h="67" w="528">
                    <a:moveTo>
                      <a:pt x="108" y="1"/>
                    </a:moveTo>
                    <a:cubicBezTo>
                      <a:pt x="1" y="1"/>
                      <a:pt x="279" y="67"/>
                      <a:pt x="384" y="67"/>
                    </a:cubicBezTo>
                    <a:cubicBezTo>
                      <a:pt x="399" y="67"/>
                      <a:pt x="410" y="65"/>
                      <a:pt x="416" y="62"/>
                    </a:cubicBezTo>
                    <a:cubicBezTo>
                      <a:pt x="527" y="13"/>
                      <a:pt x="24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44"/>
              <p:cNvSpPr/>
              <p:nvPr/>
            </p:nvSpPr>
            <p:spPr>
              <a:xfrm>
                <a:off x="3861875" y="4270250"/>
                <a:ext cx="7725" cy="1500"/>
              </a:xfrm>
              <a:custGeom>
                <a:rect b="b" l="l" r="r" t="t"/>
                <a:pathLst>
                  <a:path extrusionOk="0" h="60" w="309">
                    <a:moveTo>
                      <a:pt x="150" y="1"/>
                    </a:moveTo>
                    <a:cubicBezTo>
                      <a:pt x="77" y="1"/>
                      <a:pt x="1" y="6"/>
                      <a:pt x="1" y="39"/>
                    </a:cubicBezTo>
                    <a:cubicBezTo>
                      <a:pt x="1" y="55"/>
                      <a:pt x="26" y="59"/>
                      <a:pt x="58" y="59"/>
                    </a:cubicBezTo>
                    <a:cubicBezTo>
                      <a:pt x="101" y="59"/>
                      <a:pt x="157" y="51"/>
                      <a:pt x="185" y="51"/>
                    </a:cubicBezTo>
                    <a:cubicBezTo>
                      <a:pt x="222" y="51"/>
                      <a:pt x="309" y="2"/>
                      <a:pt x="247" y="2"/>
                    </a:cubicBezTo>
                    <a:cubicBezTo>
                      <a:pt x="222" y="2"/>
                      <a:pt x="187" y="1"/>
                      <a:pt x="1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44"/>
              <p:cNvSpPr/>
              <p:nvPr/>
            </p:nvSpPr>
            <p:spPr>
              <a:xfrm>
                <a:off x="3871725" y="4282375"/>
                <a:ext cx="11750" cy="2725"/>
              </a:xfrm>
              <a:custGeom>
                <a:rect b="b" l="l" r="r" t="t"/>
                <a:pathLst>
                  <a:path extrusionOk="0" h="109" w="470">
                    <a:moveTo>
                      <a:pt x="427" y="0"/>
                    </a:moveTo>
                    <a:cubicBezTo>
                      <a:pt x="361" y="0"/>
                      <a:pt x="192" y="20"/>
                      <a:pt x="112" y="47"/>
                    </a:cubicBezTo>
                    <a:cubicBezTo>
                      <a:pt x="1" y="84"/>
                      <a:pt x="161" y="109"/>
                      <a:pt x="297" y="109"/>
                    </a:cubicBezTo>
                    <a:cubicBezTo>
                      <a:pt x="469" y="109"/>
                      <a:pt x="383" y="35"/>
                      <a:pt x="445" y="10"/>
                    </a:cubicBezTo>
                    <a:cubicBezTo>
                      <a:pt x="462" y="3"/>
                      <a:pt x="452" y="0"/>
                      <a:pt x="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44"/>
              <p:cNvSpPr/>
              <p:nvPr/>
            </p:nvSpPr>
            <p:spPr>
              <a:xfrm>
                <a:off x="3865875" y="4299225"/>
                <a:ext cx="6700" cy="1925"/>
              </a:xfrm>
              <a:custGeom>
                <a:rect b="b" l="l" r="r" t="t"/>
                <a:pathLst>
                  <a:path extrusionOk="0" h="77" w="268">
                    <a:moveTo>
                      <a:pt x="117" y="0"/>
                    </a:moveTo>
                    <a:cubicBezTo>
                      <a:pt x="111" y="0"/>
                      <a:pt x="105" y="1"/>
                      <a:pt x="99" y="1"/>
                    </a:cubicBezTo>
                    <a:cubicBezTo>
                      <a:pt x="1" y="14"/>
                      <a:pt x="87" y="75"/>
                      <a:pt x="149" y="75"/>
                    </a:cubicBezTo>
                    <a:cubicBezTo>
                      <a:pt x="157" y="76"/>
                      <a:pt x="164" y="76"/>
                      <a:pt x="170" y="76"/>
                    </a:cubicBezTo>
                    <a:cubicBezTo>
                      <a:pt x="268" y="76"/>
                      <a:pt x="202" y="0"/>
                      <a:pt x="1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44"/>
              <p:cNvSpPr/>
              <p:nvPr/>
            </p:nvSpPr>
            <p:spPr>
              <a:xfrm>
                <a:off x="3985450" y="4285300"/>
                <a:ext cx="9175" cy="2900"/>
              </a:xfrm>
              <a:custGeom>
                <a:rect b="b" l="l" r="r" t="t"/>
                <a:pathLst>
                  <a:path extrusionOk="0" h="116" w="367">
                    <a:moveTo>
                      <a:pt x="240" y="0"/>
                    </a:moveTo>
                    <a:cubicBezTo>
                      <a:pt x="188" y="0"/>
                      <a:pt x="126" y="8"/>
                      <a:pt x="85" y="28"/>
                    </a:cubicBezTo>
                    <a:cubicBezTo>
                      <a:pt x="0" y="75"/>
                      <a:pt x="44" y="115"/>
                      <a:pt x="119" y="115"/>
                    </a:cubicBezTo>
                    <a:cubicBezTo>
                      <a:pt x="143" y="115"/>
                      <a:pt x="169" y="111"/>
                      <a:pt x="196" y="102"/>
                    </a:cubicBezTo>
                    <a:cubicBezTo>
                      <a:pt x="196" y="102"/>
                      <a:pt x="270" y="65"/>
                      <a:pt x="331" y="28"/>
                    </a:cubicBezTo>
                    <a:cubicBezTo>
                      <a:pt x="367" y="14"/>
                      <a:pt x="312" y="0"/>
                      <a:pt x="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44"/>
              <p:cNvSpPr/>
              <p:nvPr/>
            </p:nvSpPr>
            <p:spPr>
              <a:xfrm>
                <a:off x="4050100" y="4281175"/>
                <a:ext cx="6800" cy="2125"/>
              </a:xfrm>
              <a:custGeom>
                <a:rect b="b" l="l" r="r" t="t"/>
                <a:pathLst>
                  <a:path extrusionOk="0" h="85" w="272">
                    <a:moveTo>
                      <a:pt x="121" y="1"/>
                    </a:moveTo>
                    <a:cubicBezTo>
                      <a:pt x="59" y="1"/>
                      <a:pt x="0" y="10"/>
                      <a:pt x="0" y="33"/>
                    </a:cubicBezTo>
                    <a:cubicBezTo>
                      <a:pt x="0" y="66"/>
                      <a:pt x="74" y="84"/>
                      <a:pt x="145" y="84"/>
                    </a:cubicBezTo>
                    <a:cubicBezTo>
                      <a:pt x="209" y="84"/>
                      <a:pt x="271" y="69"/>
                      <a:pt x="271" y="33"/>
                    </a:cubicBezTo>
                    <a:cubicBezTo>
                      <a:pt x="271" y="14"/>
                      <a:pt x="193" y="1"/>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44"/>
              <p:cNvSpPr/>
              <p:nvPr/>
            </p:nvSpPr>
            <p:spPr>
              <a:xfrm>
                <a:off x="3983250" y="4402150"/>
                <a:ext cx="6500" cy="4000"/>
              </a:xfrm>
              <a:custGeom>
                <a:rect b="b" l="l" r="r" t="t"/>
                <a:pathLst>
                  <a:path extrusionOk="0" h="160" w="260">
                    <a:moveTo>
                      <a:pt x="129" y="0"/>
                    </a:moveTo>
                    <a:cubicBezTo>
                      <a:pt x="100" y="0"/>
                      <a:pt x="75" y="19"/>
                      <a:pt x="50" y="61"/>
                    </a:cubicBezTo>
                    <a:cubicBezTo>
                      <a:pt x="0" y="135"/>
                      <a:pt x="136" y="160"/>
                      <a:pt x="210" y="160"/>
                    </a:cubicBezTo>
                    <a:cubicBezTo>
                      <a:pt x="259" y="160"/>
                      <a:pt x="210" y="24"/>
                      <a:pt x="173" y="12"/>
                    </a:cubicBezTo>
                    <a:cubicBezTo>
                      <a:pt x="157" y="4"/>
                      <a:pt x="143" y="0"/>
                      <a:pt x="1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44"/>
              <p:cNvSpPr/>
              <p:nvPr/>
            </p:nvSpPr>
            <p:spPr>
              <a:xfrm>
                <a:off x="4560200" y="5158325"/>
                <a:ext cx="9550" cy="5750"/>
              </a:xfrm>
              <a:custGeom>
                <a:rect b="b" l="l" r="r" t="t"/>
                <a:pathLst>
                  <a:path extrusionOk="0" h="230" w="382">
                    <a:moveTo>
                      <a:pt x="253" y="1"/>
                    </a:moveTo>
                    <a:cubicBezTo>
                      <a:pt x="247" y="1"/>
                      <a:pt x="241" y="1"/>
                      <a:pt x="234" y="2"/>
                    </a:cubicBezTo>
                    <a:cubicBezTo>
                      <a:pt x="136" y="2"/>
                      <a:pt x="0" y="88"/>
                      <a:pt x="62" y="150"/>
                    </a:cubicBezTo>
                    <a:cubicBezTo>
                      <a:pt x="110" y="189"/>
                      <a:pt x="214" y="229"/>
                      <a:pt x="288" y="229"/>
                    </a:cubicBezTo>
                    <a:cubicBezTo>
                      <a:pt x="329" y="229"/>
                      <a:pt x="361" y="217"/>
                      <a:pt x="370" y="187"/>
                    </a:cubicBezTo>
                    <a:cubicBezTo>
                      <a:pt x="381" y="83"/>
                      <a:pt x="339"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44"/>
              <p:cNvSpPr/>
              <p:nvPr/>
            </p:nvSpPr>
            <p:spPr>
              <a:xfrm>
                <a:off x="4569425" y="5149350"/>
                <a:ext cx="8975" cy="5525"/>
              </a:xfrm>
              <a:custGeom>
                <a:rect b="b" l="l" r="r" t="t"/>
                <a:pathLst>
                  <a:path extrusionOk="0" h="221" w="359">
                    <a:moveTo>
                      <a:pt x="327" y="0"/>
                    </a:moveTo>
                    <a:cubicBezTo>
                      <a:pt x="306" y="0"/>
                      <a:pt x="272" y="10"/>
                      <a:pt x="247" y="28"/>
                    </a:cubicBezTo>
                    <a:cubicBezTo>
                      <a:pt x="186" y="77"/>
                      <a:pt x="1" y="139"/>
                      <a:pt x="13" y="201"/>
                    </a:cubicBezTo>
                    <a:cubicBezTo>
                      <a:pt x="16" y="215"/>
                      <a:pt x="25" y="221"/>
                      <a:pt x="38" y="221"/>
                    </a:cubicBezTo>
                    <a:cubicBezTo>
                      <a:pt x="80" y="221"/>
                      <a:pt x="160" y="164"/>
                      <a:pt x="198" y="164"/>
                    </a:cubicBezTo>
                    <a:cubicBezTo>
                      <a:pt x="247" y="164"/>
                      <a:pt x="358" y="102"/>
                      <a:pt x="346" y="90"/>
                    </a:cubicBezTo>
                    <a:cubicBezTo>
                      <a:pt x="334" y="77"/>
                      <a:pt x="297" y="65"/>
                      <a:pt x="334" y="28"/>
                    </a:cubicBezTo>
                    <a:cubicBezTo>
                      <a:pt x="358" y="10"/>
                      <a:pt x="349"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44"/>
              <p:cNvSpPr/>
              <p:nvPr/>
            </p:nvSpPr>
            <p:spPr>
              <a:xfrm>
                <a:off x="3567400" y="4713200"/>
                <a:ext cx="6175" cy="13600"/>
              </a:xfrm>
              <a:custGeom>
                <a:rect b="b" l="l" r="r" t="t"/>
                <a:pathLst>
                  <a:path extrusionOk="0" h="544" w="247">
                    <a:moveTo>
                      <a:pt x="207" y="0"/>
                    </a:moveTo>
                    <a:cubicBezTo>
                      <a:pt x="165" y="0"/>
                      <a:pt x="56" y="119"/>
                      <a:pt x="25" y="212"/>
                    </a:cubicBezTo>
                    <a:cubicBezTo>
                      <a:pt x="0" y="323"/>
                      <a:pt x="37" y="446"/>
                      <a:pt x="136" y="520"/>
                    </a:cubicBezTo>
                    <a:cubicBezTo>
                      <a:pt x="155" y="536"/>
                      <a:pt x="167" y="543"/>
                      <a:pt x="176" y="543"/>
                    </a:cubicBezTo>
                    <a:cubicBezTo>
                      <a:pt x="210" y="543"/>
                      <a:pt x="168" y="419"/>
                      <a:pt x="198" y="360"/>
                    </a:cubicBezTo>
                    <a:cubicBezTo>
                      <a:pt x="235" y="249"/>
                      <a:pt x="247" y="125"/>
                      <a:pt x="222" y="15"/>
                    </a:cubicBezTo>
                    <a:cubicBezTo>
                      <a:pt x="220" y="5"/>
                      <a:pt x="215" y="0"/>
                      <a:pt x="2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44"/>
              <p:cNvSpPr/>
              <p:nvPr/>
            </p:nvSpPr>
            <p:spPr>
              <a:xfrm>
                <a:off x="3564925" y="4728475"/>
                <a:ext cx="9900" cy="18300"/>
              </a:xfrm>
              <a:custGeom>
                <a:rect b="b" l="l" r="r" t="t"/>
                <a:pathLst>
                  <a:path extrusionOk="0" h="732" w="396">
                    <a:moveTo>
                      <a:pt x="285" y="0"/>
                    </a:moveTo>
                    <a:cubicBezTo>
                      <a:pt x="279" y="0"/>
                      <a:pt x="271" y="3"/>
                      <a:pt x="260" y="7"/>
                    </a:cubicBezTo>
                    <a:cubicBezTo>
                      <a:pt x="190" y="37"/>
                      <a:pt x="137" y="123"/>
                      <a:pt x="93" y="123"/>
                    </a:cubicBezTo>
                    <a:cubicBezTo>
                      <a:pt x="82" y="123"/>
                      <a:pt x="72" y="118"/>
                      <a:pt x="62" y="106"/>
                    </a:cubicBezTo>
                    <a:cubicBezTo>
                      <a:pt x="34" y="70"/>
                      <a:pt x="18" y="43"/>
                      <a:pt x="9" y="43"/>
                    </a:cubicBezTo>
                    <a:cubicBezTo>
                      <a:pt x="3" y="43"/>
                      <a:pt x="1" y="57"/>
                      <a:pt x="1" y="94"/>
                    </a:cubicBezTo>
                    <a:cubicBezTo>
                      <a:pt x="1" y="180"/>
                      <a:pt x="50" y="192"/>
                      <a:pt x="50" y="303"/>
                    </a:cubicBezTo>
                    <a:cubicBezTo>
                      <a:pt x="50" y="414"/>
                      <a:pt x="99" y="525"/>
                      <a:pt x="99" y="599"/>
                    </a:cubicBezTo>
                    <a:cubicBezTo>
                      <a:pt x="89" y="669"/>
                      <a:pt x="96" y="732"/>
                      <a:pt x="125" y="732"/>
                    </a:cubicBezTo>
                    <a:cubicBezTo>
                      <a:pt x="132" y="732"/>
                      <a:pt x="140" y="729"/>
                      <a:pt x="149" y="722"/>
                    </a:cubicBezTo>
                    <a:cubicBezTo>
                      <a:pt x="198" y="673"/>
                      <a:pt x="358" y="673"/>
                      <a:pt x="370" y="525"/>
                    </a:cubicBezTo>
                    <a:cubicBezTo>
                      <a:pt x="370" y="377"/>
                      <a:pt x="395" y="94"/>
                      <a:pt x="346" y="94"/>
                    </a:cubicBezTo>
                    <a:cubicBezTo>
                      <a:pt x="271" y="94"/>
                      <a:pt x="326"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44"/>
              <p:cNvSpPr/>
              <p:nvPr/>
            </p:nvSpPr>
            <p:spPr>
              <a:xfrm>
                <a:off x="3589200" y="4752375"/>
                <a:ext cx="19800" cy="11100"/>
              </a:xfrm>
              <a:custGeom>
                <a:rect b="b" l="l" r="r" t="t"/>
                <a:pathLst>
                  <a:path extrusionOk="0" h="444" w="792">
                    <a:moveTo>
                      <a:pt x="730" y="0"/>
                    </a:moveTo>
                    <a:cubicBezTo>
                      <a:pt x="669" y="0"/>
                      <a:pt x="484" y="49"/>
                      <a:pt x="422" y="49"/>
                    </a:cubicBezTo>
                    <a:cubicBezTo>
                      <a:pt x="361" y="49"/>
                      <a:pt x="299" y="12"/>
                      <a:pt x="225" y="12"/>
                    </a:cubicBezTo>
                    <a:cubicBezTo>
                      <a:pt x="213" y="12"/>
                      <a:pt x="196" y="12"/>
                      <a:pt x="177" y="12"/>
                    </a:cubicBezTo>
                    <a:cubicBezTo>
                      <a:pt x="103" y="12"/>
                      <a:pt x="1" y="20"/>
                      <a:pt x="40" y="99"/>
                    </a:cubicBezTo>
                    <a:cubicBezTo>
                      <a:pt x="89" y="197"/>
                      <a:pt x="114" y="210"/>
                      <a:pt x="237" y="234"/>
                    </a:cubicBezTo>
                    <a:cubicBezTo>
                      <a:pt x="373" y="259"/>
                      <a:pt x="508" y="444"/>
                      <a:pt x="595" y="444"/>
                    </a:cubicBezTo>
                    <a:cubicBezTo>
                      <a:pt x="681" y="444"/>
                      <a:pt x="718" y="419"/>
                      <a:pt x="693" y="370"/>
                    </a:cubicBezTo>
                    <a:cubicBezTo>
                      <a:pt x="669" y="320"/>
                      <a:pt x="582" y="247"/>
                      <a:pt x="632" y="197"/>
                    </a:cubicBezTo>
                    <a:cubicBezTo>
                      <a:pt x="669" y="148"/>
                      <a:pt x="792" y="0"/>
                      <a:pt x="7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44"/>
              <p:cNvSpPr/>
              <p:nvPr/>
            </p:nvSpPr>
            <p:spPr>
              <a:xfrm>
                <a:off x="3703550" y="4771950"/>
                <a:ext cx="14550" cy="8150"/>
              </a:xfrm>
              <a:custGeom>
                <a:rect b="b" l="l" r="r" t="t"/>
                <a:pathLst>
                  <a:path extrusionOk="0" h="326" w="582">
                    <a:moveTo>
                      <a:pt x="577" y="0"/>
                    </a:moveTo>
                    <a:lnTo>
                      <a:pt x="577" y="0"/>
                    </a:lnTo>
                    <a:cubicBezTo>
                      <a:pt x="577" y="0"/>
                      <a:pt x="574" y="2"/>
                      <a:pt x="567" y="6"/>
                    </a:cubicBezTo>
                    <a:cubicBezTo>
                      <a:pt x="481" y="67"/>
                      <a:pt x="382" y="104"/>
                      <a:pt x="284" y="117"/>
                    </a:cubicBezTo>
                    <a:cubicBezTo>
                      <a:pt x="210" y="129"/>
                      <a:pt x="136" y="166"/>
                      <a:pt x="62" y="203"/>
                    </a:cubicBezTo>
                    <a:cubicBezTo>
                      <a:pt x="0" y="240"/>
                      <a:pt x="136" y="326"/>
                      <a:pt x="185" y="326"/>
                    </a:cubicBezTo>
                    <a:cubicBezTo>
                      <a:pt x="247" y="326"/>
                      <a:pt x="345" y="215"/>
                      <a:pt x="432" y="215"/>
                    </a:cubicBezTo>
                    <a:cubicBezTo>
                      <a:pt x="530" y="215"/>
                      <a:pt x="469" y="178"/>
                      <a:pt x="419" y="154"/>
                    </a:cubicBezTo>
                    <a:cubicBezTo>
                      <a:pt x="386" y="131"/>
                      <a:pt x="581" y="0"/>
                      <a:pt x="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44"/>
              <p:cNvSpPr/>
              <p:nvPr/>
            </p:nvSpPr>
            <p:spPr>
              <a:xfrm>
                <a:off x="3651775" y="4772975"/>
                <a:ext cx="18175" cy="5050"/>
              </a:xfrm>
              <a:custGeom>
                <a:rect b="b" l="l" r="r" t="t"/>
                <a:pathLst>
                  <a:path extrusionOk="0" h="202" w="727">
                    <a:moveTo>
                      <a:pt x="47" y="0"/>
                    </a:moveTo>
                    <a:cubicBezTo>
                      <a:pt x="0" y="0"/>
                      <a:pt x="58" y="56"/>
                      <a:pt x="137" y="113"/>
                    </a:cubicBezTo>
                    <a:cubicBezTo>
                      <a:pt x="191" y="166"/>
                      <a:pt x="263" y="201"/>
                      <a:pt x="338" y="201"/>
                    </a:cubicBezTo>
                    <a:cubicBezTo>
                      <a:pt x="349" y="201"/>
                      <a:pt x="360" y="200"/>
                      <a:pt x="371" y="199"/>
                    </a:cubicBezTo>
                    <a:cubicBezTo>
                      <a:pt x="433" y="186"/>
                      <a:pt x="482" y="186"/>
                      <a:pt x="544" y="186"/>
                    </a:cubicBezTo>
                    <a:cubicBezTo>
                      <a:pt x="618" y="186"/>
                      <a:pt x="679" y="100"/>
                      <a:pt x="716" y="76"/>
                    </a:cubicBezTo>
                    <a:cubicBezTo>
                      <a:pt x="725" y="69"/>
                      <a:pt x="727" y="67"/>
                      <a:pt x="722" y="67"/>
                    </a:cubicBezTo>
                    <a:cubicBezTo>
                      <a:pt x="709" y="67"/>
                      <a:pt x="642" y="88"/>
                      <a:pt x="568" y="88"/>
                    </a:cubicBezTo>
                    <a:cubicBezTo>
                      <a:pt x="482" y="88"/>
                      <a:pt x="383" y="26"/>
                      <a:pt x="273" y="26"/>
                    </a:cubicBezTo>
                    <a:cubicBezTo>
                      <a:pt x="211" y="26"/>
                      <a:pt x="137" y="14"/>
                      <a:pt x="63" y="2"/>
                    </a:cubicBezTo>
                    <a:cubicBezTo>
                      <a:pt x="57" y="1"/>
                      <a:pt x="51"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44"/>
              <p:cNvSpPr/>
              <p:nvPr/>
            </p:nvSpPr>
            <p:spPr>
              <a:xfrm>
                <a:off x="3643475" y="4567350"/>
                <a:ext cx="9050" cy="6625"/>
              </a:xfrm>
              <a:custGeom>
                <a:rect b="b" l="l" r="r" t="t"/>
                <a:pathLst>
                  <a:path extrusionOk="0" h="265" w="362">
                    <a:moveTo>
                      <a:pt x="310" y="0"/>
                    </a:moveTo>
                    <a:cubicBezTo>
                      <a:pt x="266" y="0"/>
                      <a:pt x="190" y="13"/>
                      <a:pt x="124" y="33"/>
                    </a:cubicBezTo>
                    <a:cubicBezTo>
                      <a:pt x="1" y="70"/>
                      <a:pt x="38" y="21"/>
                      <a:pt x="62" y="218"/>
                    </a:cubicBezTo>
                    <a:cubicBezTo>
                      <a:pt x="68" y="251"/>
                      <a:pt x="79" y="265"/>
                      <a:pt x="94" y="265"/>
                    </a:cubicBezTo>
                    <a:cubicBezTo>
                      <a:pt x="150" y="265"/>
                      <a:pt x="263" y="72"/>
                      <a:pt x="321" y="33"/>
                    </a:cubicBezTo>
                    <a:cubicBezTo>
                      <a:pt x="361" y="10"/>
                      <a:pt x="348"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44"/>
              <p:cNvSpPr/>
              <p:nvPr/>
            </p:nvSpPr>
            <p:spPr>
              <a:xfrm>
                <a:off x="3642875" y="4563250"/>
                <a:ext cx="7725" cy="3000"/>
              </a:xfrm>
              <a:custGeom>
                <a:rect b="b" l="l" r="r" t="t"/>
                <a:pathLst>
                  <a:path extrusionOk="0" h="120" w="309">
                    <a:moveTo>
                      <a:pt x="230" y="0"/>
                    </a:moveTo>
                    <a:cubicBezTo>
                      <a:pt x="191" y="0"/>
                      <a:pt x="134" y="21"/>
                      <a:pt x="86" y="37"/>
                    </a:cubicBezTo>
                    <a:cubicBezTo>
                      <a:pt x="0" y="49"/>
                      <a:pt x="136" y="86"/>
                      <a:pt x="197" y="111"/>
                    </a:cubicBezTo>
                    <a:cubicBezTo>
                      <a:pt x="218" y="117"/>
                      <a:pt x="235" y="120"/>
                      <a:pt x="247" y="120"/>
                    </a:cubicBezTo>
                    <a:cubicBezTo>
                      <a:pt x="309" y="120"/>
                      <a:pt x="281" y="55"/>
                      <a:pt x="271" y="24"/>
                    </a:cubicBezTo>
                    <a:cubicBezTo>
                      <a:pt x="267" y="7"/>
                      <a:pt x="251" y="0"/>
                      <a:pt x="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44"/>
              <p:cNvSpPr/>
              <p:nvPr/>
            </p:nvSpPr>
            <p:spPr>
              <a:xfrm>
                <a:off x="3622475" y="4574650"/>
                <a:ext cx="4400" cy="10550"/>
              </a:xfrm>
              <a:custGeom>
                <a:rect b="b" l="l" r="r" t="t"/>
                <a:pathLst>
                  <a:path extrusionOk="0" h="422" w="176">
                    <a:moveTo>
                      <a:pt x="169" y="1"/>
                    </a:moveTo>
                    <a:cubicBezTo>
                      <a:pt x="138" y="1"/>
                      <a:pt x="15" y="171"/>
                      <a:pt x="15" y="246"/>
                    </a:cubicBezTo>
                    <a:cubicBezTo>
                      <a:pt x="15" y="323"/>
                      <a:pt x="0" y="421"/>
                      <a:pt x="17" y="421"/>
                    </a:cubicBezTo>
                    <a:cubicBezTo>
                      <a:pt x="22" y="421"/>
                      <a:pt x="29" y="413"/>
                      <a:pt x="40" y="394"/>
                    </a:cubicBezTo>
                    <a:cubicBezTo>
                      <a:pt x="102" y="283"/>
                      <a:pt x="151" y="147"/>
                      <a:pt x="175" y="12"/>
                    </a:cubicBezTo>
                    <a:cubicBezTo>
                      <a:pt x="175" y="4"/>
                      <a:pt x="173"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44"/>
              <p:cNvSpPr/>
              <p:nvPr/>
            </p:nvSpPr>
            <p:spPr>
              <a:xfrm>
                <a:off x="3630775" y="4549300"/>
                <a:ext cx="4100" cy="3575"/>
              </a:xfrm>
              <a:custGeom>
                <a:rect b="b" l="l" r="r" t="t"/>
                <a:pathLst>
                  <a:path extrusionOk="0" h="143" w="164">
                    <a:moveTo>
                      <a:pt x="140" y="1"/>
                    </a:moveTo>
                    <a:cubicBezTo>
                      <a:pt x="112" y="1"/>
                      <a:pt x="64" y="30"/>
                      <a:pt x="28" y="65"/>
                    </a:cubicBezTo>
                    <a:cubicBezTo>
                      <a:pt x="0" y="93"/>
                      <a:pt x="44" y="143"/>
                      <a:pt x="93" y="143"/>
                    </a:cubicBezTo>
                    <a:cubicBezTo>
                      <a:pt x="109" y="143"/>
                      <a:pt x="125" y="138"/>
                      <a:pt x="139" y="126"/>
                    </a:cubicBezTo>
                    <a:cubicBezTo>
                      <a:pt x="164" y="90"/>
                      <a:pt x="164" y="65"/>
                      <a:pt x="164" y="16"/>
                    </a:cubicBezTo>
                    <a:cubicBezTo>
                      <a:pt x="160" y="5"/>
                      <a:pt x="152" y="1"/>
                      <a:pt x="1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44"/>
              <p:cNvSpPr/>
              <p:nvPr/>
            </p:nvSpPr>
            <p:spPr>
              <a:xfrm>
                <a:off x="3581950" y="4594225"/>
                <a:ext cx="7950" cy="11175"/>
              </a:xfrm>
              <a:custGeom>
                <a:rect b="b" l="l" r="r" t="t"/>
                <a:pathLst>
                  <a:path extrusionOk="0" h="447" w="318">
                    <a:moveTo>
                      <a:pt x="303" y="0"/>
                    </a:moveTo>
                    <a:cubicBezTo>
                      <a:pt x="301" y="0"/>
                      <a:pt x="297" y="6"/>
                      <a:pt x="293" y="18"/>
                    </a:cubicBezTo>
                    <a:cubicBezTo>
                      <a:pt x="293" y="57"/>
                      <a:pt x="261" y="130"/>
                      <a:pt x="229" y="130"/>
                    </a:cubicBezTo>
                    <a:cubicBezTo>
                      <a:pt x="222" y="130"/>
                      <a:pt x="214" y="126"/>
                      <a:pt x="207" y="116"/>
                    </a:cubicBezTo>
                    <a:cubicBezTo>
                      <a:pt x="176" y="85"/>
                      <a:pt x="146" y="21"/>
                      <a:pt x="122" y="21"/>
                    </a:cubicBezTo>
                    <a:cubicBezTo>
                      <a:pt x="117" y="21"/>
                      <a:pt x="113" y="24"/>
                      <a:pt x="108" y="30"/>
                    </a:cubicBezTo>
                    <a:cubicBezTo>
                      <a:pt x="86" y="52"/>
                      <a:pt x="55" y="93"/>
                      <a:pt x="31" y="93"/>
                    </a:cubicBezTo>
                    <a:cubicBezTo>
                      <a:pt x="28" y="93"/>
                      <a:pt x="25" y="93"/>
                      <a:pt x="22" y="91"/>
                    </a:cubicBezTo>
                    <a:cubicBezTo>
                      <a:pt x="20" y="90"/>
                      <a:pt x="17" y="90"/>
                      <a:pt x="16" y="90"/>
                    </a:cubicBezTo>
                    <a:cubicBezTo>
                      <a:pt x="0" y="90"/>
                      <a:pt x="12" y="134"/>
                      <a:pt x="34" y="178"/>
                    </a:cubicBezTo>
                    <a:cubicBezTo>
                      <a:pt x="71" y="227"/>
                      <a:pt x="96" y="289"/>
                      <a:pt x="133" y="338"/>
                    </a:cubicBezTo>
                    <a:cubicBezTo>
                      <a:pt x="195" y="387"/>
                      <a:pt x="219" y="412"/>
                      <a:pt x="256" y="436"/>
                    </a:cubicBezTo>
                    <a:cubicBezTo>
                      <a:pt x="263" y="443"/>
                      <a:pt x="267" y="446"/>
                      <a:pt x="270" y="446"/>
                    </a:cubicBezTo>
                    <a:cubicBezTo>
                      <a:pt x="281" y="446"/>
                      <a:pt x="259" y="388"/>
                      <a:pt x="269" y="338"/>
                    </a:cubicBezTo>
                    <a:cubicBezTo>
                      <a:pt x="281" y="276"/>
                      <a:pt x="318" y="264"/>
                      <a:pt x="318" y="190"/>
                    </a:cubicBezTo>
                    <a:cubicBezTo>
                      <a:pt x="318" y="138"/>
                      <a:pt x="318"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44"/>
              <p:cNvSpPr/>
              <p:nvPr/>
            </p:nvSpPr>
            <p:spPr>
              <a:xfrm>
                <a:off x="3574800" y="4598325"/>
                <a:ext cx="7400" cy="7000"/>
              </a:xfrm>
              <a:custGeom>
                <a:rect b="b" l="l" r="r" t="t"/>
                <a:pathLst>
                  <a:path extrusionOk="0" h="280" w="296">
                    <a:moveTo>
                      <a:pt x="74" y="1"/>
                    </a:moveTo>
                    <a:cubicBezTo>
                      <a:pt x="51" y="1"/>
                      <a:pt x="34" y="41"/>
                      <a:pt x="25" y="88"/>
                    </a:cubicBezTo>
                    <a:cubicBezTo>
                      <a:pt x="0" y="137"/>
                      <a:pt x="49" y="162"/>
                      <a:pt x="99" y="199"/>
                    </a:cubicBezTo>
                    <a:cubicBezTo>
                      <a:pt x="126" y="226"/>
                      <a:pt x="126" y="261"/>
                      <a:pt x="135" y="261"/>
                    </a:cubicBezTo>
                    <a:cubicBezTo>
                      <a:pt x="138" y="261"/>
                      <a:pt x="142" y="257"/>
                      <a:pt x="148" y="248"/>
                    </a:cubicBezTo>
                    <a:cubicBezTo>
                      <a:pt x="152" y="242"/>
                      <a:pt x="156" y="240"/>
                      <a:pt x="160" y="240"/>
                    </a:cubicBezTo>
                    <a:cubicBezTo>
                      <a:pt x="177" y="240"/>
                      <a:pt x="199" y="279"/>
                      <a:pt x="222" y="279"/>
                    </a:cubicBezTo>
                    <a:cubicBezTo>
                      <a:pt x="230" y="279"/>
                      <a:pt x="238" y="274"/>
                      <a:pt x="247" y="260"/>
                    </a:cubicBezTo>
                    <a:cubicBezTo>
                      <a:pt x="296" y="211"/>
                      <a:pt x="234" y="112"/>
                      <a:pt x="222" y="63"/>
                    </a:cubicBezTo>
                    <a:cubicBezTo>
                      <a:pt x="197" y="1"/>
                      <a:pt x="148" y="38"/>
                      <a:pt x="99" y="14"/>
                    </a:cubicBezTo>
                    <a:cubicBezTo>
                      <a:pt x="90" y="5"/>
                      <a:pt x="82"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44"/>
              <p:cNvSpPr/>
              <p:nvPr/>
            </p:nvSpPr>
            <p:spPr>
              <a:xfrm>
                <a:off x="3530700" y="4738200"/>
                <a:ext cx="6725" cy="4825"/>
              </a:xfrm>
              <a:custGeom>
                <a:rect b="b" l="l" r="r" t="t"/>
                <a:pathLst>
                  <a:path extrusionOk="0" h="193" w="269">
                    <a:moveTo>
                      <a:pt x="190" y="0"/>
                    </a:moveTo>
                    <a:cubicBezTo>
                      <a:pt x="162" y="0"/>
                      <a:pt x="78" y="85"/>
                      <a:pt x="27" y="136"/>
                    </a:cubicBezTo>
                    <a:cubicBezTo>
                      <a:pt x="0" y="152"/>
                      <a:pt x="1" y="156"/>
                      <a:pt x="15" y="156"/>
                    </a:cubicBezTo>
                    <a:cubicBezTo>
                      <a:pt x="32" y="156"/>
                      <a:pt x="73" y="148"/>
                      <a:pt x="101" y="148"/>
                    </a:cubicBezTo>
                    <a:cubicBezTo>
                      <a:pt x="162" y="148"/>
                      <a:pt x="150" y="160"/>
                      <a:pt x="175" y="185"/>
                    </a:cubicBezTo>
                    <a:cubicBezTo>
                      <a:pt x="178" y="190"/>
                      <a:pt x="182" y="192"/>
                      <a:pt x="186" y="192"/>
                    </a:cubicBezTo>
                    <a:cubicBezTo>
                      <a:pt x="217" y="192"/>
                      <a:pt x="268" y="99"/>
                      <a:pt x="236" y="99"/>
                    </a:cubicBezTo>
                    <a:cubicBezTo>
                      <a:pt x="230" y="100"/>
                      <a:pt x="224" y="100"/>
                      <a:pt x="219" y="100"/>
                    </a:cubicBezTo>
                    <a:cubicBezTo>
                      <a:pt x="167" y="100"/>
                      <a:pt x="188" y="46"/>
                      <a:pt x="199" y="13"/>
                    </a:cubicBezTo>
                    <a:cubicBezTo>
                      <a:pt x="199" y="4"/>
                      <a:pt x="196" y="0"/>
                      <a:pt x="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44"/>
              <p:cNvSpPr/>
              <p:nvPr/>
            </p:nvSpPr>
            <p:spPr>
              <a:xfrm>
                <a:off x="3473450" y="4569550"/>
                <a:ext cx="6500" cy="6725"/>
              </a:xfrm>
              <a:custGeom>
                <a:rect b="b" l="l" r="r" t="t"/>
                <a:pathLst>
                  <a:path extrusionOk="0" h="269" w="260">
                    <a:moveTo>
                      <a:pt x="205" y="1"/>
                    </a:moveTo>
                    <a:cubicBezTo>
                      <a:pt x="151" y="1"/>
                      <a:pt x="59" y="132"/>
                      <a:pt x="37" y="154"/>
                    </a:cubicBezTo>
                    <a:cubicBezTo>
                      <a:pt x="0" y="191"/>
                      <a:pt x="37" y="204"/>
                      <a:pt x="62" y="253"/>
                    </a:cubicBezTo>
                    <a:cubicBezTo>
                      <a:pt x="70" y="265"/>
                      <a:pt x="76" y="269"/>
                      <a:pt x="83" y="269"/>
                    </a:cubicBezTo>
                    <a:cubicBezTo>
                      <a:pt x="96" y="269"/>
                      <a:pt x="107" y="249"/>
                      <a:pt x="124" y="241"/>
                    </a:cubicBezTo>
                    <a:cubicBezTo>
                      <a:pt x="148" y="228"/>
                      <a:pt x="148" y="191"/>
                      <a:pt x="173" y="167"/>
                    </a:cubicBezTo>
                    <a:cubicBezTo>
                      <a:pt x="198" y="142"/>
                      <a:pt x="259" y="56"/>
                      <a:pt x="222" y="6"/>
                    </a:cubicBezTo>
                    <a:cubicBezTo>
                      <a:pt x="217" y="3"/>
                      <a:pt x="211"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44"/>
              <p:cNvSpPr/>
              <p:nvPr/>
            </p:nvSpPr>
            <p:spPr>
              <a:xfrm>
                <a:off x="3475300" y="4578875"/>
                <a:ext cx="4950" cy="3800"/>
              </a:xfrm>
              <a:custGeom>
                <a:rect b="b" l="l" r="r" t="t"/>
                <a:pathLst>
                  <a:path extrusionOk="0" h="152" w="198">
                    <a:moveTo>
                      <a:pt x="145" y="0"/>
                    </a:moveTo>
                    <a:cubicBezTo>
                      <a:pt x="139" y="0"/>
                      <a:pt x="130" y="3"/>
                      <a:pt x="111" y="15"/>
                    </a:cubicBezTo>
                    <a:cubicBezTo>
                      <a:pt x="74" y="52"/>
                      <a:pt x="0" y="52"/>
                      <a:pt x="50" y="89"/>
                    </a:cubicBezTo>
                    <a:cubicBezTo>
                      <a:pt x="87" y="117"/>
                      <a:pt x="103" y="152"/>
                      <a:pt x="124" y="152"/>
                    </a:cubicBezTo>
                    <a:cubicBezTo>
                      <a:pt x="131" y="152"/>
                      <a:pt x="139" y="148"/>
                      <a:pt x="148" y="139"/>
                    </a:cubicBezTo>
                    <a:cubicBezTo>
                      <a:pt x="197" y="102"/>
                      <a:pt x="185" y="3"/>
                      <a:pt x="161" y="3"/>
                    </a:cubicBezTo>
                    <a:cubicBezTo>
                      <a:pt x="154" y="3"/>
                      <a:pt x="151"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44"/>
              <p:cNvSpPr/>
              <p:nvPr/>
            </p:nvSpPr>
            <p:spPr>
              <a:xfrm>
                <a:off x="3480225" y="4582325"/>
                <a:ext cx="2500" cy="1250"/>
              </a:xfrm>
              <a:custGeom>
                <a:rect b="b" l="l" r="r" t="t"/>
                <a:pathLst>
                  <a:path extrusionOk="0" h="50" w="100">
                    <a:moveTo>
                      <a:pt x="74" y="1"/>
                    </a:moveTo>
                    <a:cubicBezTo>
                      <a:pt x="37" y="1"/>
                      <a:pt x="0" y="38"/>
                      <a:pt x="37" y="50"/>
                    </a:cubicBezTo>
                    <a:cubicBezTo>
                      <a:pt x="62" y="50"/>
                      <a:pt x="99"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44"/>
              <p:cNvSpPr/>
              <p:nvPr/>
            </p:nvSpPr>
            <p:spPr>
              <a:xfrm>
                <a:off x="3479500" y="4586625"/>
                <a:ext cx="1900" cy="2525"/>
              </a:xfrm>
              <a:custGeom>
                <a:rect b="b" l="l" r="r" t="t"/>
                <a:pathLst>
                  <a:path extrusionOk="0" h="101" w="76">
                    <a:moveTo>
                      <a:pt x="68" y="0"/>
                    </a:moveTo>
                    <a:cubicBezTo>
                      <a:pt x="68" y="0"/>
                      <a:pt x="67" y="0"/>
                      <a:pt x="66" y="1"/>
                    </a:cubicBezTo>
                    <a:cubicBezTo>
                      <a:pt x="55" y="24"/>
                      <a:pt x="0" y="101"/>
                      <a:pt x="23" y="101"/>
                    </a:cubicBezTo>
                    <a:cubicBezTo>
                      <a:pt x="25" y="101"/>
                      <a:pt x="27" y="101"/>
                      <a:pt x="29" y="100"/>
                    </a:cubicBezTo>
                    <a:cubicBezTo>
                      <a:pt x="53" y="88"/>
                      <a:pt x="76"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44"/>
              <p:cNvSpPr/>
              <p:nvPr/>
            </p:nvSpPr>
            <p:spPr>
              <a:xfrm>
                <a:off x="3480225" y="4589725"/>
                <a:ext cx="2500" cy="1250"/>
              </a:xfrm>
              <a:custGeom>
                <a:rect b="b" l="l" r="r" t="t"/>
                <a:pathLst>
                  <a:path extrusionOk="0" h="50" w="100">
                    <a:moveTo>
                      <a:pt x="62" y="0"/>
                    </a:moveTo>
                    <a:cubicBezTo>
                      <a:pt x="25" y="0"/>
                      <a:pt x="0" y="50"/>
                      <a:pt x="37" y="50"/>
                    </a:cubicBezTo>
                    <a:cubicBezTo>
                      <a:pt x="74" y="50"/>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44"/>
              <p:cNvSpPr/>
              <p:nvPr/>
            </p:nvSpPr>
            <p:spPr>
              <a:xfrm>
                <a:off x="3489150" y="4610325"/>
                <a:ext cx="900" cy="2525"/>
              </a:xfrm>
              <a:custGeom>
                <a:rect b="b" l="l" r="r" t="t"/>
                <a:pathLst>
                  <a:path extrusionOk="0" h="101" w="36">
                    <a:moveTo>
                      <a:pt x="27" y="1"/>
                    </a:moveTo>
                    <a:cubicBezTo>
                      <a:pt x="27" y="1"/>
                      <a:pt x="26" y="1"/>
                      <a:pt x="25" y="2"/>
                    </a:cubicBezTo>
                    <a:cubicBezTo>
                      <a:pt x="1" y="51"/>
                      <a:pt x="1" y="88"/>
                      <a:pt x="1" y="100"/>
                    </a:cubicBezTo>
                    <a:cubicBezTo>
                      <a:pt x="12" y="100"/>
                      <a:pt x="35" y="1"/>
                      <a:pt x="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44"/>
              <p:cNvSpPr/>
              <p:nvPr/>
            </p:nvSpPr>
            <p:spPr>
              <a:xfrm>
                <a:off x="3506725" y="4548250"/>
                <a:ext cx="2775" cy="4300"/>
              </a:xfrm>
              <a:custGeom>
                <a:rect b="b" l="l" r="r" t="t"/>
                <a:pathLst>
                  <a:path extrusionOk="0" h="172" w="111">
                    <a:moveTo>
                      <a:pt x="105" y="0"/>
                    </a:moveTo>
                    <a:cubicBezTo>
                      <a:pt x="94" y="0"/>
                      <a:pt x="72" y="35"/>
                      <a:pt x="37" y="70"/>
                    </a:cubicBezTo>
                    <a:cubicBezTo>
                      <a:pt x="0" y="119"/>
                      <a:pt x="37" y="144"/>
                      <a:pt x="74" y="168"/>
                    </a:cubicBezTo>
                    <a:cubicBezTo>
                      <a:pt x="77" y="171"/>
                      <a:pt x="80" y="171"/>
                      <a:pt x="82" y="171"/>
                    </a:cubicBezTo>
                    <a:cubicBezTo>
                      <a:pt x="111" y="171"/>
                      <a:pt x="111" y="55"/>
                      <a:pt x="111" y="21"/>
                    </a:cubicBezTo>
                    <a:cubicBezTo>
                      <a:pt x="111" y="6"/>
                      <a:pt x="109" y="0"/>
                      <a:pt x="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44"/>
              <p:cNvSpPr/>
              <p:nvPr/>
            </p:nvSpPr>
            <p:spPr>
              <a:xfrm>
                <a:off x="3163250" y="5426750"/>
                <a:ext cx="6800" cy="5475"/>
              </a:xfrm>
              <a:custGeom>
                <a:rect b="b" l="l" r="r" t="t"/>
                <a:pathLst>
                  <a:path extrusionOk="0" h="219" w="272">
                    <a:moveTo>
                      <a:pt x="81" y="1"/>
                    </a:moveTo>
                    <a:cubicBezTo>
                      <a:pt x="74" y="1"/>
                      <a:pt x="68" y="3"/>
                      <a:pt x="62" y="9"/>
                    </a:cubicBezTo>
                    <a:cubicBezTo>
                      <a:pt x="38" y="21"/>
                      <a:pt x="25" y="34"/>
                      <a:pt x="13" y="95"/>
                    </a:cubicBezTo>
                    <a:cubicBezTo>
                      <a:pt x="1" y="157"/>
                      <a:pt x="13" y="218"/>
                      <a:pt x="87" y="218"/>
                    </a:cubicBezTo>
                    <a:cubicBezTo>
                      <a:pt x="149" y="206"/>
                      <a:pt x="272" y="71"/>
                      <a:pt x="235" y="46"/>
                    </a:cubicBezTo>
                    <a:cubicBezTo>
                      <a:pt x="232" y="43"/>
                      <a:pt x="228" y="41"/>
                      <a:pt x="225" y="41"/>
                    </a:cubicBezTo>
                    <a:cubicBezTo>
                      <a:pt x="210" y="41"/>
                      <a:pt x="194" y="74"/>
                      <a:pt x="178" y="74"/>
                    </a:cubicBezTo>
                    <a:cubicBezTo>
                      <a:pt x="172" y="74"/>
                      <a:pt x="167" y="70"/>
                      <a:pt x="161" y="58"/>
                    </a:cubicBezTo>
                    <a:cubicBezTo>
                      <a:pt x="132" y="30"/>
                      <a:pt x="104"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44"/>
              <p:cNvSpPr/>
              <p:nvPr/>
            </p:nvSpPr>
            <p:spPr>
              <a:xfrm>
                <a:off x="3158250" y="5430650"/>
                <a:ext cx="7200" cy="3775"/>
              </a:xfrm>
              <a:custGeom>
                <a:rect b="b" l="l" r="r" t="t"/>
                <a:pathLst>
                  <a:path extrusionOk="0" h="151" w="288">
                    <a:moveTo>
                      <a:pt x="156" y="0"/>
                    </a:moveTo>
                    <a:cubicBezTo>
                      <a:pt x="140" y="0"/>
                      <a:pt x="105" y="35"/>
                      <a:pt x="78" y="62"/>
                    </a:cubicBezTo>
                    <a:cubicBezTo>
                      <a:pt x="55" y="85"/>
                      <a:pt x="0" y="150"/>
                      <a:pt x="41" y="150"/>
                    </a:cubicBezTo>
                    <a:cubicBezTo>
                      <a:pt x="44" y="150"/>
                      <a:pt x="48" y="150"/>
                      <a:pt x="53" y="149"/>
                    </a:cubicBezTo>
                    <a:cubicBezTo>
                      <a:pt x="115" y="149"/>
                      <a:pt x="287" y="124"/>
                      <a:pt x="225" y="87"/>
                    </a:cubicBezTo>
                    <a:cubicBezTo>
                      <a:pt x="176" y="50"/>
                      <a:pt x="164" y="38"/>
                      <a:pt x="164" y="13"/>
                    </a:cubicBezTo>
                    <a:cubicBezTo>
                      <a:pt x="164" y="4"/>
                      <a:pt x="161" y="0"/>
                      <a:pt x="1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44"/>
              <p:cNvSpPr/>
              <p:nvPr/>
            </p:nvSpPr>
            <p:spPr>
              <a:xfrm>
                <a:off x="3150225" y="5426475"/>
                <a:ext cx="11175" cy="8325"/>
              </a:xfrm>
              <a:custGeom>
                <a:rect b="b" l="l" r="r" t="t"/>
                <a:pathLst>
                  <a:path extrusionOk="0" h="333" w="447">
                    <a:moveTo>
                      <a:pt x="263" y="1"/>
                    </a:moveTo>
                    <a:cubicBezTo>
                      <a:pt x="262" y="1"/>
                      <a:pt x="258" y="3"/>
                      <a:pt x="251" y="8"/>
                    </a:cubicBezTo>
                    <a:cubicBezTo>
                      <a:pt x="226" y="20"/>
                      <a:pt x="189" y="32"/>
                      <a:pt x="152" y="32"/>
                    </a:cubicBezTo>
                    <a:cubicBezTo>
                      <a:pt x="128" y="32"/>
                      <a:pt x="103" y="45"/>
                      <a:pt x="152" y="69"/>
                    </a:cubicBezTo>
                    <a:cubicBezTo>
                      <a:pt x="214" y="94"/>
                      <a:pt x="251" y="119"/>
                      <a:pt x="201" y="131"/>
                    </a:cubicBezTo>
                    <a:cubicBezTo>
                      <a:pt x="152" y="131"/>
                      <a:pt x="91" y="131"/>
                      <a:pt x="115" y="143"/>
                    </a:cubicBezTo>
                    <a:cubicBezTo>
                      <a:pt x="140" y="168"/>
                      <a:pt x="189" y="205"/>
                      <a:pt x="140" y="242"/>
                    </a:cubicBezTo>
                    <a:cubicBezTo>
                      <a:pt x="106" y="255"/>
                      <a:pt x="87" y="265"/>
                      <a:pt x="73" y="265"/>
                    </a:cubicBezTo>
                    <a:cubicBezTo>
                      <a:pt x="61" y="265"/>
                      <a:pt x="52" y="258"/>
                      <a:pt x="41" y="242"/>
                    </a:cubicBezTo>
                    <a:cubicBezTo>
                      <a:pt x="31" y="221"/>
                      <a:pt x="19" y="211"/>
                      <a:pt x="11" y="211"/>
                    </a:cubicBezTo>
                    <a:cubicBezTo>
                      <a:pt x="1" y="211"/>
                      <a:pt x="0" y="230"/>
                      <a:pt x="29" y="266"/>
                    </a:cubicBezTo>
                    <a:cubicBezTo>
                      <a:pt x="58" y="314"/>
                      <a:pt x="57" y="332"/>
                      <a:pt x="89" y="332"/>
                    </a:cubicBezTo>
                    <a:cubicBezTo>
                      <a:pt x="99" y="332"/>
                      <a:pt x="111" y="331"/>
                      <a:pt x="128" y="328"/>
                    </a:cubicBezTo>
                    <a:cubicBezTo>
                      <a:pt x="189" y="328"/>
                      <a:pt x="251" y="303"/>
                      <a:pt x="288" y="254"/>
                    </a:cubicBezTo>
                    <a:cubicBezTo>
                      <a:pt x="345" y="208"/>
                      <a:pt x="447" y="42"/>
                      <a:pt x="408" y="42"/>
                    </a:cubicBezTo>
                    <a:cubicBezTo>
                      <a:pt x="406" y="42"/>
                      <a:pt x="402" y="43"/>
                      <a:pt x="399" y="45"/>
                    </a:cubicBezTo>
                    <a:cubicBezTo>
                      <a:pt x="358" y="69"/>
                      <a:pt x="329" y="88"/>
                      <a:pt x="303" y="88"/>
                    </a:cubicBezTo>
                    <a:cubicBezTo>
                      <a:pt x="289" y="88"/>
                      <a:pt x="276" y="82"/>
                      <a:pt x="263" y="69"/>
                    </a:cubicBezTo>
                    <a:cubicBezTo>
                      <a:pt x="243" y="39"/>
                      <a:pt x="272" y="1"/>
                      <a:pt x="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44"/>
              <p:cNvSpPr/>
              <p:nvPr/>
            </p:nvSpPr>
            <p:spPr>
              <a:xfrm>
                <a:off x="3075475" y="5438350"/>
                <a:ext cx="15425" cy="6125"/>
              </a:xfrm>
              <a:custGeom>
                <a:rect b="b" l="l" r="r" t="t"/>
                <a:pathLst>
                  <a:path extrusionOk="0" h="245" w="617">
                    <a:moveTo>
                      <a:pt x="181" y="0"/>
                    </a:moveTo>
                    <a:cubicBezTo>
                      <a:pt x="169" y="0"/>
                      <a:pt x="157" y="4"/>
                      <a:pt x="148" y="13"/>
                    </a:cubicBezTo>
                    <a:cubicBezTo>
                      <a:pt x="123" y="50"/>
                      <a:pt x="111" y="87"/>
                      <a:pt x="86" y="87"/>
                    </a:cubicBezTo>
                    <a:cubicBezTo>
                      <a:pt x="49" y="87"/>
                      <a:pt x="0" y="112"/>
                      <a:pt x="62" y="124"/>
                    </a:cubicBezTo>
                    <a:cubicBezTo>
                      <a:pt x="123" y="149"/>
                      <a:pt x="86" y="161"/>
                      <a:pt x="111" y="198"/>
                    </a:cubicBezTo>
                    <a:cubicBezTo>
                      <a:pt x="148" y="223"/>
                      <a:pt x="123" y="235"/>
                      <a:pt x="173" y="235"/>
                    </a:cubicBezTo>
                    <a:cubicBezTo>
                      <a:pt x="197" y="241"/>
                      <a:pt x="222" y="244"/>
                      <a:pt x="245" y="244"/>
                    </a:cubicBezTo>
                    <a:cubicBezTo>
                      <a:pt x="268" y="244"/>
                      <a:pt x="290" y="241"/>
                      <a:pt x="308" y="235"/>
                    </a:cubicBezTo>
                    <a:cubicBezTo>
                      <a:pt x="370" y="223"/>
                      <a:pt x="616" y="87"/>
                      <a:pt x="505" y="87"/>
                    </a:cubicBezTo>
                    <a:cubicBezTo>
                      <a:pt x="468" y="87"/>
                      <a:pt x="505" y="38"/>
                      <a:pt x="444" y="38"/>
                    </a:cubicBezTo>
                    <a:cubicBezTo>
                      <a:pt x="370" y="38"/>
                      <a:pt x="358" y="50"/>
                      <a:pt x="321" y="50"/>
                    </a:cubicBezTo>
                    <a:cubicBezTo>
                      <a:pt x="291" y="50"/>
                      <a:pt x="270" y="63"/>
                      <a:pt x="256" y="63"/>
                    </a:cubicBezTo>
                    <a:cubicBezTo>
                      <a:pt x="246" y="63"/>
                      <a:pt x="239" y="58"/>
                      <a:pt x="234" y="38"/>
                    </a:cubicBezTo>
                    <a:cubicBezTo>
                      <a:pt x="226" y="14"/>
                      <a:pt x="203" y="0"/>
                      <a:pt x="1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44"/>
              <p:cNvSpPr/>
              <p:nvPr/>
            </p:nvSpPr>
            <p:spPr>
              <a:xfrm>
                <a:off x="3074300" y="5446250"/>
                <a:ext cx="10750" cy="6625"/>
              </a:xfrm>
              <a:custGeom>
                <a:rect b="b" l="l" r="r" t="t"/>
                <a:pathLst>
                  <a:path extrusionOk="0" h="265" w="430">
                    <a:moveTo>
                      <a:pt x="77" y="0"/>
                    </a:moveTo>
                    <a:cubicBezTo>
                      <a:pt x="33" y="0"/>
                      <a:pt x="0" y="9"/>
                      <a:pt x="35" y="18"/>
                    </a:cubicBezTo>
                    <a:cubicBezTo>
                      <a:pt x="96" y="42"/>
                      <a:pt x="133" y="104"/>
                      <a:pt x="133" y="128"/>
                    </a:cubicBezTo>
                    <a:cubicBezTo>
                      <a:pt x="122" y="162"/>
                      <a:pt x="81" y="255"/>
                      <a:pt x="100" y="255"/>
                    </a:cubicBezTo>
                    <a:cubicBezTo>
                      <a:pt x="102" y="255"/>
                      <a:pt x="105" y="254"/>
                      <a:pt x="109" y="252"/>
                    </a:cubicBezTo>
                    <a:cubicBezTo>
                      <a:pt x="141" y="241"/>
                      <a:pt x="182" y="212"/>
                      <a:pt x="192" y="212"/>
                    </a:cubicBezTo>
                    <a:cubicBezTo>
                      <a:pt x="194" y="212"/>
                      <a:pt x="195" y="213"/>
                      <a:pt x="195" y="215"/>
                    </a:cubicBezTo>
                    <a:cubicBezTo>
                      <a:pt x="195" y="233"/>
                      <a:pt x="202" y="265"/>
                      <a:pt x="221" y="265"/>
                    </a:cubicBezTo>
                    <a:cubicBezTo>
                      <a:pt x="227" y="265"/>
                      <a:pt x="235" y="261"/>
                      <a:pt x="244" y="252"/>
                    </a:cubicBezTo>
                    <a:cubicBezTo>
                      <a:pt x="257" y="239"/>
                      <a:pt x="294" y="227"/>
                      <a:pt x="331" y="227"/>
                    </a:cubicBezTo>
                    <a:cubicBezTo>
                      <a:pt x="368" y="227"/>
                      <a:pt x="429" y="153"/>
                      <a:pt x="380" y="116"/>
                    </a:cubicBezTo>
                    <a:cubicBezTo>
                      <a:pt x="318" y="54"/>
                      <a:pt x="355" y="54"/>
                      <a:pt x="281" y="54"/>
                    </a:cubicBezTo>
                    <a:cubicBezTo>
                      <a:pt x="232" y="42"/>
                      <a:pt x="183" y="30"/>
                      <a:pt x="133" y="5"/>
                    </a:cubicBezTo>
                    <a:cubicBezTo>
                      <a:pt x="115" y="2"/>
                      <a:pt x="95" y="0"/>
                      <a:pt x="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44"/>
              <p:cNvSpPr/>
              <p:nvPr/>
            </p:nvSpPr>
            <p:spPr>
              <a:xfrm>
                <a:off x="3072375" y="5434050"/>
                <a:ext cx="11125" cy="5225"/>
              </a:xfrm>
              <a:custGeom>
                <a:rect b="b" l="l" r="r" t="t"/>
                <a:pathLst>
                  <a:path extrusionOk="0" h="209" w="445">
                    <a:moveTo>
                      <a:pt x="346" y="0"/>
                    </a:moveTo>
                    <a:cubicBezTo>
                      <a:pt x="309" y="0"/>
                      <a:pt x="309" y="25"/>
                      <a:pt x="272" y="37"/>
                    </a:cubicBezTo>
                    <a:cubicBezTo>
                      <a:pt x="254" y="43"/>
                      <a:pt x="238" y="47"/>
                      <a:pt x="223" y="47"/>
                    </a:cubicBezTo>
                    <a:cubicBezTo>
                      <a:pt x="207" y="47"/>
                      <a:pt x="192" y="43"/>
                      <a:pt x="173" y="37"/>
                    </a:cubicBezTo>
                    <a:cubicBezTo>
                      <a:pt x="166" y="34"/>
                      <a:pt x="159" y="32"/>
                      <a:pt x="152" y="32"/>
                    </a:cubicBezTo>
                    <a:cubicBezTo>
                      <a:pt x="134" y="32"/>
                      <a:pt x="117" y="41"/>
                      <a:pt x="100" y="50"/>
                    </a:cubicBezTo>
                    <a:cubicBezTo>
                      <a:pt x="75" y="62"/>
                      <a:pt x="1" y="50"/>
                      <a:pt x="38" y="74"/>
                    </a:cubicBezTo>
                    <a:cubicBezTo>
                      <a:pt x="75" y="111"/>
                      <a:pt x="87" y="148"/>
                      <a:pt x="63" y="161"/>
                    </a:cubicBezTo>
                    <a:cubicBezTo>
                      <a:pt x="38" y="173"/>
                      <a:pt x="26" y="197"/>
                      <a:pt x="63" y="197"/>
                    </a:cubicBezTo>
                    <a:cubicBezTo>
                      <a:pt x="95" y="197"/>
                      <a:pt x="139" y="208"/>
                      <a:pt x="176" y="208"/>
                    </a:cubicBezTo>
                    <a:cubicBezTo>
                      <a:pt x="194" y="208"/>
                      <a:pt x="210" y="206"/>
                      <a:pt x="223" y="197"/>
                    </a:cubicBezTo>
                    <a:cubicBezTo>
                      <a:pt x="247" y="173"/>
                      <a:pt x="284" y="148"/>
                      <a:pt x="321" y="124"/>
                    </a:cubicBezTo>
                    <a:cubicBezTo>
                      <a:pt x="346" y="99"/>
                      <a:pt x="445" y="13"/>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44"/>
              <p:cNvSpPr/>
              <p:nvPr/>
            </p:nvSpPr>
            <p:spPr>
              <a:xfrm>
                <a:off x="3070550" y="5441125"/>
                <a:ext cx="7175" cy="3950"/>
              </a:xfrm>
              <a:custGeom>
                <a:rect b="b" l="l" r="r" t="t"/>
                <a:pathLst>
                  <a:path extrusionOk="0" h="158" w="287">
                    <a:moveTo>
                      <a:pt x="0" y="1"/>
                    </a:moveTo>
                    <a:cubicBezTo>
                      <a:pt x="32" y="33"/>
                      <a:pt x="241" y="158"/>
                      <a:pt x="279" y="158"/>
                    </a:cubicBezTo>
                    <a:cubicBezTo>
                      <a:pt x="285" y="158"/>
                      <a:pt x="287" y="155"/>
                      <a:pt x="283" y="149"/>
                    </a:cubicBezTo>
                    <a:cubicBezTo>
                      <a:pt x="197" y="87"/>
                      <a:pt x="99" y="3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44"/>
              <p:cNvSpPr/>
              <p:nvPr/>
            </p:nvSpPr>
            <p:spPr>
              <a:xfrm>
                <a:off x="3066250" y="5430475"/>
                <a:ext cx="3400" cy="3250"/>
              </a:xfrm>
              <a:custGeom>
                <a:rect b="b" l="l" r="r" t="t"/>
                <a:pathLst>
                  <a:path extrusionOk="0" h="130" w="136">
                    <a:moveTo>
                      <a:pt x="49" y="0"/>
                    </a:moveTo>
                    <a:cubicBezTo>
                      <a:pt x="21" y="0"/>
                      <a:pt x="0" y="33"/>
                      <a:pt x="49" y="82"/>
                    </a:cubicBezTo>
                    <a:cubicBezTo>
                      <a:pt x="81" y="114"/>
                      <a:pt x="93" y="130"/>
                      <a:pt x="101" y="130"/>
                    </a:cubicBezTo>
                    <a:cubicBezTo>
                      <a:pt x="108" y="130"/>
                      <a:pt x="111" y="117"/>
                      <a:pt x="123" y="94"/>
                    </a:cubicBezTo>
                    <a:cubicBezTo>
                      <a:pt x="135" y="45"/>
                      <a:pt x="98" y="20"/>
                      <a:pt x="73" y="8"/>
                    </a:cubicBezTo>
                    <a:cubicBezTo>
                      <a:pt x="66" y="3"/>
                      <a:pt x="57"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44"/>
              <p:cNvSpPr/>
              <p:nvPr/>
            </p:nvSpPr>
            <p:spPr>
              <a:xfrm>
                <a:off x="3066600" y="5418325"/>
                <a:ext cx="8275" cy="9350"/>
              </a:xfrm>
              <a:custGeom>
                <a:rect b="b" l="l" r="r" t="t"/>
                <a:pathLst>
                  <a:path extrusionOk="0" h="374" w="331">
                    <a:moveTo>
                      <a:pt x="121" y="1"/>
                    </a:moveTo>
                    <a:cubicBezTo>
                      <a:pt x="72" y="1"/>
                      <a:pt x="72" y="26"/>
                      <a:pt x="109" y="63"/>
                    </a:cubicBezTo>
                    <a:cubicBezTo>
                      <a:pt x="146" y="100"/>
                      <a:pt x="146" y="124"/>
                      <a:pt x="121" y="136"/>
                    </a:cubicBezTo>
                    <a:cubicBezTo>
                      <a:pt x="115" y="140"/>
                      <a:pt x="111" y="141"/>
                      <a:pt x="108" y="141"/>
                    </a:cubicBezTo>
                    <a:cubicBezTo>
                      <a:pt x="99" y="141"/>
                      <a:pt x="96" y="127"/>
                      <a:pt x="59" y="100"/>
                    </a:cubicBezTo>
                    <a:cubicBezTo>
                      <a:pt x="29" y="87"/>
                      <a:pt x="10" y="81"/>
                      <a:pt x="6" y="81"/>
                    </a:cubicBezTo>
                    <a:cubicBezTo>
                      <a:pt x="1" y="81"/>
                      <a:pt x="10" y="87"/>
                      <a:pt x="35" y="100"/>
                    </a:cubicBezTo>
                    <a:cubicBezTo>
                      <a:pt x="84" y="136"/>
                      <a:pt x="96" y="161"/>
                      <a:pt x="96" y="210"/>
                    </a:cubicBezTo>
                    <a:cubicBezTo>
                      <a:pt x="96" y="260"/>
                      <a:pt x="121" y="284"/>
                      <a:pt x="96" y="309"/>
                    </a:cubicBezTo>
                    <a:cubicBezTo>
                      <a:pt x="84" y="321"/>
                      <a:pt x="66" y="321"/>
                      <a:pt x="49" y="321"/>
                    </a:cubicBezTo>
                    <a:cubicBezTo>
                      <a:pt x="32" y="321"/>
                      <a:pt x="16" y="321"/>
                      <a:pt x="10" y="334"/>
                    </a:cubicBezTo>
                    <a:cubicBezTo>
                      <a:pt x="0" y="354"/>
                      <a:pt x="23" y="374"/>
                      <a:pt x="45" y="374"/>
                    </a:cubicBezTo>
                    <a:cubicBezTo>
                      <a:pt x="50" y="374"/>
                      <a:pt x="55" y="373"/>
                      <a:pt x="59" y="371"/>
                    </a:cubicBezTo>
                    <a:cubicBezTo>
                      <a:pt x="96" y="346"/>
                      <a:pt x="146" y="346"/>
                      <a:pt x="146" y="321"/>
                    </a:cubicBezTo>
                    <a:cubicBezTo>
                      <a:pt x="146" y="297"/>
                      <a:pt x="121" y="284"/>
                      <a:pt x="146" y="260"/>
                    </a:cubicBezTo>
                    <a:cubicBezTo>
                      <a:pt x="170" y="247"/>
                      <a:pt x="183" y="210"/>
                      <a:pt x="183" y="186"/>
                    </a:cubicBezTo>
                    <a:cubicBezTo>
                      <a:pt x="183" y="160"/>
                      <a:pt x="171" y="117"/>
                      <a:pt x="172" y="117"/>
                    </a:cubicBezTo>
                    <a:lnTo>
                      <a:pt x="172" y="117"/>
                    </a:lnTo>
                    <a:cubicBezTo>
                      <a:pt x="172" y="117"/>
                      <a:pt x="175" y="126"/>
                      <a:pt x="183" y="149"/>
                    </a:cubicBezTo>
                    <a:cubicBezTo>
                      <a:pt x="199" y="197"/>
                      <a:pt x="184" y="224"/>
                      <a:pt x="184" y="224"/>
                    </a:cubicBezTo>
                    <a:cubicBezTo>
                      <a:pt x="185" y="224"/>
                      <a:pt x="190" y="216"/>
                      <a:pt x="207" y="198"/>
                    </a:cubicBezTo>
                    <a:cubicBezTo>
                      <a:pt x="269" y="149"/>
                      <a:pt x="331" y="124"/>
                      <a:pt x="257" y="112"/>
                    </a:cubicBezTo>
                    <a:cubicBezTo>
                      <a:pt x="220" y="112"/>
                      <a:pt x="183" y="13"/>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44"/>
              <p:cNvSpPr/>
              <p:nvPr/>
            </p:nvSpPr>
            <p:spPr>
              <a:xfrm>
                <a:off x="3065300" y="5403200"/>
                <a:ext cx="5875" cy="10225"/>
              </a:xfrm>
              <a:custGeom>
                <a:rect b="b" l="l" r="r" t="t"/>
                <a:pathLst>
                  <a:path extrusionOk="0" h="409" w="235">
                    <a:moveTo>
                      <a:pt x="126" y="0"/>
                    </a:moveTo>
                    <a:cubicBezTo>
                      <a:pt x="99" y="0"/>
                      <a:pt x="99" y="44"/>
                      <a:pt x="99" y="88"/>
                    </a:cubicBezTo>
                    <a:cubicBezTo>
                      <a:pt x="99" y="150"/>
                      <a:pt x="124" y="212"/>
                      <a:pt x="75" y="212"/>
                    </a:cubicBezTo>
                    <a:cubicBezTo>
                      <a:pt x="25" y="224"/>
                      <a:pt x="1" y="212"/>
                      <a:pt x="13" y="261"/>
                    </a:cubicBezTo>
                    <a:cubicBezTo>
                      <a:pt x="23" y="303"/>
                      <a:pt x="7" y="380"/>
                      <a:pt x="25" y="380"/>
                    </a:cubicBezTo>
                    <a:cubicBezTo>
                      <a:pt x="28" y="380"/>
                      <a:pt x="32" y="377"/>
                      <a:pt x="38" y="372"/>
                    </a:cubicBezTo>
                    <a:cubicBezTo>
                      <a:pt x="58" y="332"/>
                      <a:pt x="86" y="276"/>
                      <a:pt x="102" y="276"/>
                    </a:cubicBezTo>
                    <a:cubicBezTo>
                      <a:pt x="106" y="276"/>
                      <a:pt x="109" y="279"/>
                      <a:pt x="111" y="286"/>
                    </a:cubicBezTo>
                    <a:cubicBezTo>
                      <a:pt x="111" y="310"/>
                      <a:pt x="99" y="409"/>
                      <a:pt x="148" y="409"/>
                    </a:cubicBezTo>
                    <a:cubicBezTo>
                      <a:pt x="210" y="409"/>
                      <a:pt x="235" y="335"/>
                      <a:pt x="235" y="261"/>
                    </a:cubicBezTo>
                    <a:cubicBezTo>
                      <a:pt x="222" y="199"/>
                      <a:pt x="198" y="224"/>
                      <a:pt x="198" y="162"/>
                    </a:cubicBezTo>
                    <a:cubicBezTo>
                      <a:pt x="198" y="113"/>
                      <a:pt x="235" y="88"/>
                      <a:pt x="210" y="76"/>
                    </a:cubicBezTo>
                    <a:cubicBezTo>
                      <a:pt x="185" y="39"/>
                      <a:pt x="185" y="2"/>
                      <a:pt x="136" y="2"/>
                    </a:cubicBezTo>
                    <a:cubicBezTo>
                      <a:pt x="132" y="1"/>
                      <a:pt x="129" y="0"/>
                      <a:pt x="1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44"/>
              <p:cNvSpPr/>
              <p:nvPr/>
            </p:nvSpPr>
            <p:spPr>
              <a:xfrm>
                <a:off x="3064550" y="5414875"/>
                <a:ext cx="3250" cy="6125"/>
              </a:xfrm>
              <a:custGeom>
                <a:rect b="b" l="l" r="r" t="t"/>
                <a:pathLst>
                  <a:path extrusionOk="0" h="245" w="130">
                    <a:moveTo>
                      <a:pt x="87" y="0"/>
                    </a:moveTo>
                    <a:cubicBezTo>
                      <a:pt x="81" y="0"/>
                      <a:pt x="75" y="4"/>
                      <a:pt x="68" y="16"/>
                    </a:cubicBezTo>
                    <a:cubicBezTo>
                      <a:pt x="34" y="49"/>
                      <a:pt x="1" y="244"/>
                      <a:pt x="13" y="244"/>
                    </a:cubicBezTo>
                    <a:cubicBezTo>
                      <a:pt x="14" y="244"/>
                      <a:pt x="16" y="242"/>
                      <a:pt x="18" y="238"/>
                    </a:cubicBezTo>
                    <a:cubicBezTo>
                      <a:pt x="43" y="188"/>
                      <a:pt x="129" y="65"/>
                      <a:pt x="117" y="40"/>
                    </a:cubicBezTo>
                    <a:cubicBezTo>
                      <a:pt x="108" y="23"/>
                      <a:pt x="10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44"/>
              <p:cNvSpPr/>
              <p:nvPr/>
            </p:nvSpPr>
            <p:spPr>
              <a:xfrm>
                <a:off x="3063950" y="5395175"/>
                <a:ext cx="6300" cy="8900"/>
              </a:xfrm>
              <a:custGeom>
                <a:rect b="b" l="l" r="r" t="t"/>
                <a:pathLst>
                  <a:path extrusionOk="0" h="356" w="252">
                    <a:moveTo>
                      <a:pt x="180" y="0"/>
                    </a:moveTo>
                    <a:cubicBezTo>
                      <a:pt x="179" y="0"/>
                      <a:pt x="179" y="1"/>
                      <a:pt x="178" y="3"/>
                    </a:cubicBezTo>
                    <a:cubicBezTo>
                      <a:pt x="153" y="27"/>
                      <a:pt x="178" y="64"/>
                      <a:pt x="153" y="126"/>
                    </a:cubicBezTo>
                    <a:cubicBezTo>
                      <a:pt x="131" y="156"/>
                      <a:pt x="131" y="172"/>
                      <a:pt x="126" y="172"/>
                    </a:cubicBezTo>
                    <a:cubicBezTo>
                      <a:pt x="123" y="172"/>
                      <a:pt x="118" y="165"/>
                      <a:pt x="104" y="151"/>
                    </a:cubicBezTo>
                    <a:cubicBezTo>
                      <a:pt x="86" y="116"/>
                      <a:pt x="75" y="81"/>
                      <a:pt x="70" y="81"/>
                    </a:cubicBezTo>
                    <a:cubicBezTo>
                      <a:pt x="68" y="81"/>
                      <a:pt x="67" y="87"/>
                      <a:pt x="67" y="101"/>
                    </a:cubicBezTo>
                    <a:cubicBezTo>
                      <a:pt x="67" y="138"/>
                      <a:pt x="67" y="126"/>
                      <a:pt x="42" y="188"/>
                    </a:cubicBezTo>
                    <a:cubicBezTo>
                      <a:pt x="21" y="240"/>
                      <a:pt x="1" y="292"/>
                      <a:pt x="17" y="292"/>
                    </a:cubicBezTo>
                    <a:cubicBezTo>
                      <a:pt x="20" y="292"/>
                      <a:pt x="24" y="290"/>
                      <a:pt x="30" y="286"/>
                    </a:cubicBezTo>
                    <a:cubicBezTo>
                      <a:pt x="51" y="272"/>
                      <a:pt x="69" y="258"/>
                      <a:pt x="79" y="258"/>
                    </a:cubicBezTo>
                    <a:cubicBezTo>
                      <a:pt x="87" y="258"/>
                      <a:pt x="92" y="265"/>
                      <a:pt x="92" y="286"/>
                    </a:cubicBezTo>
                    <a:cubicBezTo>
                      <a:pt x="100" y="321"/>
                      <a:pt x="78" y="356"/>
                      <a:pt x="82" y="356"/>
                    </a:cubicBezTo>
                    <a:cubicBezTo>
                      <a:pt x="83" y="356"/>
                      <a:pt x="89" y="350"/>
                      <a:pt x="104" y="336"/>
                    </a:cubicBezTo>
                    <a:cubicBezTo>
                      <a:pt x="153" y="299"/>
                      <a:pt x="227" y="323"/>
                      <a:pt x="227" y="286"/>
                    </a:cubicBezTo>
                    <a:cubicBezTo>
                      <a:pt x="239" y="262"/>
                      <a:pt x="252" y="225"/>
                      <a:pt x="252" y="200"/>
                    </a:cubicBezTo>
                    <a:cubicBezTo>
                      <a:pt x="252" y="169"/>
                      <a:pt x="218" y="105"/>
                      <a:pt x="192" y="105"/>
                    </a:cubicBezTo>
                    <a:cubicBezTo>
                      <a:pt x="187" y="105"/>
                      <a:pt x="182" y="107"/>
                      <a:pt x="178" y="114"/>
                    </a:cubicBezTo>
                    <a:cubicBezTo>
                      <a:pt x="175" y="116"/>
                      <a:pt x="173" y="116"/>
                      <a:pt x="171" y="116"/>
                    </a:cubicBezTo>
                    <a:cubicBezTo>
                      <a:pt x="149" y="116"/>
                      <a:pt x="183"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44"/>
              <p:cNvSpPr/>
              <p:nvPr/>
            </p:nvSpPr>
            <p:spPr>
              <a:xfrm>
                <a:off x="3070075" y="5366825"/>
                <a:ext cx="5725" cy="6200"/>
              </a:xfrm>
              <a:custGeom>
                <a:rect b="b" l="l" r="r" t="t"/>
                <a:pathLst>
                  <a:path extrusionOk="0" h="248" w="229">
                    <a:moveTo>
                      <a:pt x="45" y="0"/>
                    </a:moveTo>
                    <a:cubicBezTo>
                      <a:pt x="19" y="0"/>
                      <a:pt x="1" y="3"/>
                      <a:pt x="19" y="16"/>
                    </a:cubicBezTo>
                    <a:cubicBezTo>
                      <a:pt x="56" y="53"/>
                      <a:pt x="93" y="53"/>
                      <a:pt x="93" y="90"/>
                    </a:cubicBezTo>
                    <a:cubicBezTo>
                      <a:pt x="93" y="126"/>
                      <a:pt x="130" y="139"/>
                      <a:pt x="130" y="163"/>
                    </a:cubicBezTo>
                    <a:cubicBezTo>
                      <a:pt x="140" y="193"/>
                      <a:pt x="126" y="247"/>
                      <a:pt x="139" y="247"/>
                    </a:cubicBezTo>
                    <a:cubicBezTo>
                      <a:pt x="143" y="247"/>
                      <a:pt x="148" y="244"/>
                      <a:pt x="155" y="237"/>
                    </a:cubicBezTo>
                    <a:cubicBezTo>
                      <a:pt x="192" y="188"/>
                      <a:pt x="229" y="151"/>
                      <a:pt x="204" y="126"/>
                    </a:cubicBezTo>
                    <a:cubicBezTo>
                      <a:pt x="167" y="102"/>
                      <a:pt x="118" y="102"/>
                      <a:pt x="118" y="77"/>
                    </a:cubicBezTo>
                    <a:cubicBezTo>
                      <a:pt x="118" y="40"/>
                      <a:pt x="155" y="16"/>
                      <a:pt x="118" y="3"/>
                    </a:cubicBezTo>
                    <a:cubicBezTo>
                      <a:pt x="105" y="3"/>
                      <a:pt x="71" y="0"/>
                      <a:pt x="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44"/>
              <p:cNvSpPr/>
              <p:nvPr/>
            </p:nvSpPr>
            <p:spPr>
              <a:xfrm>
                <a:off x="3071175" y="5343350"/>
                <a:ext cx="6175" cy="13150"/>
              </a:xfrm>
              <a:custGeom>
                <a:rect b="b" l="l" r="r" t="t"/>
                <a:pathLst>
                  <a:path extrusionOk="0" h="526" w="247">
                    <a:moveTo>
                      <a:pt x="189" y="1"/>
                    </a:moveTo>
                    <a:cubicBezTo>
                      <a:pt x="174" y="1"/>
                      <a:pt x="159" y="6"/>
                      <a:pt x="148" y="6"/>
                    </a:cubicBezTo>
                    <a:cubicBezTo>
                      <a:pt x="111" y="6"/>
                      <a:pt x="61" y="18"/>
                      <a:pt x="61" y="55"/>
                    </a:cubicBezTo>
                    <a:cubicBezTo>
                      <a:pt x="49" y="203"/>
                      <a:pt x="37" y="339"/>
                      <a:pt x="12" y="486"/>
                    </a:cubicBezTo>
                    <a:cubicBezTo>
                      <a:pt x="1" y="515"/>
                      <a:pt x="24" y="525"/>
                      <a:pt x="56" y="525"/>
                    </a:cubicBezTo>
                    <a:cubicBezTo>
                      <a:pt x="92" y="525"/>
                      <a:pt x="140" y="512"/>
                      <a:pt x="160" y="499"/>
                    </a:cubicBezTo>
                    <a:cubicBezTo>
                      <a:pt x="197" y="462"/>
                      <a:pt x="246" y="351"/>
                      <a:pt x="234" y="351"/>
                    </a:cubicBezTo>
                    <a:cubicBezTo>
                      <a:pt x="221" y="339"/>
                      <a:pt x="209" y="277"/>
                      <a:pt x="209" y="215"/>
                    </a:cubicBezTo>
                    <a:cubicBezTo>
                      <a:pt x="209" y="166"/>
                      <a:pt x="221" y="104"/>
                      <a:pt x="221" y="43"/>
                    </a:cubicBezTo>
                    <a:cubicBezTo>
                      <a:pt x="221" y="9"/>
                      <a:pt x="206"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44"/>
              <p:cNvSpPr/>
              <p:nvPr/>
            </p:nvSpPr>
            <p:spPr>
              <a:xfrm>
                <a:off x="3095800" y="4947650"/>
                <a:ext cx="5575" cy="4000"/>
              </a:xfrm>
              <a:custGeom>
                <a:rect b="b" l="l" r="r" t="t"/>
                <a:pathLst>
                  <a:path extrusionOk="0" h="160" w="223">
                    <a:moveTo>
                      <a:pt x="37" y="1"/>
                    </a:moveTo>
                    <a:cubicBezTo>
                      <a:pt x="0" y="1"/>
                      <a:pt x="13" y="38"/>
                      <a:pt x="25" y="112"/>
                    </a:cubicBezTo>
                    <a:cubicBezTo>
                      <a:pt x="31" y="147"/>
                      <a:pt x="39" y="160"/>
                      <a:pt x="55" y="160"/>
                    </a:cubicBezTo>
                    <a:cubicBezTo>
                      <a:pt x="72" y="160"/>
                      <a:pt x="97" y="144"/>
                      <a:pt x="136" y="124"/>
                    </a:cubicBezTo>
                    <a:cubicBezTo>
                      <a:pt x="222" y="87"/>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44"/>
              <p:cNvSpPr/>
              <p:nvPr/>
            </p:nvSpPr>
            <p:spPr>
              <a:xfrm>
                <a:off x="3146625" y="4957200"/>
                <a:ext cx="6500" cy="6275"/>
              </a:xfrm>
              <a:custGeom>
                <a:rect b="b" l="l" r="r" t="t"/>
                <a:pathLst>
                  <a:path extrusionOk="0" h="251" w="260">
                    <a:moveTo>
                      <a:pt x="161" y="1"/>
                    </a:moveTo>
                    <a:cubicBezTo>
                      <a:pt x="111" y="1"/>
                      <a:pt x="124" y="62"/>
                      <a:pt x="124" y="112"/>
                    </a:cubicBezTo>
                    <a:cubicBezTo>
                      <a:pt x="124" y="161"/>
                      <a:pt x="0" y="112"/>
                      <a:pt x="37" y="198"/>
                    </a:cubicBezTo>
                    <a:cubicBezTo>
                      <a:pt x="60" y="236"/>
                      <a:pt x="92" y="250"/>
                      <a:pt x="127" y="250"/>
                    </a:cubicBezTo>
                    <a:cubicBezTo>
                      <a:pt x="150" y="250"/>
                      <a:pt x="174" y="244"/>
                      <a:pt x="198" y="235"/>
                    </a:cubicBezTo>
                    <a:cubicBezTo>
                      <a:pt x="259" y="198"/>
                      <a:pt x="210" y="1"/>
                      <a:pt x="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44"/>
              <p:cNvSpPr/>
              <p:nvPr/>
            </p:nvSpPr>
            <p:spPr>
              <a:xfrm>
                <a:off x="3212850" y="5031000"/>
                <a:ext cx="16050" cy="16925"/>
              </a:xfrm>
              <a:custGeom>
                <a:rect b="b" l="l" r="r" t="t"/>
                <a:pathLst>
                  <a:path extrusionOk="0" h="677" w="642">
                    <a:moveTo>
                      <a:pt x="189" y="1"/>
                    </a:moveTo>
                    <a:cubicBezTo>
                      <a:pt x="176" y="1"/>
                      <a:pt x="163" y="2"/>
                      <a:pt x="148" y="6"/>
                    </a:cubicBezTo>
                    <a:cubicBezTo>
                      <a:pt x="111" y="18"/>
                      <a:pt x="87" y="31"/>
                      <a:pt x="62" y="68"/>
                    </a:cubicBezTo>
                    <a:cubicBezTo>
                      <a:pt x="37" y="117"/>
                      <a:pt x="1" y="178"/>
                      <a:pt x="37" y="178"/>
                    </a:cubicBezTo>
                    <a:cubicBezTo>
                      <a:pt x="46" y="176"/>
                      <a:pt x="53" y="174"/>
                      <a:pt x="58" y="174"/>
                    </a:cubicBezTo>
                    <a:cubicBezTo>
                      <a:pt x="73" y="174"/>
                      <a:pt x="69" y="190"/>
                      <a:pt x="50" y="228"/>
                    </a:cubicBezTo>
                    <a:cubicBezTo>
                      <a:pt x="25" y="265"/>
                      <a:pt x="25" y="351"/>
                      <a:pt x="37" y="388"/>
                    </a:cubicBezTo>
                    <a:cubicBezTo>
                      <a:pt x="37" y="437"/>
                      <a:pt x="37" y="499"/>
                      <a:pt x="50" y="523"/>
                    </a:cubicBezTo>
                    <a:cubicBezTo>
                      <a:pt x="60" y="553"/>
                      <a:pt x="86" y="592"/>
                      <a:pt x="109" y="592"/>
                    </a:cubicBezTo>
                    <a:cubicBezTo>
                      <a:pt x="114" y="592"/>
                      <a:pt x="119" y="590"/>
                      <a:pt x="124" y="585"/>
                    </a:cubicBezTo>
                    <a:cubicBezTo>
                      <a:pt x="132" y="568"/>
                      <a:pt x="153" y="545"/>
                      <a:pt x="177" y="545"/>
                    </a:cubicBezTo>
                    <a:cubicBezTo>
                      <a:pt x="188" y="545"/>
                      <a:pt x="199" y="549"/>
                      <a:pt x="210" y="560"/>
                    </a:cubicBezTo>
                    <a:cubicBezTo>
                      <a:pt x="247" y="585"/>
                      <a:pt x="259" y="647"/>
                      <a:pt x="284" y="647"/>
                    </a:cubicBezTo>
                    <a:cubicBezTo>
                      <a:pt x="307" y="654"/>
                      <a:pt x="326" y="677"/>
                      <a:pt x="342" y="677"/>
                    </a:cubicBezTo>
                    <a:cubicBezTo>
                      <a:pt x="352" y="677"/>
                      <a:pt x="361" y="669"/>
                      <a:pt x="370" y="647"/>
                    </a:cubicBezTo>
                    <a:cubicBezTo>
                      <a:pt x="395" y="597"/>
                      <a:pt x="370" y="573"/>
                      <a:pt x="432" y="536"/>
                    </a:cubicBezTo>
                    <a:cubicBezTo>
                      <a:pt x="493" y="486"/>
                      <a:pt x="641" y="425"/>
                      <a:pt x="567" y="228"/>
                    </a:cubicBezTo>
                    <a:cubicBezTo>
                      <a:pt x="530" y="105"/>
                      <a:pt x="444" y="141"/>
                      <a:pt x="382" y="105"/>
                    </a:cubicBezTo>
                    <a:cubicBezTo>
                      <a:pt x="333" y="80"/>
                      <a:pt x="309" y="43"/>
                      <a:pt x="272" y="18"/>
                    </a:cubicBezTo>
                    <a:cubicBezTo>
                      <a:pt x="245" y="10"/>
                      <a:pt x="219"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44"/>
              <p:cNvSpPr/>
              <p:nvPr/>
            </p:nvSpPr>
            <p:spPr>
              <a:xfrm>
                <a:off x="3113350" y="4902375"/>
                <a:ext cx="13575" cy="3725"/>
              </a:xfrm>
              <a:custGeom>
                <a:rect b="b" l="l" r="r" t="t"/>
                <a:pathLst>
                  <a:path extrusionOk="0" h="149" w="543">
                    <a:moveTo>
                      <a:pt x="235" y="1"/>
                    </a:moveTo>
                    <a:cubicBezTo>
                      <a:pt x="99" y="1"/>
                      <a:pt x="1" y="148"/>
                      <a:pt x="136" y="148"/>
                    </a:cubicBezTo>
                    <a:cubicBezTo>
                      <a:pt x="272" y="148"/>
                      <a:pt x="543" y="148"/>
                      <a:pt x="469" y="111"/>
                    </a:cubicBezTo>
                    <a:cubicBezTo>
                      <a:pt x="346" y="50"/>
                      <a:pt x="370" y="13"/>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44"/>
              <p:cNvSpPr/>
              <p:nvPr/>
            </p:nvSpPr>
            <p:spPr>
              <a:xfrm>
                <a:off x="3046350" y="4902225"/>
                <a:ext cx="13750" cy="5250"/>
              </a:xfrm>
              <a:custGeom>
                <a:rect b="b" l="l" r="r" t="t"/>
                <a:pathLst>
                  <a:path extrusionOk="0" h="210" w="550">
                    <a:moveTo>
                      <a:pt x="207" y="1"/>
                    </a:moveTo>
                    <a:cubicBezTo>
                      <a:pt x="115" y="1"/>
                      <a:pt x="0" y="18"/>
                      <a:pt x="81" y="81"/>
                    </a:cubicBezTo>
                    <a:cubicBezTo>
                      <a:pt x="175" y="154"/>
                      <a:pt x="216" y="209"/>
                      <a:pt x="279" y="209"/>
                    </a:cubicBezTo>
                    <a:cubicBezTo>
                      <a:pt x="290" y="209"/>
                      <a:pt x="302" y="207"/>
                      <a:pt x="315" y="204"/>
                    </a:cubicBezTo>
                    <a:cubicBezTo>
                      <a:pt x="370" y="188"/>
                      <a:pt x="399" y="173"/>
                      <a:pt x="423" y="173"/>
                    </a:cubicBezTo>
                    <a:cubicBezTo>
                      <a:pt x="437" y="173"/>
                      <a:pt x="449" y="178"/>
                      <a:pt x="463" y="191"/>
                    </a:cubicBezTo>
                    <a:cubicBezTo>
                      <a:pt x="475" y="200"/>
                      <a:pt x="489" y="204"/>
                      <a:pt x="502" y="204"/>
                    </a:cubicBezTo>
                    <a:cubicBezTo>
                      <a:pt x="527" y="204"/>
                      <a:pt x="549" y="187"/>
                      <a:pt x="549" y="154"/>
                    </a:cubicBezTo>
                    <a:cubicBezTo>
                      <a:pt x="524" y="81"/>
                      <a:pt x="364" y="7"/>
                      <a:pt x="290" y="7"/>
                    </a:cubicBezTo>
                    <a:cubicBezTo>
                      <a:pt x="273" y="3"/>
                      <a:pt x="242" y="1"/>
                      <a:pt x="2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44"/>
              <p:cNvSpPr/>
              <p:nvPr/>
            </p:nvSpPr>
            <p:spPr>
              <a:xfrm>
                <a:off x="3010175" y="4868800"/>
                <a:ext cx="62225" cy="23750"/>
              </a:xfrm>
              <a:custGeom>
                <a:rect b="b" l="l" r="r" t="t"/>
                <a:pathLst>
                  <a:path extrusionOk="0" h="950" w="2489">
                    <a:moveTo>
                      <a:pt x="641" y="1"/>
                    </a:moveTo>
                    <a:cubicBezTo>
                      <a:pt x="505" y="1"/>
                      <a:pt x="370" y="38"/>
                      <a:pt x="246" y="99"/>
                    </a:cubicBezTo>
                    <a:cubicBezTo>
                      <a:pt x="160" y="136"/>
                      <a:pt x="86" y="210"/>
                      <a:pt x="25" y="296"/>
                    </a:cubicBezTo>
                    <a:cubicBezTo>
                      <a:pt x="2" y="324"/>
                      <a:pt x="0" y="332"/>
                      <a:pt x="13" y="332"/>
                    </a:cubicBezTo>
                    <a:cubicBezTo>
                      <a:pt x="28" y="332"/>
                      <a:pt x="64" y="321"/>
                      <a:pt x="111" y="321"/>
                    </a:cubicBezTo>
                    <a:cubicBezTo>
                      <a:pt x="234" y="284"/>
                      <a:pt x="357" y="222"/>
                      <a:pt x="468" y="161"/>
                    </a:cubicBezTo>
                    <a:cubicBezTo>
                      <a:pt x="511" y="148"/>
                      <a:pt x="561" y="142"/>
                      <a:pt x="610" y="142"/>
                    </a:cubicBezTo>
                    <a:cubicBezTo>
                      <a:pt x="659" y="142"/>
                      <a:pt x="709" y="148"/>
                      <a:pt x="752" y="161"/>
                    </a:cubicBezTo>
                    <a:cubicBezTo>
                      <a:pt x="813" y="185"/>
                      <a:pt x="727" y="210"/>
                      <a:pt x="690" y="259"/>
                    </a:cubicBezTo>
                    <a:cubicBezTo>
                      <a:pt x="653" y="296"/>
                      <a:pt x="863" y="284"/>
                      <a:pt x="973" y="296"/>
                    </a:cubicBezTo>
                    <a:cubicBezTo>
                      <a:pt x="1060" y="309"/>
                      <a:pt x="1134" y="370"/>
                      <a:pt x="1195" y="432"/>
                    </a:cubicBezTo>
                    <a:cubicBezTo>
                      <a:pt x="1223" y="460"/>
                      <a:pt x="1259" y="467"/>
                      <a:pt x="1296" y="467"/>
                    </a:cubicBezTo>
                    <a:cubicBezTo>
                      <a:pt x="1341" y="467"/>
                      <a:pt x="1389" y="456"/>
                      <a:pt x="1429" y="456"/>
                    </a:cubicBezTo>
                    <a:cubicBezTo>
                      <a:pt x="1516" y="456"/>
                      <a:pt x="1466" y="493"/>
                      <a:pt x="1503" y="580"/>
                    </a:cubicBezTo>
                    <a:cubicBezTo>
                      <a:pt x="1553" y="678"/>
                      <a:pt x="1553" y="666"/>
                      <a:pt x="1651" y="703"/>
                    </a:cubicBezTo>
                    <a:cubicBezTo>
                      <a:pt x="1750" y="752"/>
                      <a:pt x="1787" y="728"/>
                      <a:pt x="1824" y="764"/>
                    </a:cubicBezTo>
                    <a:cubicBezTo>
                      <a:pt x="1873" y="801"/>
                      <a:pt x="1799" y="826"/>
                      <a:pt x="1725" y="863"/>
                    </a:cubicBezTo>
                    <a:cubicBezTo>
                      <a:pt x="1663" y="912"/>
                      <a:pt x="1676" y="949"/>
                      <a:pt x="1725" y="949"/>
                    </a:cubicBezTo>
                    <a:cubicBezTo>
                      <a:pt x="1774" y="949"/>
                      <a:pt x="2033" y="912"/>
                      <a:pt x="2082" y="912"/>
                    </a:cubicBezTo>
                    <a:cubicBezTo>
                      <a:pt x="2119" y="912"/>
                      <a:pt x="2156" y="912"/>
                      <a:pt x="2193" y="925"/>
                    </a:cubicBezTo>
                    <a:cubicBezTo>
                      <a:pt x="2204" y="932"/>
                      <a:pt x="2214" y="935"/>
                      <a:pt x="2223" y="935"/>
                    </a:cubicBezTo>
                    <a:cubicBezTo>
                      <a:pt x="2246" y="935"/>
                      <a:pt x="2266" y="917"/>
                      <a:pt x="2292" y="900"/>
                    </a:cubicBezTo>
                    <a:cubicBezTo>
                      <a:pt x="2298" y="897"/>
                      <a:pt x="2305" y="896"/>
                      <a:pt x="2313" y="896"/>
                    </a:cubicBezTo>
                    <a:cubicBezTo>
                      <a:pt x="2350" y="896"/>
                      <a:pt x="2406" y="920"/>
                      <a:pt x="2445" y="920"/>
                    </a:cubicBezTo>
                    <a:cubicBezTo>
                      <a:pt x="2471" y="920"/>
                      <a:pt x="2489" y="910"/>
                      <a:pt x="2489" y="875"/>
                    </a:cubicBezTo>
                    <a:cubicBezTo>
                      <a:pt x="2477" y="777"/>
                      <a:pt x="2403" y="715"/>
                      <a:pt x="2316" y="703"/>
                    </a:cubicBezTo>
                    <a:cubicBezTo>
                      <a:pt x="2243" y="703"/>
                      <a:pt x="2169" y="604"/>
                      <a:pt x="2144" y="580"/>
                    </a:cubicBezTo>
                    <a:cubicBezTo>
                      <a:pt x="2119" y="555"/>
                      <a:pt x="1984" y="555"/>
                      <a:pt x="1885" y="456"/>
                    </a:cubicBezTo>
                    <a:cubicBezTo>
                      <a:pt x="1838" y="415"/>
                      <a:pt x="1831" y="408"/>
                      <a:pt x="1827" y="408"/>
                    </a:cubicBezTo>
                    <a:cubicBezTo>
                      <a:pt x="1825" y="408"/>
                      <a:pt x="1824" y="409"/>
                      <a:pt x="1821" y="409"/>
                    </a:cubicBezTo>
                    <a:cubicBezTo>
                      <a:pt x="1814" y="409"/>
                      <a:pt x="1795" y="404"/>
                      <a:pt x="1737" y="370"/>
                    </a:cubicBezTo>
                    <a:cubicBezTo>
                      <a:pt x="1663" y="333"/>
                      <a:pt x="1590" y="284"/>
                      <a:pt x="1540" y="222"/>
                    </a:cubicBezTo>
                    <a:cubicBezTo>
                      <a:pt x="1525" y="197"/>
                      <a:pt x="1512" y="189"/>
                      <a:pt x="1502" y="189"/>
                    </a:cubicBezTo>
                    <a:cubicBezTo>
                      <a:pt x="1487" y="189"/>
                      <a:pt x="1479" y="208"/>
                      <a:pt x="1479" y="222"/>
                    </a:cubicBezTo>
                    <a:cubicBezTo>
                      <a:pt x="1368" y="185"/>
                      <a:pt x="1269" y="136"/>
                      <a:pt x="1171" y="62"/>
                    </a:cubicBezTo>
                    <a:cubicBezTo>
                      <a:pt x="1097" y="13"/>
                      <a:pt x="801" y="13"/>
                      <a:pt x="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44"/>
              <p:cNvSpPr/>
              <p:nvPr/>
            </p:nvSpPr>
            <p:spPr>
              <a:xfrm>
                <a:off x="3048050" y="4853725"/>
                <a:ext cx="4025" cy="5250"/>
              </a:xfrm>
              <a:custGeom>
                <a:rect b="b" l="l" r="r" t="t"/>
                <a:pathLst>
                  <a:path extrusionOk="0" h="210" w="161">
                    <a:moveTo>
                      <a:pt x="48" y="1"/>
                    </a:moveTo>
                    <a:cubicBezTo>
                      <a:pt x="29" y="1"/>
                      <a:pt x="36" y="90"/>
                      <a:pt x="25" y="111"/>
                    </a:cubicBezTo>
                    <a:cubicBezTo>
                      <a:pt x="1" y="160"/>
                      <a:pt x="38" y="209"/>
                      <a:pt x="87" y="209"/>
                    </a:cubicBezTo>
                    <a:cubicBezTo>
                      <a:pt x="161" y="197"/>
                      <a:pt x="99" y="61"/>
                      <a:pt x="62" y="12"/>
                    </a:cubicBezTo>
                    <a:cubicBezTo>
                      <a:pt x="56" y="4"/>
                      <a:pt x="51" y="1"/>
                      <a:pt x="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44"/>
              <p:cNvSpPr/>
              <p:nvPr/>
            </p:nvSpPr>
            <p:spPr>
              <a:xfrm>
                <a:off x="3076900" y="4882600"/>
                <a:ext cx="2600" cy="2050"/>
              </a:xfrm>
              <a:custGeom>
                <a:rect b="b" l="l" r="r" t="t"/>
                <a:pathLst>
                  <a:path extrusionOk="0" h="82" w="104">
                    <a:moveTo>
                      <a:pt x="32" y="1"/>
                    </a:moveTo>
                    <a:cubicBezTo>
                      <a:pt x="13" y="1"/>
                      <a:pt x="0" y="9"/>
                      <a:pt x="5" y="28"/>
                    </a:cubicBezTo>
                    <a:cubicBezTo>
                      <a:pt x="5" y="52"/>
                      <a:pt x="42" y="82"/>
                      <a:pt x="71" y="82"/>
                    </a:cubicBezTo>
                    <a:cubicBezTo>
                      <a:pt x="86" y="82"/>
                      <a:pt x="99" y="73"/>
                      <a:pt x="103" y="52"/>
                    </a:cubicBezTo>
                    <a:cubicBezTo>
                      <a:pt x="103" y="22"/>
                      <a:pt x="61" y="1"/>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44"/>
              <p:cNvSpPr/>
              <p:nvPr/>
            </p:nvSpPr>
            <p:spPr>
              <a:xfrm>
                <a:off x="3149100" y="4679950"/>
                <a:ext cx="7825" cy="10125"/>
              </a:xfrm>
              <a:custGeom>
                <a:rect b="b" l="l" r="r" t="t"/>
                <a:pathLst>
                  <a:path extrusionOk="0" h="405" w="313">
                    <a:moveTo>
                      <a:pt x="254" y="0"/>
                    </a:moveTo>
                    <a:cubicBezTo>
                      <a:pt x="238" y="0"/>
                      <a:pt x="222" y="2"/>
                      <a:pt x="209" y="2"/>
                    </a:cubicBezTo>
                    <a:cubicBezTo>
                      <a:pt x="173" y="14"/>
                      <a:pt x="86" y="186"/>
                      <a:pt x="49" y="236"/>
                    </a:cubicBezTo>
                    <a:cubicBezTo>
                      <a:pt x="0" y="285"/>
                      <a:pt x="37" y="322"/>
                      <a:pt x="37" y="371"/>
                    </a:cubicBezTo>
                    <a:cubicBezTo>
                      <a:pt x="37" y="392"/>
                      <a:pt x="51" y="404"/>
                      <a:pt x="68" y="404"/>
                    </a:cubicBezTo>
                    <a:cubicBezTo>
                      <a:pt x="91" y="404"/>
                      <a:pt x="122" y="383"/>
                      <a:pt x="136" y="334"/>
                    </a:cubicBezTo>
                    <a:cubicBezTo>
                      <a:pt x="123" y="310"/>
                      <a:pt x="234" y="223"/>
                      <a:pt x="271" y="174"/>
                    </a:cubicBezTo>
                    <a:cubicBezTo>
                      <a:pt x="283" y="125"/>
                      <a:pt x="271" y="75"/>
                      <a:pt x="296" y="39"/>
                    </a:cubicBezTo>
                    <a:cubicBezTo>
                      <a:pt x="312" y="6"/>
                      <a:pt x="285"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44"/>
              <p:cNvSpPr/>
              <p:nvPr/>
            </p:nvSpPr>
            <p:spPr>
              <a:xfrm>
                <a:off x="3154325" y="4685125"/>
                <a:ext cx="5875" cy="4725"/>
              </a:xfrm>
              <a:custGeom>
                <a:rect b="b" l="l" r="r" t="t"/>
                <a:pathLst>
                  <a:path extrusionOk="0" h="189" w="235">
                    <a:moveTo>
                      <a:pt x="141" y="1"/>
                    </a:moveTo>
                    <a:cubicBezTo>
                      <a:pt x="88" y="1"/>
                      <a:pt x="33" y="27"/>
                      <a:pt x="13" y="78"/>
                    </a:cubicBezTo>
                    <a:cubicBezTo>
                      <a:pt x="13" y="103"/>
                      <a:pt x="0" y="177"/>
                      <a:pt x="87" y="189"/>
                    </a:cubicBezTo>
                    <a:cubicBezTo>
                      <a:pt x="136" y="189"/>
                      <a:pt x="136" y="127"/>
                      <a:pt x="173" y="103"/>
                    </a:cubicBezTo>
                    <a:cubicBezTo>
                      <a:pt x="198" y="78"/>
                      <a:pt x="235" y="29"/>
                      <a:pt x="173" y="4"/>
                    </a:cubicBezTo>
                    <a:cubicBezTo>
                      <a:pt x="163" y="2"/>
                      <a:pt x="152" y="1"/>
                      <a:pt x="1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44"/>
              <p:cNvSpPr/>
              <p:nvPr/>
            </p:nvSpPr>
            <p:spPr>
              <a:xfrm>
                <a:off x="3131950" y="4678425"/>
                <a:ext cx="14075" cy="8825"/>
              </a:xfrm>
              <a:custGeom>
                <a:rect b="b" l="l" r="r" t="t"/>
                <a:pathLst>
                  <a:path extrusionOk="0" h="353" w="563">
                    <a:moveTo>
                      <a:pt x="33" y="1"/>
                    </a:moveTo>
                    <a:cubicBezTo>
                      <a:pt x="14" y="1"/>
                      <a:pt x="0" y="86"/>
                      <a:pt x="21" y="136"/>
                    </a:cubicBezTo>
                    <a:cubicBezTo>
                      <a:pt x="33" y="186"/>
                      <a:pt x="58" y="173"/>
                      <a:pt x="95" y="198"/>
                    </a:cubicBezTo>
                    <a:cubicBezTo>
                      <a:pt x="132" y="198"/>
                      <a:pt x="156" y="223"/>
                      <a:pt x="169" y="247"/>
                    </a:cubicBezTo>
                    <a:cubicBezTo>
                      <a:pt x="205" y="272"/>
                      <a:pt x="205" y="297"/>
                      <a:pt x="242" y="309"/>
                    </a:cubicBezTo>
                    <a:cubicBezTo>
                      <a:pt x="250" y="314"/>
                      <a:pt x="256" y="316"/>
                      <a:pt x="262" y="316"/>
                    </a:cubicBezTo>
                    <a:cubicBezTo>
                      <a:pt x="285" y="316"/>
                      <a:pt x="299" y="282"/>
                      <a:pt x="329" y="272"/>
                    </a:cubicBezTo>
                    <a:cubicBezTo>
                      <a:pt x="330" y="271"/>
                      <a:pt x="332" y="271"/>
                      <a:pt x="333" y="271"/>
                    </a:cubicBezTo>
                    <a:cubicBezTo>
                      <a:pt x="357" y="271"/>
                      <a:pt x="330" y="353"/>
                      <a:pt x="375" y="353"/>
                    </a:cubicBezTo>
                    <a:cubicBezTo>
                      <a:pt x="382" y="353"/>
                      <a:pt x="391" y="351"/>
                      <a:pt x="403" y="346"/>
                    </a:cubicBezTo>
                    <a:cubicBezTo>
                      <a:pt x="464" y="321"/>
                      <a:pt x="514" y="210"/>
                      <a:pt x="563" y="198"/>
                    </a:cubicBezTo>
                    <a:cubicBezTo>
                      <a:pt x="464" y="173"/>
                      <a:pt x="366" y="173"/>
                      <a:pt x="267" y="173"/>
                    </a:cubicBezTo>
                    <a:cubicBezTo>
                      <a:pt x="205" y="173"/>
                      <a:pt x="242" y="149"/>
                      <a:pt x="205" y="124"/>
                    </a:cubicBezTo>
                    <a:cubicBezTo>
                      <a:pt x="198" y="119"/>
                      <a:pt x="193" y="117"/>
                      <a:pt x="189" y="117"/>
                    </a:cubicBezTo>
                    <a:cubicBezTo>
                      <a:pt x="178" y="117"/>
                      <a:pt x="183" y="138"/>
                      <a:pt x="167" y="138"/>
                    </a:cubicBezTo>
                    <a:cubicBezTo>
                      <a:pt x="164" y="138"/>
                      <a:pt x="160" y="138"/>
                      <a:pt x="156" y="136"/>
                    </a:cubicBezTo>
                    <a:cubicBezTo>
                      <a:pt x="132" y="136"/>
                      <a:pt x="70" y="50"/>
                      <a:pt x="45" y="13"/>
                    </a:cubicBezTo>
                    <a:cubicBezTo>
                      <a:pt x="41" y="5"/>
                      <a:pt x="37" y="1"/>
                      <a:pt x="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44"/>
              <p:cNvSpPr/>
              <p:nvPr/>
            </p:nvSpPr>
            <p:spPr>
              <a:xfrm>
                <a:off x="3131850" y="4652950"/>
                <a:ext cx="17250" cy="6950"/>
              </a:xfrm>
              <a:custGeom>
                <a:rect b="b" l="l" r="r" t="t"/>
                <a:pathLst>
                  <a:path extrusionOk="0" h="278" w="690">
                    <a:moveTo>
                      <a:pt x="138" y="0"/>
                    </a:moveTo>
                    <a:cubicBezTo>
                      <a:pt x="105" y="0"/>
                      <a:pt x="71" y="3"/>
                      <a:pt x="37" y="10"/>
                    </a:cubicBezTo>
                    <a:cubicBezTo>
                      <a:pt x="0" y="34"/>
                      <a:pt x="136" y="133"/>
                      <a:pt x="234" y="170"/>
                    </a:cubicBezTo>
                    <a:cubicBezTo>
                      <a:pt x="316" y="211"/>
                      <a:pt x="500" y="277"/>
                      <a:pt x="581" y="277"/>
                    </a:cubicBezTo>
                    <a:cubicBezTo>
                      <a:pt x="598" y="277"/>
                      <a:pt x="610" y="275"/>
                      <a:pt x="616" y="268"/>
                    </a:cubicBezTo>
                    <a:cubicBezTo>
                      <a:pt x="690" y="219"/>
                      <a:pt x="567" y="194"/>
                      <a:pt x="419" y="84"/>
                    </a:cubicBezTo>
                    <a:cubicBezTo>
                      <a:pt x="336" y="28"/>
                      <a:pt x="239" y="0"/>
                      <a:pt x="1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44"/>
              <p:cNvSpPr/>
              <p:nvPr/>
            </p:nvSpPr>
            <p:spPr>
              <a:xfrm>
                <a:off x="3161725" y="4636800"/>
                <a:ext cx="38475" cy="42175"/>
              </a:xfrm>
              <a:custGeom>
                <a:rect b="b" l="l" r="r" t="t"/>
                <a:pathLst>
                  <a:path extrusionOk="0" h="1687" w="1539">
                    <a:moveTo>
                      <a:pt x="814" y="0"/>
                    </a:moveTo>
                    <a:cubicBezTo>
                      <a:pt x="761" y="0"/>
                      <a:pt x="710" y="34"/>
                      <a:pt x="678" y="76"/>
                    </a:cubicBezTo>
                    <a:cubicBezTo>
                      <a:pt x="641" y="138"/>
                      <a:pt x="530" y="335"/>
                      <a:pt x="493" y="372"/>
                    </a:cubicBezTo>
                    <a:cubicBezTo>
                      <a:pt x="456" y="409"/>
                      <a:pt x="456" y="372"/>
                      <a:pt x="456" y="446"/>
                    </a:cubicBezTo>
                    <a:cubicBezTo>
                      <a:pt x="419" y="582"/>
                      <a:pt x="370" y="705"/>
                      <a:pt x="308" y="840"/>
                    </a:cubicBezTo>
                    <a:cubicBezTo>
                      <a:pt x="271" y="890"/>
                      <a:pt x="210" y="964"/>
                      <a:pt x="173" y="1025"/>
                    </a:cubicBezTo>
                    <a:cubicBezTo>
                      <a:pt x="136" y="1075"/>
                      <a:pt x="62" y="1075"/>
                      <a:pt x="99" y="1099"/>
                    </a:cubicBezTo>
                    <a:cubicBezTo>
                      <a:pt x="117" y="1111"/>
                      <a:pt x="142" y="1111"/>
                      <a:pt x="162" y="1111"/>
                    </a:cubicBezTo>
                    <a:cubicBezTo>
                      <a:pt x="182" y="1111"/>
                      <a:pt x="197" y="1111"/>
                      <a:pt x="197" y="1124"/>
                    </a:cubicBezTo>
                    <a:cubicBezTo>
                      <a:pt x="197" y="1198"/>
                      <a:pt x="148" y="1272"/>
                      <a:pt x="86" y="1309"/>
                    </a:cubicBezTo>
                    <a:cubicBezTo>
                      <a:pt x="25" y="1333"/>
                      <a:pt x="0" y="1383"/>
                      <a:pt x="37" y="1420"/>
                    </a:cubicBezTo>
                    <a:cubicBezTo>
                      <a:pt x="61" y="1435"/>
                      <a:pt x="90" y="1456"/>
                      <a:pt x="123" y="1456"/>
                    </a:cubicBezTo>
                    <a:cubicBezTo>
                      <a:pt x="142" y="1456"/>
                      <a:pt x="163" y="1450"/>
                      <a:pt x="185" y="1432"/>
                    </a:cubicBezTo>
                    <a:cubicBezTo>
                      <a:pt x="204" y="1417"/>
                      <a:pt x="230" y="1411"/>
                      <a:pt x="260" y="1411"/>
                    </a:cubicBezTo>
                    <a:cubicBezTo>
                      <a:pt x="326" y="1411"/>
                      <a:pt x="409" y="1439"/>
                      <a:pt x="468" y="1456"/>
                    </a:cubicBezTo>
                    <a:cubicBezTo>
                      <a:pt x="524" y="1463"/>
                      <a:pt x="582" y="1466"/>
                      <a:pt x="642" y="1466"/>
                    </a:cubicBezTo>
                    <a:cubicBezTo>
                      <a:pt x="702" y="1466"/>
                      <a:pt x="764" y="1463"/>
                      <a:pt x="826" y="1456"/>
                    </a:cubicBezTo>
                    <a:cubicBezTo>
                      <a:pt x="891" y="1456"/>
                      <a:pt x="879" y="1495"/>
                      <a:pt x="910" y="1495"/>
                    </a:cubicBezTo>
                    <a:cubicBezTo>
                      <a:pt x="914" y="1495"/>
                      <a:pt x="919" y="1495"/>
                      <a:pt x="924" y="1493"/>
                    </a:cubicBezTo>
                    <a:cubicBezTo>
                      <a:pt x="966" y="1473"/>
                      <a:pt x="1024" y="1426"/>
                      <a:pt x="1042" y="1426"/>
                    </a:cubicBezTo>
                    <a:cubicBezTo>
                      <a:pt x="1046" y="1426"/>
                      <a:pt x="1047" y="1428"/>
                      <a:pt x="1047" y="1432"/>
                    </a:cubicBezTo>
                    <a:cubicBezTo>
                      <a:pt x="1060" y="1469"/>
                      <a:pt x="1060" y="1493"/>
                      <a:pt x="1011" y="1555"/>
                    </a:cubicBezTo>
                    <a:cubicBezTo>
                      <a:pt x="969" y="1607"/>
                      <a:pt x="909" y="1686"/>
                      <a:pt x="930" y="1686"/>
                    </a:cubicBezTo>
                    <a:cubicBezTo>
                      <a:pt x="933" y="1686"/>
                      <a:pt x="940" y="1684"/>
                      <a:pt x="949" y="1678"/>
                    </a:cubicBezTo>
                    <a:cubicBezTo>
                      <a:pt x="1023" y="1641"/>
                      <a:pt x="1035" y="1580"/>
                      <a:pt x="1121" y="1530"/>
                    </a:cubicBezTo>
                    <a:cubicBezTo>
                      <a:pt x="1195" y="1493"/>
                      <a:pt x="1257" y="1481"/>
                      <a:pt x="1294" y="1444"/>
                    </a:cubicBezTo>
                    <a:cubicBezTo>
                      <a:pt x="1319" y="1407"/>
                      <a:pt x="1343" y="1370"/>
                      <a:pt x="1356" y="1333"/>
                    </a:cubicBezTo>
                    <a:cubicBezTo>
                      <a:pt x="1380" y="1272"/>
                      <a:pt x="1429" y="1210"/>
                      <a:pt x="1491" y="1161"/>
                    </a:cubicBezTo>
                    <a:cubicBezTo>
                      <a:pt x="1532" y="1120"/>
                      <a:pt x="1539" y="1096"/>
                      <a:pt x="1498" y="1096"/>
                    </a:cubicBezTo>
                    <a:cubicBezTo>
                      <a:pt x="1490" y="1096"/>
                      <a:pt x="1479" y="1097"/>
                      <a:pt x="1466" y="1099"/>
                    </a:cubicBezTo>
                    <a:cubicBezTo>
                      <a:pt x="1427" y="1099"/>
                      <a:pt x="1416" y="1113"/>
                      <a:pt x="1402" y="1113"/>
                    </a:cubicBezTo>
                    <a:cubicBezTo>
                      <a:pt x="1391" y="1113"/>
                      <a:pt x="1378" y="1102"/>
                      <a:pt x="1343" y="1062"/>
                    </a:cubicBezTo>
                    <a:cubicBezTo>
                      <a:pt x="1282" y="988"/>
                      <a:pt x="1220" y="1001"/>
                      <a:pt x="1257" y="964"/>
                    </a:cubicBezTo>
                    <a:cubicBezTo>
                      <a:pt x="1306" y="939"/>
                      <a:pt x="1491" y="853"/>
                      <a:pt x="1380" y="828"/>
                    </a:cubicBezTo>
                    <a:cubicBezTo>
                      <a:pt x="1369" y="827"/>
                      <a:pt x="1358" y="826"/>
                      <a:pt x="1348" y="826"/>
                    </a:cubicBezTo>
                    <a:cubicBezTo>
                      <a:pt x="1303" y="826"/>
                      <a:pt x="1273" y="838"/>
                      <a:pt x="1252" y="838"/>
                    </a:cubicBezTo>
                    <a:cubicBezTo>
                      <a:pt x="1239" y="838"/>
                      <a:pt x="1229" y="833"/>
                      <a:pt x="1220" y="816"/>
                    </a:cubicBezTo>
                    <a:cubicBezTo>
                      <a:pt x="1201" y="769"/>
                      <a:pt x="1190" y="708"/>
                      <a:pt x="1169" y="708"/>
                    </a:cubicBezTo>
                    <a:cubicBezTo>
                      <a:pt x="1163" y="708"/>
                      <a:pt x="1155" y="715"/>
                      <a:pt x="1146" y="730"/>
                    </a:cubicBezTo>
                    <a:cubicBezTo>
                      <a:pt x="1123" y="800"/>
                      <a:pt x="1032" y="915"/>
                      <a:pt x="1023" y="915"/>
                    </a:cubicBezTo>
                    <a:cubicBezTo>
                      <a:pt x="1023" y="915"/>
                      <a:pt x="1023" y="915"/>
                      <a:pt x="1023" y="914"/>
                    </a:cubicBezTo>
                    <a:cubicBezTo>
                      <a:pt x="1023" y="890"/>
                      <a:pt x="1035" y="816"/>
                      <a:pt x="961" y="791"/>
                    </a:cubicBezTo>
                    <a:cubicBezTo>
                      <a:pt x="875" y="754"/>
                      <a:pt x="813" y="730"/>
                      <a:pt x="826" y="705"/>
                    </a:cubicBezTo>
                    <a:cubicBezTo>
                      <a:pt x="838" y="668"/>
                      <a:pt x="961" y="631"/>
                      <a:pt x="887" y="606"/>
                    </a:cubicBezTo>
                    <a:cubicBezTo>
                      <a:pt x="833" y="588"/>
                      <a:pt x="825" y="530"/>
                      <a:pt x="800" y="530"/>
                    </a:cubicBezTo>
                    <a:cubicBezTo>
                      <a:pt x="791" y="530"/>
                      <a:pt x="780" y="537"/>
                      <a:pt x="764" y="557"/>
                    </a:cubicBezTo>
                    <a:cubicBezTo>
                      <a:pt x="717" y="614"/>
                      <a:pt x="677" y="692"/>
                      <a:pt x="661" y="692"/>
                    </a:cubicBezTo>
                    <a:cubicBezTo>
                      <a:pt x="656" y="692"/>
                      <a:pt x="653" y="685"/>
                      <a:pt x="653" y="668"/>
                    </a:cubicBezTo>
                    <a:cubicBezTo>
                      <a:pt x="641" y="594"/>
                      <a:pt x="666" y="520"/>
                      <a:pt x="702" y="471"/>
                    </a:cubicBezTo>
                    <a:cubicBezTo>
                      <a:pt x="764" y="385"/>
                      <a:pt x="813" y="311"/>
                      <a:pt x="850" y="224"/>
                    </a:cubicBezTo>
                    <a:cubicBezTo>
                      <a:pt x="887" y="163"/>
                      <a:pt x="887" y="126"/>
                      <a:pt x="850" y="126"/>
                    </a:cubicBezTo>
                    <a:cubicBezTo>
                      <a:pt x="826" y="126"/>
                      <a:pt x="912" y="76"/>
                      <a:pt x="949" y="40"/>
                    </a:cubicBezTo>
                    <a:cubicBezTo>
                      <a:pt x="986" y="3"/>
                      <a:pt x="912" y="3"/>
                      <a:pt x="838" y="3"/>
                    </a:cubicBezTo>
                    <a:cubicBezTo>
                      <a:pt x="830" y="1"/>
                      <a:pt x="822" y="0"/>
                      <a:pt x="8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44"/>
              <p:cNvSpPr/>
              <p:nvPr/>
            </p:nvSpPr>
            <p:spPr>
              <a:xfrm>
                <a:off x="3194025" y="4668200"/>
                <a:ext cx="8900" cy="13200"/>
              </a:xfrm>
              <a:custGeom>
                <a:rect b="b" l="l" r="r" t="t"/>
                <a:pathLst>
                  <a:path extrusionOk="0" h="528" w="356">
                    <a:moveTo>
                      <a:pt x="265" y="1"/>
                    </a:moveTo>
                    <a:cubicBezTo>
                      <a:pt x="264" y="1"/>
                      <a:pt x="262" y="2"/>
                      <a:pt x="261" y="3"/>
                    </a:cubicBezTo>
                    <a:cubicBezTo>
                      <a:pt x="199" y="53"/>
                      <a:pt x="150" y="127"/>
                      <a:pt x="100" y="200"/>
                    </a:cubicBezTo>
                    <a:cubicBezTo>
                      <a:pt x="66" y="258"/>
                      <a:pt x="0" y="463"/>
                      <a:pt x="10" y="463"/>
                    </a:cubicBezTo>
                    <a:cubicBezTo>
                      <a:pt x="11" y="463"/>
                      <a:pt x="12" y="462"/>
                      <a:pt x="14" y="459"/>
                    </a:cubicBezTo>
                    <a:cubicBezTo>
                      <a:pt x="34" y="429"/>
                      <a:pt x="126" y="344"/>
                      <a:pt x="154" y="344"/>
                    </a:cubicBezTo>
                    <a:cubicBezTo>
                      <a:pt x="161" y="344"/>
                      <a:pt x="164" y="349"/>
                      <a:pt x="162" y="361"/>
                    </a:cubicBezTo>
                    <a:cubicBezTo>
                      <a:pt x="151" y="415"/>
                      <a:pt x="112" y="527"/>
                      <a:pt x="145" y="527"/>
                    </a:cubicBezTo>
                    <a:cubicBezTo>
                      <a:pt x="149" y="527"/>
                      <a:pt x="155" y="525"/>
                      <a:pt x="162" y="521"/>
                    </a:cubicBezTo>
                    <a:cubicBezTo>
                      <a:pt x="183" y="504"/>
                      <a:pt x="198" y="500"/>
                      <a:pt x="210" y="500"/>
                    </a:cubicBezTo>
                    <a:cubicBezTo>
                      <a:pt x="221" y="500"/>
                      <a:pt x="230" y="504"/>
                      <a:pt x="238" y="504"/>
                    </a:cubicBezTo>
                    <a:cubicBezTo>
                      <a:pt x="246" y="504"/>
                      <a:pt x="252" y="500"/>
                      <a:pt x="261" y="484"/>
                    </a:cubicBezTo>
                    <a:cubicBezTo>
                      <a:pt x="273" y="435"/>
                      <a:pt x="261" y="348"/>
                      <a:pt x="285" y="299"/>
                    </a:cubicBezTo>
                    <a:cubicBezTo>
                      <a:pt x="320" y="252"/>
                      <a:pt x="355" y="150"/>
                      <a:pt x="338" y="150"/>
                    </a:cubicBezTo>
                    <a:cubicBezTo>
                      <a:pt x="337" y="150"/>
                      <a:pt x="336" y="151"/>
                      <a:pt x="335" y="151"/>
                    </a:cubicBezTo>
                    <a:cubicBezTo>
                      <a:pt x="316" y="160"/>
                      <a:pt x="248" y="205"/>
                      <a:pt x="227" y="205"/>
                    </a:cubicBezTo>
                    <a:cubicBezTo>
                      <a:pt x="220" y="205"/>
                      <a:pt x="218" y="200"/>
                      <a:pt x="224" y="188"/>
                    </a:cubicBezTo>
                    <a:cubicBezTo>
                      <a:pt x="247" y="154"/>
                      <a:pt x="280"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44"/>
              <p:cNvSpPr/>
              <p:nvPr/>
            </p:nvSpPr>
            <p:spPr>
              <a:xfrm>
                <a:off x="3125050" y="4534025"/>
                <a:ext cx="5275" cy="5900"/>
              </a:xfrm>
              <a:custGeom>
                <a:rect b="b" l="l" r="r" t="t"/>
                <a:pathLst>
                  <a:path extrusionOk="0" h="236" w="211">
                    <a:moveTo>
                      <a:pt x="83" y="1"/>
                    </a:moveTo>
                    <a:cubicBezTo>
                      <a:pt x="69" y="1"/>
                      <a:pt x="66" y="14"/>
                      <a:pt x="87" y="35"/>
                    </a:cubicBezTo>
                    <a:cubicBezTo>
                      <a:pt x="124" y="60"/>
                      <a:pt x="124" y="84"/>
                      <a:pt x="87" y="84"/>
                    </a:cubicBezTo>
                    <a:cubicBezTo>
                      <a:pt x="63" y="84"/>
                      <a:pt x="1" y="84"/>
                      <a:pt x="63" y="121"/>
                    </a:cubicBezTo>
                    <a:cubicBezTo>
                      <a:pt x="99" y="149"/>
                      <a:pt x="142" y="236"/>
                      <a:pt x="172" y="236"/>
                    </a:cubicBezTo>
                    <a:cubicBezTo>
                      <a:pt x="182" y="236"/>
                      <a:pt x="192" y="225"/>
                      <a:pt x="198" y="195"/>
                    </a:cubicBezTo>
                    <a:cubicBezTo>
                      <a:pt x="210" y="134"/>
                      <a:pt x="149" y="60"/>
                      <a:pt x="124" y="23"/>
                    </a:cubicBezTo>
                    <a:cubicBezTo>
                      <a:pt x="109" y="7"/>
                      <a:pt x="93" y="1"/>
                      <a:pt x="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44"/>
              <p:cNvSpPr/>
              <p:nvPr/>
            </p:nvSpPr>
            <p:spPr>
              <a:xfrm>
                <a:off x="3108175" y="4548425"/>
                <a:ext cx="4050" cy="2450"/>
              </a:xfrm>
              <a:custGeom>
                <a:rect b="b" l="l" r="r" t="t"/>
                <a:pathLst>
                  <a:path extrusionOk="0" h="98" w="162">
                    <a:moveTo>
                      <a:pt x="91" y="0"/>
                    </a:moveTo>
                    <a:cubicBezTo>
                      <a:pt x="47" y="0"/>
                      <a:pt x="1" y="68"/>
                      <a:pt x="11" y="88"/>
                    </a:cubicBezTo>
                    <a:cubicBezTo>
                      <a:pt x="18" y="95"/>
                      <a:pt x="28" y="98"/>
                      <a:pt x="39" y="98"/>
                    </a:cubicBezTo>
                    <a:cubicBezTo>
                      <a:pt x="88" y="98"/>
                      <a:pt x="161" y="44"/>
                      <a:pt x="121" y="14"/>
                    </a:cubicBezTo>
                    <a:cubicBezTo>
                      <a:pt x="112" y="4"/>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44"/>
              <p:cNvSpPr/>
              <p:nvPr/>
            </p:nvSpPr>
            <p:spPr>
              <a:xfrm>
                <a:off x="3026175" y="4621675"/>
                <a:ext cx="7975" cy="4075"/>
              </a:xfrm>
              <a:custGeom>
                <a:rect b="b" l="l" r="r" t="t"/>
                <a:pathLst>
                  <a:path extrusionOk="0" h="163" w="319">
                    <a:moveTo>
                      <a:pt x="153" y="0"/>
                    </a:moveTo>
                    <a:cubicBezTo>
                      <a:pt x="137" y="0"/>
                      <a:pt x="123" y="2"/>
                      <a:pt x="112" y="4"/>
                    </a:cubicBezTo>
                    <a:cubicBezTo>
                      <a:pt x="50" y="16"/>
                      <a:pt x="1" y="16"/>
                      <a:pt x="62" y="78"/>
                    </a:cubicBezTo>
                    <a:cubicBezTo>
                      <a:pt x="107" y="114"/>
                      <a:pt x="218" y="163"/>
                      <a:pt x="274" y="163"/>
                    </a:cubicBezTo>
                    <a:cubicBezTo>
                      <a:pt x="295" y="163"/>
                      <a:pt x="309" y="156"/>
                      <a:pt x="309" y="139"/>
                    </a:cubicBezTo>
                    <a:cubicBezTo>
                      <a:pt x="319" y="29"/>
                      <a:pt x="222" y="0"/>
                      <a:pt x="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44"/>
              <p:cNvSpPr/>
              <p:nvPr/>
            </p:nvSpPr>
            <p:spPr>
              <a:xfrm>
                <a:off x="3038500" y="4589675"/>
                <a:ext cx="7425" cy="5650"/>
              </a:xfrm>
              <a:custGeom>
                <a:rect b="b" l="l" r="r" t="t"/>
                <a:pathLst>
                  <a:path extrusionOk="0" h="226" w="297">
                    <a:moveTo>
                      <a:pt x="184" y="0"/>
                    </a:moveTo>
                    <a:cubicBezTo>
                      <a:pt x="162" y="0"/>
                      <a:pt x="145" y="21"/>
                      <a:pt x="99" y="52"/>
                    </a:cubicBezTo>
                    <a:cubicBezTo>
                      <a:pt x="13" y="89"/>
                      <a:pt x="1" y="101"/>
                      <a:pt x="38" y="101"/>
                    </a:cubicBezTo>
                    <a:cubicBezTo>
                      <a:pt x="87" y="101"/>
                      <a:pt x="99" y="163"/>
                      <a:pt x="148" y="200"/>
                    </a:cubicBezTo>
                    <a:cubicBezTo>
                      <a:pt x="174" y="218"/>
                      <a:pt x="192" y="225"/>
                      <a:pt x="205" y="225"/>
                    </a:cubicBezTo>
                    <a:cubicBezTo>
                      <a:pt x="238" y="225"/>
                      <a:pt x="246" y="181"/>
                      <a:pt x="272" y="138"/>
                    </a:cubicBezTo>
                    <a:cubicBezTo>
                      <a:pt x="296" y="76"/>
                      <a:pt x="284" y="64"/>
                      <a:pt x="235" y="27"/>
                    </a:cubicBezTo>
                    <a:cubicBezTo>
                      <a:pt x="211" y="8"/>
                      <a:pt x="197" y="0"/>
                      <a:pt x="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44"/>
              <p:cNvSpPr/>
              <p:nvPr/>
            </p:nvSpPr>
            <p:spPr>
              <a:xfrm>
                <a:off x="3036100" y="4528675"/>
                <a:ext cx="6750" cy="7800"/>
              </a:xfrm>
              <a:custGeom>
                <a:rect b="b" l="l" r="r" t="t"/>
                <a:pathLst>
                  <a:path extrusionOk="0" h="312" w="270">
                    <a:moveTo>
                      <a:pt x="149" y="0"/>
                    </a:moveTo>
                    <a:cubicBezTo>
                      <a:pt x="105" y="0"/>
                      <a:pt x="90" y="37"/>
                      <a:pt x="47" y="101"/>
                    </a:cubicBezTo>
                    <a:cubicBezTo>
                      <a:pt x="0" y="184"/>
                      <a:pt x="55" y="312"/>
                      <a:pt x="124" y="312"/>
                    </a:cubicBezTo>
                    <a:cubicBezTo>
                      <a:pt x="127" y="312"/>
                      <a:pt x="130" y="311"/>
                      <a:pt x="134" y="311"/>
                    </a:cubicBezTo>
                    <a:cubicBezTo>
                      <a:pt x="269" y="286"/>
                      <a:pt x="244" y="27"/>
                      <a:pt x="171" y="3"/>
                    </a:cubicBezTo>
                    <a:cubicBezTo>
                      <a:pt x="163" y="1"/>
                      <a:pt x="156" y="0"/>
                      <a:pt x="1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44"/>
              <p:cNvSpPr/>
              <p:nvPr/>
            </p:nvSpPr>
            <p:spPr>
              <a:xfrm>
                <a:off x="3015100" y="4521975"/>
                <a:ext cx="11425" cy="8325"/>
              </a:xfrm>
              <a:custGeom>
                <a:rect b="b" l="l" r="r" t="t"/>
                <a:pathLst>
                  <a:path extrusionOk="0" h="333" w="457">
                    <a:moveTo>
                      <a:pt x="418" y="1"/>
                    </a:moveTo>
                    <a:cubicBezTo>
                      <a:pt x="356" y="1"/>
                      <a:pt x="235" y="47"/>
                      <a:pt x="173" y="74"/>
                    </a:cubicBezTo>
                    <a:cubicBezTo>
                      <a:pt x="111" y="98"/>
                      <a:pt x="49" y="148"/>
                      <a:pt x="25" y="221"/>
                    </a:cubicBezTo>
                    <a:cubicBezTo>
                      <a:pt x="0" y="283"/>
                      <a:pt x="123" y="332"/>
                      <a:pt x="173" y="332"/>
                    </a:cubicBezTo>
                    <a:cubicBezTo>
                      <a:pt x="259" y="332"/>
                      <a:pt x="444" y="86"/>
                      <a:pt x="456" y="24"/>
                    </a:cubicBezTo>
                    <a:cubicBezTo>
                      <a:pt x="456" y="7"/>
                      <a:pt x="441"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44"/>
              <p:cNvSpPr/>
              <p:nvPr/>
            </p:nvSpPr>
            <p:spPr>
              <a:xfrm>
                <a:off x="3046275" y="4516250"/>
                <a:ext cx="7300" cy="4525"/>
              </a:xfrm>
              <a:custGeom>
                <a:rect b="b" l="l" r="r" t="t"/>
                <a:pathLst>
                  <a:path extrusionOk="0" h="181" w="292">
                    <a:moveTo>
                      <a:pt x="119" y="0"/>
                    </a:moveTo>
                    <a:cubicBezTo>
                      <a:pt x="102" y="0"/>
                      <a:pt x="85" y="2"/>
                      <a:pt x="72" y="7"/>
                    </a:cubicBezTo>
                    <a:cubicBezTo>
                      <a:pt x="1" y="42"/>
                      <a:pt x="134" y="180"/>
                      <a:pt x="199" y="180"/>
                    </a:cubicBezTo>
                    <a:cubicBezTo>
                      <a:pt x="202" y="180"/>
                      <a:pt x="205" y="180"/>
                      <a:pt x="207" y="179"/>
                    </a:cubicBezTo>
                    <a:cubicBezTo>
                      <a:pt x="281" y="167"/>
                      <a:pt x="269" y="105"/>
                      <a:pt x="281" y="68"/>
                    </a:cubicBezTo>
                    <a:cubicBezTo>
                      <a:pt x="291" y="38"/>
                      <a:pt x="195" y="0"/>
                      <a:pt x="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44"/>
              <p:cNvSpPr/>
              <p:nvPr/>
            </p:nvSpPr>
            <p:spPr>
              <a:xfrm>
                <a:off x="2996000" y="4489475"/>
                <a:ext cx="40075" cy="31475"/>
              </a:xfrm>
              <a:custGeom>
                <a:rect b="b" l="l" r="r" t="t"/>
                <a:pathLst>
                  <a:path extrusionOk="0" h="1259" w="1603">
                    <a:moveTo>
                      <a:pt x="381" y="0"/>
                    </a:moveTo>
                    <a:cubicBezTo>
                      <a:pt x="351" y="0"/>
                      <a:pt x="299" y="56"/>
                      <a:pt x="247" y="129"/>
                    </a:cubicBezTo>
                    <a:cubicBezTo>
                      <a:pt x="185" y="203"/>
                      <a:pt x="222" y="511"/>
                      <a:pt x="197" y="573"/>
                    </a:cubicBezTo>
                    <a:cubicBezTo>
                      <a:pt x="197" y="634"/>
                      <a:pt x="197" y="696"/>
                      <a:pt x="222" y="758"/>
                    </a:cubicBezTo>
                    <a:cubicBezTo>
                      <a:pt x="222" y="807"/>
                      <a:pt x="123" y="905"/>
                      <a:pt x="62" y="942"/>
                    </a:cubicBezTo>
                    <a:cubicBezTo>
                      <a:pt x="0" y="979"/>
                      <a:pt x="13" y="1016"/>
                      <a:pt x="25" y="1029"/>
                    </a:cubicBezTo>
                    <a:cubicBezTo>
                      <a:pt x="55" y="1032"/>
                      <a:pt x="83" y="1033"/>
                      <a:pt x="112" y="1033"/>
                    </a:cubicBezTo>
                    <a:cubicBezTo>
                      <a:pt x="189" y="1033"/>
                      <a:pt x="261" y="1022"/>
                      <a:pt x="333" y="1004"/>
                    </a:cubicBezTo>
                    <a:cubicBezTo>
                      <a:pt x="382" y="1004"/>
                      <a:pt x="382" y="1127"/>
                      <a:pt x="382" y="1213"/>
                    </a:cubicBezTo>
                    <a:cubicBezTo>
                      <a:pt x="382" y="1248"/>
                      <a:pt x="392" y="1259"/>
                      <a:pt x="407" y="1259"/>
                    </a:cubicBezTo>
                    <a:cubicBezTo>
                      <a:pt x="431" y="1259"/>
                      <a:pt x="468" y="1233"/>
                      <a:pt x="505" y="1226"/>
                    </a:cubicBezTo>
                    <a:cubicBezTo>
                      <a:pt x="555" y="1213"/>
                      <a:pt x="641" y="1041"/>
                      <a:pt x="690" y="1029"/>
                    </a:cubicBezTo>
                    <a:cubicBezTo>
                      <a:pt x="752" y="1029"/>
                      <a:pt x="826" y="905"/>
                      <a:pt x="863" y="868"/>
                    </a:cubicBezTo>
                    <a:cubicBezTo>
                      <a:pt x="870" y="861"/>
                      <a:pt x="878" y="858"/>
                      <a:pt x="885" y="858"/>
                    </a:cubicBezTo>
                    <a:cubicBezTo>
                      <a:pt x="915" y="858"/>
                      <a:pt x="947" y="905"/>
                      <a:pt x="986" y="905"/>
                    </a:cubicBezTo>
                    <a:cubicBezTo>
                      <a:pt x="991" y="907"/>
                      <a:pt x="997" y="907"/>
                      <a:pt x="1002" y="907"/>
                    </a:cubicBezTo>
                    <a:cubicBezTo>
                      <a:pt x="1043" y="907"/>
                      <a:pt x="1075" y="868"/>
                      <a:pt x="1097" y="868"/>
                    </a:cubicBezTo>
                    <a:cubicBezTo>
                      <a:pt x="1099" y="868"/>
                      <a:pt x="1101" y="867"/>
                      <a:pt x="1103" y="867"/>
                    </a:cubicBezTo>
                    <a:cubicBezTo>
                      <a:pt x="1129" y="867"/>
                      <a:pt x="1100" y="946"/>
                      <a:pt x="1146" y="992"/>
                    </a:cubicBezTo>
                    <a:cubicBezTo>
                      <a:pt x="1245" y="1041"/>
                      <a:pt x="1343" y="1090"/>
                      <a:pt x="1454" y="1127"/>
                    </a:cubicBezTo>
                    <a:cubicBezTo>
                      <a:pt x="1461" y="1131"/>
                      <a:pt x="1467" y="1133"/>
                      <a:pt x="1472" y="1133"/>
                    </a:cubicBezTo>
                    <a:cubicBezTo>
                      <a:pt x="1523" y="1133"/>
                      <a:pt x="1555" y="1000"/>
                      <a:pt x="1577" y="967"/>
                    </a:cubicBezTo>
                    <a:cubicBezTo>
                      <a:pt x="1602" y="942"/>
                      <a:pt x="1540" y="918"/>
                      <a:pt x="1516" y="856"/>
                    </a:cubicBezTo>
                    <a:cubicBezTo>
                      <a:pt x="1501" y="836"/>
                      <a:pt x="1476" y="830"/>
                      <a:pt x="1447" y="830"/>
                    </a:cubicBezTo>
                    <a:cubicBezTo>
                      <a:pt x="1404" y="830"/>
                      <a:pt x="1351" y="844"/>
                      <a:pt x="1306" y="844"/>
                    </a:cubicBezTo>
                    <a:cubicBezTo>
                      <a:pt x="1245" y="844"/>
                      <a:pt x="1306" y="770"/>
                      <a:pt x="1294" y="671"/>
                    </a:cubicBezTo>
                    <a:cubicBezTo>
                      <a:pt x="1294" y="560"/>
                      <a:pt x="1134" y="511"/>
                      <a:pt x="1085" y="511"/>
                    </a:cubicBezTo>
                    <a:cubicBezTo>
                      <a:pt x="1023" y="511"/>
                      <a:pt x="875" y="339"/>
                      <a:pt x="826" y="339"/>
                    </a:cubicBezTo>
                    <a:cubicBezTo>
                      <a:pt x="752" y="326"/>
                      <a:pt x="690" y="289"/>
                      <a:pt x="641" y="228"/>
                    </a:cubicBezTo>
                    <a:cubicBezTo>
                      <a:pt x="618" y="205"/>
                      <a:pt x="605" y="196"/>
                      <a:pt x="596" y="196"/>
                    </a:cubicBezTo>
                    <a:cubicBezTo>
                      <a:pt x="575" y="196"/>
                      <a:pt x="576" y="239"/>
                      <a:pt x="542" y="265"/>
                    </a:cubicBezTo>
                    <a:cubicBezTo>
                      <a:pt x="535" y="269"/>
                      <a:pt x="528" y="270"/>
                      <a:pt x="523" y="270"/>
                    </a:cubicBezTo>
                    <a:cubicBezTo>
                      <a:pt x="493" y="270"/>
                      <a:pt x="493" y="220"/>
                      <a:pt x="493" y="178"/>
                    </a:cubicBezTo>
                    <a:cubicBezTo>
                      <a:pt x="481" y="117"/>
                      <a:pt x="444" y="55"/>
                      <a:pt x="395" y="6"/>
                    </a:cubicBezTo>
                    <a:cubicBezTo>
                      <a:pt x="391" y="2"/>
                      <a:pt x="386" y="0"/>
                      <a:pt x="3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44"/>
              <p:cNvSpPr/>
              <p:nvPr/>
            </p:nvSpPr>
            <p:spPr>
              <a:xfrm>
                <a:off x="3011225" y="4486150"/>
                <a:ext cx="7900" cy="5425"/>
              </a:xfrm>
              <a:custGeom>
                <a:rect b="b" l="l" r="r" t="t"/>
                <a:pathLst>
                  <a:path extrusionOk="0" h="217" w="316">
                    <a:moveTo>
                      <a:pt x="15" y="0"/>
                    </a:moveTo>
                    <a:cubicBezTo>
                      <a:pt x="0" y="0"/>
                      <a:pt x="109" y="216"/>
                      <a:pt x="198" y="216"/>
                    </a:cubicBezTo>
                    <a:cubicBezTo>
                      <a:pt x="205" y="216"/>
                      <a:pt x="211" y="215"/>
                      <a:pt x="217" y="213"/>
                    </a:cubicBezTo>
                    <a:cubicBezTo>
                      <a:pt x="315" y="176"/>
                      <a:pt x="57" y="40"/>
                      <a:pt x="20" y="3"/>
                    </a:cubicBezTo>
                    <a:cubicBezTo>
                      <a:pt x="17" y="1"/>
                      <a:pt x="16" y="0"/>
                      <a:pt x="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44"/>
              <p:cNvSpPr/>
              <p:nvPr/>
            </p:nvSpPr>
            <p:spPr>
              <a:xfrm>
                <a:off x="3008625" y="4488750"/>
                <a:ext cx="3600" cy="4000"/>
              </a:xfrm>
              <a:custGeom>
                <a:rect b="b" l="l" r="r" t="t"/>
                <a:pathLst>
                  <a:path extrusionOk="0" h="160" w="144">
                    <a:moveTo>
                      <a:pt x="7" y="1"/>
                    </a:moveTo>
                    <a:cubicBezTo>
                      <a:pt x="3" y="1"/>
                      <a:pt x="0" y="4"/>
                      <a:pt x="0" y="10"/>
                    </a:cubicBezTo>
                    <a:cubicBezTo>
                      <a:pt x="0" y="41"/>
                      <a:pt x="35" y="160"/>
                      <a:pt x="83" y="160"/>
                    </a:cubicBezTo>
                    <a:cubicBezTo>
                      <a:pt x="92" y="160"/>
                      <a:pt x="102" y="156"/>
                      <a:pt x="111" y="146"/>
                    </a:cubicBezTo>
                    <a:cubicBezTo>
                      <a:pt x="143" y="124"/>
                      <a:pt x="36" y="1"/>
                      <a:pt x="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44"/>
              <p:cNvSpPr/>
              <p:nvPr/>
            </p:nvSpPr>
            <p:spPr>
              <a:xfrm>
                <a:off x="2997225" y="4461925"/>
                <a:ext cx="4025" cy="6225"/>
              </a:xfrm>
              <a:custGeom>
                <a:rect b="b" l="l" r="r" t="t"/>
                <a:pathLst>
                  <a:path extrusionOk="0" h="249" w="161">
                    <a:moveTo>
                      <a:pt x="74" y="0"/>
                    </a:moveTo>
                    <a:cubicBezTo>
                      <a:pt x="60" y="0"/>
                      <a:pt x="50" y="7"/>
                      <a:pt x="50" y="24"/>
                    </a:cubicBezTo>
                    <a:cubicBezTo>
                      <a:pt x="50" y="73"/>
                      <a:pt x="1" y="172"/>
                      <a:pt x="38" y="184"/>
                    </a:cubicBezTo>
                    <a:cubicBezTo>
                      <a:pt x="65" y="193"/>
                      <a:pt x="85" y="248"/>
                      <a:pt x="109" y="248"/>
                    </a:cubicBezTo>
                    <a:cubicBezTo>
                      <a:pt x="117" y="248"/>
                      <a:pt x="126" y="241"/>
                      <a:pt x="136" y="221"/>
                    </a:cubicBezTo>
                    <a:cubicBezTo>
                      <a:pt x="161" y="159"/>
                      <a:pt x="161" y="85"/>
                      <a:pt x="136" y="24"/>
                    </a:cubicBezTo>
                    <a:cubicBezTo>
                      <a:pt x="116" y="10"/>
                      <a:pt x="9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44"/>
              <p:cNvSpPr/>
              <p:nvPr/>
            </p:nvSpPr>
            <p:spPr>
              <a:xfrm>
                <a:off x="2979350" y="4390425"/>
                <a:ext cx="171425" cy="144375"/>
              </a:xfrm>
              <a:custGeom>
                <a:rect b="b" l="l" r="r" t="t"/>
                <a:pathLst>
                  <a:path extrusionOk="0" h="5775" w="6857">
                    <a:moveTo>
                      <a:pt x="1011" y="0"/>
                    </a:moveTo>
                    <a:cubicBezTo>
                      <a:pt x="839" y="13"/>
                      <a:pt x="666" y="50"/>
                      <a:pt x="506" y="111"/>
                    </a:cubicBezTo>
                    <a:cubicBezTo>
                      <a:pt x="444" y="161"/>
                      <a:pt x="247" y="333"/>
                      <a:pt x="186" y="395"/>
                    </a:cubicBezTo>
                    <a:cubicBezTo>
                      <a:pt x="112" y="506"/>
                      <a:pt x="63" y="629"/>
                      <a:pt x="26" y="764"/>
                    </a:cubicBezTo>
                    <a:cubicBezTo>
                      <a:pt x="1" y="925"/>
                      <a:pt x="1" y="1085"/>
                      <a:pt x="13" y="1245"/>
                    </a:cubicBezTo>
                    <a:cubicBezTo>
                      <a:pt x="13" y="1356"/>
                      <a:pt x="334" y="1368"/>
                      <a:pt x="481" y="1368"/>
                    </a:cubicBezTo>
                    <a:cubicBezTo>
                      <a:pt x="492" y="1367"/>
                      <a:pt x="503" y="1366"/>
                      <a:pt x="514" y="1366"/>
                    </a:cubicBezTo>
                    <a:cubicBezTo>
                      <a:pt x="586" y="1366"/>
                      <a:pt x="648" y="1402"/>
                      <a:pt x="691" y="1467"/>
                    </a:cubicBezTo>
                    <a:cubicBezTo>
                      <a:pt x="740" y="1516"/>
                      <a:pt x="592" y="1541"/>
                      <a:pt x="469" y="1541"/>
                    </a:cubicBezTo>
                    <a:cubicBezTo>
                      <a:pt x="371" y="1528"/>
                      <a:pt x="284" y="1504"/>
                      <a:pt x="186" y="1467"/>
                    </a:cubicBezTo>
                    <a:cubicBezTo>
                      <a:pt x="136" y="1467"/>
                      <a:pt x="173" y="1528"/>
                      <a:pt x="198" y="1602"/>
                    </a:cubicBezTo>
                    <a:cubicBezTo>
                      <a:pt x="223" y="1676"/>
                      <a:pt x="284" y="1725"/>
                      <a:pt x="358" y="1750"/>
                    </a:cubicBezTo>
                    <a:cubicBezTo>
                      <a:pt x="432" y="1775"/>
                      <a:pt x="420" y="1812"/>
                      <a:pt x="531" y="1836"/>
                    </a:cubicBezTo>
                    <a:cubicBezTo>
                      <a:pt x="546" y="1839"/>
                      <a:pt x="560" y="1841"/>
                      <a:pt x="572" y="1841"/>
                    </a:cubicBezTo>
                    <a:cubicBezTo>
                      <a:pt x="655" y="1841"/>
                      <a:pt x="660" y="1775"/>
                      <a:pt x="703" y="1775"/>
                    </a:cubicBezTo>
                    <a:cubicBezTo>
                      <a:pt x="753" y="1775"/>
                      <a:pt x="802" y="1799"/>
                      <a:pt x="826" y="1836"/>
                    </a:cubicBezTo>
                    <a:cubicBezTo>
                      <a:pt x="888" y="1898"/>
                      <a:pt x="950" y="1935"/>
                      <a:pt x="1024" y="1947"/>
                    </a:cubicBezTo>
                    <a:cubicBezTo>
                      <a:pt x="1085" y="1947"/>
                      <a:pt x="1147" y="1935"/>
                      <a:pt x="1184" y="1935"/>
                    </a:cubicBezTo>
                    <a:cubicBezTo>
                      <a:pt x="1208" y="1935"/>
                      <a:pt x="1258" y="1984"/>
                      <a:pt x="1344" y="1984"/>
                    </a:cubicBezTo>
                    <a:cubicBezTo>
                      <a:pt x="1492" y="1984"/>
                      <a:pt x="1627" y="1997"/>
                      <a:pt x="1763" y="2033"/>
                    </a:cubicBezTo>
                    <a:cubicBezTo>
                      <a:pt x="1784" y="2055"/>
                      <a:pt x="1814" y="2068"/>
                      <a:pt x="1845" y="2068"/>
                    </a:cubicBezTo>
                    <a:cubicBezTo>
                      <a:pt x="1867" y="2068"/>
                      <a:pt x="1890" y="2061"/>
                      <a:pt x="1911" y="2046"/>
                    </a:cubicBezTo>
                    <a:cubicBezTo>
                      <a:pt x="1960" y="2033"/>
                      <a:pt x="1911" y="1997"/>
                      <a:pt x="1861" y="1972"/>
                    </a:cubicBezTo>
                    <a:cubicBezTo>
                      <a:pt x="1831" y="1941"/>
                      <a:pt x="1759" y="1919"/>
                      <a:pt x="1769" y="1919"/>
                    </a:cubicBezTo>
                    <a:cubicBezTo>
                      <a:pt x="1771" y="1919"/>
                      <a:pt x="1777" y="1920"/>
                      <a:pt x="1788" y="1923"/>
                    </a:cubicBezTo>
                    <a:cubicBezTo>
                      <a:pt x="1861" y="1935"/>
                      <a:pt x="1911" y="1997"/>
                      <a:pt x="2046" y="2033"/>
                    </a:cubicBezTo>
                    <a:cubicBezTo>
                      <a:pt x="2194" y="2070"/>
                      <a:pt x="2293" y="2218"/>
                      <a:pt x="2354" y="2255"/>
                    </a:cubicBezTo>
                    <a:cubicBezTo>
                      <a:pt x="2370" y="2266"/>
                      <a:pt x="2382" y="2270"/>
                      <a:pt x="2390" y="2270"/>
                    </a:cubicBezTo>
                    <a:cubicBezTo>
                      <a:pt x="2421" y="2270"/>
                      <a:pt x="2414" y="2213"/>
                      <a:pt x="2453" y="2194"/>
                    </a:cubicBezTo>
                    <a:cubicBezTo>
                      <a:pt x="2478" y="2169"/>
                      <a:pt x="2502" y="2132"/>
                      <a:pt x="2478" y="2095"/>
                    </a:cubicBezTo>
                    <a:cubicBezTo>
                      <a:pt x="2478" y="2092"/>
                      <a:pt x="2469" y="2090"/>
                      <a:pt x="2454" y="2090"/>
                    </a:cubicBezTo>
                    <a:cubicBezTo>
                      <a:pt x="2414" y="2090"/>
                      <a:pt x="2331" y="2102"/>
                      <a:pt x="2268" y="2120"/>
                    </a:cubicBezTo>
                    <a:cubicBezTo>
                      <a:pt x="2262" y="2121"/>
                      <a:pt x="2256" y="2121"/>
                      <a:pt x="2251" y="2121"/>
                    </a:cubicBezTo>
                    <a:cubicBezTo>
                      <a:pt x="2196" y="2121"/>
                      <a:pt x="2199" y="2065"/>
                      <a:pt x="2120" y="2009"/>
                    </a:cubicBezTo>
                    <a:cubicBezTo>
                      <a:pt x="2074" y="1976"/>
                      <a:pt x="2099" y="1964"/>
                      <a:pt x="2147" y="1964"/>
                    </a:cubicBezTo>
                    <a:cubicBezTo>
                      <a:pt x="2188" y="1964"/>
                      <a:pt x="2247" y="1973"/>
                      <a:pt x="2293" y="1984"/>
                    </a:cubicBezTo>
                    <a:cubicBezTo>
                      <a:pt x="2367" y="2021"/>
                      <a:pt x="2465" y="2046"/>
                      <a:pt x="2564" y="2046"/>
                    </a:cubicBezTo>
                    <a:cubicBezTo>
                      <a:pt x="2601" y="2033"/>
                      <a:pt x="2650" y="2046"/>
                      <a:pt x="2675" y="1984"/>
                    </a:cubicBezTo>
                    <a:cubicBezTo>
                      <a:pt x="2699" y="1923"/>
                      <a:pt x="2613" y="1849"/>
                      <a:pt x="2539" y="1824"/>
                    </a:cubicBezTo>
                    <a:cubicBezTo>
                      <a:pt x="2478" y="1799"/>
                      <a:pt x="2502" y="1775"/>
                      <a:pt x="2576" y="1775"/>
                    </a:cubicBezTo>
                    <a:cubicBezTo>
                      <a:pt x="2638" y="1775"/>
                      <a:pt x="2625" y="1775"/>
                      <a:pt x="2601" y="1738"/>
                    </a:cubicBezTo>
                    <a:cubicBezTo>
                      <a:pt x="2585" y="1714"/>
                      <a:pt x="2579" y="1700"/>
                      <a:pt x="2590" y="1700"/>
                    </a:cubicBezTo>
                    <a:cubicBezTo>
                      <a:pt x="2597" y="1700"/>
                      <a:pt x="2608" y="1704"/>
                      <a:pt x="2625" y="1713"/>
                    </a:cubicBezTo>
                    <a:cubicBezTo>
                      <a:pt x="2687" y="1750"/>
                      <a:pt x="2736" y="1836"/>
                      <a:pt x="2786" y="1886"/>
                    </a:cubicBezTo>
                    <a:cubicBezTo>
                      <a:pt x="2801" y="1901"/>
                      <a:pt x="2813" y="1907"/>
                      <a:pt x="2823" y="1907"/>
                    </a:cubicBezTo>
                    <a:cubicBezTo>
                      <a:pt x="2845" y="1907"/>
                      <a:pt x="2859" y="1878"/>
                      <a:pt x="2884" y="1861"/>
                    </a:cubicBezTo>
                    <a:cubicBezTo>
                      <a:pt x="2887" y="1859"/>
                      <a:pt x="2890" y="1859"/>
                      <a:pt x="2893" y="1859"/>
                    </a:cubicBezTo>
                    <a:cubicBezTo>
                      <a:pt x="2936" y="1859"/>
                      <a:pt x="2957" y="2025"/>
                      <a:pt x="2946" y="2083"/>
                    </a:cubicBezTo>
                    <a:cubicBezTo>
                      <a:pt x="2942" y="2100"/>
                      <a:pt x="2946" y="2107"/>
                      <a:pt x="2953" y="2107"/>
                    </a:cubicBezTo>
                    <a:cubicBezTo>
                      <a:pt x="2972" y="2107"/>
                      <a:pt x="3018" y="2064"/>
                      <a:pt x="3044" y="2046"/>
                    </a:cubicBezTo>
                    <a:cubicBezTo>
                      <a:pt x="3047" y="2045"/>
                      <a:pt x="3049" y="2045"/>
                      <a:pt x="3051" y="2045"/>
                    </a:cubicBezTo>
                    <a:cubicBezTo>
                      <a:pt x="3083" y="2045"/>
                      <a:pt x="3094" y="2122"/>
                      <a:pt x="3094" y="2157"/>
                    </a:cubicBezTo>
                    <a:cubicBezTo>
                      <a:pt x="3094" y="2194"/>
                      <a:pt x="3155" y="2169"/>
                      <a:pt x="3217" y="2231"/>
                    </a:cubicBezTo>
                    <a:cubicBezTo>
                      <a:pt x="3266" y="2280"/>
                      <a:pt x="3328" y="2317"/>
                      <a:pt x="3389" y="2342"/>
                    </a:cubicBezTo>
                    <a:cubicBezTo>
                      <a:pt x="3439" y="2366"/>
                      <a:pt x="3414" y="2391"/>
                      <a:pt x="3389" y="2440"/>
                    </a:cubicBezTo>
                    <a:cubicBezTo>
                      <a:pt x="3365" y="2473"/>
                      <a:pt x="3324" y="2478"/>
                      <a:pt x="3281" y="2478"/>
                    </a:cubicBezTo>
                    <a:cubicBezTo>
                      <a:pt x="3259" y="2478"/>
                      <a:pt x="3237" y="2477"/>
                      <a:pt x="3217" y="2477"/>
                    </a:cubicBezTo>
                    <a:cubicBezTo>
                      <a:pt x="3155" y="2477"/>
                      <a:pt x="3204" y="2576"/>
                      <a:pt x="3204" y="2637"/>
                    </a:cubicBezTo>
                    <a:cubicBezTo>
                      <a:pt x="3204" y="2651"/>
                      <a:pt x="3213" y="2657"/>
                      <a:pt x="3228" y="2657"/>
                    </a:cubicBezTo>
                    <a:cubicBezTo>
                      <a:pt x="3279" y="2657"/>
                      <a:pt x="3400" y="2584"/>
                      <a:pt x="3439" y="2526"/>
                    </a:cubicBezTo>
                    <a:cubicBezTo>
                      <a:pt x="3500" y="2465"/>
                      <a:pt x="3562" y="2489"/>
                      <a:pt x="3611" y="2477"/>
                    </a:cubicBezTo>
                    <a:cubicBezTo>
                      <a:pt x="3615" y="2476"/>
                      <a:pt x="3618" y="2475"/>
                      <a:pt x="3621" y="2475"/>
                    </a:cubicBezTo>
                    <a:cubicBezTo>
                      <a:pt x="3646" y="2475"/>
                      <a:pt x="3636" y="2523"/>
                      <a:pt x="3636" y="2600"/>
                    </a:cubicBezTo>
                    <a:cubicBezTo>
                      <a:pt x="3636" y="2637"/>
                      <a:pt x="3660" y="2687"/>
                      <a:pt x="3697" y="2711"/>
                    </a:cubicBezTo>
                    <a:cubicBezTo>
                      <a:pt x="3722" y="2736"/>
                      <a:pt x="3722" y="2822"/>
                      <a:pt x="3759" y="2871"/>
                    </a:cubicBezTo>
                    <a:cubicBezTo>
                      <a:pt x="3769" y="2882"/>
                      <a:pt x="3777" y="2886"/>
                      <a:pt x="3781" y="2886"/>
                    </a:cubicBezTo>
                    <a:cubicBezTo>
                      <a:pt x="3799" y="2886"/>
                      <a:pt x="3784" y="2827"/>
                      <a:pt x="3784" y="2797"/>
                    </a:cubicBezTo>
                    <a:cubicBezTo>
                      <a:pt x="3771" y="2773"/>
                      <a:pt x="3771" y="2748"/>
                      <a:pt x="3784" y="2723"/>
                    </a:cubicBezTo>
                    <a:cubicBezTo>
                      <a:pt x="3808" y="2699"/>
                      <a:pt x="3833" y="2674"/>
                      <a:pt x="3845" y="2637"/>
                    </a:cubicBezTo>
                    <a:cubicBezTo>
                      <a:pt x="3850" y="2631"/>
                      <a:pt x="3854" y="2628"/>
                      <a:pt x="3857" y="2628"/>
                    </a:cubicBezTo>
                    <a:cubicBezTo>
                      <a:pt x="3880" y="2628"/>
                      <a:pt x="3871" y="2766"/>
                      <a:pt x="3882" y="2810"/>
                    </a:cubicBezTo>
                    <a:cubicBezTo>
                      <a:pt x="3890" y="2832"/>
                      <a:pt x="3919" y="2836"/>
                      <a:pt x="3952" y="2836"/>
                    </a:cubicBezTo>
                    <a:cubicBezTo>
                      <a:pt x="3974" y="2836"/>
                      <a:pt x="3998" y="2834"/>
                      <a:pt x="4018" y="2834"/>
                    </a:cubicBezTo>
                    <a:cubicBezTo>
                      <a:pt x="4020" y="2834"/>
                      <a:pt x="4022" y="2833"/>
                      <a:pt x="4024" y="2833"/>
                    </a:cubicBezTo>
                    <a:cubicBezTo>
                      <a:pt x="4056" y="2833"/>
                      <a:pt x="4069" y="2926"/>
                      <a:pt x="4104" y="3007"/>
                    </a:cubicBezTo>
                    <a:cubicBezTo>
                      <a:pt x="4153" y="3105"/>
                      <a:pt x="4215" y="3278"/>
                      <a:pt x="4227" y="3327"/>
                    </a:cubicBezTo>
                    <a:cubicBezTo>
                      <a:pt x="4239" y="3377"/>
                      <a:pt x="4190" y="3401"/>
                      <a:pt x="4141" y="3450"/>
                    </a:cubicBezTo>
                    <a:cubicBezTo>
                      <a:pt x="4079" y="3500"/>
                      <a:pt x="4042" y="3512"/>
                      <a:pt x="4067" y="3561"/>
                    </a:cubicBezTo>
                    <a:cubicBezTo>
                      <a:pt x="4092" y="3598"/>
                      <a:pt x="4400" y="3623"/>
                      <a:pt x="4412" y="3623"/>
                    </a:cubicBezTo>
                    <a:cubicBezTo>
                      <a:pt x="4424" y="3623"/>
                      <a:pt x="4498" y="3487"/>
                      <a:pt x="4523" y="3463"/>
                    </a:cubicBezTo>
                    <a:cubicBezTo>
                      <a:pt x="4527" y="3459"/>
                      <a:pt x="4531" y="3457"/>
                      <a:pt x="4537" y="3457"/>
                    </a:cubicBezTo>
                    <a:cubicBezTo>
                      <a:pt x="4567" y="3457"/>
                      <a:pt x="4619" y="3509"/>
                      <a:pt x="4671" y="3561"/>
                    </a:cubicBezTo>
                    <a:cubicBezTo>
                      <a:pt x="4732" y="3635"/>
                      <a:pt x="4856" y="3660"/>
                      <a:pt x="4905" y="3685"/>
                    </a:cubicBezTo>
                    <a:cubicBezTo>
                      <a:pt x="4942" y="3722"/>
                      <a:pt x="4929" y="3771"/>
                      <a:pt x="4880" y="3808"/>
                    </a:cubicBezTo>
                    <a:cubicBezTo>
                      <a:pt x="4860" y="3820"/>
                      <a:pt x="4830" y="3824"/>
                      <a:pt x="4797" y="3824"/>
                    </a:cubicBezTo>
                    <a:cubicBezTo>
                      <a:pt x="4731" y="3824"/>
                      <a:pt x="4654" y="3808"/>
                      <a:pt x="4621" y="3808"/>
                    </a:cubicBezTo>
                    <a:cubicBezTo>
                      <a:pt x="4560" y="3808"/>
                      <a:pt x="4560" y="3894"/>
                      <a:pt x="4511" y="3931"/>
                    </a:cubicBezTo>
                    <a:cubicBezTo>
                      <a:pt x="4502" y="3938"/>
                      <a:pt x="4494" y="3941"/>
                      <a:pt x="4489" y="3941"/>
                    </a:cubicBezTo>
                    <a:cubicBezTo>
                      <a:pt x="4461" y="3941"/>
                      <a:pt x="4461" y="3876"/>
                      <a:pt x="4461" y="3795"/>
                    </a:cubicBezTo>
                    <a:cubicBezTo>
                      <a:pt x="4437" y="3709"/>
                      <a:pt x="4363" y="3648"/>
                      <a:pt x="4276" y="3648"/>
                    </a:cubicBezTo>
                    <a:cubicBezTo>
                      <a:pt x="4226" y="3633"/>
                      <a:pt x="4171" y="3627"/>
                      <a:pt x="4115" y="3627"/>
                    </a:cubicBezTo>
                    <a:cubicBezTo>
                      <a:pt x="4075" y="3627"/>
                      <a:pt x="4034" y="3630"/>
                      <a:pt x="3993" y="3635"/>
                    </a:cubicBezTo>
                    <a:cubicBezTo>
                      <a:pt x="3894" y="3697"/>
                      <a:pt x="3821" y="3771"/>
                      <a:pt x="3747" y="3857"/>
                    </a:cubicBezTo>
                    <a:cubicBezTo>
                      <a:pt x="3697" y="3919"/>
                      <a:pt x="3882" y="4067"/>
                      <a:pt x="3907" y="4140"/>
                    </a:cubicBezTo>
                    <a:cubicBezTo>
                      <a:pt x="3944" y="4214"/>
                      <a:pt x="3858" y="4165"/>
                      <a:pt x="3734" y="4214"/>
                    </a:cubicBezTo>
                    <a:cubicBezTo>
                      <a:pt x="3611" y="4264"/>
                      <a:pt x="3488" y="4288"/>
                      <a:pt x="3352" y="4288"/>
                    </a:cubicBezTo>
                    <a:cubicBezTo>
                      <a:pt x="3217" y="4276"/>
                      <a:pt x="3155" y="4202"/>
                      <a:pt x="3069" y="4202"/>
                    </a:cubicBezTo>
                    <a:cubicBezTo>
                      <a:pt x="2970" y="4202"/>
                      <a:pt x="3007" y="4214"/>
                      <a:pt x="2995" y="4264"/>
                    </a:cubicBezTo>
                    <a:cubicBezTo>
                      <a:pt x="2983" y="4313"/>
                      <a:pt x="2896" y="4375"/>
                      <a:pt x="2847" y="4412"/>
                    </a:cubicBezTo>
                    <a:cubicBezTo>
                      <a:pt x="2810" y="4485"/>
                      <a:pt x="2810" y="4559"/>
                      <a:pt x="2847" y="4633"/>
                    </a:cubicBezTo>
                    <a:cubicBezTo>
                      <a:pt x="2921" y="4683"/>
                      <a:pt x="2995" y="4720"/>
                      <a:pt x="3081" y="4744"/>
                    </a:cubicBezTo>
                    <a:cubicBezTo>
                      <a:pt x="3098" y="4752"/>
                      <a:pt x="3116" y="4755"/>
                      <a:pt x="3133" y="4755"/>
                    </a:cubicBezTo>
                    <a:cubicBezTo>
                      <a:pt x="3234" y="4755"/>
                      <a:pt x="3346" y="4652"/>
                      <a:pt x="3377" y="4621"/>
                    </a:cubicBezTo>
                    <a:cubicBezTo>
                      <a:pt x="3402" y="4596"/>
                      <a:pt x="3439" y="4596"/>
                      <a:pt x="3476" y="4596"/>
                    </a:cubicBezTo>
                    <a:cubicBezTo>
                      <a:pt x="3500" y="4596"/>
                      <a:pt x="3562" y="4646"/>
                      <a:pt x="3623" y="4658"/>
                    </a:cubicBezTo>
                    <a:cubicBezTo>
                      <a:pt x="3629" y="4659"/>
                      <a:pt x="3634" y="4660"/>
                      <a:pt x="3639" y="4660"/>
                    </a:cubicBezTo>
                    <a:cubicBezTo>
                      <a:pt x="3687" y="4660"/>
                      <a:pt x="3697" y="4605"/>
                      <a:pt x="3697" y="4572"/>
                    </a:cubicBezTo>
                    <a:cubicBezTo>
                      <a:pt x="3700" y="4565"/>
                      <a:pt x="3703" y="4562"/>
                      <a:pt x="3708" y="4562"/>
                    </a:cubicBezTo>
                    <a:cubicBezTo>
                      <a:pt x="3729" y="4562"/>
                      <a:pt x="3770" y="4610"/>
                      <a:pt x="3800" y="4610"/>
                    </a:cubicBezTo>
                    <a:cubicBezTo>
                      <a:pt x="3803" y="4610"/>
                      <a:pt x="3806" y="4609"/>
                      <a:pt x="3808" y="4609"/>
                    </a:cubicBezTo>
                    <a:cubicBezTo>
                      <a:pt x="3835" y="4609"/>
                      <a:pt x="3842" y="4583"/>
                      <a:pt x="3882" y="4583"/>
                    </a:cubicBezTo>
                    <a:cubicBezTo>
                      <a:pt x="3897" y="4583"/>
                      <a:pt x="3917" y="4586"/>
                      <a:pt x="3944" y="4596"/>
                    </a:cubicBezTo>
                    <a:cubicBezTo>
                      <a:pt x="4042" y="4646"/>
                      <a:pt x="3968" y="4633"/>
                      <a:pt x="4005" y="4670"/>
                    </a:cubicBezTo>
                    <a:cubicBezTo>
                      <a:pt x="4042" y="4707"/>
                      <a:pt x="4030" y="4720"/>
                      <a:pt x="4116" y="4793"/>
                    </a:cubicBezTo>
                    <a:cubicBezTo>
                      <a:pt x="4166" y="4843"/>
                      <a:pt x="4215" y="4880"/>
                      <a:pt x="4276" y="4917"/>
                    </a:cubicBezTo>
                    <a:cubicBezTo>
                      <a:pt x="4338" y="4941"/>
                      <a:pt x="4400" y="4978"/>
                      <a:pt x="4449" y="5028"/>
                    </a:cubicBezTo>
                    <a:cubicBezTo>
                      <a:pt x="4486" y="5077"/>
                      <a:pt x="4449" y="5089"/>
                      <a:pt x="4387" y="5101"/>
                    </a:cubicBezTo>
                    <a:cubicBezTo>
                      <a:pt x="4326" y="5126"/>
                      <a:pt x="4313" y="5101"/>
                      <a:pt x="4350" y="5151"/>
                    </a:cubicBezTo>
                    <a:cubicBezTo>
                      <a:pt x="4387" y="5200"/>
                      <a:pt x="4424" y="5225"/>
                      <a:pt x="4486" y="5249"/>
                    </a:cubicBezTo>
                    <a:cubicBezTo>
                      <a:pt x="4548" y="5274"/>
                      <a:pt x="4597" y="5311"/>
                      <a:pt x="4634" y="5360"/>
                    </a:cubicBezTo>
                    <a:cubicBezTo>
                      <a:pt x="4683" y="5410"/>
                      <a:pt x="4806" y="5385"/>
                      <a:pt x="4893" y="5410"/>
                    </a:cubicBezTo>
                    <a:cubicBezTo>
                      <a:pt x="4966" y="5434"/>
                      <a:pt x="4929" y="5459"/>
                      <a:pt x="5003" y="5533"/>
                    </a:cubicBezTo>
                    <a:cubicBezTo>
                      <a:pt x="5102" y="5594"/>
                      <a:pt x="5225" y="5644"/>
                      <a:pt x="5361" y="5644"/>
                    </a:cubicBezTo>
                    <a:cubicBezTo>
                      <a:pt x="5472" y="5656"/>
                      <a:pt x="5583" y="5705"/>
                      <a:pt x="5681" y="5767"/>
                    </a:cubicBezTo>
                    <a:cubicBezTo>
                      <a:pt x="5688" y="5772"/>
                      <a:pt x="5693" y="5775"/>
                      <a:pt x="5696" y="5775"/>
                    </a:cubicBezTo>
                    <a:cubicBezTo>
                      <a:pt x="5722" y="5775"/>
                      <a:pt x="5640" y="5608"/>
                      <a:pt x="5607" y="5520"/>
                    </a:cubicBezTo>
                    <a:cubicBezTo>
                      <a:pt x="5509" y="5410"/>
                      <a:pt x="5398" y="5323"/>
                      <a:pt x="5262" y="5237"/>
                    </a:cubicBezTo>
                    <a:cubicBezTo>
                      <a:pt x="5176" y="5175"/>
                      <a:pt x="5201" y="5212"/>
                      <a:pt x="5176" y="5138"/>
                    </a:cubicBezTo>
                    <a:cubicBezTo>
                      <a:pt x="5139" y="5077"/>
                      <a:pt x="5090" y="5077"/>
                      <a:pt x="5040" y="5015"/>
                    </a:cubicBezTo>
                    <a:cubicBezTo>
                      <a:pt x="4979" y="4954"/>
                      <a:pt x="5053" y="4978"/>
                      <a:pt x="5102" y="4966"/>
                    </a:cubicBezTo>
                    <a:cubicBezTo>
                      <a:pt x="5140" y="4958"/>
                      <a:pt x="5140" y="4941"/>
                      <a:pt x="5141" y="4941"/>
                    </a:cubicBezTo>
                    <a:cubicBezTo>
                      <a:pt x="5141" y="4941"/>
                      <a:pt x="5142" y="4947"/>
                      <a:pt x="5151" y="4966"/>
                    </a:cubicBezTo>
                    <a:cubicBezTo>
                      <a:pt x="5188" y="5015"/>
                      <a:pt x="5213" y="5065"/>
                      <a:pt x="5238" y="5114"/>
                    </a:cubicBezTo>
                    <a:cubicBezTo>
                      <a:pt x="5246" y="5130"/>
                      <a:pt x="5253" y="5137"/>
                      <a:pt x="5259" y="5137"/>
                    </a:cubicBezTo>
                    <a:cubicBezTo>
                      <a:pt x="5281" y="5137"/>
                      <a:pt x="5295" y="5054"/>
                      <a:pt x="5324" y="5015"/>
                    </a:cubicBezTo>
                    <a:cubicBezTo>
                      <a:pt x="5331" y="5008"/>
                      <a:pt x="5336" y="5005"/>
                      <a:pt x="5342" y="5005"/>
                    </a:cubicBezTo>
                    <a:cubicBezTo>
                      <a:pt x="5375" y="5005"/>
                      <a:pt x="5388" y="5126"/>
                      <a:pt x="5484" y="5200"/>
                    </a:cubicBezTo>
                    <a:cubicBezTo>
                      <a:pt x="5523" y="5231"/>
                      <a:pt x="5542" y="5243"/>
                      <a:pt x="5550" y="5243"/>
                    </a:cubicBezTo>
                    <a:cubicBezTo>
                      <a:pt x="5563" y="5243"/>
                      <a:pt x="5537" y="5203"/>
                      <a:pt x="5521" y="5163"/>
                    </a:cubicBezTo>
                    <a:cubicBezTo>
                      <a:pt x="5518" y="5149"/>
                      <a:pt x="5518" y="5143"/>
                      <a:pt x="5521" y="5143"/>
                    </a:cubicBezTo>
                    <a:cubicBezTo>
                      <a:pt x="5531" y="5143"/>
                      <a:pt x="5569" y="5211"/>
                      <a:pt x="5607" y="5249"/>
                    </a:cubicBezTo>
                    <a:cubicBezTo>
                      <a:pt x="5635" y="5277"/>
                      <a:pt x="5655" y="5293"/>
                      <a:pt x="5665" y="5293"/>
                    </a:cubicBezTo>
                    <a:cubicBezTo>
                      <a:pt x="5672" y="5293"/>
                      <a:pt x="5674" y="5283"/>
                      <a:pt x="5669" y="5262"/>
                    </a:cubicBezTo>
                    <a:cubicBezTo>
                      <a:pt x="5662" y="5249"/>
                      <a:pt x="5662" y="5244"/>
                      <a:pt x="5665" y="5244"/>
                    </a:cubicBezTo>
                    <a:cubicBezTo>
                      <a:pt x="5676" y="5244"/>
                      <a:pt x="5725" y="5290"/>
                      <a:pt x="5780" y="5336"/>
                    </a:cubicBezTo>
                    <a:cubicBezTo>
                      <a:pt x="5866" y="5397"/>
                      <a:pt x="5964" y="5471"/>
                      <a:pt x="6063" y="5520"/>
                    </a:cubicBezTo>
                    <a:cubicBezTo>
                      <a:pt x="6090" y="5538"/>
                      <a:pt x="6103" y="5546"/>
                      <a:pt x="6107" y="5546"/>
                    </a:cubicBezTo>
                    <a:cubicBezTo>
                      <a:pt x="6117" y="5546"/>
                      <a:pt x="6033" y="5472"/>
                      <a:pt x="5977" y="5397"/>
                    </a:cubicBezTo>
                    <a:cubicBezTo>
                      <a:pt x="5923" y="5335"/>
                      <a:pt x="5915" y="5291"/>
                      <a:pt x="5933" y="5291"/>
                    </a:cubicBezTo>
                    <a:cubicBezTo>
                      <a:pt x="5940" y="5291"/>
                      <a:pt x="5951" y="5297"/>
                      <a:pt x="5964" y="5311"/>
                    </a:cubicBezTo>
                    <a:cubicBezTo>
                      <a:pt x="5981" y="5339"/>
                      <a:pt x="5993" y="5351"/>
                      <a:pt x="6001" y="5351"/>
                    </a:cubicBezTo>
                    <a:cubicBezTo>
                      <a:pt x="6010" y="5351"/>
                      <a:pt x="6014" y="5332"/>
                      <a:pt x="6014" y="5299"/>
                    </a:cubicBezTo>
                    <a:cubicBezTo>
                      <a:pt x="6014" y="5225"/>
                      <a:pt x="5964" y="5163"/>
                      <a:pt x="5952" y="5028"/>
                    </a:cubicBezTo>
                    <a:cubicBezTo>
                      <a:pt x="5949" y="4989"/>
                      <a:pt x="5948" y="4972"/>
                      <a:pt x="5951" y="4972"/>
                    </a:cubicBezTo>
                    <a:cubicBezTo>
                      <a:pt x="5958" y="4972"/>
                      <a:pt x="5986" y="5074"/>
                      <a:pt x="6038" y="5188"/>
                    </a:cubicBezTo>
                    <a:cubicBezTo>
                      <a:pt x="6061" y="5234"/>
                      <a:pt x="6073" y="5252"/>
                      <a:pt x="6077" y="5252"/>
                    </a:cubicBezTo>
                    <a:cubicBezTo>
                      <a:pt x="6086" y="5252"/>
                      <a:pt x="6063" y="5162"/>
                      <a:pt x="6063" y="5077"/>
                    </a:cubicBezTo>
                    <a:cubicBezTo>
                      <a:pt x="6063" y="5021"/>
                      <a:pt x="6060" y="4998"/>
                      <a:pt x="6062" y="4998"/>
                    </a:cubicBezTo>
                    <a:lnTo>
                      <a:pt x="6062" y="4998"/>
                    </a:lnTo>
                    <a:cubicBezTo>
                      <a:pt x="6065" y="4998"/>
                      <a:pt x="6073" y="5030"/>
                      <a:pt x="6100" y="5077"/>
                    </a:cubicBezTo>
                    <a:cubicBezTo>
                      <a:pt x="6113" y="5103"/>
                      <a:pt x="6121" y="5115"/>
                      <a:pt x="6125" y="5115"/>
                    </a:cubicBezTo>
                    <a:cubicBezTo>
                      <a:pt x="6134" y="5115"/>
                      <a:pt x="6111" y="5031"/>
                      <a:pt x="6075" y="4941"/>
                    </a:cubicBezTo>
                    <a:cubicBezTo>
                      <a:pt x="6026" y="4818"/>
                      <a:pt x="5989" y="4818"/>
                      <a:pt x="5915" y="4769"/>
                    </a:cubicBezTo>
                    <a:cubicBezTo>
                      <a:pt x="5841" y="4720"/>
                      <a:pt x="5903" y="4707"/>
                      <a:pt x="5891" y="4584"/>
                    </a:cubicBezTo>
                    <a:cubicBezTo>
                      <a:pt x="5886" y="4539"/>
                      <a:pt x="5885" y="4522"/>
                      <a:pt x="5883" y="4522"/>
                    </a:cubicBezTo>
                    <a:cubicBezTo>
                      <a:pt x="5879" y="4522"/>
                      <a:pt x="5873" y="4574"/>
                      <a:pt x="5841" y="4621"/>
                    </a:cubicBezTo>
                    <a:cubicBezTo>
                      <a:pt x="5834" y="4639"/>
                      <a:pt x="5828" y="4646"/>
                      <a:pt x="5824" y="4646"/>
                    </a:cubicBezTo>
                    <a:cubicBezTo>
                      <a:pt x="5808" y="4646"/>
                      <a:pt x="5814" y="4537"/>
                      <a:pt x="5804" y="4498"/>
                    </a:cubicBezTo>
                    <a:cubicBezTo>
                      <a:pt x="5799" y="4482"/>
                      <a:pt x="5794" y="4475"/>
                      <a:pt x="5787" y="4475"/>
                    </a:cubicBezTo>
                    <a:cubicBezTo>
                      <a:pt x="5777" y="4475"/>
                      <a:pt x="5764" y="4489"/>
                      <a:pt x="5743" y="4510"/>
                    </a:cubicBezTo>
                    <a:cubicBezTo>
                      <a:pt x="5733" y="4523"/>
                      <a:pt x="5725" y="4528"/>
                      <a:pt x="5719" y="4528"/>
                    </a:cubicBezTo>
                    <a:cubicBezTo>
                      <a:pt x="5699" y="4528"/>
                      <a:pt x="5687" y="4482"/>
                      <a:pt x="5669" y="4436"/>
                    </a:cubicBezTo>
                    <a:cubicBezTo>
                      <a:pt x="5659" y="4407"/>
                      <a:pt x="5651" y="4397"/>
                      <a:pt x="5645" y="4397"/>
                    </a:cubicBezTo>
                    <a:cubicBezTo>
                      <a:pt x="5634" y="4397"/>
                      <a:pt x="5627" y="4421"/>
                      <a:pt x="5619" y="4436"/>
                    </a:cubicBezTo>
                    <a:cubicBezTo>
                      <a:pt x="5619" y="4439"/>
                      <a:pt x="5616" y="4441"/>
                      <a:pt x="5610" y="4441"/>
                    </a:cubicBezTo>
                    <a:cubicBezTo>
                      <a:pt x="5592" y="4441"/>
                      <a:pt x="5552" y="4425"/>
                      <a:pt x="5533" y="4387"/>
                    </a:cubicBezTo>
                    <a:cubicBezTo>
                      <a:pt x="5496" y="4338"/>
                      <a:pt x="5472" y="4288"/>
                      <a:pt x="5447" y="4227"/>
                    </a:cubicBezTo>
                    <a:cubicBezTo>
                      <a:pt x="5410" y="4128"/>
                      <a:pt x="5398" y="4116"/>
                      <a:pt x="5361" y="4116"/>
                    </a:cubicBezTo>
                    <a:cubicBezTo>
                      <a:pt x="5324" y="4116"/>
                      <a:pt x="5299" y="4103"/>
                      <a:pt x="5213" y="3943"/>
                    </a:cubicBezTo>
                    <a:cubicBezTo>
                      <a:pt x="5166" y="3868"/>
                      <a:pt x="5153" y="3841"/>
                      <a:pt x="5157" y="3841"/>
                    </a:cubicBezTo>
                    <a:cubicBezTo>
                      <a:pt x="5161" y="3841"/>
                      <a:pt x="5187" y="3874"/>
                      <a:pt x="5213" y="3906"/>
                    </a:cubicBezTo>
                    <a:cubicBezTo>
                      <a:pt x="5250" y="3943"/>
                      <a:pt x="5299" y="3980"/>
                      <a:pt x="5361" y="3980"/>
                    </a:cubicBezTo>
                    <a:cubicBezTo>
                      <a:pt x="5410" y="3980"/>
                      <a:pt x="5459" y="3956"/>
                      <a:pt x="5435" y="3882"/>
                    </a:cubicBezTo>
                    <a:cubicBezTo>
                      <a:pt x="5410" y="3808"/>
                      <a:pt x="5324" y="3795"/>
                      <a:pt x="5385" y="3795"/>
                    </a:cubicBezTo>
                    <a:cubicBezTo>
                      <a:pt x="5394" y="3797"/>
                      <a:pt x="5399" y="3798"/>
                      <a:pt x="5403" y="3798"/>
                    </a:cubicBezTo>
                    <a:cubicBezTo>
                      <a:pt x="5426" y="3798"/>
                      <a:pt x="5366" y="3766"/>
                      <a:pt x="5398" y="3734"/>
                    </a:cubicBezTo>
                    <a:cubicBezTo>
                      <a:pt x="5435" y="3709"/>
                      <a:pt x="5398" y="3672"/>
                      <a:pt x="5447" y="3672"/>
                    </a:cubicBezTo>
                    <a:cubicBezTo>
                      <a:pt x="5509" y="3672"/>
                      <a:pt x="5521" y="3697"/>
                      <a:pt x="5570" y="3771"/>
                    </a:cubicBezTo>
                    <a:cubicBezTo>
                      <a:pt x="5619" y="3845"/>
                      <a:pt x="5644" y="3795"/>
                      <a:pt x="5693" y="3845"/>
                    </a:cubicBezTo>
                    <a:cubicBezTo>
                      <a:pt x="5705" y="3864"/>
                      <a:pt x="5717" y="3871"/>
                      <a:pt x="5729" y="3871"/>
                    </a:cubicBezTo>
                    <a:cubicBezTo>
                      <a:pt x="5755" y="3871"/>
                      <a:pt x="5783" y="3837"/>
                      <a:pt x="5817" y="3820"/>
                    </a:cubicBezTo>
                    <a:cubicBezTo>
                      <a:pt x="5833" y="3808"/>
                      <a:pt x="5845" y="3802"/>
                      <a:pt x="5853" y="3802"/>
                    </a:cubicBezTo>
                    <a:cubicBezTo>
                      <a:pt x="5867" y="3802"/>
                      <a:pt x="5862" y="3824"/>
                      <a:pt x="5829" y="3857"/>
                    </a:cubicBezTo>
                    <a:cubicBezTo>
                      <a:pt x="5767" y="3919"/>
                      <a:pt x="5792" y="3894"/>
                      <a:pt x="5743" y="3943"/>
                    </a:cubicBezTo>
                    <a:cubicBezTo>
                      <a:pt x="5730" y="3956"/>
                      <a:pt x="5733" y="3962"/>
                      <a:pt x="5749" y="3962"/>
                    </a:cubicBezTo>
                    <a:cubicBezTo>
                      <a:pt x="5781" y="3962"/>
                      <a:pt x="5866" y="3935"/>
                      <a:pt x="5989" y="3869"/>
                    </a:cubicBezTo>
                    <a:cubicBezTo>
                      <a:pt x="6051" y="3835"/>
                      <a:pt x="6081" y="3822"/>
                      <a:pt x="6091" y="3822"/>
                    </a:cubicBezTo>
                    <a:cubicBezTo>
                      <a:pt x="6114" y="3822"/>
                      <a:pt x="6040" y="3885"/>
                      <a:pt x="5989" y="3919"/>
                    </a:cubicBezTo>
                    <a:cubicBezTo>
                      <a:pt x="5928" y="3956"/>
                      <a:pt x="5866" y="3931"/>
                      <a:pt x="5854" y="4042"/>
                    </a:cubicBezTo>
                    <a:cubicBezTo>
                      <a:pt x="5848" y="4086"/>
                      <a:pt x="5857" y="4098"/>
                      <a:pt x="5874" y="4098"/>
                    </a:cubicBezTo>
                    <a:cubicBezTo>
                      <a:pt x="5896" y="4098"/>
                      <a:pt x="5930" y="4079"/>
                      <a:pt x="5964" y="4079"/>
                    </a:cubicBezTo>
                    <a:cubicBezTo>
                      <a:pt x="6026" y="4079"/>
                      <a:pt x="5964" y="4128"/>
                      <a:pt x="5964" y="4190"/>
                    </a:cubicBezTo>
                    <a:cubicBezTo>
                      <a:pt x="5964" y="4229"/>
                      <a:pt x="5978" y="4244"/>
                      <a:pt x="5995" y="4244"/>
                    </a:cubicBezTo>
                    <a:cubicBezTo>
                      <a:pt x="6010" y="4244"/>
                      <a:pt x="6027" y="4232"/>
                      <a:pt x="6038" y="4214"/>
                    </a:cubicBezTo>
                    <a:cubicBezTo>
                      <a:pt x="6048" y="4204"/>
                      <a:pt x="6053" y="4200"/>
                      <a:pt x="6054" y="4200"/>
                    </a:cubicBezTo>
                    <a:lnTo>
                      <a:pt x="6054" y="4200"/>
                    </a:lnTo>
                    <a:cubicBezTo>
                      <a:pt x="6057" y="4200"/>
                      <a:pt x="6035" y="4234"/>
                      <a:pt x="6026" y="4288"/>
                    </a:cubicBezTo>
                    <a:cubicBezTo>
                      <a:pt x="6020" y="4319"/>
                      <a:pt x="6029" y="4334"/>
                      <a:pt x="6043" y="4334"/>
                    </a:cubicBezTo>
                    <a:cubicBezTo>
                      <a:pt x="6057" y="4334"/>
                      <a:pt x="6075" y="4319"/>
                      <a:pt x="6088" y="4288"/>
                    </a:cubicBezTo>
                    <a:cubicBezTo>
                      <a:pt x="6102" y="4260"/>
                      <a:pt x="6112" y="4250"/>
                      <a:pt x="6123" y="4250"/>
                    </a:cubicBezTo>
                    <a:cubicBezTo>
                      <a:pt x="6141" y="4250"/>
                      <a:pt x="6160" y="4278"/>
                      <a:pt x="6199" y="4301"/>
                    </a:cubicBezTo>
                    <a:cubicBezTo>
                      <a:pt x="6260" y="4338"/>
                      <a:pt x="6273" y="4362"/>
                      <a:pt x="6334" y="4412"/>
                    </a:cubicBezTo>
                    <a:cubicBezTo>
                      <a:pt x="6346" y="4417"/>
                      <a:pt x="6354" y="4420"/>
                      <a:pt x="6359" y="4420"/>
                    </a:cubicBezTo>
                    <a:cubicBezTo>
                      <a:pt x="6387" y="4420"/>
                      <a:pt x="6334" y="4341"/>
                      <a:pt x="6334" y="4227"/>
                    </a:cubicBezTo>
                    <a:cubicBezTo>
                      <a:pt x="6334" y="4172"/>
                      <a:pt x="6334" y="4154"/>
                      <a:pt x="6337" y="4154"/>
                    </a:cubicBezTo>
                    <a:cubicBezTo>
                      <a:pt x="6341" y="4154"/>
                      <a:pt x="6351" y="4182"/>
                      <a:pt x="6371" y="4202"/>
                    </a:cubicBezTo>
                    <a:cubicBezTo>
                      <a:pt x="6379" y="4208"/>
                      <a:pt x="6386" y="4211"/>
                      <a:pt x="6391" y="4211"/>
                    </a:cubicBezTo>
                    <a:cubicBezTo>
                      <a:pt x="6419" y="4211"/>
                      <a:pt x="6412" y="4139"/>
                      <a:pt x="6371" y="4067"/>
                    </a:cubicBezTo>
                    <a:cubicBezTo>
                      <a:pt x="6351" y="4026"/>
                      <a:pt x="6342" y="4008"/>
                      <a:pt x="6348" y="4008"/>
                    </a:cubicBezTo>
                    <a:cubicBezTo>
                      <a:pt x="6353" y="4008"/>
                      <a:pt x="6368" y="4020"/>
                      <a:pt x="6396" y="4042"/>
                    </a:cubicBezTo>
                    <a:cubicBezTo>
                      <a:pt x="6416" y="4068"/>
                      <a:pt x="6446" y="4081"/>
                      <a:pt x="6476" y="4081"/>
                    </a:cubicBezTo>
                    <a:cubicBezTo>
                      <a:pt x="6501" y="4081"/>
                      <a:pt x="6526" y="4071"/>
                      <a:pt x="6544" y="4054"/>
                    </a:cubicBezTo>
                    <a:cubicBezTo>
                      <a:pt x="6593" y="4030"/>
                      <a:pt x="6568" y="4005"/>
                      <a:pt x="6507" y="3943"/>
                    </a:cubicBezTo>
                    <a:cubicBezTo>
                      <a:pt x="6474" y="3917"/>
                      <a:pt x="6476" y="3902"/>
                      <a:pt x="6494" y="3902"/>
                    </a:cubicBezTo>
                    <a:cubicBezTo>
                      <a:pt x="6510" y="3902"/>
                      <a:pt x="6539" y="3914"/>
                      <a:pt x="6568" y="3943"/>
                    </a:cubicBezTo>
                    <a:cubicBezTo>
                      <a:pt x="6593" y="3964"/>
                      <a:pt x="6605" y="3971"/>
                      <a:pt x="6612" y="3971"/>
                    </a:cubicBezTo>
                    <a:cubicBezTo>
                      <a:pt x="6624" y="3971"/>
                      <a:pt x="6613" y="3943"/>
                      <a:pt x="6630" y="3943"/>
                    </a:cubicBezTo>
                    <a:cubicBezTo>
                      <a:pt x="6654" y="3943"/>
                      <a:pt x="6679" y="3919"/>
                      <a:pt x="6618" y="3869"/>
                    </a:cubicBezTo>
                    <a:cubicBezTo>
                      <a:pt x="6568" y="3808"/>
                      <a:pt x="6667" y="3795"/>
                      <a:pt x="6753" y="3795"/>
                    </a:cubicBezTo>
                    <a:cubicBezTo>
                      <a:pt x="6839" y="3795"/>
                      <a:pt x="6827" y="3771"/>
                      <a:pt x="6778" y="3734"/>
                    </a:cubicBezTo>
                    <a:cubicBezTo>
                      <a:pt x="6731" y="3696"/>
                      <a:pt x="6748" y="3680"/>
                      <a:pt x="6770" y="3680"/>
                    </a:cubicBezTo>
                    <a:cubicBezTo>
                      <a:pt x="6777" y="3680"/>
                      <a:pt x="6784" y="3682"/>
                      <a:pt x="6790" y="3685"/>
                    </a:cubicBezTo>
                    <a:cubicBezTo>
                      <a:pt x="6798" y="3688"/>
                      <a:pt x="6808" y="3691"/>
                      <a:pt x="6817" y="3691"/>
                    </a:cubicBezTo>
                    <a:cubicBezTo>
                      <a:pt x="6838" y="3691"/>
                      <a:pt x="6856" y="3678"/>
                      <a:pt x="6839" y="3635"/>
                    </a:cubicBezTo>
                    <a:cubicBezTo>
                      <a:pt x="6827" y="3561"/>
                      <a:pt x="6753" y="3524"/>
                      <a:pt x="6728" y="3450"/>
                    </a:cubicBezTo>
                    <a:cubicBezTo>
                      <a:pt x="6720" y="3426"/>
                      <a:pt x="6712" y="3418"/>
                      <a:pt x="6703" y="3418"/>
                    </a:cubicBezTo>
                    <a:cubicBezTo>
                      <a:pt x="6684" y="3418"/>
                      <a:pt x="6659" y="3454"/>
                      <a:pt x="6618" y="3463"/>
                    </a:cubicBezTo>
                    <a:cubicBezTo>
                      <a:pt x="6593" y="3469"/>
                      <a:pt x="6571" y="3475"/>
                      <a:pt x="6561" y="3475"/>
                    </a:cubicBezTo>
                    <a:cubicBezTo>
                      <a:pt x="6550" y="3475"/>
                      <a:pt x="6550" y="3469"/>
                      <a:pt x="6568" y="3450"/>
                    </a:cubicBezTo>
                    <a:cubicBezTo>
                      <a:pt x="6589" y="3429"/>
                      <a:pt x="6602" y="3399"/>
                      <a:pt x="6581" y="3399"/>
                    </a:cubicBezTo>
                    <a:cubicBezTo>
                      <a:pt x="6577" y="3399"/>
                      <a:pt x="6573" y="3399"/>
                      <a:pt x="6568" y="3401"/>
                    </a:cubicBezTo>
                    <a:cubicBezTo>
                      <a:pt x="6562" y="3403"/>
                      <a:pt x="6556" y="3404"/>
                      <a:pt x="6549" y="3404"/>
                    </a:cubicBezTo>
                    <a:cubicBezTo>
                      <a:pt x="6514" y="3404"/>
                      <a:pt x="6470" y="3379"/>
                      <a:pt x="6408" y="3327"/>
                    </a:cubicBezTo>
                    <a:cubicBezTo>
                      <a:pt x="6377" y="3303"/>
                      <a:pt x="6359" y="3296"/>
                      <a:pt x="6331" y="3296"/>
                    </a:cubicBezTo>
                    <a:cubicBezTo>
                      <a:pt x="6303" y="3296"/>
                      <a:pt x="6266" y="3303"/>
                      <a:pt x="6199" y="3303"/>
                    </a:cubicBezTo>
                    <a:cubicBezTo>
                      <a:pt x="6063" y="3290"/>
                      <a:pt x="6125" y="3303"/>
                      <a:pt x="6149" y="3253"/>
                    </a:cubicBezTo>
                    <a:cubicBezTo>
                      <a:pt x="6174" y="3216"/>
                      <a:pt x="6174" y="3216"/>
                      <a:pt x="6125" y="3167"/>
                    </a:cubicBezTo>
                    <a:cubicBezTo>
                      <a:pt x="6102" y="3137"/>
                      <a:pt x="6066" y="3121"/>
                      <a:pt x="6031" y="3121"/>
                    </a:cubicBezTo>
                    <a:cubicBezTo>
                      <a:pt x="6007" y="3121"/>
                      <a:pt x="5984" y="3128"/>
                      <a:pt x="5964" y="3142"/>
                    </a:cubicBezTo>
                    <a:cubicBezTo>
                      <a:pt x="5953" y="3149"/>
                      <a:pt x="5944" y="3152"/>
                      <a:pt x="5938" y="3152"/>
                    </a:cubicBezTo>
                    <a:cubicBezTo>
                      <a:pt x="5911" y="3152"/>
                      <a:pt x="5928" y="3096"/>
                      <a:pt x="5928" y="3056"/>
                    </a:cubicBezTo>
                    <a:cubicBezTo>
                      <a:pt x="5928" y="3038"/>
                      <a:pt x="5924" y="3030"/>
                      <a:pt x="5919" y="3030"/>
                    </a:cubicBezTo>
                    <a:cubicBezTo>
                      <a:pt x="5906" y="3030"/>
                      <a:pt x="5883" y="3071"/>
                      <a:pt x="5866" y="3105"/>
                    </a:cubicBezTo>
                    <a:cubicBezTo>
                      <a:pt x="5862" y="3113"/>
                      <a:pt x="5859" y="3116"/>
                      <a:pt x="5856" y="3116"/>
                    </a:cubicBezTo>
                    <a:cubicBezTo>
                      <a:pt x="5838" y="3116"/>
                      <a:pt x="5831" y="3015"/>
                      <a:pt x="5841" y="2995"/>
                    </a:cubicBezTo>
                    <a:cubicBezTo>
                      <a:pt x="5841" y="2992"/>
                      <a:pt x="5839" y="2991"/>
                      <a:pt x="5836" y="2991"/>
                    </a:cubicBezTo>
                    <a:cubicBezTo>
                      <a:pt x="5820" y="2991"/>
                      <a:pt x="5771" y="3015"/>
                      <a:pt x="5730" y="3056"/>
                    </a:cubicBezTo>
                    <a:cubicBezTo>
                      <a:pt x="5724" y="3063"/>
                      <a:pt x="5718" y="3065"/>
                      <a:pt x="5712" y="3065"/>
                    </a:cubicBezTo>
                    <a:cubicBezTo>
                      <a:pt x="5674" y="3065"/>
                      <a:pt x="5650" y="2939"/>
                      <a:pt x="5607" y="2896"/>
                    </a:cubicBezTo>
                    <a:cubicBezTo>
                      <a:pt x="5533" y="2847"/>
                      <a:pt x="5459" y="2810"/>
                      <a:pt x="5373" y="2810"/>
                    </a:cubicBezTo>
                    <a:cubicBezTo>
                      <a:pt x="5287" y="2785"/>
                      <a:pt x="5238" y="2711"/>
                      <a:pt x="5164" y="2711"/>
                    </a:cubicBezTo>
                    <a:cubicBezTo>
                      <a:pt x="5102" y="2711"/>
                      <a:pt x="5077" y="2637"/>
                      <a:pt x="5127" y="2600"/>
                    </a:cubicBezTo>
                    <a:cubicBezTo>
                      <a:pt x="5176" y="2576"/>
                      <a:pt x="5213" y="2539"/>
                      <a:pt x="5262" y="2514"/>
                    </a:cubicBezTo>
                    <a:cubicBezTo>
                      <a:pt x="5299" y="2477"/>
                      <a:pt x="5225" y="2477"/>
                      <a:pt x="5139" y="2477"/>
                    </a:cubicBezTo>
                    <a:cubicBezTo>
                      <a:pt x="5053" y="2477"/>
                      <a:pt x="5053" y="2477"/>
                      <a:pt x="5090" y="2452"/>
                    </a:cubicBezTo>
                    <a:cubicBezTo>
                      <a:pt x="5127" y="2425"/>
                      <a:pt x="5171" y="2411"/>
                      <a:pt x="5221" y="2411"/>
                    </a:cubicBezTo>
                    <a:cubicBezTo>
                      <a:pt x="5238" y="2411"/>
                      <a:pt x="5256" y="2412"/>
                      <a:pt x="5274" y="2415"/>
                    </a:cubicBezTo>
                    <a:cubicBezTo>
                      <a:pt x="5324" y="2422"/>
                      <a:pt x="5370" y="2425"/>
                      <a:pt x="5416" y="2425"/>
                    </a:cubicBezTo>
                    <a:cubicBezTo>
                      <a:pt x="5462" y="2425"/>
                      <a:pt x="5509" y="2422"/>
                      <a:pt x="5558" y="2415"/>
                    </a:cubicBezTo>
                    <a:cubicBezTo>
                      <a:pt x="5632" y="2403"/>
                      <a:pt x="5533" y="2342"/>
                      <a:pt x="5472" y="2329"/>
                    </a:cubicBezTo>
                    <a:cubicBezTo>
                      <a:pt x="5398" y="2305"/>
                      <a:pt x="5262" y="2305"/>
                      <a:pt x="5213" y="2280"/>
                    </a:cubicBezTo>
                    <a:cubicBezTo>
                      <a:pt x="5141" y="2262"/>
                      <a:pt x="5069" y="2250"/>
                      <a:pt x="4996" y="2250"/>
                    </a:cubicBezTo>
                    <a:cubicBezTo>
                      <a:pt x="4970" y="2250"/>
                      <a:pt x="4944" y="2252"/>
                      <a:pt x="4917" y="2255"/>
                    </a:cubicBezTo>
                    <a:cubicBezTo>
                      <a:pt x="4782" y="2255"/>
                      <a:pt x="5053" y="2218"/>
                      <a:pt x="5127" y="2218"/>
                    </a:cubicBezTo>
                    <a:cubicBezTo>
                      <a:pt x="5188" y="2218"/>
                      <a:pt x="5188" y="2181"/>
                      <a:pt x="5274" y="2157"/>
                    </a:cubicBezTo>
                    <a:cubicBezTo>
                      <a:pt x="5303" y="2142"/>
                      <a:pt x="5336" y="2136"/>
                      <a:pt x="5369" y="2136"/>
                    </a:cubicBezTo>
                    <a:cubicBezTo>
                      <a:pt x="5392" y="2136"/>
                      <a:pt x="5414" y="2139"/>
                      <a:pt x="5435" y="2144"/>
                    </a:cubicBezTo>
                    <a:cubicBezTo>
                      <a:pt x="5509" y="2144"/>
                      <a:pt x="5299" y="1898"/>
                      <a:pt x="5250" y="1861"/>
                    </a:cubicBezTo>
                    <a:cubicBezTo>
                      <a:pt x="5241" y="1856"/>
                      <a:pt x="5232" y="1854"/>
                      <a:pt x="5225" y="1854"/>
                    </a:cubicBezTo>
                    <a:cubicBezTo>
                      <a:pt x="5192" y="1854"/>
                      <a:pt x="5176" y="1893"/>
                      <a:pt x="5176" y="1923"/>
                    </a:cubicBezTo>
                    <a:cubicBezTo>
                      <a:pt x="5176" y="1960"/>
                      <a:pt x="5151" y="1984"/>
                      <a:pt x="4905" y="2095"/>
                    </a:cubicBezTo>
                    <a:cubicBezTo>
                      <a:pt x="4836" y="2129"/>
                      <a:pt x="4807" y="2142"/>
                      <a:pt x="4801" y="2142"/>
                    </a:cubicBezTo>
                    <a:cubicBezTo>
                      <a:pt x="4786" y="2142"/>
                      <a:pt x="4931" y="2058"/>
                      <a:pt x="4966" y="2058"/>
                    </a:cubicBezTo>
                    <a:cubicBezTo>
                      <a:pt x="5003" y="2046"/>
                      <a:pt x="5090" y="1972"/>
                      <a:pt x="5077" y="1947"/>
                    </a:cubicBezTo>
                    <a:cubicBezTo>
                      <a:pt x="5070" y="1940"/>
                      <a:pt x="5029" y="1898"/>
                      <a:pt x="4965" y="1898"/>
                    </a:cubicBezTo>
                    <a:cubicBezTo>
                      <a:pt x="4921" y="1898"/>
                      <a:pt x="4867" y="1918"/>
                      <a:pt x="4806" y="1984"/>
                    </a:cubicBezTo>
                    <a:cubicBezTo>
                      <a:pt x="4751" y="2044"/>
                      <a:pt x="4722" y="2066"/>
                      <a:pt x="4713" y="2066"/>
                    </a:cubicBezTo>
                    <a:cubicBezTo>
                      <a:pt x="4699" y="2066"/>
                      <a:pt x="4726" y="2021"/>
                      <a:pt x="4769" y="1984"/>
                    </a:cubicBezTo>
                    <a:cubicBezTo>
                      <a:pt x="4843" y="1923"/>
                      <a:pt x="4917" y="1873"/>
                      <a:pt x="4991" y="1849"/>
                    </a:cubicBezTo>
                    <a:cubicBezTo>
                      <a:pt x="5065" y="1836"/>
                      <a:pt x="5127" y="1799"/>
                      <a:pt x="5102" y="1738"/>
                    </a:cubicBezTo>
                    <a:cubicBezTo>
                      <a:pt x="5085" y="1687"/>
                      <a:pt x="5033" y="1654"/>
                      <a:pt x="4943" y="1654"/>
                    </a:cubicBezTo>
                    <a:cubicBezTo>
                      <a:pt x="4901" y="1654"/>
                      <a:pt x="4852" y="1661"/>
                      <a:pt x="4794" y="1676"/>
                    </a:cubicBezTo>
                    <a:cubicBezTo>
                      <a:pt x="4752" y="1687"/>
                      <a:pt x="4727" y="1692"/>
                      <a:pt x="4716" y="1692"/>
                    </a:cubicBezTo>
                    <a:cubicBezTo>
                      <a:pt x="4675" y="1692"/>
                      <a:pt x="4775" y="1637"/>
                      <a:pt x="4794" y="1590"/>
                    </a:cubicBezTo>
                    <a:cubicBezTo>
                      <a:pt x="4801" y="1568"/>
                      <a:pt x="4795" y="1559"/>
                      <a:pt x="4782" y="1559"/>
                    </a:cubicBezTo>
                    <a:cubicBezTo>
                      <a:pt x="4751" y="1559"/>
                      <a:pt x="4677" y="1608"/>
                      <a:pt x="4634" y="1652"/>
                    </a:cubicBezTo>
                    <a:cubicBezTo>
                      <a:pt x="4572" y="1713"/>
                      <a:pt x="4511" y="1713"/>
                      <a:pt x="4461" y="1886"/>
                    </a:cubicBezTo>
                    <a:cubicBezTo>
                      <a:pt x="4446" y="1932"/>
                      <a:pt x="4437" y="1949"/>
                      <a:pt x="4434" y="1949"/>
                    </a:cubicBezTo>
                    <a:cubicBezTo>
                      <a:pt x="4422" y="1949"/>
                      <a:pt x="4452" y="1787"/>
                      <a:pt x="4461" y="1750"/>
                    </a:cubicBezTo>
                    <a:cubicBezTo>
                      <a:pt x="4468" y="1736"/>
                      <a:pt x="4468" y="1730"/>
                      <a:pt x="4463" y="1730"/>
                    </a:cubicBezTo>
                    <a:cubicBezTo>
                      <a:pt x="4450" y="1730"/>
                      <a:pt x="4403" y="1768"/>
                      <a:pt x="4350" y="1812"/>
                    </a:cubicBezTo>
                    <a:cubicBezTo>
                      <a:pt x="4333" y="1823"/>
                      <a:pt x="4324" y="1828"/>
                      <a:pt x="4321" y="1828"/>
                    </a:cubicBezTo>
                    <a:cubicBezTo>
                      <a:pt x="4310" y="1828"/>
                      <a:pt x="4364" y="1773"/>
                      <a:pt x="4412" y="1725"/>
                    </a:cubicBezTo>
                    <a:cubicBezTo>
                      <a:pt x="4486" y="1676"/>
                      <a:pt x="4498" y="1713"/>
                      <a:pt x="4572" y="1627"/>
                    </a:cubicBezTo>
                    <a:cubicBezTo>
                      <a:pt x="4634" y="1541"/>
                      <a:pt x="4597" y="1541"/>
                      <a:pt x="4572" y="1479"/>
                    </a:cubicBezTo>
                    <a:cubicBezTo>
                      <a:pt x="4562" y="1459"/>
                      <a:pt x="4553" y="1451"/>
                      <a:pt x="4544" y="1451"/>
                    </a:cubicBezTo>
                    <a:cubicBezTo>
                      <a:pt x="4521" y="1451"/>
                      <a:pt x="4501" y="1511"/>
                      <a:pt x="4474" y="1565"/>
                    </a:cubicBezTo>
                    <a:cubicBezTo>
                      <a:pt x="4437" y="1627"/>
                      <a:pt x="4326" y="1602"/>
                      <a:pt x="4239" y="1652"/>
                    </a:cubicBezTo>
                    <a:cubicBezTo>
                      <a:pt x="4224" y="1660"/>
                      <a:pt x="4215" y="1664"/>
                      <a:pt x="4211" y="1664"/>
                    </a:cubicBezTo>
                    <a:cubicBezTo>
                      <a:pt x="4191" y="1664"/>
                      <a:pt x="4275" y="1586"/>
                      <a:pt x="4326" y="1565"/>
                    </a:cubicBezTo>
                    <a:cubicBezTo>
                      <a:pt x="4387" y="1528"/>
                      <a:pt x="4449" y="1516"/>
                      <a:pt x="4387" y="1504"/>
                    </a:cubicBezTo>
                    <a:cubicBezTo>
                      <a:pt x="4375" y="1502"/>
                      <a:pt x="4362" y="1501"/>
                      <a:pt x="4350" y="1501"/>
                    </a:cubicBezTo>
                    <a:cubicBezTo>
                      <a:pt x="4285" y="1501"/>
                      <a:pt x="4217" y="1526"/>
                      <a:pt x="4166" y="1578"/>
                    </a:cubicBezTo>
                    <a:cubicBezTo>
                      <a:pt x="4142" y="1595"/>
                      <a:pt x="4130" y="1602"/>
                      <a:pt x="4125" y="1602"/>
                    </a:cubicBezTo>
                    <a:cubicBezTo>
                      <a:pt x="4110" y="1602"/>
                      <a:pt x="4171" y="1532"/>
                      <a:pt x="4190" y="1504"/>
                    </a:cubicBezTo>
                    <a:cubicBezTo>
                      <a:pt x="4212" y="1481"/>
                      <a:pt x="4252" y="1477"/>
                      <a:pt x="4291" y="1477"/>
                    </a:cubicBezTo>
                    <a:cubicBezTo>
                      <a:pt x="4317" y="1477"/>
                      <a:pt x="4343" y="1479"/>
                      <a:pt x="4363" y="1479"/>
                    </a:cubicBezTo>
                    <a:cubicBezTo>
                      <a:pt x="4412" y="1479"/>
                      <a:pt x="4449" y="1442"/>
                      <a:pt x="4449" y="1368"/>
                    </a:cubicBezTo>
                    <a:cubicBezTo>
                      <a:pt x="4449" y="1294"/>
                      <a:pt x="4215" y="1208"/>
                      <a:pt x="4166" y="1208"/>
                    </a:cubicBezTo>
                    <a:cubicBezTo>
                      <a:pt x="4116" y="1220"/>
                      <a:pt x="4067" y="1233"/>
                      <a:pt x="4030" y="1270"/>
                    </a:cubicBezTo>
                    <a:cubicBezTo>
                      <a:pt x="4005" y="1307"/>
                      <a:pt x="4005" y="1368"/>
                      <a:pt x="3968" y="1467"/>
                    </a:cubicBezTo>
                    <a:cubicBezTo>
                      <a:pt x="3959" y="1489"/>
                      <a:pt x="3953" y="1497"/>
                      <a:pt x="3950" y="1497"/>
                    </a:cubicBezTo>
                    <a:cubicBezTo>
                      <a:pt x="3936" y="1497"/>
                      <a:pt x="3966" y="1349"/>
                      <a:pt x="3956" y="1319"/>
                    </a:cubicBezTo>
                    <a:cubicBezTo>
                      <a:pt x="3953" y="1311"/>
                      <a:pt x="3950" y="1307"/>
                      <a:pt x="3945" y="1307"/>
                    </a:cubicBezTo>
                    <a:cubicBezTo>
                      <a:pt x="3928" y="1307"/>
                      <a:pt x="3899" y="1358"/>
                      <a:pt x="3870" y="1454"/>
                    </a:cubicBezTo>
                    <a:cubicBezTo>
                      <a:pt x="3862" y="1477"/>
                      <a:pt x="3857" y="1486"/>
                      <a:pt x="3854" y="1486"/>
                    </a:cubicBezTo>
                    <a:cubicBezTo>
                      <a:pt x="3843" y="1486"/>
                      <a:pt x="3863" y="1348"/>
                      <a:pt x="3882" y="1319"/>
                    </a:cubicBezTo>
                    <a:cubicBezTo>
                      <a:pt x="3907" y="1282"/>
                      <a:pt x="3894" y="1233"/>
                      <a:pt x="3858" y="1220"/>
                    </a:cubicBezTo>
                    <a:cubicBezTo>
                      <a:pt x="3852" y="1215"/>
                      <a:pt x="3846" y="1212"/>
                      <a:pt x="3840" y="1212"/>
                    </a:cubicBezTo>
                    <a:cubicBezTo>
                      <a:pt x="3818" y="1212"/>
                      <a:pt x="3793" y="1252"/>
                      <a:pt x="3784" y="1368"/>
                    </a:cubicBezTo>
                    <a:cubicBezTo>
                      <a:pt x="3780" y="1411"/>
                      <a:pt x="3775" y="1428"/>
                      <a:pt x="3771" y="1428"/>
                    </a:cubicBezTo>
                    <a:cubicBezTo>
                      <a:pt x="3761" y="1428"/>
                      <a:pt x="3754" y="1330"/>
                      <a:pt x="3771" y="1270"/>
                    </a:cubicBezTo>
                    <a:cubicBezTo>
                      <a:pt x="3796" y="1183"/>
                      <a:pt x="3771" y="1183"/>
                      <a:pt x="3771" y="1159"/>
                    </a:cubicBezTo>
                    <a:cubicBezTo>
                      <a:pt x="3768" y="1147"/>
                      <a:pt x="3759" y="1143"/>
                      <a:pt x="3748" y="1143"/>
                    </a:cubicBezTo>
                    <a:cubicBezTo>
                      <a:pt x="3724" y="1143"/>
                      <a:pt x="3686" y="1166"/>
                      <a:pt x="3660" y="1183"/>
                    </a:cubicBezTo>
                    <a:cubicBezTo>
                      <a:pt x="3623" y="1208"/>
                      <a:pt x="3611" y="1294"/>
                      <a:pt x="3586" y="1343"/>
                    </a:cubicBezTo>
                    <a:cubicBezTo>
                      <a:pt x="3582" y="1350"/>
                      <a:pt x="3578" y="1353"/>
                      <a:pt x="3576" y="1353"/>
                    </a:cubicBezTo>
                    <a:cubicBezTo>
                      <a:pt x="3562" y="1353"/>
                      <a:pt x="3602" y="1228"/>
                      <a:pt x="3623" y="1196"/>
                    </a:cubicBezTo>
                    <a:cubicBezTo>
                      <a:pt x="3656" y="1153"/>
                      <a:pt x="3632" y="1119"/>
                      <a:pt x="3609" y="1119"/>
                    </a:cubicBezTo>
                    <a:cubicBezTo>
                      <a:pt x="3605" y="1119"/>
                      <a:pt x="3602" y="1120"/>
                      <a:pt x="3599" y="1122"/>
                    </a:cubicBezTo>
                    <a:cubicBezTo>
                      <a:pt x="3581" y="1139"/>
                      <a:pt x="3563" y="1183"/>
                      <a:pt x="3555" y="1183"/>
                    </a:cubicBezTo>
                    <a:cubicBezTo>
                      <a:pt x="3551" y="1183"/>
                      <a:pt x="3549" y="1176"/>
                      <a:pt x="3549" y="1159"/>
                    </a:cubicBezTo>
                    <a:cubicBezTo>
                      <a:pt x="3562" y="1097"/>
                      <a:pt x="3623" y="1109"/>
                      <a:pt x="3660" y="1085"/>
                    </a:cubicBezTo>
                    <a:cubicBezTo>
                      <a:pt x="3710" y="1060"/>
                      <a:pt x="3759" y="1048"/>
                      <a:pt x="3771" y="998"/>
                    </a:cubicBezTo>
                    <a:cubicBezTo>
                      <a:pt x="3784" y="949"/>
                      <a:pt x="3648" y="937"/>
                      <a:pt x="3549" y="937"/>
                    </a:cubicBezTo>
                    <a:cubicBezTo>
                      <a:pt x="3451" y="937"/>
                      <a:pt x="3513" y="937"/>
                      <a:pt x="3439" y="1023"/>
                    </a:cubicBezTo>
                    <a:cubicBezTo>
                      <a:pt x="3402" y="1066"/>
                      <a:pt x="3377" y="1082"/>
                      <a:pt x="3365" y="1082"/>
                    </a:cubicBezTo>
                    <a:cubicBezTo>
                      <a:pt x="3352" y="1082"/>
                      <a:pt x="3352" y="1066"/>
                      <a:pt x="3365" y="1048"/>
                    </a:cubicBezTo>
                    <a:cubicBezTo>
                      <a:pt x="3402" y="1011"/>
                      <a:pt x="3439" y="925"/>
                      <a:pt x="3402" y="925"/>
                    </a:cubicBezTo>
                    <a:cubicBezTo>
                      <a:pt x="3352" y="937"/>
                      <a:pt x="3291" y="974"/>
                      <a:pt x="3241" y="1011"/>
                    </a:cubicBezTo>
                    <a:cubicBezTo>
                      <a:pt x="3238" y="1014"/>
                      <a:pt x="3236" y="1016"/>
                      <a:pt x="3235" y="1016"/>
                    </a:cubicBezTo>
                    <a:cubicBezTo>
                      <a:pt x="3228" y="1016"/>
                      <a:pt x="3335" y="875"/>
                      <a:pt x="3402" y="875"/>
                    </a:cubicBezTo>
                    <a:cubicBezTo>
                      <a:pt x="3451" y="875"/>
                      <a:pt x="3500" y="863"/>
                      <a:pt x="3549" y="851"/>
                    </a:cubicBezTo>
                    <a:cubicBezTo>
                      <a:pt x="3562" y="838"/>
                      <a:pt x="3513" y="740"/>
                      <a:pt x="3451" y="727"/>
                    </a:cubicBezTo>
                    <a:cubicBezTo>
                      <a:pt x="3389" y="703"/>
                      <a:pt x="3328" y="690"/>
                      <a:pt x="3266" y="690"/>
                    </a:cubicBezTo>
                    <a:cubicBezTo>
                      <a:pt x="3229" y="690"/>
                      <a:pt x="3081" y="580"/>
                      <a:pt x="2995" y="567"/>
                    </a:cubicBezTo>
                    <a:cubicBezTo>
                      <a:pt x="2988" y="566"/>
                      <a:pt x="2982" y="566"/>
                      <a:pt x="2974" y="566"/>
                    </a:cubicBezTo>
                    <a:cubicBezTo>
                      <a:pt x="2904" y="566"/>
                      <a:pt x="2818" y="618"/>
                      <a:pt x="2773" y="629"/>
                    </a:cubicBezTo>
                    <a:cubicBezTo>
                      <a:pt x="2736" y="641"/>
                      <a:pt x="2712" y="690"/>
                      <a:pt x="2736" y="727"/>
                    </a:cubicBezTo>
                    <a:cubicBezTo>
                      <a:pt x="2749" y="777"/>
                      <a:pt x="2958" y="838"/>
                      <a:pt x="3007" y="863"/>
                    </a:cubicBezTo>
                    <a:cubicBezTo>
                      <a:pt x="3057" y="875"/>
                      <a:pt x="3007" y="888"/>
                      <a:pt x="2970" y="888"/>
                    </a:cubicBezTo>
                    <a:cubicBezTo>
                      <a:pt x="2909" y="875"/>
                      <a:pt x="2859" y="863"/>
                      <a:pt x="2810" y="838"/>
                    </a:cubicBezTo>
                    <a:cubicBezTo>
                      <a:pt x="2749" y="801"/>
                      <a:pt x="2687" y="777"/>
                      <a:pt x="2613" y="764"/>
                    </a:cubicBezTo>
                    <a:cubicBezTo>
                      <a:pt x="2576" y="764"/>
                      <a:pt x="2638" y="814"/>
                      <a:pt x="2687" y="863"/>
                    </a:cubicBezTo>
                    <a:cubicBezTo>
                      <a:pt x="2724" y="925"/>
                      <a:pt x="2859" y="1023"/>
                      <a:pt x="2884" y="1060"/>
                    </a:cubicBezTo>
                    <a:cubicBezTo>
                      <a:pt x="2890" y="1071"/>
                      <a:pt x="2884" y="1075"/>
                      <a:pt x="2872" y="1075"/>
                    </a:cubicBezTo>
                    <a:cubicBezTo>
                      <a:pt x="2829" y="1075"/>
                      <a:pt x="2698" y="1020"/>
                      <a:pt x="2650" y="1011"/>
                    </a:cubicBezTo>
                    <a:cubicBezTo>
                      <a:pt x="2588" y="998"/>
                      <a:pt x="2576" y="974"/>
                      <a:pt x="2601" y="937"/>
                    </a:cubicBezTo>
                    <a:cubicBezTo>
                      <a:pt x="2625" y="900"/>
                      <a:pt x="2613" y="888"/>
                      <a:pt x="2564" y="801"/>
                    </a:cubicBezTo>
                    <a:cubicBezTo>
                      <a:pt x="2551" y="780"/>
                      <a:pt x="2539" y="771"/>
                      <a:pt x="2527" y="771"/>
                    </a:cubicBezTo>
                    <a:cubicBezTo>
                      <a:pt x="2491" y="771"/>
                      <a:pt x="2456" y="848"/>
                      <a:pt x="2428" y="875"/>
                    </a:cubicBezTo>
                    <a:cubicBezTo>
                      <a:pt x="2420" y="888"/>
                      <a:pt x="2412" y="892"/>
                      <a:pt x="2402" y="892"/>
                    </a:cubicBezTo>
                    <a:cubicBezTo>
                      <a:pt x="2383" y="892"/>
                      <a:pt x="2358" y="875"/>
                      <a:pt x="2317" y="875"/>
                    </a:cubicBezTo>
                    <a:cubicBezTo>
                      <a:pt x="2256" y="875"/>
                      <a:pt x="2256" y="937"/>
                      <a:pt x="2206" y="962"/>
                    </a:cubicBezTo>
                    <a:cubicBezTo>
                      <a:pt x="2202" y="965"/>
                      <a:pt x="2198" y="966"/>
                      <a:pt x="2195" y="966"/>
                    </a:cubicBezTo>
                    <a:cubicBezTo>
                      <a:pt x="2162" y="966"/>
                      <a:pt x="2185" y="806"/>
                      <a:pt x="2219" y="727"/>
                    </a:cubicBezTo>
                    <a:cubicBezTo>
                      <a:pt x="2228" y="710"/>
                      <a:pt x="2229" y="703"/>
                      <a:pt x="2226" y="703"/>
                    </a:cubicBezTo>
                    <a:cubicBezTo>
                      <a:pt x="2216" y="703"/>
                      <a:pt x="2155" y="773"/>
                      <a:pt x="2108" y="801"/>
                    </a:cubicBezTo>
                    <a:cubicBezTo>
                      <a:pt x="2095" y="812"/>
                      <a:pt x="2087" y="816"/>
                      <a:pt x="2084" y="816"/>
                    </a:cubicBezTo>
                    <a:cubicBezTo>
                      <a:pt x="2071" y="816"/>
                      <a:pt x="2116" y="754"/>
                      <a:pt x="2145" y="715"/>
                    </a:cubicBezTo>
                    <a:cubicBezTo>
                      <a:pt x="2194" y="678"/>
                      <a:pt x="2256" y="641"/>
                      <a:pt x="2268" y="567"/>
                    </a:cubicBezTo>
                    <a:cubicBezTo>
                      <a:pt x="2280" y="481"/>
                      <a:pt x="2243" y="407"/>
                      <a:pt x="2169" y="358"/>
                    </a:cubicBezTo>
                    <a:cubicBezTo>
                      <a:pt x="2133" y="333"/>
                      <a:pt x="2096" y="284"/>
                      <a:pt x="2083" y="173"/>
                    </a:cubicBezTo>
                    <a:cubicBezTo>
                      <a:pt x="2071" y="62"/>
                      <a:pt x="1948" y="37"/>
                      <a:pt x="1800" y="37"/>
                    </a:cubicBezTo>
                    <a:cubicBezTo>
                      <a:pt x="1689" y="37"/>
                      <a:pt x="1578" y="87"/>
                      <a:pt x="1504" y="173"/>
                    </a:cubicBezTo>
                    <a:cubicBezTo>
                      <a:pt x="1455" y="210"/>
                      <a:pt x="1504" y="185"/>
                      <a:pt x="1516" y="247"/>
                    </a:cubicBezTo>
                    <a:cubicBezTo>
                      <a:pt x="1520" y="260"/>
                      <a:pt x="1520" y="265"/>
                      <a:pt x="1517" y="265"/>
                    </a:cubicBezTo>
                    <a:cubicBezTo>
                      <a:pt x="1510" y="265"/>
                      <a:pt x="1485" y="228"/>
                      <a:pt x="1467" y="210"/>
                    </a:cubicBezTo>
                    <a:cubicBezTo>
                      <a:pt x="1458" y="196"/>
                      <a:pt x="1449" y="191"/>
                      <a:pt x="1438" y="191"/>
                    </a:cubicBezTo>
                    <a:cubicBezTo>
                      <a:pt x="1419" y="191"/>
                      <a:pt x="1395" y="207"/>
                      <a:pt x="1356" y="222"/>
                    </a:cubicBezTo>
                    <a:cubicBezTo>
                      <a:pt x="1295" y="253"/>
                      <a:pt x="1318" y="275"/>
                      <a:pt x="1300" y="275"/>
                    </a:cubicBezTo>
                    <a:cubicBezTo>
                      <a:pt x="1297" y="275"/>
                      <a:pt x="1291" y="274"/>
                      <a:pt x="1282" y="272"/>
                    </a:cubicBezTo>
                    <a:cubicBezTo>
                      <a:pt x="1255" y="253"/>
                      <a:pt x="1248" y="242"/>
                      <a:pt x="1227" y="242"/>
                    </a:cubicBezTo>
                    <a:cubicBezTo>
                      <a:pt x="1219" y="242"/>
                      <a:pt x="1209" y="244"/>
                      <a:pt x="1196" y="247"/>
                    </a:cubicBezTo>
                    <a:cubicBezTo>
                      <a:pt x="1147" y="247"/>
                      <a:pt x="1208" y="321"/>
                      <a:pt x="1332" y="382"/>
                    </a:cubicBezTo>
                    <a:cubicBezTo>
                      <a:pt x="1373" y="403"/>
                      <a:pt x="1371" y="410"/>
                      <a:pt x="1349" y="410"/>
                    </a:cubicBezTo>
                    <a:cubicBezTo>
                      <a:pt x="1304" y="410"/>
                      <a:pt x="1176" y="382"/>
                      <a:pt x="1134" y="382"/>
                    </a:cubicBezTo>
                    <a:cubicBezTo>
                      <a:pt x="1061" y="382"/>
                      <a:pt x="1221" y="456"/>
                      <a:pt x="1344" y="530"/>
                    </a:cubicBezTo>
                    <a:cubicBezTo>
                      <a:pt x="1379" y="551"/>
                      <a:pt x="1383" y="559"/>
                      <a:pt x="1370" y="559"/>
                    </a:cubicBezTo>
                    <a:cubicBezTo>
                      <a:pt x="1335" y="559"/>
                      <a:pt x="1187" y="507"/>
                      <a:pt x="1134" y="481"/>
                    </a:cubicBezTo>
                    <a:cubicBezTo>
                      <a:pt x="1115" y="468"/>
                      <a:pt x="1100" y="463"/>
                      <a:pt x="1089" y="463"/>
                    </a:cubicBezTo>
                    <a:cubicBezTo>
                      <a:pt x="1059" y="463"/>
                      <a:pt x="1054" y="503"/>
                      <a:pt x="1036" y="530"/>
                    </a:cubicBezTo>
                    <a:cubicBezTo>
                      <a:pt x="999" y="580"/>
                      <a:pt x="1036" y="580"/>
                      <a:pt x="1048" y="641"/>
                    </a:cubicBezTo>
                    <a:cubicBezTo>
                      <a:pt x="1073" y="715"/>
                      <a:pt x="1184" y="752"/>
                      <a:pt x="1245" y="752"/>
                    </a:cubicBezTo>
                    <a:cubicBezTo>
                      <a:pt x="1295" y="752"/>
                      <a:pt x="1307" y="777"/>
                      <a:pt x="1282" y="789"/>
                    </a:cubicBezTo>
                    <a:cubicBezTo>
                      <a:pt x="1270" y="801"/>
                      <a:pt x="1332" y="912"/>
                      <a:pt x="1381" y="974"/>
                    </a:cubicBezTo>
                    <a:cubicBezTo>
                      <a:pt x="1387" y="980"/>
                      <a:pt x="1389" y="982"/>
                      <a:pt x="1389" y="982"/>
                    </a:cubicBezTo>
                    <a:cubicBezTo>
                      <a:pt x="1386" y="982"/>
                      <a:pt x="1229" y="838"/>
                      <a:pt x="1196" y="838"/>
                    </a:cubicBezTo>
                    <a:cubicBezTo>
                      <a:pt x="1190" y="836"/>
                      <a:pt x="1183" y="835"/>
                      <a:pt x="1176" y="835"/>
                    </a:cubicBezTo>
                    <a:cubicBezTo>
                      <a:pt x="1143" y="835"/>
                      <a:pt x="1108" y="857"/>
                      <a:pt x="1098" y="888"/>
                    </a:cubicBezTo>
                    <a:cubicBezTo>
                      <a:pt x="1061" y="937"/>
                      <a:pt x="1036" y="937"/>
                      <a:pt x="950" y="949"/>
                    </a:cubicBezTo>
                    <a:cubicBezTo>
                      <a:pt x="876" y="962"/>
                      <a:pt x="1159" y="1146"/>
                      <a:pt x="1233" y="1171"/>
                    </a:cubicBezTo>
                    <a:cubicBezTo>
                      <a:pt x="1307" y="1196"/>
                      <a:pt x="1307" y="1208"/>
                      <a:pt x="1295" y="1257"/>
                    </a:cubicBezTo>
                    <a:cubicBezTo>
                      <a:pt x="1270" y="1294"/>
                      <a:pt x="1233" y="1307"/>
                      <a:pt x="1233" y="1331"/>
                    </a:cubicBezTo>
                    <a:cubicBezTo>
                      <a:pt x="1258" y="1368"/>
                      <a:pt x="1258" y="1417"/>
                      <a:pt x="1258" y="1467"/>
                    </a:cubicBezTo>
                    <a:cubicBezTo>
                      <a:pt x="1253" y="1498"/>
                      <a:pt x="1247" y="1509"/>
                      <a:pt x="1241" y="1509"/>
                    </a:cubicBezTo>
                    <a:cubicBezTo>
                      <a:pt x="1233" y="1509"/>
                      <a:pt x="1223" y="1488"/>
                      <a:pt x="1208" y="1467"/>
                    </a:cubicBezTo>
                    <a:cubicBezTo>
                      <a:pt x="1171" y="1430"/>
                      <a:pt x="1122" y="1405"/>
                      <a:pt x="1073" y="1405"/>
                    </a:cubicBezTo>
                    <a:cubicBezTo>
                      <a:pt x="1024" y="1393"/>
                      <a:pt x="1098" y="1368"/>
                      <a:pt x="1134" y="1368"/>
                    </a:cubicBezTo>
                    <a:cubicBezTo>
                      <a:pt x="1184" y="1356"/>
                      <a:pt x="1196" y="1343"/>
                      <a:pt x="1196" y="1307"/>
                    </a:cubicBezTo>
                    <a:cubicBezTo>
                      <a:pt x="1110" y="1208"/>
                      <a:pt x="1024" y="1109"/>
                      <a:pt x="925" y="1035"/>
                    </a:cubicBezTo>
                    <a:cubicBezTo>
                      <a:pt x="876" y="986"/>
                      <a:pt x="839" y="912"/>
                      <a:pt x="839" y="851"/>
                    </a:cubicBezTo>
                    <a:cubicBezTo>
                      <a:pt x="839" y="777"/>
                      <a:pt x="888" y="727"/>
                      <a:pt x="863" y="690"/>
                    </a:cubicBezTo>
                    <a:cubicBezTo>
                      <a:pt x="851" y="666"/>
                      <a:pt x="789" y="592"/>
                      <a:pt x="789" y="543"/>
                    </a:cubicBezTo>
                    <a:cubicBezTo>
                      <a:pt x="863" y="345"/>
                      <a:pt x="1011" y="185"/>
                      <a:pt x="1196" y="74"/>
                    </a:cubicBezTo>
                    <a:cubicBezTo>
                      <a:pt x="1233" y="62"/>
                      <a:pt x="1098" y="0"/>
                      <a:pt x="10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44"/>
              <p:cNvSpPr/>
              <p:nvPr/>
            </p:nvSpPr>
            <p:spPr>
              <a:xfrm>
                <a:off x="3090475" y="4524650"/>
                <a:ext cx="6475" cy="2725"/>
              </a:xfrm>
              <a:custGeom>
                <a:rect b="b" l="l" r="r" t="t"/>
                <a:pathLst>
                  <a:path extrusionOk="0" h="109" w="259">
                    <a:moveTo>
                      <a:pt x="108" y="1"/>
                    </a:moveTo>
                    <a:cubicBezTo>
                      <a:pt x="93" y="1"/>
                      <a:pt x="79" y="2"/>
                      <a:pt x="66" y="4"/>
                    </a:cubicBezTo>
                    <a:cubicBezTo>
                      <a:pt x="0" y="4"/>
                      <a:pt x="164" y="109"/>
                      <a:pt x="222" y="109"/>
                    </a:cubicBezTo>
                    <a:cubicBezTo>
                      <a:pt x="229" y="109"/>
                      <a:pt x="235" y="107"/>
                      <a:pt x="238" y="102"/>
                    </a:cubicBezTo>
                    <a:cubicBezTo>
                      <a:pt x="259" y="30"/>
                      <a:pt x="18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44"/>
              <p:cNvSpPr/>
              <p:nvPr/>
            </p:nvSpPr>
            <p:spPr>
              <a:xfrm>
                <a:off x="3069925" y="4463150"/>
                <a:ext cx="8600" cy="3750"/>
              </a:xfrm>
              <a:custGeom>
                <a:rect b="b" l="l" r="r" t="t"/>
                <a:pathLst>
                  <a:path extrusionOk="0" h="150" w="344">
                    <a:moveTo>
                      <a:pt x="107" y="0"/>
                    </a:moveTo>
                    <a:cubicBezTo>
                      <a:pt x="88" y="0"/>
                      <a:pt x="72" y="4"/>
                      <a:pt x="62" y="12"/>
                    </a:cubicBezTo>
                    <a:cubicBezTo>
                      <a:pt x="13" y="49"/>
                      <a:pt x="0" y="86"/>
                      <a:pt x="62" y="123"/>
                    </a:cubicBezTo>
                    <a:cubicBezTo>
                      <a:pt x="81" y="141"/>
                      <a:pt x="128" y="149"/>
                      <a:pt x="178" y="149"/>
                    </a:cubicBezTo>
                    <a:cubicBezTo>
                      <a:pt x="258" y="149"/>
                      <a:pt x="344" y="128"/>
                      <a:pt x="321" y="98"/>
                    </a:cubicBezTo>
                    <a:cubicBezTo>
                      <a:pt x="292" y="49"/>
                      <a:pt x="178" y="0"/>
                      <a:pt x="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44"/>
              <p:cNvSpPr/>
              <p:nvPr/>
            </p:nvSpPr>
            <p:spPr>
              <a:xfrm>
                <a:off x="3054550" y="4460875"/>
                <a:ext cx="14775" cy="12775"/>
              </a:xfrm>
              <a:custGeom>
                <a:rect b="b" l="l" r="r" t="t"/>
                <a:pathLst>
                  <a:path extrusionOk="0" h="511" w="591">
                    <a:moveTo>
                      <a:pt x="395" y="1"/>
                    </a:moveTo>
                    <a:cubicBezTo>
                      <a:pt x="335" y="1"/>
                      <a:pt x="264" y="16"/>
                      <a:pt x="209" y="29"/>
                    </a:cubicBezTo>
                    <a:cubicBezTo>
                      <a:pt x="98" y="53"/>
                      <a:pt x="24" y="189"/>
                      <a:pt x="12" y="312"/>
                    </a:cubicBezTo>
                    <a:cubicBezTo>
                      <a:pt x="0" y="438"/>
                      <a:pt x="169" y="511"/>
                      <a:pt x="262" y="511"/>
                    </a:cubicBezTo>
                    <a:cubicBezTo>
                      <a:pt x="270" y="511"/>
                      <a:pt x="277" y="510"/>
                      <a:pt x="283" y="509"/>
                    </a:cubicBezTo>
                    <a:cubicBezTo>
                      <a:pt x="357" y="472"/>
                      <a:pt x="431" y="435"/>
                      <a:pt x="492" y="374"/>
                    </a:cubicBezTo>
                    <a:cubicBezTo>
                      <a:pt x="591" y="300"/>
                      <a:pt x="529" y="177"/>
                      <a:pt x="517" y="66"/>
                    </a:cubicBezTo>
                    <a:cubicBezTo>
                      <a:pt x="505" y="16"/>
                      <a:pt x="455"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44"/>
              <p:cNvSpPr/>
              <p:nvPr/>
            </p:nvSpPr>
            <p:spPr>
              <a:xfrm>
                <a:off x="3041975" y="4448550"/>
                <a:ext cx="7650" cy="5650"/>
              </a:xfrm>
              <a:custGeom>
                <a:rect b="b" l="l" r="r" t="t"/>
                <a:pathLst>
                  <a:path extrusionOk="0" h="226" w="306">
                    <a:moveTo>
                      <a:pt x="228" y="1"/>
                    </a:moveTo>
                    <a:cubicBezTo>
                      <a:pt x="148" y="1"/>
                      <a:pt x="0" y="226"/>
                      <a:pt x="46" y="226"/>
                    </a:cubicBezTo>
                    <a:cubicBezTo>
                      <a:pt x="108" y="226"/>
                      <a:pt x="305" y="29"/>
                      <a:pt x="244" y="4"/>
                    </a:cubicBezTo>
                    <a:cubicBezTo>
                      <a:pt x="239" y="2"/>
                      <a:pt x="233" y="1"/>
                      <a:pt x="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44"/>
              <p:cNvSpPr/>
              <p:nvPr/>
            </p:nvSpPr>
            <p:spPr>
              <a:xfrm>
                <a:off x="3053600" y="4447700"/>
                <a:ext cx="6600" cy="3125"/>
              </a:xfrm>
              <a:custGeom>
                <a:rect b="b" l="l" r="r" t="t"/>
                <a:pathLst>
                  <a:path extrusionOk="0" h="125" w="264">
                    <a:moveTo>
                      <a:pt x="97" y="0"/>
                    </a:moveTo>
                    <a:cubicBezTo>
                      <a:pt x="94" y="0"/>
                      <a:pt x="90" y="1"/>
                      <a:pt x="87" y="1"/>
                    </a:cubicBezTo>
                    <a:cubicBezTo>
                      <a:pt x="0" y="14"/>
                      <a:pt x="62" y="124"/>
                      <a:pt x="99" y="124"/>
                    </a:cubicBezTo>
                    <a:cubicBezTo>
                      <a:pt x="263" y="113"/>
                      <a:pt x="170" y="0"/>
                      <a:pt x="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44"/>
              <p:cNvSpPr/>
              <p:nvPr/>
            </p:nvSpPr>
            <p:spPr>
              <a:xfrm>
                <a:off x="3046250" y="4444500"/>
                <a:ext cx="5675" cy="1450"/>
              </a:xfrm>
              <a:custGeom>
                <a:rect b="b" l="l" r="r" t="t"/>
                <a:pathLst>
                  <a:path extrusionOk="0" h="58" w="227">
                    <a:moveTo>
                      <a:pt x="138" y="1"/>
                    </a:moveTo>
                    <a:cubicBezTo>
                      <a:pt x="71" y="1"/>
                      <a:pt x="0" y="55"/>
                      <a:pt x="11" y="55"/>
                    </a:cubicBezTo>
                    <a:cubicBezTo>
                      <a:pt x="18" y="57"/>
                      <a:pt x="26" y="57"/>
                      <a:pt x="34" y="57"/>
                    </a:cubicBezTo>
                    <a:cubicBezTo>
                      <a:pt x="105" y="57"/>
                      <a:pt x="226" y="17"/>
                      <a:pt x="171" y="6"/>
                    </a:cubicBezTo>
                    <a:cubicBezTo>
                      <a:pt x="161" y="2"/>
                      <a:pt x="150" y="1"/>
                      <a:pt x="1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44"/>
              <p:cNvSpPr/>
              <p:nvPr/>
            </p:nvSpPr>
            <p:spPr>
              <a:xfrm>
                <a:off x="3033275" y="4391625"/>
                <a:ext cx="29275" cy="13925"/>
              </a:xfrm>
              <a:custGeom>
                <a:rect b="b" l="l" r="r" t="t"/>
                <a:pathLst>
                  <a:path extrusionOk="0" h="557" w="1171">
                    <a:moveTo>
                      <a:pt x="81" y="1"/>
                    </a:moveTo>
                    <a:cubicBezTo>
                      <a:pt x="79" y="1"/>
                      <a:pt x="76" y="1"/>
                      <a:pt x="74" y="2"/>
                    </a:cubicBezTo>
                    <a:cubicBezTo>
                      <a:pt x="12" y="26"/>
                      <a:pt x="0" y="174"/>
                      <a:pt x="25" y="236"/>
                    </a:cubicBezTo>
                    <a:cubicBezTo>
                      <a:pt x="37" y="297"/>
                      <a:pt x="74" y="236"/>
                      <a:pt x="148" y="310"/>
                    </a:cubicBezTo>
                    <a:cubicBezTo>
                      <a:pt x="222" y="396"/>
                      <a:pt x="259" y="482"/>
                      <a:pt x="333" y="544"/>
                    </a:cubicBezTo>
                    <a:cubicBezTo>
                      <a:pt x="346" y="553"/>
                      <a:pt x="361" y="556"/>
                      <a:pt x="377" y="556"/>
                    </a:cubicBezTo>
                    <a:cubicBezTo>
                      <a:pt x="454" y="556"/>
                      <a:pt x="562" y="476"/>
                      <a:pt x="653" y="445"/>
                    </a:cubicBezTo>
                    <a:cubicBezTo>
                      <a:pt x="693" y="442"/>
                      <a:pt x="733" y="441"/>
                      <a:pt x="771" y="441"/>
                    </a:cubicBezTo>
                    <a:cubicBezTo>
                      <a:pt x="888" y="441"/>
                      <a:pt x="1001" y="455"/>
                      <a:pt x="1121" y="482"/>
                    </a:cubicBezTo>
                    <a:cubicBezTo>
                      <a:pt x="1171" y="482"/>
                      <a:pt x="900" y="150"/>
                      <a:pt x="789" y="88"/>
                    </a:cubicBezTo>
                    <a:cubicBezTo>
                      <a:pt x="727" y="63"/>
                      <a:pt x="659" y="51"/>
                      <a:pt x="592" y="51"/>
                    </a:cubicBezTo>
                    <a:cubicBezTo>
                      <a:pt x="524" y="51"/>
                      <a:pt x="456" y="63"/>
                      <a:pt x="394" y="88"/>
                    </a:cubicBezTo>
                    <a:cubicBezTo>
                      <a:pt x="386" y="92"/>
                      <a:pt x="375" y="94"/>
                      <a:pt x="363" y="94"/>
                    </a:cubicBezTo>
                    <a:cubicBezTo>
                      <a:pt x="279" y="94"/>
                      <a:pt x="133"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44"/>
              <p:cNvSpPr/>
              <p:nvPr/>
            </p:nvSpPr>
            <p:spPr>
              <a:xfrm>
                <a:off x="2750500" y="4644475"/>
                <a:ext cx="32200" cy="23225"/>
              </a:xfrm>
              <a:custGeom>
                <a:rect b="b" l="l" r="r" t="t"/>
                <a:pathLst>
                  <a:path extrusionOk="0" h="929" w="1288">
                    <a:moveTo>
                      <a:pt x="90" y="0"/>
                    </a:moveTo>
                    <a:cubicBezTo>
                      <a:pt x="80" y="0"/>
                      <a:pt x="70" y="1"/>
                      <a:pt x="62" y="4"/>
                    </a:cubicBezTo>
                    <a:cubicBezTo>
                      <a:pt x="12" y="28"/>
                      <a:pt x="0" y="53"/>
                      <a:pt x="62" y="90"/>
                    </a:cubicBezTo>
                    <a:cubicBezTo>
                      <a:pt x="86" y="102"/>
                      <a:pt x="106" y="105"/>
                      <a:pt x="122" y="105"/>
                    </a:cubicBezTo>
                    <a:cubicBezTo>
                      <a:pt x="136" y="105"/>
                      <a:pt x="148" y="103"/>
                      <a:pt x="160" y="103"/>
                    </a:cubicBezTo>
                    <a:cubicBezTo>
                      <a:pt x="179" y="103"/>
                      <a:pt x="197" y="107"/>
                      <a:pt x="222" y="127"/>
                    </a:cubicBezTo>
                    <a:cubicBezTo>
                      <a:pt x="270" y="156"/>
                      <a:pt x="281" y="216"/>
                      <a:pt x="259" y="216"/>
                    </a:cubicBezTo>
                    <a:cubicBezTo>
                      <a:pt x="253" y="216"/>
                      <a:pt x="245" y="211"/>
                      <a:pt x="234" y="201"/>
                    </a:cubicBezTo>
                    <a:cubicBezTo>
                      <a:pt x="196" y="163"/>
                      <a:pt x="173" y="111"/>
                      <a:pt x="164" y="111"/>
                    </a:cubicBezTo>
                    <a:cubicBezTo>
                      <a:pt x="162" y="111"/>
                      <a:pt x="160" y="115"/>
                      <a:pt x="160" y="127"/>
                    </a:cubicBezTo>
                    <a:cubicBezTo>
                      <a:pt x="160" y="176"/>
                      <a:pt x="123" y="250"/>
                      <a:pt x="210" y="287"/>
                    </a:cubicBezTo>
                    <a:cubicBezTo>
                      <a:pt x="296" y="312"/>
                      <a:pt x="333" y="299"/>
                      <a:pt x="394" y="349"/>
                    </a:cubicBezTo>
                    <a:cubicBezTo>
                      <a:pt x="444" y="410"/>
                      <a:pt x="468" y="459"/>
                      <a:pt x="518" y="459"/>
                    </a:cubicBezTo>
                    <a:cubicBezTo>
                      <a:pt x="528" y="456"/>
                      <a:pt x="536" y="455"/>
                      <a:pt x="542" y="455"/>
                    </a:cubicBezTo>
                    <a:cubicBezTo>
                      <a:pt x="559" y="455"/>
                      <a:pt x="560" y="466"/>
                      <a:pt x="542" y="484"/>
                    </a:cubicBezTo>
                    <a:cubicBezTo>
                      <a:pt x="530" y="509"/>
                      <a:pt x="419" y="521"/>
                      <a:pt x="542" y="546"/>
                    </a:cubicBezTo>
                    <a:cubicBezTo>
                      <a:pt x="678" y="558"/>
                      <a:pt x="702" y="558"/>
                      <a:pt x="702" y="607"/>
                    </a:cubicBezTo>
                    <a:cubicBezTo>
                      <a:pt x="702" y="644"/>
                      <a:pt x="629" y="681"/>
                      <a:pt x="715" y="681"/>
                    </a:cubicBezTo>
                    <a:cubicBezTo>
                      <a:pt x="764" y="681"/>
                      <a:pt x="826" y="669"/>
                      <a:pt x="875" y="657"/>
                    </a:cubicBezTo>
                    <a:lnTo>
                      <a:pt x="875" y="657"/>
                    </a:lnTo>
                    <a:cubicBezTo>
                      <a:pt x="863" y="669"/>
                      <a:pt x="863" y="681"/>
                      <a:pt x="863" y="706"/>
                    </a:cubicBezTo>
                    <a:cubicBezTo>
                      <a:pt x="863" y="755"/>
                      <a:pt x="974" y="829"/>
                      <a:pt x="1060" y="866"/>
                    </a:cubicBezTo>
                    <a:cubicBezTo>
                      <a:pt x="1110" y="895"/>
                      <a:pt x="1195" y="928"/>
                      <a:pt x="1241" y="928"/>
                    </a:cubicBezTo>
                    <a:cubicBezTo>
                      <a:pt x="1274" y="928"/>
                      <a:pt x="1287" y="912"/>
                      <a:pt x="1257" y="866"/>
                    </a:cubicBezTo>
                    <a:cubicBezTo>
                      <a:pt x="1195" y="792"/>
                      <a:pt x="1183" y="731"/>
                      <a:pt x="1121" y="632"/>
                    </a:cubicBezTo>
                    <a:cubicBezTo>
                      <a:pt x="1047" y="533"/>
                      <a:pt x="924" y="558"/>
                      <a:pt x="887" y="496"/>
                    </a:cubicBezTo>
                    <a:cubicBezTo>
                      <a:pt x="838" y="423"/>
                      <a:pt x="801" y="275"/>
                      <a:pt x="752" y="238"/>
                    </a:cubicBezTo>
                    <a:cubicBezTo>
                      <a:pt x="727" y="188"/>
                      <a:pt x="678" y="164"/>
                      <a:pt x="629" y="151"/>
                    </a:cubicBezTo>
                    <a:cubicBezTo>
                      <a:pt x="518" y="127"/>
                      <a:pt x="419" y="102"/>
                      <a:pt x="321" y="65"/>
                    </a:cubicBezTo>
                    <a:cubicBezTo>
                      <a:pt x="218" y="24"/>
                      <a:pt x="142"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44"/>
              <p:cNvSpPr/>
              <p:nvPr/>
            </p:nvSpPr>
            <p:spPr>
              <a:xfrm>
                <a:off x="2723575" y="4613150"/>
                <a:ext cx="13600" cy="18925"/>
              </a:xfrm>
              <a:custGeom>
                <a:rect b="b" l="l" r="r" t="t"/>
                <a:pathLst>
                  <a:path extrusionOk="0" h="757" w="544">
                    <a:moveTo>
                      <a:pt x="39" y="0"/>
                    </a:moveTo>
                    <a:cubicBezTo>
                      <a:pt x="15" y="0"/>
                      <a:pt x="1" y="9"/>
                      <a:pt x="5" y="37"/>
                    </a:cubicBezTo>
                    <a:cubicBezTo>
                      <a:pt x="18" y="148"/>
                      <a:pt x="67" y="259"/>
                      <a:pt x="128" y="345"/>
                    </a:cubicBezTo>
                    <a:cubicBezTo>
                      <a:pt x="215" y="443"/>
                      <a:pt x="338" y="702"/>
                      <a:pt x="473" y="751"/>
                    </a:cubicBezTo>
                    <a:cubicBezTo>
                      <a:pt x="484" y="755"/>
                      <a:pt x="491" y="757"/>
                      <a:pt x="496" y="757"/>
                    </a:cubicBezTo>
                    <a:cubicBezTo>
                      <a:pt x="544" y="757"/>
                      <a:pt x="360" y="610"/>
                      <a:pt x="338" y="554"/>
                    </a:cubicBezTo>
                    <a:cubicBezTo>
                      <a:pt x="313" y="505"/>
                      <a:pt x="289" y="480"/>
                      <a:pt x="301" y="456"/>
                    </a:cubicBezTo>
                    <a:cubicBezTo>
                      <a:pt x="301" y="431"/>
                      <a:pt x="350" y="443"/>
                      <a:pt x="301" y="382"/>
                    </a:cubicBezTo>
                    <a:cubicBezTo>
                      <a:pt x="252" y="320"/>
                      <a:pt x="227" y="357"/>
                      <a:pt x="239" y="283"/>
                    </a:cubicBezTo>
                    <a:cubicBezTo>
                      <a:pt x="252" y="222"/>
                      <a:pt x="190" y="209"/>
                      <a:pt x="252" y="172"/>
                    </a:cubicBezTo>
                    <a:cubicBezTo>
                      <a:pt x="317" y="129"/>
                      <a:pt x="324" y="57"/>
                      <a:pt x="292" y="57"/>
                    </a:cubicBezTo>
                    <a:cubicBezTo>
                      <a:pt x="287" y="57"/>
                      <a:pt x="282" y="58"/>
                      <a:pt x="276" y="61"/>
                    </a:cubicBezTo>
                    <a:cubicBezTo>
                      <a:pt x="227" y="74"/>
                      <a:pt x="227" y="135"/>
                      <a:pt x="202" y="160"/>
                    </a:cubicBezTo>
                    <a:cubicBezTo>
                      <a:pt x="180" y="175"/>
                      <a:pt x="148" y="199"/>
                      <a:pt x="135" y="199"/>
                    </a:cubicBezTo>
                    <a:cubicBezTo>
                      <a:pt x="127" y="199"/>
                      <a:pt x="126" y="189"/>
                      <a:pt x="141" y="160"/>
                    </a:cubicBezTo>
                    <a:cubicBezTo>
                      <a:pt x="190" y="86"/>
                      <a:pt x="276" y="24"/>
                      <a:pt x="202" y="24"/>
                    </a:cubicBezTo>
                    <a:cubicBezTo>
                      <a:pt x="148" y="24"/>
                      <a:pt x="8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44"/>
              <p:cNvSpPr/>
              <p:nvPr/>
            </p:nvSpPr>
            <p:spPr>
              <a:xfrm>
                <a:off x="2718275" y="4593500"/>
                <a:ext cx="11075" cy="14650"/>
              </a:xfrm>
              <a:custGeom>
                <a:rect b="b" l="l" r="r" t="t"/>
                <a:pathLst>
                  <a:path extrusionOk="0" h="586" w="443">
                    <a:moveTo>
                      <a:pt x="160" y="0"/>
                    </a:moveTo>
                    <a:cubicBezTo>
                      <a:pt x="149" y="0"/>
                      <a:pt x="143" y="7"/>
                      <a:pt x="143" y="22"/>
                    </a:cubicBezTo>
                    <a:cubicBezTo>
                      <a:pt x="131" y="47"/>
                      <a:pt x="143" y="71"/>
                      <a:pt x="94" y="71"/>
                    </a:cubicBezTo>
                    <a:cubicBezTo>
                      <a:pt x="85" y="68"/>
                      <a:pt x="74" y="67"/>
                      <a:pt x="64" y="67"/>
                    </a:cubicBezTo>
                    <a:cubicBezTo>
                      <a:pt x="30" y="67"/>
                      <a:pt x="1" y="83"/>
                      <a:pt x="57" y="120"/>
                    </a:cubicBezTo>
                    <a:cubicBezTo>
                      <a:pt x="131" y="157"/>
                      <a:pt x="193" y="133"/>
                      <a:pt x="193" y="207"/>
                    </a:cubicBezTo>
                    <a:cubicBezTo>
                      <a:pt x="193" y="276"/>
                      <a:pt x="160" y="356"/>
                      <a:pt x="186" y="356"/>
                    </a:cubicBezTo>
                    <a:cubicBezTo>
                      <a:pt x="188" y="356"/>
                      <a:pt x="190" y="355"/>
                      <a:pt x="193" y="355"/>
                    </a:cubicBezTo>
                    <a:cubicBezTo>
                      <a:pt x="200" y="347"/>
                      <a:pt x="208" y="344"/>
                      <a:pt x="216" y="344"/>
                    </a:cubicBezTo>
                    <a:cubicBezTo>
                      <a:pt x="234" y="344"/>
                      <a:pt x="247" y="362"/>
                      <a:pt x="230" y="379"/>
                    </a:cubicBezTo>
                    <a:cubicBezTo>
                      <a:pt x="193" y="404"/>
                      <a:pt x="156" y="379"/>
                      <a:pt x="193" y="453"/>
                    </a:cubicBezTo>
                    <a:cubicBezTo>
                      <a:pt x="229" y="517"/>
                      <a:pt x="279" y="574"/>
                      <a:pt x="293" y="574"/>
                    </a:cubicBezTo>
                    <a:cubicBezTo>
                      <a:pt x="297" y="574"/>
                      <a:pt x="297" y="568"/>
                      <a:pt x="291" y="552"/>
                    </a:cubicBezTo>
                    <a:cubicBezTo>
                      <a:pt x="266" y="478"/>
                      <a:pt x="193" y="428"/>
                      <a:pt x="266" y="428"/>
                    </a:cubicBezTo>
                    <a:cubicBezTo>
                      <a:pt x="273" y="427"/>
                      <a:pt x="279" y="426"/>
                      <a:pt x="286" y="426"/>
                    </a:cubicBezTo>
                    <a:cubicBezTo>
                      <a:pt x="328" y="426"/>
                      <a:pt x="367" y="460"/>
                      <a:pt x="377" y="502"/>
                    </a:cubicBezTo>
                    <a:cubicBezTo>
                      <a:pt x="396" y="530"/>
                      <a:pt x="428" y="586"/>
                      <a:pt x="438" y="586"/>
                    </a:cubicBezTo>
                    <a:cubicBezTo>
                      <a:pt x="441" y="586"/>
                      <a:pt x="442" y="579"/>
                      <a:pt x="439" y="564"/>
                    </a:cubicBezTo>
                    <a:cubicBezTo>
                      <a:pt x="427" y="490"/>
                      <a:pt x="414" y="404"/>
                      <a:pt x="390" y="330"/>
                    </a:cubicBezTo>
                    <a:cubicBezTo>
                      <a:pt x="365" y="219"/>
                      <a:pt x="316" y="120"/>
                      <a:pt x="242" y="47"/>
                    </a:cubicBezTo>
                    <a:cubicBezTo>
                      <a:pt x="205" y="17"/>
                      <a:pt x="176" y="0"/>
                      <a:pt x="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44"/>
              <p:cNvSpPr/>
              <p:nvPr/>
            </p:nvSpPr>
            <p:spPr>
              <a:xfrm>
                <a:off x="2724000" y="4591650"/>
                <a:ext cx="4350" cy="3650"/>
              </a:xfrm>
              <a:custGeom>
                <a:rect b="b" l="l" r="r" t="t"/>
                <a:pathLst>
                  <a:path extrusionOk="0" h="146" w="174">
                    <a:moveTo>
                      <a:pt x="115" y="0"/>
                    </a:moveTo>
                    <a:cubicBezTo>
                      <a:pt x="100" y="0"/>
                      <a:pt x="80" y="17"/>
                      <a:pt x="50" y="47"/>
                    </a:cubicBezTo>
                    <a:cubicBezTo>
                      <a:pt x="1" y="84"/>
                      <a:pt x="87" y="96"/>
                      <a:pt x="136" y="133"/>
                    </a:cubicBezTo>
                    <a:cubicBezTo>
                      <a:pt x="145" y="141"/>
                      <a:pt x="151" y="145"/>
                      <a:pt x="155" y="145"/>
                    </a:cubicBezTo>
                    <a:cubicBezTo>
                      <a:pt x="173" y="145"/>
                      <a:pt x="146" y="63"/>
                      <a:pt x="136" y="22"/>
                    </a:cubicBezTo>
                    <a:cubicBezTo>
                      <a:pt x="131" y="7"/>
                      <a:pt x="124" y="0"/>
                      <a:pt x="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44"/>
              <p:cNvSpPr/>
              <p:nvPr/>
            </p:nvSpPr>
            <p:spPr>
              <a:xfrm>
                <a:off x="2717850" y="4584975"/>
                <a:ext cx="7100" cy="6525"/>
              </a:xfrm>
              <a:custGeom>
                <a:rect b="b" l="l" r="r" t="t"/>
                <a:pathLst>
                  <a:path extrusionOk="0" h="261" w="284">
                    <a:moveTo>
                      <a:pt x="26" y="1"/>
                    </a:moveTo>
                    <a:cubicBezTo>
                      <a:pt x="20" y="1"/>
                      <a:pt x="15" y="2"/>
                      <a:pt x="12" y="6"/>
                    </a:cubicBezTo>
                    <a:cubicBezTo>
                      <a:pt x="0" y="30"/>
                      <a:pt x="49" y="43"/>
                      <a:pt x="62" y="67"/>
                    </a:cubicBezTo>
                    <a:cubicBezTo>
                      <a:pt x="74" y="92"/>
                      <a:pt x="62" y="79"/>
                      <a:pt x="25" y="92"/>
                    </a:cubicBezTo>
                    <a:cubicBezTo>
                      <a:pt x="0" y="116"/>
                      <a:pt x="62" y="116"/>
                      <a:pt x="62" y="153"/>
                    </a:cubicBezTo>
                    <a:cubicBezTo>
                      <a:pt x="62" y="194"/>
                      <a:pt x="53" y="261"/>
                      <a:pt x="64" y="261"/>
                    </a:cubicBezTo>
                    <a:cubicBezTo>
                      <a:pt x="67" y="261"/>
                      <a:pt x="70" y="258"/>
                      <a:pt x="74" y="252"/>
                    </a:cubicBezTo>
                    <a:cubicBezTo>
                      <a:pt x="96" y="230"/>
                      <a:pt x="118" y="188"/>
                      <a:pt x="149" y="188"/>
                    </a:cubicBezTo>
                    <a:cubicBezTo>
                      <a:pt x="152" y="188"/>
                      <a:pt x="156" y="189"/>
                      <a:pt x="160" y="190"/>
                    </a:cubicBezTo>
                    <a:cubicBezTo>
                      <a:pt x="181" y="197"/>
                      <a:pt x="215" y="213"/>
                      <a:pt x="230" y="213"/>
                    </a:cubicBezTo>
                    <a:cubicBezTo>
                      <a:pt x="242" y="213"/>
                      <a:pt x="243" y="204"/>
                      <a:pt x="222" y="178"/>
                    </a:cubicBezTo>
                    <a:cubicBezTo>
                      <a:pt x="173" y="129"/>
                      <a:pt x="136" y="129"/>
                      <a:pt x="185" y="129"/>
                    </a:cubicBezTo>
                    <a:cubicBezTo>
                      <a:pt x="222" y="129"/>
                      <a:pt x="283" y="79"/>
                      <a:pt x="234" y="79"/>
                    </a:cubicBezTo>
                    <a:cubicBezTo>
                      <a:pt x="185" y="67"/>
                      <a:pt x="210" y="79"/>
                      <a:pt x="136" y="43"/>
                    </a:cubicBezTo>
                    <a:cubicBezTo>
                      <a:pt x="80" y="15"/>
                      <a:pt x="46" y="1"/>
                      <a:pt x="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44"/>
              <p:cNvSpPr/>
              <p:nvPr/>
            </p:nvSpPr>
            <p:spPr>
              <a:xfrm>
                <a:off x="2714750" y="4586650"/>
                <a:ext cx="3725" cy="7550"/>
              </a:xfrm>
              <a:custGeom>
                <a:rect b="b" l="l" r="r" t="t"/>
                <a:pathLst>
                  <a:path extrusionOk="0" h="302" w="149">
                    <a:moveTo>
                      <a:pt x="62" y="0"/>
                    </a:moveTo>
                    <a:cubicBezTo>
                      <a:pt x="13" y="0"/>
                      <a:pt x="1" y="25"/>
                      <a:pt x="26" y="49"/>
                    </a:cubicBezTo>
                    <a:cubicBezTo>
                      <a:pt x="50" y="74"/>
                      <a:pt x="99" y="99"/>
                      <a:pt x="62" y="136"/>
                    </a:cubicBezTo>
                    <a:cubicBezTo>
                      <a:pt x="41" y="180"/>
                      <a:pt x="38" y="302"/>
                      <a:pt x="55" y="302"/>
                    </a:cubicBezTo>
                    <a:cubicBezTo>
                      <a:pt x="57" y="302"/>
                      <a:pt x="60" y="300"/>
                      <a:pt x="62" y="296"/>
                    </a:cubicBezTo>
                    <a:cubicBezTo>
                      <a:pt x="87" y="259"/>
                      <a:pt x="149" y="259"/>
                      <a:pt x="124" y="197"/>
                    </a:cubicBezTo>
                    <a:cubicBezTo>
                      <a:pt x="99" y="136"/>
                      <a:pt x="124" y="111"/>
                      <a:pt x="136" y="86"/>
                    </a:cubicBezTo>
                    <a:cubicBezTo>
                      <a:pt x="149" y="37"/>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44"/>
              <p:cNvSpPr/>
              <p:nvPr/>
            </p:nvSpPr>
            <p:spPr>
              <a:xfrm>
                <a:off x="2707375" y="4581400"/>
                <a:ext cx="6175" cy="10575"/>
              </a:xfrm>
              <a:custGeom>
                <a:rect b="b" l="l" r="r" t="t"/>
                <a:pathLst>
                  <a:path extrusionOk="0" h="423" w="247">
                    <a:moveTo>
                      <a:pt x="99" y="1"/>
                    </a:moveTo>
                    <a:cubicBezTo>
                      <a:pt x="25" y="1"/>
                      <a:pt x="0" y="25"/>
                      <a:pt x="25" y="50"/>
                    </a:cubicBezTo>
                    <a:cubicBezTo>
                      <a:pt x="62" y="62"/>
                      <a:pt x="86" y="87"/>
                      <a:pt x="111" y="112"/>
                    </a:cubicBezTo>
                    <a:cubicBezTo>
                      <a:pt x="148" y="149"/>
                      <a:pt x="111" y="149"/>
                      <a:pt x="99" y="186"/>
                    </a:cubicBezTo>
                    <a:cubicBezTo>
                      <a:pt x="86" y="235"/>
                      <a:pt x="99" y="247"/>
                      <a:pt x="136" y="284"/>
                    </a:cubicBezTo>
                    <a:cubicBezTo>
                      <a:pt x="173" y="321"/>
                      <a:pt x="160" y="383"/>
                      <a:pt x="197" y="420"/>
                    </a:cubicBezTo>
                    <a:cubicBezTo>
                      <a:pt x="199" y="422"/>
                      <a:pt x="201" y="423"/>
                      <a:pt x="203" y="423"/>
                    </a:cubicBezTo>
                    <a:cubicBezTo>
                      <a:pt x="224" y="423"/>
                      <a:pt x="234" y="305"/>
                      <a:pt x="234" y="259"/>
                    </a:cubicBezTo>
                    <a:cubicBezTo>
                      <a:pt x="247" y="210"/>
                      <a:pt x="210" y="186"/>
                      <a:pt x="197" y="112"/>
                    </a:cubicBezTo>
                    <a:cubicBezTo>
                      <a:pt x="185" y="25"/>
                      <a:pt x="160"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44"/>
              <p:cNvSpPr/>
              <p:nvPr/>
            </p:nvSpPr>
            <p:spPr>
              <a:xfrm>
                <a:off x="2701825" y="4573400"/>
                <a:ext cx="10500" cy="7575"/>
              </a:xfrm>
              <a:custGeom>
                <a:rect b="b" l="l" r="r" t="t"/>
                <a:pathLst>
                  <a:path extrusionOk="0" h="303" w="420">
                    <a:moveTo>
                      <a:pt x="185" y="0"/>
                    </a:moveTo>
                    <a:cubicBezTo>
                      <a:pt x="148" y="0"/>
                      <a:pt x="87" y="37"/>
                      <a:pt x="50" y="62"/>
                    </a:cubicBezTo>
                    <a:cubicBezTo>
                      <a:pt x="0" y="87"/>
                      <a:pt x="74" y="74"/>
                      <a:pt x="99" y="99"/>
                    </a:cubicBezTo>
                    <a:cubicBezTo>
                      <a:pt x="124" y="111"/>
                      <a:pt x="99" y="99"/>
                      <a:pt x="74" y="136"/>
                    </a:cubicBezTo>
                    <a:cubicBezTo>
                      <a:pt x="50" y="173"/>
                      <a:pt x="136" y="222"/>
                      <a:pt x="185" y="284"/>
                    </a:cubicBezTo>
                    <a:cubicBezTo>
                      <a:pt x="198" y="297"/>
                      <a:pt x="208" y="302"/>
                      <a:pt x="215" y="302"/>
                    </a:cubicBezTo>
                    <a:cubicBezTo>
                      <a:pt x="229" y="302"/>
                      <a:pt x="234" y="283"/>
                      <a:pt x="234" y="259"/>
                    </a:cubicBezTo>
                    <a:cubicBezTo>
                      <a:pt x="225" y="231"/>
                      <a:pt x="230" y="218"/>
                      <a:pt x="248" y="218"/>
                    </a:cubicBezTo>
                    <a:cubicBezTo>
                      <a:pt x="255" y="218"/>
                      <a:pt x="262" y="219"/>
                      <a:pt x="271" y="222"/>
                    </a:cubicBezTo>
                    <a:cubicBezTo>
                      <a:pt x="283" y="230"/>
                      <a:pt x="291" y="233"/>
                      <a:pt x="298" y="233"/>
                    </a:cubicBezTo>
                    <a:cubicBezTo>
                      <a:pt x="313" y="233"/>
                      <a:pt x="324" y="218"/>
                      <a:pt x="358" y="210"/>
                    </a:cubicBezTo>
                    <a:cubicBezTo>
                      <a:pt x="419" y="197"/>
                      <a:pt x="271" y="148"/>
                      <a:pt x="222" y="111"/>
                    </a:cubicBezTo>
                    <a:cubicBezTo>
                      <a:pt x="173" y="62"/>
                      <a:pt x="198" y="50"/>
                      <a:pt x="234" y="37"/>
                    </a:cubicBezTo>
                    <a:cubicBezTo>
                      <a:pt x="259" y="25"/>
                      <a:pt x="234" y="13"/>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44"/>
              <p:cNvSpPr/>
              <p:nvPr/>
            </p:nvSpPr>
            <p:spPr>
              <a:xfrm>
                <a:off x="2711375" y="4574050"/>
                <a:ext cx="7100" cy="9975"/>
              </a:xfrm>
              <a:custGeom>
                <a:rect b="b" l="l" r="r" t="t"/>
                <a:pathLst>
                  <a:path extrusionOk="0" h="399" w="284">
                    <a:moveTo>
                      <a:pt x="100" y="1"/>
                    </a:moveTo>
                    <a:cubicBezTo>
                      <a:pt x="92" y="1"/>
                      <a:pt x="81" y="4"/>
                      <a:pt x="62" y="11"/>
                    </a:cubicBezTo>
                    <a:cubicBezTo>
                      <a:pt x="0" y="36"/>
                      <a:pt x="62" y="61"/>
                      <a:pt x="87" y="110"/>
                    </a:cubicBezTo>
                    <a:cubicBezTo>
                      <a:pt x="111" y="159"/>
                      <a:pt x="62" y="159"/>
                      <a:pt x="87" y="196"/>
                    </a:cubicBezTo>
                    <a:cubicBezTo>
                      <a:pt x="111" y="245"/>
                      <a:pt x="124" y="196"/>
                      <a:pt x="161" y="270"/>
                    </a:cubicBezTo>
                    <a:cubicBezTo>
                      <a:pt x="197" y="344"/>
                      <a:pt x="148" y="319"/>
                      <a:pt x="124" y="369"/>
                    </a:cubicBezTo>
                    <a:cubicBezTo>
                      <a:pt x="114" y="390"/>
                      <a:pt x="115" y="399"/>
                      <a:pt x="122" y="399"/>
                    </a:cubicBezTo>
                    <a:cubicBezTo>
                      <a:pt x="143" y="399"/>
                      <a:pt x="219" y="325"/>
                      <a:pt x="247" y="307"/>
                    </a:cubicBezTo>
                    <a:cubicBezTo>
                      <a:pt x="284" y="282"/>
                      <a:pt x="271" y="233"/>
                      <a:pt x="259" y="196"/>
                    </a:cubicBezTo>
                    <a:cubicBezTo>
                      <a:pt x="234" y="147"/>
                      <a:pt x="197" y="135"/>
                      <a:pt x="234" y="110"/>
                    </a:cubicBezTo>
                    <a:cubicBezTo>
                      <a:pt x="271" y="85"/>
                      <a:pt x="222" y="36"/>
                      <a:pt x="161" y="24"/>
                    </a:cubicBezTo>
                    <a:cubicBezTo>
                      <a:pt x="118" y="15"/>
                      <a:pt x="11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44"/>
              <p:cNvSpPr/>
              <p:nvPr/>
            </p:nvSpPr>
            <p:spPr>
              <a:xfrm>
                <a:off x="2707050" y="4574975"/>
                <a:ext cx="4525" cy="1525"/>
              </a:xfrm>
              <a:custGeom>
                <a:rect b="b" l="l" r="r" t="t"/>
                <a:pathLst>
                  <a:path extrusionOk="0" h="61" w="181">
                    <a:moveTo>
                      <a:pt x="169" y="1"/>
                    </a:moveTo>
                    <a:cubicBezTo>
                      <a:pt x="148" y="1"/>
                      <a:pt x="96" y="15"/>
                      <a:pt x="62" y="24"/>
                    </a:cubicBezTo>
                    <a:cubicBezTo>
                      <a:pt x="1" y="36"/>
                      <a:pt x="62" y="61"/>
                      <a:pt x="124" y="61"/>
                    </a:cubicBezTo>
                    <a:cubicBezTo>
                      <a:pt x="161" y="61"/>
                      <a:pt x="149" y="36"/>
                      <a:pt x="173" y="11"/>
                    </a:cubicBezTo>
                    <a:cubicBezTo>
                      <a:pt x="181" y="4"/>
                      <a:pt x="178"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44"/>
              <p:cNvSpPr/>
              <p:nvPr/>
            </p:nvSpPr>
            <p:spPr>
              <a:xfrm>
                <a:off x="2593700" y="4577575"/>
                <a:ext cx="15125" cy="8775"/>
              </a:xfrm>
              <a:custGeom>
                <a:rect b="b" l="l" r="r" t="t"/>
                <a:pathLst>
                  <a:path extrusionOk="0" h="351" w="605">
                    <a:moveTo>
                      <a:pt x="491" y="1"/>
                    </a:moveTo>
                    <a:cubicBezTo>
                      <a:pt x="485" y="1"/>
                      <a:pt x="477" y="2"/>
                      <a:pt x="469" y="6"/>
                    </a:cubicBezTo>
                    <a:cubicBezTo>
                      <a:pt x="432" y="18"/>
                      <a:pt x="383" y="30"/>
                      <a:pt x="333" y="30"/>
                    </a:cubicBezTo>
                    <a:cubicBezTo>
                      <a:pt x="294" y="30"/>
                      <a:pt x="270" y="15"/>
                      <a:pt x="243" y="15"/>
                    </a:cubicBezTo>
                    <a:cubicBezTo>
                      <a:pt x="237" y="15"/>
                      <a:pt x="230" y="16"/>
                      <a:pt x="222" y="18"/>
                    </a:cubicBezTo>
                    <a:cubicBezTo>
                      <a:pt x="185" y="43"/>
                      <a:pt x="148" y="92"/>
                      <a:pt x="198" y="117"/>
                    </a:cubicBezTo>
                    <a:cubicBezTo>
                      <a:pt x="226" y="145"/>
                      <a:pt x="255" y="210"/>
                      <a:pt x="244" y="210"/>
                    </a:cubicBezTo>
                    <a:cubicBezTo>
                      <a:pt x="240" y="210"/>
                      <a:pt x="234" y="205"/>
                      <a:pt x="222" y="191"/>
                    </a:cubicBezTo>
                    <a:cubicBezTo>
                      <a:pt x="185" y="135"/>
                      <a:pt x="121" y="108"/>
                      <a:pt x="85" y="108"/>
                    </a:cubicBezTo>
                    <a:cubicBezTo>
                      <a:pt x="74" y="108"/>
                      <a:pt x="65" y="111"/>
                      <a:pt x="62" y="117"/>
                    </a:cubicBezTo>
                    <a:cubicBezTo>
                      <a:pt x="50" y="129"/>
                      <a:pt x="1" y="129"/>
                      <a:pt x="13" y="178"/>
                    </a:cubicBezTo>
                    <a:cubicBezTo>
                      <a:pt x="13" y="240"/>
                      <a:pt x="38" y="339"/>
                      <a:pt x="99" y="351"/>
                    </a:cubicBezTo>
                    <a:cubicBezTo>
                      <a:pt x="143" y="351"/>
                      <a:pt x="138" y="312"/>
                      <a:pt x="180" y="312"/>
                    </a:cubicBezTo>
                    <a:cubicBezTo>
                      <a:pt x="185" y="312"/>
                      <a:pt x="191" y="313"/>
                      <a:pt x="198" y="314"/>
                    </a:cubicBezTo>
                    <a:cubicBezTo>
                      <a:pt x="206" y="316"/>
                      <a:pt x="215" y="317"/>
                      <a:pt x="224" y="317"/>
                    </a:cubicBezTo>
                    <a:cubicBezTo>
                      <a:pt x="264" y="317"/>
                      <a:pt x="303" y="295"/>
                      <a:pt x="333" y="265"/>
                    </a:cubicBezTo>
                    <a:cubicBezTo>
                      <a:pt x="339" y="259"/>
                      <a:pt x="345" y="257"/>
                      <a:pt x="351" y="257"/>
                    </a:cubicBezTo>
                    <a:cubicBezTo>
                      <a:pt x="360" y="257"/>
                      <a:pt x="371" y="260"/>
                      <a:pt x="384" y="260"/>
                    </a:cubicBezTo>
                    <a:cubicBezTo>
                      <a:pt x="401" y="260"/>
                      <a:pt x="424" y="255"/>
                      <a:pt x="456" y="228"/>
                    </a:cubicBezTo>
                    <a:cubicBezTo>
                      <a:pt x="518" y="178"/>
                      <a:pt x="518" y="166"/>
                      <a:pt x="469" y="154"/>
                    </a:cubicBezTo>
                    <a:cubicBezTo>
                      <a:pt x="420" y="141"/>
                      <a:pt x="481" y="141"/>
                      <a:pt x="530" y="141"/>
                    </a:cubicBezTo>
                    <a:cubicBezTo>
                      <a:pt x="547" y="141"/>
                      <a:pt x="562" y="143"/>
                      <a:pt x="573" y="143"/>
                    </a:cubicBezTo>
                    <a:cubicBezTo>
                      <a:pt x="596" y="143"/>
                      <a:pt x="604" y="137"/>
                      <a:pt x="580" y="104"/>
                    </a:cubicBezTo>
                    <a:cubicBezTo>
                      <a:pt x="548" y="62"/>
                      <a:pt x="534" y="1"/>
                      <a:pt x="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44"/>
              <p:cNvSpPr/>
              <p:nvPr/>
            </p:nvSpPr>
            <p:spPr>
              <a:xfrm>
                <a:off x="2600550" y="4569850"/>
                <a:ext cx="8875" cy="6800"/>
              </a:xfrm>
              <a:custGeom>
                <a:rect b="b" l="l" r="r" t="t"/>
                <a:pathLst>
                  <a:path extrusionOk="0" h="272" w="355">
                    <a:moveTo>
                      <a:pt x="265" y="1"/>
                    </a:moveTo>
                    <a:cubicBezTo>
                      <a:pt x="262" y="1"/>
                      <a:pt x="259" y="3"/>
                      <a:pt x="256" y="7"/>
                    </a:cubicBezTo>
                    <a:cubicBezTo>
                      <a:pt x="222" y="29"/>
                      <a:pt x="1" y="271"/>
                      <a:pt x="52" y="271"/>
                    </a:cubicBezTo>
                    <a:cubicBezTo>
                      <a:pt x="56" y="271"/>
                      <a:pt x="63" y="269"/>
                      <a:pt x="72" y="266"/>
                    </a:cubicBezTo>
                    <a:cubicBezTo>
                      <a:pt x="133" y="229"/>
                      <a:pt x="195" y="204"/>
                      <a:pt x="256" y="179"/>
                    </a:cubicBezTo>
                    <a:cubicBezTo>
                      <a:pt x="269" y="176"/>
                      <a:pt x="282" y="175"/>
                      <a:pt x="294" y="175"/>
                    </a:cubicBezTo>
                    <a:cubicBezTo>
                      <a:pt x="306" y="175"/>
                      <a:pt x="318" y="176"/>
                      <a:pt x="327" y="176"/>
                    </a:cubicBezTo>
                    <a:cubicBezTo>
                      <a:pt x="346" y="176"/>
                      <a:pt x="355" y="173"/>
                      <a:pt x="343" y="155"/>
                    </a:cubicBezTo>
                    <a:cubicBezTo>
                      <a:pt x="321" y="122"/>
                      <a:pt x="289"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44"/>
              <p:cNvSpPr/>
              <p:nvPr/>
            </p:nvSpPr>
            <p:spPr>
              <a:xfrm>
                <a:off x="2529625" y="4606350"/>
                <a:ext cx="13675" cy="4800"/>
              </a:xfrm>
              <a:custGeom>
                <a:rect b="b" l="l" r="r" t="t"/>
                <a:pathLst>
                  <a:path extrusionOk="0" h="192" w="547">
                    <a:moveTo>
                      <a:pt x="407" y="1"/>
                    </a:moveTo>
                    <a:cubicBezTo>
                      <a:pt x="346" y="1"/>
                      <a:pt x="1" y="149"/>
                      <a:pt x="161" y="186"/>
                    </a:cubicBezTo>
                    <a:cubicBezTo>
                      <a:pt x="179" y="189"/>
                      <a:pt x="196" y="191"/>
                      <a:pt x="213" y="191"/>
                    </a:cubicBezTo>
                    <a:cubicBezTo>
                      <a:pt x="342" y="191"/>
                      <a:pt x="426" y="84"/>
                      <a:pt x="490" y="84"/>
                    </a:cubicBezTo>
                    <a:cubicBezTo>
                      <a:pt x="495" y="84"/>
                      <a:pt x="501" y="85"/>
                      <a:pt x="506" y="87"/>
                    </a:cubicBezTo>
                    <a:cubicBezTo>
                      <a:pt x="509" y="88"/>
                      <a:pt x="511" y="88"/>
                      <a:pt x="513" y="88"/>
                    </a:cubicBezTo>
                    <a:cubicBezTo>
                      <a:pt x="546" y="88"/>
                      <a:pt x="47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44"/>
              <p:cNvSpPr/>
              <p:nvPr/>
            </p:nvSpPr>
            <p:spPr>
              <a:xfrm>
                <a:off x="2516375" y="4615600"/>
                <a:ext cx="8350" cy="6250"/>
              </a:xfrm>
              <a:custGeom>
                <a:rect b="b" l="l" r="r" t="t"/>
                <a:pathLst>
                  <a:path extrusionOk="0" h="250" w="334">
                    <a:moveTo>
                      <a:pt x="269" y="0"/>
                    </a:moveTo>
                    <a:cubicBezTo>
                      <a:pt x="235" y="0"/>
                      <a:pt x="198" y="19"/>
                      <a:pt x="186" y="50"/>
                    </a:cubicBezTo>
                    <a:cubicBezTo>
                      <a:pt x="161" y="111"/>
                      <a:pt x="198" y="124"/>
                      <a:pt x="149" y="161"/>
                    </a:cubicBezTo>
                    <a:cubicBezTo>
                      <a:pt x="112" y="185"/>
                      <a:pt x="1" y="247"/>
                      <a:pt x="50" y="247"/>
                    </a:cubicBezTo>
                    <a:cubicBezTo>
                      <a:pt x="61" y="249"/>
                      <a:pt x="72" y="250"/>
                      <a:pt x="84" y="250"/>
                    </a:cubicBezTo>
                    <a:cubicBezTo>
                      <a:pt x="137" y="250"/>
                      <a:pt x="194" y="228"/>
                      <a:pt x="235" y="198"/>
                    </a:cubicBezTo>
                    <a:cubicBezTo>
                      <a:pt x="284" y="136"/>
                      <a:pt x="334" y="99"/>
                      <a:pt x="334" y="62"/>
                    </a:cubicBezTo>
                    <a:cubicBezTo>
                      <a:pt x="334" y="19"/>
                      <a:pt x="303" y="0"/>
                      <a:pt x="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44"/>
              <p:cNvSpPr/>
              <p:nvPr/>
            </p:nvSpPr>
            <p:spPr>
              <a:xfrm>
                <a:off x="2923000" y="4442075"/>
                <a:ext cx="24625" cy="16550"/>
              </a:xfrm>
              <a:custGeom>
                <a:rect b="b" l="l" r="r" t="t"/>
                <a:pathLst>
                  <a:path extrusionOk="0" h="662" w="985">
                    <a:moveTo>
                      <a:pt x="361" y="0"/>
                    </a:moveTo>
                    <a:cubicBezTo>
                      <a:pt x="355" y="0"/>
                      <a:pt x="350" y="1"/>
                      <a:pt x="345" y="4"/>
                    </a:cubicBezTo>
                    <a:cubicBezTo>
                      <a:pt x="296" y="41"/>
                      <a:pt x="296" y="202"/>
                      <a:pt x="259" y="263"/>
                    </a:cubicBezTo>
                    <a:cubicBezTo>
                      <a:pt x="222" y="312"/>
                      <a:pt x="74" y="337"/>
                      <a:pt x="49" y="362"/>
                    </a:cubicBezTo>
                    <a:cubicBezTo>
                      <a:pt x="25" y="399"/>
                      <a:pt x="0" y="460"/>
                      <a:pt x="111" y="485"/>
                    </a:cubicBezTo>
                    <a:cubicBezTo>
                      <a:pt x="210" y="522"/>
                      <a:pt x="308" y="559"/>
                      <a:pt x="407" y="621"/>
                    </a:cubicBezTo>
                    <a:cubicBezTo>
                      <a:pt x="468" y="645"/>
                      <a:pt x="493" y="621"/>
                      <a:pt x="592" y="657"/>
                    </a:cubicBezTo>
                    <a:cubicBezTo>
                      <a:pt x="612" y="660"/>
                      <a:pt x="633" y="662"/>
                      <a:pt x="654" y="662"/>
                    </a:cubicBezTo>
                    <a:cubicBezTo>
                      <a:pt x="723" y="662"/>
                      <a:pt x="794" y="646"/>
                      <a:pt x="850" y="608"/>
                    </a:cubicBezTo>
                    <a:cubicBezTo>
                      <a:pt x="894" y="565"/>
                      <a:pt x="985" y="493"/>
                      <a:pt x="947" y="493"/>
                    </a:cubicBezTo>
                    <a:cubicBezTo>
                      <a:pt x="942" y="493"/>
                      <a:pt x="935" y="494"/>
                      <a:pt x="924" y="497"/>
                    </a:cubicBezTo>
                    <a:cubicBezTo>
                      <a:pt x="900" y="506"/>
                      <a:pt x="879" y="510"/>
                      <a:pt x="863" y="510"/>
                    </a:cubicBezTo>
                    <a:cubicBezTo>
                      <a:pt x="830" y="510"/>
                      <a:pt x="813" y="493"/>
                      <a:pt x="813" y="460"/>
                    </a:cubicBezTo>
                    <a:cubicBezTo>
                      <a:pt x="826" y="423"/>
                      <a:pt x="900" y="436"/>
                      <a:pt x="838" y="374"/>
                    </a:cubicBezTo>
                    <a:cubicBezTo>
                      <a:pt x="801" y="337"/>
                      <a:pt x="764" y="288"/>
                      <a:pt x="727" y="239"/>
                    </a:cubicBezTo>
                    <a:cubicBezTo>
                      <a:pt x="727" y="239"/>
                      <a:pt x="747" y="188"/>
                      <a:pt x="705" y="188"/>
                    </a:cubicBezTo>
                    <a:cubicBezTo>
                      <a:pt x="701" y="188"/>
                      <a:pt x="696" y="188"/>
                      <a:pt x="690" y="189"/>
                    </a:cubicBezTo>
                    <a:cubicBezTo>
                      <a:pt x="616" y="189"/>
                      <a:pt x="604" y="165"/>
                      <a:pt x="542" y="115"/>
                    </a:cubicBezTo>
                    <a:cubicBezTo>
                      <a:pt x="477" y="72"/>
                      <a:pt x="403" y="0"/>
                      <a:pt x="3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44"/>
              <p:cNvSpPr/>
              <p:nvPr/>
            </p:nvSpPr>
            <p:spPr>
              <a:xfrm>
                <a:off x="2916250" y="4451325"/>
                <a:ext cx="4075" cy="3525"/>
              </a:xfrm>
              <a:custGeom>
                <a:rect b="b" l="l" r="r" t="t"/>
                <a:pathLst>
                  <a:path extrusionOk="0" h="141" w="163">
                    <a:moveTo>
                      <a:pt x="145" y="0"/>
                    </a:moveTo>
                    <a:cubicBezTo>
                      <a:pt x="126" y="0"/>
                      <a:pt x="89" y="14"/>
                      <a:pt x="61" y="29"/>
                    </a:cubicBezTo>
                    <a:cubicBezTo>
                      <a:pt x="15" y="63"/>
                      <a:pt x="1" y="141"/>
                      <a:pt x="49" y="141"/>
                    </a:cubicBezTo>
                    <a:cubicBezTo>
                      <a:pt x="53" y="141"/>
                      <a:pt x="57" y="140"/>
                      <a:pt x="61" y="140"/>
                    </a:cubicBezTo>
                    <a:cubicBezTo>
                      <a:pt x="122" y="140"/>
                      <a:pt x="98" y="78"/>
                      <a:pt x="147" y="29"/>
                    </a:cubicBezTo>
                    <a:cubicBezTo>
                      <a:pt x="163" y="8"/>
                      <a:pt x="158"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44"/>
              <p:cNvSpPr/>
              <p:nvPr/>
            </p:nvSpPr>
            <p:spPr>
              <a:xfrm>
                <a:off x="2907275" y="4455250"/>
                <a:ext cx="2650" cy="2350"/>
              </a:xfrm>
              <a:custGeom>
                <a:rect b="b" l="l" r="r" t="t"/>
                <a:pathLst>
                  <a:path extrusionOk="0" h="94" w="106">
                    <a:moveTo>
                      <a:pt x="70" y="0"/>
                    </a:moveTo>
                    <a:cubicBezTo>
                      <a:pt x="65" y="0"/>
                      <a:pt x="58" y="2"/>
                      <a:pt x="50" y="7"/>
                    </a:cubicBezTo>
                    <a:cubicBezTo>
                      <a:pt x="1" y="57"/>
                      <a:pt x="25" y="94"/>
                      <a:pt x="62" y="94"/>
                    </a:cubicBezTo>
                    <a:cubicBezTo>
                      <a:pt x="84" y="94"/>
                      <a:pt x="105"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44"/>
              <p:cNvSpPr/>
              <p:nvPr/>
            </p:nvSpPr>
            <p:spPr>
              <a:xfrm>
                <a:off x="2805700" y="4397475"/>
                <a:ext cx="109925" cy="60625"/>
              </a:xfrm>
              <a:custGeom>
                <a:rect b="b" l="l" r="r" t="t"/>
                <a:pathLst>
                  <a:path extrusionOk="0" h="2425" w="4397">
                    <a:moveTo>
                      <a:pt x="2950" y="0"/>
                    </a:moveTo>
                    <a:cubicBezTo>
                      <a:pt x="2899" y="0"/>
                      <a:pt x="2928" y="53"/>
                      <a:pt x="2906" y="76"/>
                    </a:cubicBezTo>
                    <a:cubicBezTo>
                      <a:pt x="2903" y="77"/>
                      <a:pt x="2900" y="77"/>
                      <a:pt x="2897" y="77"/>
                    </a:cubicBezTo>
                    <a:cubicBezTo>
                      <a:pt x="2853" y="77"/>
                      <a:pt x="2743" y="2"/>
                      <a:pt x="2708" y="2"/>
                    </a:cubicBezTo>
                    <a:cubicBezTo>
                      <a:pt x="2704" y="1"/>
                      <a:pt x="2700" y="0"/>
                      <a:pt x="2696" y="0"/>
                    </a:cubicBezTo>
                    <a:cubicBezTo>
                      <a:pt x="2657" y="0"/>
                      <a:pt x="2645" y="56"/>
                      <a:pt x="2622" y="113"/>
                    </a:cubicBezTo>
                    <a:cubicBezTo>
                      <a:pt x="2597" y="162"/>
                      <a:pt x="2844" y="704"/>
                      <a:pt x="2869" y="778"/>
                    </a:cubicBezTo>
                    <a:cubicBezTo>
                      <a:pt x="2878" y="836"/>
                      <a:pt x="2774" y="856"/>
                      <a:pt x="2693" y="856"/>
                    </a:cubicBezTo>
                    <a:cubicBezTo>
                      <a:pt x="2671" y="856"/>
                      <a:pt x="2650" y="855"/>
                      <a:pt x="2634" y="852"/>
                    </a:cubicBezTo>
                    <a:cubicBezTo>
                      <a:pt x="2573" y="852"/>
                      <a:pt x="2524" y="519"/>
                      <a:pt x="2524" y="458"/>
                    </a:cubicBezTo>
                    <a:cubicBezTo>
                      <a:pt x="2524" y="384"/>
                      <a:pt x="2388" y="298"/>
                      <a:pt x="2351" y="273"/>
                    </a:cubicBezTo>
                    <a:cubicBezTo>
                      <a:pt x="2265" y="236"/>
                      <a:pt x="2166" y="199"/>
                      <a:pt x="2080" y="174"/>
                    </a:cubicBezTo>
                    <a:cubicBezTo>
                      <a:pt x="2071" y="173"/>
                      <a:pt x="2064" y="173"/>
                      <a:pt x="2059" y="173"/>
                    </a:cubicBezTo>
                    <a:cubicBezTo>
                      <a:pt x="2005" y="173"/>
                      <a:pt x="2125" y="228"/>
                      <a:pt x="2203" y="273"/>
                    </a:cubicBezTo>
                    <a:cubicBezTo>
                      <a:pt x="2302" y="335"/>
                      <a:pt x="2252" y="396"/>
                      <a:pt x="2252" y="458"/>
                    </a:cubicBezTo>
                    <a:cubicBezTo>
                      <a:pt x="2250" y="471"/>
                      <a:pt x="2244" y="476"/>
                      <a:pt x="2236" y="476"/>
                    </a:cubicBezTo>
                    <a:cubicBezTo>
                      <a:pt x="2207" y="476"/>
                      <a:pt x="2154" y="408"/>
                      <a:pt x="2154" y="408"/>
                    </a:cubicBezTo>
                    <a:cubicBezTo>
                      <a:pt x="2139" y="423"/>
                      <a:pt x="2125" y="429"/>
                      <a:pt x="2111" y="429"/>
                    </a:cubicBezTo>
                    <a:cubicBezTo>
                      <a:pt x="2100" y="429"/>
                      <a:pt x="2090" y="426"/>
                      <a:pt x="2080" y="421"/>
                    </a:cubicBezTo>
                    <a:cubicBezTo>
                      <a:pt x="2069" y="415"/>
                      <a:pt x="2061" y="413"/>
                      <a:pt x="2055" y="413"/>
                    </a:cubicBezTo>
                    <a:cubicBezTo>
                      <a:pt x="2032" y="413"/>
                      <a:pt x="2027" y="444"/>
                      <a:pt x="1969" y="482"/>
                    </a:cubicBezTo>
                    <a:cubicBezTo>
                      <a:pt x="1907" y="532"/>
                      <a:pt x="1907" y="507"/>
                      <a:pt x="1821" y="544"/>
                    </a:cubicBezTo>
                    <a:cubicBezTo>
                      <a:pt x="1814" y="546"/>
                      <a:pt x="1808" y="547"/>
                      <a:pt x="1804" y="547"/>
                    </a:cubicBezTo>
                    <a:cubicBezTo>
                      <a:pt x="1753" y="547"/>
                      <a:pt x="1848" y="431"/>
                      <a:pt x="1871" y="408"/>
                    </a:cubicBezTo>
                    <a:cubicBezTo>
                      <a:pt x="1895" y="371"/>
                      <a:pt x="1883" y="310"/>
                      <a:pt x="1846" y="285"/>
                    </a:cubicBezTo>
                    <a:cubicBezTo>
                      <a:pt x="1739" y="232"/>
                      <a:pt x="1622" y="197"/>
                      <a:pt x="1504" y="197"/>
                    </a:cubicBezTo>
                    <a:cubicBezTo>
                      <a:pt x="1487" y="197"/>
                      <a:pt x="1469" y="197"/>
                      <a:pt x="1452" y="199"/>
                    </a:cubicBezTo>
                    <a:cubicBezTo>
                      <a:pt x="1402" y="224"/>
                      <a:pt x="1390" y="310"/>
                      <a:pt x="1365" y="347"/>
                    </a:cubicBezTo>
                    <a:cubicBezTo>
                      <a:pt x="1356" y="375"/>
                      <a:pt x="1250" y="388"/>
                      <a:pt x="1187" y="388"/>
                    </a:cubicBezTo>
                    <a:cubicBezTo>
                      <a:pt x="1166" y="388"/>
                      <a:pt x="1150" y="387"/>
                      <a:pt x="1144" y="384"/>
                    </a:cubicBezTo>
                    <a:cubicBezTo>
                      <a:pt x="1107" y="371"/>
                      <a:pt x="1181" y="298"/>
                      <a:pt x="1217" y="236"/>
                    </a:cubicBezTo>
                    <a:cubicBezTo>
                      <a:pt x="1242" y="174"/>
                      <a:pt x="1242" y="100"/>
                      <a:pt x="1217" y="39"/>
                    </a:cubicBezTo>
                    <a:cubicBezTo>
                      <a:pt x="1212" y="12"/>
                      <a:pt x="1168" y="1"/>
                      <a:pt x="1114" y="1"/>
                    </a:cubicBezTo>
                    <a:cubicBezTo>
                      <a:pt x="1045" y="1"/>
                      <a:pt x="958" y="18"/>
                      <a:pt x="909" y="39"/>
                    </a:cubicBezTo>
                    <a:cubicBezTo>
                      <a:pt x="823" y="63"/>
                      <a:pt x="638" y="174"/>
                      <a:pt x="527" y="224"/>
                    </a:cubicBezTo>
                    <a:cubicBezTo>
                      <a:pt x="404" y="285"/>
                      <a:pt x="293" y="371"/>
                      <a:pt x="195" y="470"/>
                    </a:cubicBezTo>
                    <a:cubicBezTo>
                      <a:pt x="133" y="519"/>
                      <a:pt x="219" y="495"/>
                      <a:pt x="244" y="532"/>
                    </a:cubicBezTo>
                    <a:cubicBezTo>
                      <a:pt x="269" y="556"/>
                      <a:pt x="232" y="569"/>
                      <a:pt x="170" y="593"/>
                    </a:cubicBezTo>
                    <a:cubicBezTo>
                      <a:pt x="109" y="655"/>
                      <a:pt x="59" y="741"/>
                      <a:pt x="22" y="827"/>
                    </a:cubicBezTo>
                    <a:cubicBezTo>
                      <a:pt x="0" y="872"/>
                      <a:pt x="58" y="881"/>
                      <a:pt x="129" y="881"/>
                    </a:cubicBezTo>
                    <a:cubicBezTo>
                      <a:pt x="176" y="881"/>
                      <a:pt x="229" y="877"/>
                      <a:pt x="269" y="877"/>
                    </a:cubicBezTo>
                    <a:cubicBezTo>
                      <a:pt x="367" y="877"/>
                      <a:pt x="293" y="926"/>
                      <a:pt x="256" y="963"/>
                    </a:cubicBezTo>
                    <a:cubicBezTo>
                      <a:pt x="244" y="988"/>
                      <a:pt x="269" y="994"/>
                      <a:pt x="315" y="994"/>
                    </a:cubicBezTo>
                    <a:cubicBezTo>
                      <a:pt x="361" y="994"/>
                      <a:pt x="429" y="988"/>
                      <a:pt x="503" y="988"/>
                    </a:cubicBezTo>
                    <a:cubicBezTo>
                      <a:pt x="638" y="988"/>
                      <a:pt x="860" y="963"/>
                      <a:pt x="946" y="963"/>
                    </a:cubicBezTo>
                    <a:cubicBezTo>
                      <a:pt x="749" y="1000"/>
                      <a:pt x="552" y="1061"/>
                      <a:pt x="367" y="1135"/>
                    </a:cubicBezTo>
                    <a:cubicBezTo>
                      <a:pt x="22" y="1283"/>
                      <a:pt x="330" y="1345"/>
                      <a:pt x="417" y="1406"/>
                    </a:cubicBezTo>
                    <a:cubicBezTo>
                      <a:pt x="453" y="1429"/>
                      <a:pt x="493" y="1437"/>
                      <a:pt x="535" y="1437"/>
                    </a:cubicBezTo>
                    <a:cubicBezTo>
                      <a:pt x="609" y="1437"/>
                      <a:pt x="693" y="1414"/>
                      <a:pt x="786" y="1406"/>
                    </a:cubicBezTo>
                    <a:cubicBezTo>
                      <a:pt x="893" y="1391"/>
                      <a:pt x="999" y="1381"/>
                      <a:pt x="1109" y="1381"/>
                    </a:cubicBezTo>
                    <a:cubicBezTo>
                      <a:pt x="1177" y="1381"/>
                      <a:pt x="1245" y="1385"/>
                      <a:pt x="1316" y="1394"/>
                    </a:cubicBezTo>
                    <a:cubicBezTo>
                      <a:pt x="1489" y="1419"/>
                      <a:pt x="1661" y="1468"/>
                      <a:pt x="1834" y="1542"/>
                    </a:cubicBezTo>
                    <a:cubicBezTo>
                      <a:pt x="1957" y="1604"/>
                      <a:pt x="1673" y="1567"/>
                      <a:pt x="1575" y="1591"/>
                    </a:cubicBezTo>
                    <a:cubicBezTo>
                      <a:pt x="1561" y="1593"/>
                      <a:pt x="1546" y="1594"/>
                      <a:pt x="1531" y="1594"/>
                    </a:cubicBezTo>
                    <a:cubicBezTo>
                      <a:pt x="1437" y="1594"/>
                      <a:pt x="1309" y="1567"/>
                      <a:pt x="1045" y="1567"/>
                    </a:cubicBezTo>
                    <a:cubicBezTo>
                      <a:pt x="1024" y="1565"/>
                      <a:pt x="1003" y="1565"/>
                      <a:pt x="982" y="1565"/>
                    </a:cubicBezTo>
                    <a:cubicBezTo>
                      <a:pt x="794" y="1565"/>
                      <a:pt x="609" y="1614"/>
                      <a:pt x="454" y="1702"/>
                    </a:cubicBezTo>
                    <a:cubicBezTo>
                      <a:pt x="404" y="1751"/>
                      <a:pt x="589" y="1899"/>
                      <a:pt x="725" y="2010"/>
                    </a:cubicBezTo>
                    <a:cubicBezTo>
                      <a:pt x="799" y="2077"/>
                      <a:pt x="966" y="2090"/>
                      <a:pt x="1098" y="2090"/>
                    </a:cubicBezTo>
                    <a:cubicBezTo>
                      <a:pt x="1186" y="2090"/>
                      <a:pt x="1259" y="2084"/>
                      <a:pt x="1279" y="2084"/>
                    </a:cubicBezTo>
                    <a:cubicBezTo>
                      <a:pt x="1316" y="2084"/>
                      <a:pt x="1365" y="2183"/>
                      <a:pt x="1365" y="2257"/>
                    </a:cubicBezTo>
                    <a:cubicBezTo>
                      <a:pt x="1365" y="2331"/>
                      <a:pt x="1439" y="2355"/>
                      <a:pt x="1513" y="2405"/>
                    </a:cubicBezTo>
                    <a:cubicBezTo>
                      <a:pt x="1533" y="2419"/>
                      <a:pt x="1568" y="2425"/>
                      <a:pt x="1611" y="2425"/>
                    </a:cubicBezTo>
                    <a:cubicBezTo>
                      <a:pt x="1751" y="2425"/>
                      <a:pt x="1979" y="2365"/>
                      <a:pt x="2092" y="2355"/>
                    </a:cubicBezTo>
                    <a:cubicBezTo>
                      <a:pt x="2228" y="2331"/>
                      <a:pt x="2363" y="2294"/>
                      <a:pt x="2487" y="2244"/>
                    </a:cubicBezTo>
                    <a:cubicBezTo>
                      <a:pt x="2548" y="2207"/>
                      <a:pt x="2610" y="2195"/>
                      <a:pt x="2684" y="2195"/>
                    </a:cubicBezTo>
                    <a:cubicBezTo>
                      <a:pt x="2782" y="2195"/>
                      <a:pt x="2930" y="2023"/>
                      <a:pt x="3016" y="1986"/>
                    </a:cubicBezTo>
                    <a:cubicBezTo>
                      <a:pt x="3030" y="1980"/>
                      <a:pt x="3040" y="1977"/>
                      <a:pt x="3049" y="1977"/>
                    </a:cubicBezTo>
                    <a:cubicBezTo>
                      <a:pt x="3096" y="1977"/>
                      <a:pt x="3080" y="2055"/>
                      <a:pt x="3090" y="2096"/>
                    </a:cubicBezTo>
                    <a:cubicBezTo>
                      <a:pt x="3103" y="2146"/>
                      <a:pt x="3251" y="2158"/>
                      <a:pt x="3337" y="2158"/>
                    </a:cubicBezTo>
                    <a:cubicBezTo>
                      <a:pt x="3411" y="2158"/>
                      <a:pt x="3386" y="2183"/>
                      <a:pt x="3435" y="2244"/>
                    </a:cubicBezTo>
                    <a:cubicBezTo>
                      <a:pt x="3454" y="2269"/>
                      <a:pt x="3549" y="2278"/>
                      <a:pt x="3656" y="2278"/>
                    </a:cubicBezTo>
                    <a:cubicBezTo>
                      <a:pt x="3762" y="2278"/>
                      <a:pt x="3879" y="2269"/>
                      <a:pt x="3941" y="2257"/>
                    </a:cubicBezTo>
                    <a:cubicBezTo>
                      <a:pt x="4051" y="2232"/>
                      <a:pt x="4064" y="2232"/>
                      <a:pt x="4101" y="2195"/>
                    </a:cubicBezTo>
                    <a:cubicBezTo>
                      <a:pt x="4138" y="2170"/>
                      <a:pt x="4175" y="2146"/>
                      <a:pt x="4199" y="2133"/>
                    </a:cubicBezTo>
                    <a:cubicBezTo>
                      <a:pt x="4236" y="2109"/>
                      <a:pt x="4113" y="2096"/>
                      <a:pt x="4076" y="2084"/>
                    </a:cubicBezTo>
                    <a:cubicBezTo>
                      <a:pt x="4039" y="2084"/>
                      <a:pt x="4076" y="2023"/>
                      <a:pt x="4076" y="1986"/>
                    </a:cubicBezTo>
                    <a:cubicBezTo>
                      <a:pt x="4076" y="1963"/>
                      <a:pt x="4072" y="1959"/>
                      <a:pt x="4060" y="1959"/>
                    </a:cubicBezTo>
                    <a:cubicBezTo>
                      <a:pt x="4052" y="1959"/>
                      <a:pt x="4042" y="1961"/>
                      <a:pt x="4027" y="1961"/>
                    </a:cubicBezTo>
                    <a:cubicBezTo>
                      <a:pt x="3990" y="1961"/>
                      <a:pt x="3941" y="1998"/>
                      <a:pt x="3941" y="2023"/>
                    </a:cubicBezTo>
                    <a:cubicBezTo>
                      <a:pt x="3941" y="2035"/>
                      <a:pt x="3854" y="2060"/>
                      <a:pt x="3830" y="2084"/>
                    </a:cubicBezTo>
                    <a:cubicBezTo>
                      <a:pt x="3828" y="2087"/>
                      <a:pt x="3827" y="2089"/>
                      <a:pt x="3827" y="2089"/>
                    </a:cubicBezTo>
                    <a:cubicBezTo>
                      <a:pt x="3826" y="2089"/>
                      <a:pt x="3853" y="2018"/>
                      <a:pt x="3842" y="1986"/>
                    </a:cubicBezTo>
                    <a:cubicBezTo>
                      <a:pt x="3842" y="1961"/>
                      <a:pt x="3793" y="1936"/>
                      <a:pt x="3793" y="1924"/>
                    </a:cubicBezTo>
                    <a:cubicBezTo>
                      <a:pt x="3793" y="1918"/>
                      <a:pt x="3803" y="1915"/>
                      <a:pt x="3818" y="1915"/>
                    </a:cubicBezTo>
                    <a:cubicBezTo>
                      <a:pt x="3851" y="1915"/>
                      <a:pt x="3909" y="1927"/>
                      <a:pt x="3931" y="1927"/>
                    </a:cubicBezTo>
                    <a:cubicBezTo>
                      <a:pt x="3937" y="1927"/>
                      <a:pt x="3941" y="1926"/>
                      <a:pt x="3941" y="1924"/>
                    </a:cubicBezTo>
                    <a:lnTo>
                      <a:pt x="3941" y="1739"/>
                    </a:lnTo>
                    <a:cubicBezTo>
                      <a:pt x="3941" y="1739"/>
                      <a:pt x="4322" y="1838"/>
                      <a:pt x="4359" y="1838"/>
                    </a:cubicBezTo>
                    <a:cubicBezTo>
                      <a:pt x="4396" y="1838"/>
                      <a:pt x="4359" y="1751"/>
                      <a:pt x="4359" y="1690"/>
                    </a:cubicBezTo>
                    <a:cubicBezTo>
                      <a:pt x="4359" y="1628"/>
                      <a:pt x="4187" y="1604"/>
                      <a:pt x="4051" y="1530"/>
                    </a:cubicBezTo>
                    <a:cubicBezTo>
                      <a:pt x="3916" y="1456"/>
                      <a:pt x="3941" y="1419"/>
                      <a:pt x="3793" y="1419"/>
                    </a:cubicBezTo>
                    <a:cubicBezTo>
                      <a:pt x="3645" y="1419"/>
                      <a:pt x="3534" y="1222"/>
                      <a:pt x="3509" y="1160"/>
                    </a:cubicBezTo>
                    <a:cubicBezTo>
                      <a:pt x="3497" y="1111"/>
                      <a:pt x="3497" y="1049"/>
                      <a:pt x="3534" y="1012"/>
                    </a:cubicBezTo>
                    <a:cubicBezTo>
                      <a:pt x="3546" y="1000"/>
                      <a:pt x="3571" y="951"/>
                      <a:pt x="3509" y="840"/>
                    </a:cubicBezTo>
                    <a:cubicBezTo>
                      <a:pt x="3423" y="680"/>
                      <a:pt x="3361" y="519"/>
                      <a:pt x="3300" y="359"/>
                    </a:cubicBezTo>
                    <a:cubicBezTo>
                      <a:pt x="3287" y="298"/>
                      <a:pt x="3287" y="236"/>
                      <a:pt x="3214" y="211"/>
                    </a:cubicBezTo>
                    <a:cubicBezTo>
                      <a:pt x="3152" y="187"/>
                      <a:pt x="3029" y="26"/>
                      <a:pt x="2967" y="2"/>
                    </a:cubicBezTo>
                    <a:cubicBezTo>
                      <a:pt x="2961" y="1"/>
                      <a:pt x="2955" y="0"/>
                      <a:pt x="29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44"/>
              <p:cNvSpPr/>
              <p:nvPr/>
            </p:nvSpPr>
            <p:spPr>
              <a:xfrm>
                <a:off x="2877100" y="4391225"/>
                <a:ext cx="16950" cy="11550"/>
              </a:xfrm>
              <a:custGeom>
                <a:rect b="b" l="l" r="r" t="t"/>
                <a:pathLst>
                  <a:path extrusionOk="0" h="462" w="678">
                    <a:moveTo>
                      <a:pt x="362" y="1"/>
                    </a:moveTo>
                    <a:cubicBezTo>
                      <a:pt x="301" y="1"/>
                      <a:pt x="239" y="10"/>
                      <a:pt x="185" y="30"/>
                    </a:cubicBezTo>
                    <a:cubicBezTo>
                      <a:pt x="148" y="55"/>
                      <a:pt x="136" y="104"/>
                      <a:pt x="62" y="129"/>
                    </a:cubicBezTo>
                    <a:cubicBezTo>
                      <a:pt x="0" y="166"/>
                      <a:pt x="197" y="203"/>
                      <a:pt x="259" y="252"/>
                    </a:cubicBezTo>
                    <a:cubicBezTo>
                      <a:pt x="321" y="289"/>
                      <a:pt x="407" y="449"/>
                      <a:pt x="444" y="461"/>
                    </a:cubicBezTo>
                    <a:cubicBezTo>
                      <a:pt x="481" y="461"/>
                      <a:pt x="592" y="240"/>
                      <a:pt x="641" y="178"/>
                    </a:cubicBezTo>
                    <a:cubicBezTo>
                      <a:pt x="678" y="104"/>
                      <a:pt x="579" y="67"/>
                      <a:pt x="505" y="18"/>
                    </a:cubicBezTo>
                    <a:cubicBezTo>
                      <a:pt x="461" y="7"/>
                      <a:pt x="412"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44"/>
              <p:cNvSpPr/>
              <p:nvPr/>
            </p:nvSpPr>
            <p:spPr>
              <a:xfrm>
                <a:off x="2904200" y="4386125"/>
                <a:ext cx="37925" cy="37600"/>
              </a:xfrm>
              <a:custGeom>
                <a:rect b="b" l="l" r="r" t="t"/>
                <a:pathLst>
                  <a:path extrusionOk="0" h="1504" w="1517">
                    <a:moveTo>
                      <a:pt x="1166" y="0"/>
                    </a:moveTo>
                    <a:cubicBezTo>
                      <a:pt x="1116" y="0"/>
                      <a:pt x="1026" y="21"/>
                      <a:pt x="986" y="37"/>
                    </a:cubicBezTo>
                    <a:cubicBezTo>
                      <a:pt x="925" y="62"/>
                      <a:pt x="863" y="74"/>
                      <a:pt x="801" y="111"/>
                    </a:cubicBezTo>
                    <a:cubicBezTo>
                      <a:pt x="764" y="135"/>
                      <a:pt x="949" y="148"/>
                      <a:pt x="888" y="160"/>
                    </a:cubicBezTo>
                    <a:cubicBezTo>
                      <a:pt x="838" y="172"/>
                      <a:pt x="888" y="185"/>
                      <a:pt x="925" y="209"/>
                    </a:cubicBezTo>
                    <a:cubicBezTo>
                      <a:pt x="935" y="225"/>
                      <a:pt x="919" y="232"/>
                      <a:pt x="893" y="232"/>
                    </a:cubicBezTo>
                    <a:cubicBezTo>
                      <a:pt x="857" y="232"/>
                      <a:pt x="800" y="219"/>
                      <a:pt x="764" y="197"/>
                    </a:cubicBezTo>
                    <a:cubicBezTo>
                      <a:pt x="727" y="160"/>
                      <a:pt x="678" y="148"/>
                      <a:pt x="629" y="135"/>
                    </a:cubicBezTo>
                    <a:cubicBezTo>
                      <a:pt x="580" y="135"/>
                      <a:pt x="629" y="160"/>
                      <a:pt x="654" y="185"/>
                    </a:cubicBezTo>
                    <a:cubicBezTo>
                      <a:pt x="661" y="196"/>
                      <a:pt x="659" y="201"/>
                      <a:pt x="650" y="201"/>
                    </a:cubicBezTo>
                    <a:cubicBezTo>
                      <a:pt x="631" y="201"/>
                      <a:pt x="581" y="181"/>
                      <a:pt x="530" y="172"/>
                    </a:cubicBezTo>
                    <a:cubicBezTo>
                      <a:pt x="513" y="170"/>
                      <a:pt x="499" y="169"/>
                      <a:pt x="487" y="169"/>
                    </a:cubicBezTo>
                    <a:cubicBezTo>
                      <a:pt x="438" y="169"/>
                      <a:pt x="422" y="185"/>
                      <a:pt x="382" y="185"/>
                    </a:cubicBezTo>
                    <a:cubicBezTo>
                      <a:pt x="333" y="185"/>
                      <a:pt x="432" y="209"/>
                      <a:pt x="493" y="234"/>
                    </a:cubicBezTo>
                    <a:cubicBezTo>
                      <a:pt x="555" y="259"/>
                      <a:pt x="530" y="271"/>
                      <a:pt x="518" y="283"/>
                    </a:cubicBezTo>
                    <a:cubicBezTo>
                      <a:pt x="493" y="308"/>
                      <a:pt x="493" y="333"/>
                      <a:pt x="481" y="370"/>
                    </a:cubicBezTo>
                    <a:cubicBezTo>
                      <a:pt x="481" y="375"/>
                      <a:pt x="480" y="377"/>
                      <a:pt x="479" y="377"/>
                    </a:cubicBezTo>
                    <a:cubicBezTo>
                      <a:pt x="473" y="377"/>
                      <a:pt x="455" y="346"/>
                      <a:pt x="407" y="308"/>
                    </a:cubicBezTo>
                    <a:cubicBezTo>
                      <a:pt x="386" y="292"/>
                      <a:pt x="378" y="283"/>
                      <a:pt x="369" y="283"/>
                    </a:cubicBezTo>
                    <a:cubicBezTo>
                      <a:pt x="358" y="283"/>
                      <a:pt x="345" y="298"/>
                      <a:pt x="296" y="333"/>
                    </a:cubicBezTo>
                    <a:cubicBezTo>
                      <a:pt x="198" y="394"/>
                      <a:pt x="407" y="431"/>
                      <a:pt x="481" y="468"/>
                    </a:cubicBezTo>
                    <a:cubicBezTo>
                      <a:pt x="555" y="493"/>
                      <a:pt x="567" y="554"/>
                      <a:pt x="604" y="591"/>
                    </a:cubicBezTo>
                    <a:cubicBezTo>
                      <a:pt x="619" y="611"/>
                      <a:pt x="616" y="617"/>
                      <a:pt x="605" y="617"/>
                    </a:cubicBezTo>
                    <a:cubicBezTo>
                      <a:pt x="588" y="617"/>
                      <a:pt x="553" y="604"/>
                      <a:pt x="530" y="604"/>
                    </a:cubicBezTo>
                    <a:cubicBezTo>
                      <a:pt x="493" y="604"/>
                      <a:pt x="555" y="678"/>
                      <a:pt x="530" y="739"/>
                    </a:cubicBezTo>
                    <a:cubicBezTo>
                      <a:pt x="525" y="759"/>
                      <a:pt x="509" y="765"/>
                      <a:pt x="485" y="765"/>
                    </a:cubicBezTo>
                    <a:cubicBezTo>
                      <a:pt x="449" y="765"/>
                      <a:pt x="397" y="752"/>
                      <a:pt x="346" y="752"/>
                    </a:cubicBezTo>
                    <a:cubicBezTo>
                      <a:pt x="272" y="752"/>
                      <a:pt x="173" y="616"/>
                      <a:pt x="87" y="579"/>
                    </a:cubicBezTo>
                    <a:cubicBezTo>
                      <a:pt x="76" y="574"/>
                      <a:pt x="66" y="572"/>
                      <a:pt x="58" y="572"/>
                    </a:cubicBezTo>
                    <a:cubicBezTo>
                      <a:pt x="1" y="572"/>
                      <a:pt x="1" y="673"/>
                      <a:pt x="1" y="727"/>
                    </a:cubicBezTo>
                    <a:cubicBezTo>
                      <a:pt x="1" y="789"/>
                      <a:pt x="1" y="789"/>
                      <a:pt x="136" y="850"/>
                    </a:cubicBezTo>
                    <a:cubicBezTo>
                      <a:pt x="284" y="924"/>
                      <a:pt x="210" y="936"/>
                      <a:pt x="284" y="949"/>
                    </a:cubicBezTo>
                    <a:cubicBezTo>
                      <a:pt x="395" y="1010"/>
                      <a:pt x="506" y="1084"/>
                      <a:pt x="592" y="1170"/>
                    </a:cubicBezTo>
                    <a:cubicBezTo>
                      <a:pt x="666" y="1281"/>
                      <a:pt x="764" y="1380"/>
                      <a:pt x="863" y="1466"/>
                    </a:cubicBezTo>
                    <a:cubicBezTo>
                      <a:pt x="914" y="1494"/>
                      <a:pt x="953" y="1504"/>
                      <a:pt x="983" y="1504"/>
                    </a:cubicBezTo>
                    <a:cubicBezTo>
                      <a:pt x="1059" y="1504"/>
                      <a:pt x="1069" y="1435"/>
                      <a:pt x="1060" y="1417"/>
                    </a:cubicBezTo>
                    <a:cubicBezTo>
                      <a:pt x="1036" y="1355"/>
                      <a:pt x="1011" y="1306"/>
                      <a:pt x="999" y="1244"/>
                    </a:cubicBezTo>
                    <a:cubicBezTo>
                      <a:pt x="999" y="1224"/>
                      <a:pt x="1007" y="1216"/>
                      <a:pt x="1017" y="1216"/>
                    </a:cubicBezTo>
                    <a:cubicBezTo>
                      <a:pt x="1029" y="1216"/>
                      <a:pt x="1043" y="1230"/>
                      <a:pt x="1036" y="1244"/>
                    </a:cubicBezTo>
                    <a:cubicBezTo>
                      <a:pt x="1023" y="1269"/>
                      <a:pt x="1097" y="1318"/>
                      <a:pt x="1146" y="1331"/>
                    </a:cubicBezTo>
                    <a:cubicBezTo>
                      <a:pt x="1220" y="1306"/>
                      <a:pt x="1294" y="1281"/>
                      <a:pt x="1368" y="1244"/>
                    </a:cubicBezTo>
                    <a:cubicBezTo>
                      <a:pt x="1417" y="1220"/>
                      <a:pt x="1454" y="1158"/>
                      <a:pt x="1442" y="1097"/>
                    </a:cubicBezTo>
                    <a:cubicBezTo>
                      <a:pt x="1430" y="1035"/>
                      <a:pt x="1417" y="986"/>
                      <a:pt x="1454" y="936"/>
                    </a:cubicBezTo>
                    <a:cubicBezTo>
                      <a:pt x="1504" y="899"/>
                      <a:pt x="1516" y="850"/>
                      <a:pt x="1491" y="813"/>
                    </a:cubicBezTo>
                    <a:cubicBezTo>
                      <a:pt x="1467" y="764"/>
                      <a:pt x="1430" y="789"/>
                      <a:pt x="1417" y="715"/>
                    </a:cubicBezTo>
                    <a:cubicBezTo>
                      <a:pt x="1393" y="641"/>
                      <a:pt x="1417" y="628"/>
                      <a:pt x="1430" y="591"/>
                    </a:cubicBezTo>
                    <a:cubicBezTo>
                      <a:pt x="1442" y="554"/>
                      <a:pt x="1405" y="530"/>
                      <a:pt x="1368" y="530"/>
                    </a:cubicBezTo>
                    <a:cubicBezTo>
                      <a:pt x="1331" y="530"/>
                      <a:pt x="1319" y="579"/>
                      <a:pt x="1331" y="616"/>
                    </a:cubicBezTo>
                    <a:cubicBezTo>
                      <a:pt x="1368" y="665"/>
                      <a:pt x="1393" y="715"/>
                      <a:pt x="1393" y="776"/>
                    </a:cubicBezTo>
                    <a:cubicBezTo>
                      <a:pt x="1393" y="801"/>
                      <a:pt x="1390" y="807"/>
                      <a:pt x="1384" y="807"/>
                    </a:cubicBezTo>
                    <a:cubicBezTo>
                      <a:pt x="1377" y="807"/>
                      <a:pt x="1368" y="801"/>
                      <a:pt x="1356" y="801"/>
                    </a:cubicBezTo>
                    <a:cubicBezTo>
                      <a:pt x="1355" y="801"/>
                      <a:pt x="1354" y="801"/>
                      <a:pt x="1353" y="801"/>
                    </a:cubicBezTo>
                    <a:cubicBezTo>
                      <a:pt x="1325" y="801"/>
                      <a:pt x="1218" y="615"/>
                      <a:pt x="1159" y="591"/>
                    </a:cubicBezTo>
                    <a:cubicBezTo>
                      <a:pt x="1154" y="590"/>
                      <a:pt x="1150" y="590"/>
                      <a:pt x="1146" y="590"/>
                    </a:cubicBezTo>
                    <a:cubicBezTo>
                      <a:pt x="1099" y="590"/>
                      <a:pt x="1045" y="646"/>
                      <a:pt x="1011" y="702"/>
                    </a:cubicBezTo>
                    <a:cubicBezTo>
                      <a:pt x="1006" y="707"/>
                      <a:pt x="1003" y="709"/>
                      <a:pt x="1001" y="709"/>
                    </a:cubicBezTo>
                    <a:cubicBezTo>
                      <a:pt x="987" y="709"/>
                      <a:pt x="1100" y="526"/>
                      <a:pt x="1122" y="493"/>
                    </a:cubicBezTo>
                    <a:cubicBezTo>
                      <a:pt x="1146" y="444"/>
                      <a:pt x="1208" y="444"/>
                      <a:pt x="1245" y="444"/>
                    </a:cubicBezTo>
                    <a:cubicBezTo>
                      <a:pt x="1294" y="444"/>
                      <a:pt x="1331" y="370"/>
                      <a:pt x="1282" y="370"/>
                    </a:cubicBezTo>
                    <a:cubicBezTo>
                      <a:pt x="1233" y="370"/>
                      <a:pt x="1220" y="320"/>
                      <a:pt x="1245" y="320"/>
                    </a:cubicBezTo>
                    <a:cubicBezTo>
                      <a:pt x="1282" y="308"/>
                      <a:pt x="1307" y="271"/>
                      <a:pt x="1331" y="246"/>
                    </a:cubicBezTo>
                    <a:cubicBezTo>
                      <a:pt x="1368" y="185"/>
                      <a:pt x="1208" y="160"/>
                      <a:pt x="1134" y="148"/>
                    </a:cubicBezTo>
                    <a:cubicBezTo>
                      <a:pt x="1072" y="148"/>
                      <a:pt x="1171" y="62"/>
                      <a:pt x="1196" y="25"/>
                    </a:cubicBezTo>
                    <a:cubicBezTo>
                      <a:pt x="1209" y="7"/>
                      <a:pt x="1194" y="0"/>
                      <a:pt x="1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44"/>
              <p:cNvSpPr/>
              <p:nvPr/>
            </p:nvSpPr>
            <p:spPr>
              <a:xfrm>
                <a:off x="2944550" y="4386050"/>
                <a:ext cx="31750" cy="29675"/>
              </a:xfrm>
              <a:custGeom>
                <a:rect b="b" l="l" r="r" t="t"/>
                <a:pathLst>
                  <a:path extrusionOk="0" h="1187" w="1270">
                    <a:moveTo>
                      <a:pt x="450" y="1"/>
                    </a:moveTo>
                    <a:cubicBezTo>
                      <a:pt x="354" y="1"/>
                      <a:pt x="259" y="34"/>
                      <a:pt x="173" y="77"/>
                    </a:cubicBezTo>
                    <a:cubicBezTo>
                      <a:pt x="112" y="126"/>
                      <a:pt x="235" y="151"/>
                      <a:pt x="296" y="212"/>
                    </a:cubicBezTo>
                    <a:cubicBezTo>
                      <a:pt x="312" y="228"/>
                      <a:pt x="304" y="234"/>
                      <a:pt x="285" y="234"/>
                    </a:cubicBezTo>
                    <a:cubicBezTo>
                      <a:pt x="244" y="234"/>
                      <a:pt x="153" y="208"/>
                      <a:pt x="136" y="200"/>
                    </a:cubicBezTo>
                    <a:cubicBezTo>
                      <a:pt x="134" y="199"/>
                      <a:pt x="131" y="198"/>
                      <a:pt x="128" y="198"/>
                    </a:cubicBezTo>
                    <a:cubicBezTo>
                      <a:pt x="102" y="198"/>
                      <a:pt x="61" y="245"/>
                      <a:pt x="50" y="311"/>
                    </a:cubicBezTo>
                    <a:cubicBezTo>
                      <a:pt x="38" y="385"/>
                      <a:pt x="62" y="594"/>
                      <a:pt x="38" y="644"/>
                    </a:cubicBezTo>
                    <a:cubicBezTo>
                      <a:pt x="1" y="681"/>
                      <a:pt x="50" y="755"/>
                      <a:pt x="112" y="828"/>
                    </a:cubicBezTo>
                    <a:cubicBezTo>
                      <a:pt x="161" y="890"/>
                      <a:pt x="185" y="964"/>
                      <a:pt x="173" y="1038"/>
                    </a:cubicBezTo>
                    <a:cubicBezTo>
                      <a:pt x="173" y="1098"/>
                      <a:pt x="173" y="1129"/>
                      <a:pt x="186" y="1129"/>
                    </a:cubicBezTo>
                    <a:cubicBezTo>
                      <a:pt x="191" y="1129"/>
                      <a:pt x="199" y="1123"/>
                      <a:pt x="210" y="1112"/>
                    </a:cubicBezTo>
                    <a:cubicBezTo>
                      <a:pt x="214" y="1105"/>
                      <a:pt x="219" y="1103"/>
                      <a:pt x="223" y="1103"/>
                    </a:cubicBezTo>
                    <a:cubicBezTo>
                      <a:pt x="245" y="1103"/>
                      <a:pt x="274" y="1165"/>
                      <a:pt x="346" y="1186"/>
                    </a:cubicBezTo>
                    <a:cubicBezTo>
                      <a:pt x="346" y="1186"/>
                      <a:pt x="347" y="1186"/>
                      <a:pt x="348" y="1186"/>
                    </a:cubicBezTo>
                    <a:cubicBezTo>
                      <a:pt x="389" y="1186"/>
                      <a:pt x="519" y="926"/>
                      <a:pt x="543" y="878"/>
                    </a:cubicBezTo>
                    <a:cubicBezTo>
                      <a:pt x="580" y="828"/>
                      <a:pt x="493" y="792"/>
                      <a:pt x="469" y="767"/>
                    </a:cubicBezTo>
                    <a:cubicBezTo>
                      <a:pt x="457" y="730"/>
                      <a:pt x="530" y="693"/>
                      <a:pt x="580" y="693"/>
                    </a:cubicBezTo>
                    <a:cubicBezTo>
                      <a:pt x="613" y="693"/>
                      <a:pt x="800" y="744"/>
                      <a:pt x="861" y="744"/>
                    </a:cubicBezTo>
                    <a:cubicBezTo>
                      <a:pt x="867" y="744"/>
                      <a:pt x="872" y="743"/>
                      <a:pt x="875" y="742"/>
                    </a:cubicBezTo>
                    <a:cubicBezTo>
                      <a:pt x="925" y="742"/>
                      <a:pt x="1085" y="447"/>
                      <a:pt x="1122" y="410"/>
                    </a:cubicBezTo>
                    <a:cubicBezTo>
                      <a:pt x="1147" y="360"/>
                      <a:pt x="1270" y="237"/>
                      <a:pt x="1270" y="188"/>
                    </a:cubicBezTo>
                    <a:cubicBezTo>
                      <a:pt x="1270" y="126"/>
                      <a:pt x="986" y="89"/>
                      <a:pt x="900" y="89"/>
                    </a:cubicBezTo>
                    <a:cubicBezTo>
                      <a:pt x="802" y="89"/>
                      <a:pt x="617" y="3"/>
                      <a:pt x="493" y="3"/>
                    </a:cubicBezTo>
                    <a:cubicBezTo>
                      <a:pt x="479" y="1"/>
                      <a:pt x="464" y="1"/>
                      <a:pt x="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44"/>
              <p:cNvSpPr/>
              <p:nvPr/>
            </p:nvSpPr>
            <p:spPr>
              <a:xfrm>
                <a:off x="2764650" y="4380875"/>
                <a:ext cx="65025" cy="45475"/>
              </a:xfrm>
              <a:custGeom>
                <a:rect b="b" l="l" r="r" t="t"/>
                <a:pathLst>
                  <a:path extrusionOk="0" h="1819" w="2601">
                    <a:moveTo>
                      <a:pt x="1073" y="0"/>
                    </a:moveTo>
                    <a:cubicBezTo>
                      <a:pt x="987" y="0"/>
                      <a:pt x="445" y="111"/>
                      <a:pt x="383" y="124"/>
                    </a:cubicBezTo>
                    <a:cubicBezTo>
                      <a:pt x="334" y="136"/>
                      <a:pt x="518" y="309"/>
                      <a:pt x="518" y="382"/>
                    </a:cubicBezTo>
                    <a:cubicBezTo>
                      <a:pt x="506" y="456"/>
                      <a:pt x="481" y="530"/>
                      <a:pt x="432" y="592"/>
                    </a:cubicBezTo>
                    <a:cubicBezTo>
                      <a:pt x="371" y="666"/>
                      <a:pt x="309" y="703"/>
                      <a:pt x="334" y="764"/>
                    </a:cubicBezTo>
                    <a:cubicBezTo>
                      <a:pt x="371" y="838"/>
                      <a:pt x="383" y="888"/>
                      <a:pt x="334" y="900"/>
                    </a:cubicBezTo>
                    <a:cubicBezTo>
                      <a:pt x="284" y="900"/>
                      <a:pt x="235" y="937"/>
                      <a:pt x="235" y="962"/>
                    </a:cubicBezTo>
                    <a:cubicBezTo>
                      <a:pt x="223" y="1035"/>
                      <a:pt x="186" y="1122"/>
                      <a:pt x="149" y="1196"/>
                    </a:cubicBezTo>
                    <a:cubicBezTo>
                      <a:pt x="124" y="1233"/>
                      <a:pt x="1" y="1393"/>
                      <a:pt x="50" y="1393"/>
                    </a:cubicBezTo>
                    <a:cubicBezTo>
                      <a:pt x="173" y="1405"/>
                      <a:pt x="284" y="1442"/>
                      <a:pt x="383" y="1491"/>
                    </a:cubicBezTo>
                    <a:cubicBezTo>
                      <a:pt x="469" y="1541"/>
                      <a:pt x="605" y="1725"/>
                      <a:pt x="679" y="1775"/>
                    </a:cubicBezTo>
                    <a:cubicBezTo>
                      <a:pt x="713" y="1802"/>
                      <a:pt x="724" y="1818"/>
                      <a:pt x="743" y="1818"/>
                    </a:cubicBezTo>
                    <a:cubicBezTo>
                      <a:pt x="757" y="1818"/>
                      <a:pt x="776" y="1809"/>
                      <a:pt x="814" y="1787"/>
                    </a:cubicBezTo>
                    <a:cubicBezTo>
                      <a:pt x="888" y="1725"/>
                      <a:pt x="974" y="1676"/>
                      <a:pt x="1073" y="1664"/>
                    </a:cubicBezTo>
                    <a:cubicBezTo>
                      <a:pt x="1103" y="1664"/>
                      <a:pt x="1137" y="1666"/>
                      <a:pt x="1170" y="1666"/>
                    </a:cubicBezTo>
                    <a:cubicBezTo>
                      <a:pt x="1244" y="1666"/>
                      <a:pt x="1315" y="1654"/>
                      <a:pt x="1332" y="1578"/>
                    </a:cubicBezTo>
                    <a:cubicBezTo>
                      <a:pt x="1369" y="1467"/>
                      <a:pt x="1319" y="1331"/>
                      <a:pt x="1443" y="1245"/>
                    </a:cubicBezTo>
                    <a:cubicBezTo>
                      <a:pt x="1529" y="1196"/>
                      <a:pt x="1615" y="1122"/>
                      <a:pt x="1664" y="1035"/>
                    </a:cubicBezTo>
                    <a:cubicBezTo>
                      <a:pt x="1837" y="925"/>
                      <a:pt x="2009" y="826"/>
                      <a:pt x="2182" y="752"/>
                    </a:cubicBezTo>
                    <a:cubicBezTo>
                      <a:pt x="2305" y="678"/>
                      <a:pt x="2601" y="617"/>
                      <a:pt x="2539" y="555"/>
                    </a:cubicBezTo>
                    <a:cubicBezTo>
                      <a:pt x="2428" y="432"/>
                      <a:pt x="2305" y="333"/>
                      <a:pt x="2169" y="247"/>
                    </a:cubicBezTo>
                    <a:cubicBezTo>
                      <a:pt x="2083" y="185"/>
                      <a:pt x="1972" y="161"/>
                      <a:pt x="1849" y="161"/>
                    </a:cubicBezTo>
                    <a:cubicBezTo>
                      <a:pt x="1792" y="183"/>
                      <a:pt x="1725" y="248"/>
                      <a:pt x="1695" y="248"/>
                    </a:cubicBezTo>
                    <a:cubicBezTo>
                      <a:pt x="1693" y="248"/>
                      <a:pt x="1691" y="248"/>
                      <a:pt x="1689" y="247"/>
                    </a:cubicBezTo>
                    <a:cubicBezTo>
                      <a:pt x="1652" y="198"/>
                      <a:pt x="1603" y="173"/>
                      <a:pt x="1541" y="161"/>
                    </a:cubicBezTo>
                    <a:cubicBezTo>
                      <a:pt x="1381" y="99"/>
                      <a:pt x="1233" y="50"/>
                      <a:pt x="1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44"/>
              <p:cNvSpPr/>
              <p:nvPr/>
            </p:nvSpPr>
            <p:spPr>
              <a:xfrm>
                <a:off x="2890950" y="4368250"/>
                <a:ext cx="7725" cy="6175"/>
              </a:xfrm>
              <a:custGeom>
                <a:rect b="b" l="l" r="r" t="t"/>
                <a:pathLst>
                  <a:path extrusionOk="0" h="247" w="309">
                    <a:moveTo>
                      <a:pt x="161" y="0"/>
                    </a:moveTo>
                    <a:cubicBezTo>
                      <a:pt x="136" y="0"/>
                      <a:pt x="75" y="74"/>
                      <a:pt x="38" y="124"/>
                    </a:cubicBezTo>
                    <a:cubicBezTo>
                      <a:pt x="1" y="160"/>
                      <a:pt x="50" y="210"/>
                      <a:pt x="198" y="247"/>
                    </a:cubicBezTo>
                    <a:cubicBezTo>
                      <a:pt x="272" y="247"/>
                      <a:pt x="272" y="173"/>
                      <a:pt x="296" y="148"/>
                    </a:cubicBezTo>
                    <a:cubicBezTo>
                      <a:pt x="309" y="136"/>
                      <a:pt x="186"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44"/>
              <p:cNvSpPr/>
              <p:nvPr/>
            </p:nvSpPr>
            <p:spPr>
              <a:xfrm>
                <a:off x="2816400" y="4345900"/>
                <a:ext cx="71800" cy="36400"/>
              </a:xfrm>
              <a:custGeom>
                <a:rect b="b" l="l" r="r" t="t"/>
                <a:pathLst>
                  <a:path extrusionOk="0" h="1456" w="2872">
                    <a:moveTo>
                      <a:pt x="2036" y="0"/>
                    </a:moveTo>
                    <a:cubicBezTo>
                      <a:pt x="1967" y="0"/>
                      <a:pt x="1849" y="170"/>
                      <a:pt x="1849" y="217"/>
                    </a:cubicBezTo>
                    <a:cubicBezTo>
                      <a:pt x="1837" y="291"/>
                      <a:pt x="1812" y="291"/>
                      <a:pt x="1751" y="352"/>
                    </a:cubicBezTo>
                    <a:cubicBezTo>
                      <a:pt x="1689" y="414"/>
                      <a:pt x="1849" y="426"/>
                      <a:pt x="1960" y="512"/>
                    </a:cubicBezTo>
                    <a:cubicBezTo>
                      <a:pt x="2059" y="586"/>
                      <a:pt x="1972" y="599"/>
                      <a:pt x="1837" y="611"/>
                    </a:cubicBezTo>
                    <a:cubicBezTo>
                      <a:pt x="1714" y="623"/>
                      <a:pt x="1837" y="636"/>
                      <a:pt x="1948" y="709"/>
                    </a:cubicBezTo>
                    <a:cubicBezTo>
                      <a:pt x="2046" y="783"/>
                      <a:pt x="1837" y="870"/>
                      <a:pt x="1689" y="870"/>
                    </a:cubicBezTo>
                    <a:lnTo>
                      <a:pt x="1516" y="870"/>
                    </a:lnTo>
                    <a:cubicBezTo>
                      <a:pt x="1455" y="870"/>
                      <a:pt x="1467" y="759"/>
                      <a:pt x="1430" y="722"/>
                    </a:cubicBezTo>
                    <a:cubicBezTo>
                      <a:pt x="1393" y="685"/>
                      <a:pt x="1344" y="697"/>
                      <a:pt x="1344" y="660"/>
                    </a:cubicBezTo>
                    <a:cubicBezTo>
                      <a:pt x="1270" y="574"/>
                      <a:pt x="1171" y="512"/>
                      <a:pt x="1073" y="463"/>
                    </a:cubicBezTo>
                    <a:cubicBezTo>
                      <a:pt x="1044" y="451"/>
                      <a:pt x="1018" y="447"/>
                      <a:pt x="993" y="447"/>
                    </a:cubicBezTo>
                    <a:cubicBezTo>
                      <a:pt x="944" y="447"/>
                      <a:pt x="900" y="463"/>
                      <a:pt x="851" y="463"/>
                    </a:cubicBezTo>
                    <a:cubicBezTo>
                      <a:pt x="789" y="463"/>
                      <a:pt x="802" y="315"/>
                      <a:pt x="765" y="278"/>
                    </a:cubicBezTo>
                    <a:cubicBezTo>
                      <a:pt x="756" y="269"/>
                      <a:pt x="738" y="265"/>
                      <a:pt x="715" y="265"/>
                    </a:cubicBezTo>
                    <a:cubicBezTo>
                      <a:pt x="644" y="265"/>
                      <a:pt x="522" y="303"/>
                      <a:pt x="457" y="340"/>
                    </a:cubicBezTo>
                    <a:cubicBezTo>
                      <a:pt x="358" y="389"/>
                      <a:pt x="555" y="438"/>
                      <a:pt x="642" y="451"/>
                    </a:cubicBezTo>
                    <a:cubicBezTo>
                      <a:pt x="728" y="475"/>
                      <a:pt x="457" y="488"/>
                      <a:pt x="395" y="488"/>
                    </a:cubicBezTo>
                    <a:cubicBezTo>
                      <a:pt x="321" y="488"/>
                      <a:pt x="260" y="512"/>
                      <a:pt x="223" y="574"/>
                    </a:cubicBezTo>
                    <a:cubicBezTo>
                      <a:pt x="173" y="648"/>
                      <a:pt x="531" y="648"/>
                      <a:pt x="605" y="648"/>
                    </a:cubicBezTo>
                    <a:cubicBezTo>
                      <a:pt x="469" y="685"/>
                      <a:pt x="334" y="709"/>
                      <a:pt x="198" y="709"/>
                    </a:cubicBezTo>
                    <a:cubicBezTo>
                      <a:pt x="112" y="709"/>
                      <a:pt x="63" y="759"/>
                      <a:pt x="112" y="796"/>
                    </a:cubicBezTo>
                    <a:cubicBezTo>
                      <a:pt x="160" y="804"/>
                      <a:pt x="209" y="809"/>
                      <a:pt x="259" y="809"/>
                    </a:cubicBezTo>
                    <a:cubicBezTo>
                      <a:pt x="351" y="809"/>
                      <a:pt x="443" y="795"/>
                      <a:pt x="531" y="771"/>
                    </a:cubicBezTo>
                    <a:cubicBezTo>
                      <a:pt x="536" y="770"/>
                      <a:pt x="541" y="770"/>
                      <a:pt x="546" y="770"/>
                    </a:cubicBezTo>
                    <a:cubicBezTo>
                      <a:pt x="612" y="770"/>
                      <a:pt x="474" y="859"/>
                      <a:pt x="358" y="894"/>
                    </a:cubicBezTo>
                    <a:cubicBezTo>
                      <a:pt x="294" y="922"/>
                      <a:pt x="222" y="936"/>
                      <a:pt x="149" y="936"/>
                    </a:cubicBezTo>
                    <a:cubicBezTo>
                      <a:pt x="124" y="936"/>
                      <a:pt x="99" y="934"/>
                      <a:pt x="75" y="931"/>
                    </a:cubicBezTo>
                    <a:cubicBezTo>
                      <a:pt x="1" y="931"/>
                      <a:pt x="26" y="993"/>
                      <a:pt x="38" y="1042"/>
                    </a:cubicBezTo>
                    <a:cubicBezTo>
                      <a:pt x="43" y="1070"/>
                      <a:pt x="75" y="1078"/>
                      <a:pt x="115" y="1078"/>
                    </a:cubicBezTo>
                    <a:cubicBezTo>
                      <a:pt x="163" y="1078"/>
                      <a:pt x="225" y="1067"/>
                      <a:pt x="272" y="1067"/>
                    </a:cubicBezTo>
                    <a:cubicBezTo>
                      <a:pt x="346" y="1067"/>
                      <a:pt x="321" y="1079"/>
                      <a:pt x="395" y="1165"/>
                    </a:cubicBezTo>
                    <a:cubicBezTo>
                      <a:pt x="414" y="1187"/>
                      <a:pt x="424" y="1196"/>
                      <a:pt x="431" y="1196"/>
                    </a:cubicBezTo>
                    <a:cubicBezTo>
                      <a:pt x="447" y="1196"/>
                      <a:pt x="440" y="1147"/>
                      <a:pt x="457" y="1104"/>
                    </a:cubicBezTo>
                    <a:cubicBezTo>
                      <a:pt x="466" y="1091"/>
                      <a:pt x="476" y="1087"/>
                      <a:pt x="486" y="1087"/>
                    </a:cubicBezTo>
                    <a:cubicBezTo>
                      <a:pt x="515" y="1087"/>
                      <a:pt x="543" y="1128"/>
                      <a:pt x="543" y="1128"/>
                    </a:cubicBezTo>
                    <a:cubicBezTo>
                      <a:pt x="592" y="1104"/>
                      <a:pt x="642" y="1067"/>
                      <a:pt x="691" y="1042"/>
                    </a:cubicBezTo>
                    <a:cubicBezTo>
                      <a:pt x="740" y="993"/>
                      <a:pt x="789" y="956"/>
                      <a:pt x="851" y="919"/>
                    </a:cubicBezTo>
                    <a:cubicBezTo>
                      <a:pt x="865" y="908"/>
                      <a:pt x="880" y="904"/>
                      <a:pt x="893" y="904"/>
                    </a:cubicBezTo>
                    <a:cubicBezTo>
                      <a:pt x="926" y="904"/>
                      <a:pt x="948" y="933"/>
                      <a:pt x="913" y="968"/>
                    </a:cubicBezTo>
                    <a:cubicBezTo>
                      <a:pt x="863" y="1030"/>
                      <a:pt x="876" y="1079"/>
                      <a:pt x="950" y="1079"/>
                    </a:cubicBezTo>
                    <a:cubicBezTo>
                      <a:pt x="956" y="1080"/>
                      <a:pt x="964" y="1081"/>
                      <a:pt x="971" y="1081"/>
                    </a:cubicBezTo>
                    <a:cubicBezTo>
                      <a:pt x="1048" y="1081"/>
                      <a:pt x="1166" y="1030"/>
                      <a:pt x="1233" y="1030"/>
                    </a:cubicBezTo>
                    <a:cubicBezTo>
                      <a:pt x="1319" y="1030"/>
                      <a:pt x="1406" y="1030"/>
                      <a:pt x="1492" y="1018"/>
                    </a:cubicBezTo>
                    <a:cubicBezTo>
                      <a:pt x="1498" y="1017"/>
                      <a:pt x="1503" y="1016"/>
                      <a:pt x="1507" y="1016"/>
                    </a:cubicBezTo>
                    <a:cubicBezTo>
                      <a:pt x="1576" y="1016"/>
                      <a:pt x="1461" y="1105"/>
                      <a:pt x="1356" y="1128"/>
                    </a:cubicBezTo>
                    <a:cubicBezTo>
                      <a:pt x="1336" y="1130"/>
                      <a:pt x="1316" y="1131"/>
                      <a:pt x="1296" y="1131"/>
                    </a:cubicBezTo>
                    <a:cubicBezTo>
                      <a:pt x="1256" y="1131"/>
                      <a:pt x="1219" y="1128"/>
                      <a:pt x="1184" y="1128"/>
                    </a:cubicBezTo>
                    <a:cubicBezTo>
                      <a:pt x="1131" y="1128"/>
                      <a:pt x="1085" y="1135"/>
                      <a:pt x="1048" y="1165"/>
                    </a:cubicBezTo>
                    <a:cubicBezTo>
                      <a:pt x="962" y="1227"/>
                      <a:pt x="863" y="1239"/>
                      <a:pt x="765" y="1289"/>
                    </a:cubicBezTo>
                    <a:cubicBezTo>
                      <a:pt x="654" y="1350"/>
                      <a:pt x="814" y="1412"/>
                      <a:pt x="913" y="1449"/>
                    </a:cubicBezTo>
                    <a:cubicBezTo>
                      <a:pt x="925" y="1454"/>
                      <a:pt x="942" y="1456"/>
                      <a:pt x="960" y="1456"/>
                    </a:cubicBezTo>
                    <a:cubicBezTo>
                      <a:pt x="1087" y="1456"/>
                      <a:pt x="1334" y="1359"/>
                      <a:pt x="1430" y="1338"/>
                    </a:cubicBezTo>
                    <a:cubicBezTo>
                      <a:pt x="1541" y="1313"/>
                      <a:pt x="1590" y="1301"/>
                      <a:pt x="1714" y="1264"/>
                    </a:cubicBezTo>
                    <a:cubicBezTo>
                      <a:pt x="1837" y="1239"/>
                      <a:pt x="1960" y="1141"/>
                      <a:pt x="2022" y="1141"/>
                    </a:cubicBezTo>
                    <a:cubicBezTo>
                      <a:pt x="2037" y="1138"/>
                      <a:pt x="2049" y="1136"/>
                      <a:pt x="2058" y="1136"/>
                    </a:cubicBezTo>
                    <a:cubicBezTo>
                      <a:pt x="2087" y="1136"/>
                      <a:pt x="2099" y="1150"/>
                      <a:pt x="2145" y="1178"/>
                    </a:cubicBezTo>
                    <a:cubicBezTo>
                      <a:pt x="2162" y="1188"/>
                      <a:pt x="2172" y="1192"/>
                      <a:pt x="2180" y="1192"/>
                    </a:cubicBezTo>
                    <a:cubicBezTo>
                      <a:pt x="2202" y="1192"/>
                      <a:pt x="2209" y="1161"/>
                      <a:pt x="2280" y="1116"/>
                    </a:cubicBezTo>
                    <a:cubicBezTo>
                      <a:pt x="2315" y="1090"/>
                      <a:pt x="2328" y="1081"/>
                      <a:pt x="2335" y="1081"/>
                    </a:cubicBezTo>
                    <a:cubicBezTo>
                      <a:pt x="2347" y="1081"/>
                      <a:pt x="2335" y="1112"/>
                      <a:pt x="2391" y="1128"/>
                    </a:cubicBezTo>
                    <a:cubicBezTo>
                      <a:pt x="2514" y="1128"/>
                      <a:pt x="2638" y="1091"/>
                      <a:pt x="2749" y="1030"/>
                    </a:cubicBezTo>
                    <a:cubicBezTo>
                      <a:pt x="2835" y="981"/>
                      <a:pt x="2786" y="845"/>
                      <a:pt x="2835" y="796"/>
                    </a:cubicBezTo>
                    <a:cubicBezTo>
                      <a:pt x="2872" y="722"/>
                      <a:pt x="2847" y="636"/>
                      <a:pt x="2773" y="599"/>
                    </a:cubicBezTo>
                    <a:cubicBezTo>
                      <a:pt x="2724" y="562"/>
                      <a:pt x="2650" y="549"/>
                      <a:pt x="2588" y="549"/>
                    </a:cubicBezTo>
                    <a:cubicBezTo>
                      <a:pt x="2514" y="549"/>
                      <a:pt x="2551" y="660"/>
                      <a:pt x="2539" y="697"/>
                    </a:cubicBezTo>
                    <a:cubicBezTo>
                      <a:pt x="2535" y="709"/>
                      <a:pt x="2530" y="713"/>
                      <a:pt x="2524" y="713"/>
                    </a:cubicBezTo>
                    <a:cubicBezTo>
                      <a:pt x="2510" y="713"/>
                      <a:pt x="2490" y="693"/>
                      <a:pt x="2465" y="685"/>
                    </a:cubicBezTo>
                    <a:cubicBezTo>
                      <a:pt x="2416" y="673"/>
                      <a:pt x="2280" y="611"/>
                      <a:pt x="2280" y="549"/>
                    </a:cubicBezTo>
                    <a:cubicBezTo>
                      <a:pt x="2274" y="512"/>
                      <a:pt x="2259" y="503"/>
                      <a:pt x="2240" y="503"/>
                    </a:cubicBezTo>
                    <a:cubicBezTo>
                      <a:pt x="2222" y="503"/>
                      <a:pt x="2200" y="512"/>
                      <a:pt x="2182" y="512"/>
                    </a:cubicBezTo>
                    <a:cubicBezTo>
                      <a:pt x="2157" y="512"/>
                      <a:pt x="2120" y="475"/>
                      <a:pt x="2157" y="463"/>
                    </a:cubicBezTo>
                    <a:cubicBezTo>
                      <a:pt x="2206" y="438"/>
                      <a:pt x="2182" y="389"/>
                      <a:pt x="2157" y="328"/>
                    </a:cubicBezTo>
                    <a:cubicBezTo>
                      <a:pt x="2120" y="241"/>
                      <a:pt x="2096" y="155"/>
                      <a:pt x="2083" y="69"/>
                    </a:cubicBezTo>
                    <a:cubicBezTo>
                      <a:pt x="2077" y="19"/>
                      <a:pt x="2059" y="0"/>
                      <a:pt x="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44"/>
              <p:cNvSpPr/>
              <p:nvPr/>
            </p:nvSpPr>
            <p:spPr>
              <a:xfrm>
                <a:off x="2804400" y="4359600"/>
                <a:ext cx="12150" cy="7950"/>
              </a:xfrm>
              <a:custGeom>
                <a:rect b="b" l="l" r="r" t="t"/>
                <a:pathLst>
                  <a:path extrusionOk="0" h="318" w="486">
                    <a:moveTo>
                      <a:pt x="436" y="1"/>
                    </a:moveTo>
                    <a:cubicBezTo>
                      <a:pt x="435" y="1"/>
                      <a:pt x="433" y="1"/>
                      <a:pt x="432" y="1"/>
                    </a:cubicBezTo>
                    <a:cubicBezTo>
                      <a:pt x="370" y="14"/>
                      <a:pt x="0" y="223"/>
                      <a:pt x="50" y="260"/>
                    </a:cubicBezTo>
                    <a:cubicBezTo>
                      <a:pt x="84" y="286"/>
                      <a:pt x="161" y="318"/>
                      <a:pt x="221" y="318"/>
                    </a:cubicBezTo>
                    <a:cubicBezTo>
                      <a:pt x="246" y="318"/>
                      <a:pt x="269" y="312"/>
                      <a:pt x="284" y="297"/>
                    </a:cubicBezTo>
                    <a:cubicBezTo>
                      <a:pt x="332" y="237"/>
                      <a:pt x="486" y="1"/>
                      <a:pt x="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44"/>
              <p:cNvSpPr/>
              <p:nvPr/>
            </p:nvSpPr>
            <p:spPr>
              <a:xfrm>
                <a:off x="2783525" y="4338000"/>
                <a:ext cx="44300" cy="23900"/>
              </a:xfrm>
              <a:custGeom>
                <a:rect b="b" l="l" r="r" t="t"/>
                <a:pathLst>
                  <a:path extrusionOk="0" h="956" w="1772">
                    <a:moveTo>
                      <a:pt x="1474" y="0"/>
                    </a:moveTo>
                    <a:cubicBezTo>
                      <a:pt x="1426" y="0"/>
                      <a:pt x="1462" y="38"/>
                      <a:pt x="1451" y="114"/>
                    </a:cubicBezTo>
                    <a:cubicBezTo>
                      <a:pt x="1451" y="147"/>
                      <a:pt x="1415" y="158"/>
                      <a:pt x="1357" y="158"/>
                    </a:cubicBezTo>
                    <a:cubicBezTo>
                      <a:pt x="1264" y="158"/>
                      <a:pt x="1115" y="129"/>
                      <a:pt x="971" y="114"/>
                    </a:cubicBezTo>
                    <a:cubicBezTo>
                      <a:pt x="967" y="113"/>
                      <a:pt x="962" y="113"/>
                      <a:pt x="958" y="113"/>
                    </a:cubicBezTo>
                    <a:cubicBezTo>
                      <a:pt x="746" y="113"/>
                      <a:pt x="660" y="411"/>
                      <a:pt x="540" y="471"/>
                    </a:cubicBezTo>
                    <a:cubicBezTo>
                      <a:pt x="404" y="533"/>
                      <a:pt x="441" y="570"/>
                      <a:pt x="380" y="619"/>
                    </a:cubicBezTo>
                    <a:cubicBezTo>
                      <a:pt x="306" y="668"/>
                      <a:pt x="219" y="644"/>
                      <a:pt x="108" y="693"/>
                    </a:cubicBezTo>
                    <a:cubicBezTo>
                      <a:pt x="29" y="728"/>
                      <a:pt x="0" y="757"/>
                      <a:pt x="22" y="757"/>
                    </a:cubicBezTo>
                    <a:cubicBezTo>
                      <a:pt x="30" y="757"/>
                      <a:pt x="47" y="753"/>
                      <a:pt x="71" y="742"/>
                    </a:cubicBezTo>
                    <a:cubicBezTo>
                      <a:pt x="84" y="739"/>
                      <a:pt x="94" y="737"/>
                      <a:pt x="102" y="737"/>
                    </a:cubicBezTo>
                    <a:cubicBezTo>
                      <a:pt x="151" y="737"/>
                      <a:pt x="90" y="806"/>
                      <a:pt x="47" y="902"/>
                    </a:cubicBezTo>
                    <a:cubicBezTo>
                      <a:pt x="32" y="942"/>
                      <a:pt x="33" y="955"/>
                      <a:pt x="44" y="955"/>
                    </a:cubicBezTo>
                    <a:cubicBezTo>
                      <a:pt x="61" y="955"/>
                      <a:pt x="101" y="924"/>
                      <a:pt x="145" y="902"/>
                    </a:cubicBezTo>
                    <a:cubicBezTo>
                      <a:pt x="177" y="881"/>
                      <a:pt x="199" y="874"/>
                      <a:pt x="219" y="874"/>
                    </a:cubicBezTo>
                    <a:cubicBezTo>
                      <a:pt x="247" y="874"/>
                      <a:pt x="270" y="888"/>
                      <a:pt x="306" y="902"/>
                    </a:cubicBezTo>
                    <a:cubicBezTo>
                      <a:pt x="322" y="908"/>
                      <a:pt x="336" y="910"/>
                      <a:pt x="348" y="910"/>
                    </a:cubicBezTo>
                    <a:cubicBezTo>
                      <a:pt x="392" y="910"/>
                      <a:pt x="418" y="879"/>
                      <a:pt x="466" y="841"/>
                    </a:cubicBezTo>
                    <a:cubicBezTo>
                      <a:pt x="483" y="830"/>
                      <a:pt x="494" y="826"/>
                      <a:pt x="502" y="826"/>
                    </a:cubicBezTo>
                    <a:cubicBezTo>
                      <a:pt x="524" y="826"/>
                      <a:pt x="525" y="858"/>
                      <a:pt x="552" y="902"/>
                    </a:cubicBezTo>
                    <a:cubicBezTo>
                      <a:pt x="573" y="936"/>
                      <a:pt x="589" y="944"/>
                      <a:pt x="615" y="944"/>
                    </a:cubicBezTo>
                    <a:cubicBezTo>
                      <a:pt x="635" y="944"/>
                      <a:pt x="662" y="939"/>
                      <a:pt x="700" y="939"/>
                    </a:cubicBezTo>
                    <a:cubicBezTo>
                      <a:pt x="798" y="939"/>
                      <a:pt x="774" y="878"/>
                      <a:pt x="786" y="816"/>
                    </a:cubicBezTo>
                    <a:cubicBezTo>
                      <a:pt x="796" y="775"/>
                      <a:pt x="815" y="751"/>
                      <a:pt x="835" y="751"/>
                    </a:cubicBezTo>
                    <a:cubicBezTo>
                      <a:pt x="839" y="751"/>
                      <a:pt x="843" y="752"/>
                      <a:pt x="848" y="754"/>
                    </a:cubicBezTo>
                    <a:cubicBezTo>
                      <a:pt x="865" y="772"/>
                      <a:pt x="888" y="795"/>
                      <a:pt x="913" y="795"/>
                    </a:cubicBezTo>
                    <a:cubicBezTo>
                      <a:pt x="924" y="795"/>
                      <a:pt x="935" y="790"/>
                      <a:pt x="946" y="779"/>
                    </a:cubicBezTo>
                    <a:cubicBezTo>
                      <a:pt x="983" y="742"/>
                      <a:pt x="983" y="693"/>
                      <a:pt x="983" y="594"/>
                    </a:cubicBezTo>
                    <a:cubicBezTo>
                      <a:pt x="983" y="529"/>
                      <a:pt x="983" y="506"/>
                      <a:pt x="986" y="506"/>
                    </a:cubicBezTo>
                    <a:cubicBezTo>
                      <a:pt x="988" y="506"/>
                      <a:pt x="990" y="517"/>
                      <a:pt x="996" y="533"/>
                    </a:cubicBezTo>
                    <a:cubicBezTo>
                      <a:pt x="1004" y="545"/>
                      <a:pt x="1016" y="550"/>
                      <a:pt x="1029" y="550"/>
                    </a:cubicBezTo>
                    <a:cubicBezTo>
                      <a:pt x="1054" y="550"/>
                      <a:pt x="1082" y="529"/>
                      <a:pt x="1082" y="496"/>
                    </a:cubicBezTo>
                    <a:cubicBezTo>
                      <a:pt x="1091" y="460"/>
                      <a:pt x="1118" y="431"/>
                      <a:pt x="1161" y="431"/>
                    </a:cubicBezTo>
                    <a:cubicBezTo>
                      <a:pt x="1177" y="431"/>
                      <a:pt x="1196" y="436"/>
                      <a:pt x="1217" y="446"/>
                    </a:cubicBezTo>
                    <a:cubicBezTo>
                      <a:pt x="1304" y="483"/>
                      <a:pt x="1193" y="545"/>
                      <a:pt x="1193" y="668"/>
                    </a:cubicBezTo>
                    <a:cubicBezTo>
                      <a:pt x="1188" y="716"/>
                      <a:pt x="1216" y="732"/>
                      <a:pt x="1255" y="732"/>
                    </a:cubicBezTo>
                    <a:cubicBezTo>
                      <a:pt x="1316" y="732"/>
                      <a:pt x="1404" y="691"/>
                      <a:pt x="1427" y="668"/>
                    </a:cubicBezTo>
                    <a:cubicBezTo>
                      <a:pt x="1451" y="631"/>
                      <a:pt x="1464" y="582"/>
                      <a:pt x="1464" y="533"/>
                    </a:cubicBezTo>
                    <a:cubicBezTo>
                      <a:pt x="1464" y="533"/>
                      <a:pt x="1599" y="520"/>
                      <a:pt x="1649" y="508"/>
                    </a:cubicBezTo>
                    <a:cubicBezTo>
                      <a:pt x="1698" y="508"/>
                      <a:pt x="1624" y="446"/>
                      <a:pt x="1612" y="422"/>
                    </a:cubicBezTo>
                    <a:cubicBezTo>
                      <a:pt x="1612" y="385"/>
                      <a:pt x="1612" y="385"/>
                      <a:pt x="1673" y="372"/>
                    </a:cubicBezTo>
                    <a:cubicBezTo>
                      <a:pt x="1723" y="360"/>
                      <a:pt x="1673" y="262"/>
                      <a:pt x="1624" y="225"/>
                    </a:cubicBezTo>
                    <a:cubicBezTo>
                      <a:pt x="1587" y="200"/>
                      <a:pt x="1686" y="126"/>
                      <a:pt x="1723" y="101"/>
                    </a:cubicBezTo>
                    <a:cubicBezTo>
                      <a:pt x="1772" y="64"/>
                      <a:pt x="1587" y="27"/>
                      <a:pt x="1501" y="3"/>
                    </a:cubicBezTo>
                    <a:cubicBezTo>
                      <a:pt x="1490" y="1"/>
                      <a:pt x="1481" y="0"/>
                      <a:pt x="1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44"/>
              <p:cNvSpPr/>
              <p:nvPr/>
            </p:nvSpPr>
            <p:spPr>
              <a:xfrm>
                <a:off x="2831200" y="4348125"/>
                <a:ext cx="9875" cy="1975"/>
              </a:xfrm>
              <a:custGeom>
                <a:rect b="b" l="l" r="r" t="t"/>
                <a:pathLst>
                  <a:path extrusionOk="0" h="79" w="395">
                    <a:moveTo>
                      <a:pt x="166" y="0"/>
                    </a:moveTo>
                    <a:cubicBezTo>
                      <a:pt x="151" y="0"/>
                      <a:pt x="137" y="2"/>
                      <a:pt x="124" y="4"/>
                    </a:cubicBezTo>
                    <a:cubicBezTo>
                      <a:pt x="0" y="17"/>
                      <a:pt x="185" y="78"/>
                      <a:pt x="296" y="78"/>
                    </a:cubicBezTo>
                    <a:cubicBezTo>
                      <a:pt x="395" y="78"/>
                      <a:pt x="279" y="0"/>
                      <a:pt x="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44"/>
              <p:cNvSpPr/>
              <p:nvPr/>
            </p:nvSpPr>
            <p:spPr>
              <a:xfrm>
                <a:off x="2841050" y="4328500"/>
                <a:ext cx="23450" cy="12675"/>
              </a:xfrm>
              <a:custGeom>
                <a:rect b="b" l="l" r="r" t="t"/>
                <a:pathLst>
                  <a:path extrusionOk="0" h="507" w="938">
                    <a:moveTo>
                      <a:pt x="789" y="1"/>
                    </a:moveTo>
                    <a:cubicBezTo>
                      <a:pt x="580" y="25"/>
                      <a:pt x="358" y="62"/>
                      <a:pt x="161" y="136"/>
                    </a:cubicBezTo>
                    <a:cubicBezTo>
                      <a:pt x="99" y="161"/>
                      <a:pt x="1" y="210"/>
                      <a:pt x="13" y="272"/>
                    </a:cubicBezTo>
                    <a:cubicBezTo>
                      <a:pt x="75" y="370"/>
                      <a:pt x="173" y="457"/>
                      <a:pt x="284" y="506"/>
                    </a:cubicBezTo>
                    <a:cubicBezTo>
                      <a:pt x="289" y="507"/>
                      <a:pt x="295" y="507"/>
                      <a:pt x="301" y="507"/>
                    </a:cubicBezTo>
                    <a:cubicBezTo>
                      <a:pt x="417" y="507"/>
                      <a:pt x="633" y="393"/>
                      <a:pt x="715" y="358"/>
                    </a:cubicBezTo>
                    <a:cubicBezTo>
                      <a:pt x="802" y="321"/>
                      <a:pt x="715" y="223"/>
                      <a:pt x="654" y="223"/>
                    </a:cubicBezTo>
                    <a:cubicBezTo>
                      <a:pt x="580" y="223"/>
                      <a:pt x="654" y="161"/>
                      <a:pt x="789" y="149"/>
                    </a:cubicBezTo>
                    <a:cubicBezTo>
                      <a:pt x="937" y="124"/>
                      <a:pt x="900" y="25"/>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44"/>
              <p:cNvSpPr/>
              <p:nvPr/>
            </p:nvSpPr>
            <p:spPr>
              <a:xfrm>
                <a:off x="2828625" y="4330650"/>
                <a:ext cx="9625" cy="5325"/>
              </a:xfrm>
              <a:custGeom>
                <a:rect b="b" l="l" r="r" t="t"/>
                <a:pathLst>
                  <a:path extrusionOk="0" h="213" w="385">
                    <a:moveTo>
                      <a:pt x="166" y="1"/>
                    </a:moveTo>
                    <a:cubicBezTo>
                      <a:pt x="162" y="1"/>
                      <a:pt x="157" y="1"/>
                      <a:pt x="153" y="1"/>
                    </a:cubicBezTo>
                    <a:cubicBezTo>
                      <a:pt x="0" y="1"/>
                      <a:pt x="171" y="212"/>
                      <a:pt x="283" y="212"/>
                    </a:cubicBezTo>
                    <a:cubicBezTo>
                      <a:pt x="289" y="212"/>
                      <a:pt x="295" y="212"/>
                      <a:pt x="300" y="211"/>
                    </a:cubicBezTo>
                    <a:cubicBezTo>
                      <a:pt x="384" y="187"/>
                      <a:pt x="30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44"/>
              <p:cNvSpPr/>
              <p:nvPr/>
            </p:nvSpPr>
            <p:spPr>
              <a:xfrm>
                <a:off x="2841675" y="4318950"/>
                <a:ext cx="24650" cy="8150"/>
              </a:xfrm>
              <a:custGeom>
                <a:rect b="b" l="l" r="r" t="t"/>
                <a:pathLst>
                  <a:path extrusionOk="0" h="326" w="986">
                    <a:moveTo>
                      <a:pt x="594" y="0"/>
                    </a:moveTo>
                    <a:cubicBezTo>
                      <a:pt x="516" y="0"/>
                      <a:pt x="366" y="126"/>
                      <a:pt x="271" y="161"/>
                    </a:cubicBezTo>
                    <a:cubicBezTo>
                      <a:pt x="173" y="198"/>
                      <a:pt x="0" y="223"/>
                      <a:pt x="50" y="260"/>
                    </a:cubicBezTo>
                    <a:cubicBezTo>
                      <a:pt x="64" y="274"/>
                      <a:pt x="82" y="279"/>
                      <a:pt x="104" y="279"/>
                    </a:cubicBezTo>
                    <a:cubicBezTo>
                      <a:pt x="137" y="279"/>
                      <a:pt x="177" y="267"/>
                      <a:pt x="222" y="260"/>
                    </a:cubicBezTo>
                    <a:cubicBezTo>
                      <a:pt x="298" y="260"/>
                      <a:pt x="316" y="326"/>
                      <a:pt x="394" y="326"/>
                    </a:cubicBezTo>
                    <a:cubicBezTo>
                      <a:pt x="405" y="326"/>
                      <a:pt x="418" y="324"/>
                      <a:pt x="432" y="321"/>
                    </a:cubicBezTo>
                    <a:cubicBezTo>
                      <a:pt x="481" y="309"/>
                      <a:pt x="542" y="297"/>
                      <a:pt x="604" y="297"/>
                    </a:cubicBezTo>
                    <a:cubicBezTo>
                      <a:pt x="621" y="299"/>
                      <a:pt x="639" y="300"/>
                      <a:pt x="657" y="300"/>
                    </a:cubicBezTo>
                    <a:cubicBezTo>
                      <a:pt x="741" y="300"/>
                      <a:pt x="831" y="278"/>
                      <a:pt x="912" y="247"/>
                    </a:cubicBezTo>
                    <a:cubicBezTo>
                      <a:pt x="986" y="210"/>
                      <a:pt x="666" y="13"/>
                      <a:pt x="604" y="1"/>
                    </a:cubicBezTo>
                    <a:cubicBezTo>
                      <a:pt x="601" y="0"/>
                      <a:pt x="597" y="0"/>
                      <a:pt x="5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44"/>
              <p:cNvSpPr/>
              <p:nvPr/>
            </p:nvSpPr>
            <p:spPr>
              <a:xfrm>
                <a:off x="2904200" y="4349150"/>
                <a:ext cx="33175" cy="25100"/>
              </a:xfrm>
              <a:custGeom>
                <a:rect b="b" l="l" r="r" t="t"/>
                <a:pathLst>
                  <a:path extrusionOk="0" h="1004" w="1327">
                    <a:moveTo>
                      <a:pt x="553" y="1"/>
                    </a:moveTo>
                    <a:cubicBezTo>
                      <a:pt x="506" y="1"/>
                      <a:pt x="393" y="20"/>
                      <a:pt x="309" y="62"/>
                    </a:cubicBezTo>
                    <a:cubicBezTo>
                      <a:pt x="267" y="83"/>
                      <a:pt x="261" y="89"/>
                      <a:pt x="272" y="89"/>
                    </a:cubicBezTo>
                    <a:cubicBezTo>
                      <a:pt x="295" y="89"/>
                      <a:pt x="391" y="62"/>
                      <a:pt x="432" y="62"/>
                    </a:cubicBezTo>
                    <a:cubicBezTo>
                      <a:pt x="493" y="62"/>
                      <a:pt x="456" y="87"/>
                      <a:pt x="444" y="124"/>
                    </a:cubicBezTo>
                    <a:cubicBezTo>
                      <a:pt x="419" y="161"/>
                      <a:pt x="493" y="210"/>
                      <a:pt x="617" y="234"/>
                    </a:cubicBezTo>
                    <a:cubicBezTo>
                      <a:pt x="740" y="271"/>
                      <a:pt x="715" y="345"/>
                      <a:pt x="617" y="358"/>
                    </a:cubicBezTo>
                    <a:cubicBezTo>
                      <a:pt x="530" y="370"/>
                      <a:pt x="617" y="382"/>
                      <a:pt x="715" y="382"/>
                    </a:cubicBezTo>
                    <a:cubicBezTo>
                      <a:pt x="801" y="382"/>
                      <a:pt x="752" y="456"/>
                      <a:pt x="715" y="469"/>
                    </a:cubicBezTo>
                    <a:cubicBezTo>
                      <a:pt x="712" y="470"/>
                      <a:pt x="709" y="471"/>
                      <a:pt x="704" y="471"/>
                    </a:cubicBezTo>
                    <a:cubicBezTo>
                      <a:pt x="642" y="471"/>
                      <a:pt x="462" y="302"/>
                      <a:pt x="358" y="198"/>
                    </a:cubicBezTo>
                    <a:cubicBezTo>
                      <a:pt x="322" y="162"/>
                      <a:pt x="298" y="149"/>
                      <a:pt x="277" y="149"/>
                    </a:cubicBezTo>
                    <a:cubicBezTo>
                      <a:pt x="239" y="149"/>
                      <a:pt x="211" y="191"/>
                      <a:pt x="148" y="222"/>
                    </a:cubicBezTo>
                    <a:cubicBezTo>
                      <a:pt x="62" y="271"/>
                      <a:pt x="136" y="271"/>
                      <a:pt x="247" y="271"/>
                    </a:cubicBezTo>
                    <a:cubicBezTo>
                      <a:pt x="370" y="271"/>
                      <a:pt x="210" y="308"/>
                      <a:pt x="148" y="382"/>
                    </a:cubicBezTo>
                    <a:cubicBezTo>
                      <a:pt x="87" y="444"/>
                      <a:pt x="173" y="407"/>
                      <a:pt x="296" y="432"/>
                    </a:cubicBezTo>
                    <a:cubicBezTo>
                      <a:pt x="432" y="469"/>
                      <a:pt x="296" y="543"/>
                      <a:pt x="222" y="543"/>
                    </a:cubicBezTo>
                    <a:cubicBezTo>
                      <a:pt x="136" y="543"/>
                      <a:pt x="1" y="604"/>
                      <a:pt x="1" y="678"/>
                    </a:cubicBezTo>
                    <a:cubicBezTo>
                      <a:pt x="1" y="707"/>
                      <a:pt x="1" y="716"/>
                      <a:pt x="8" y="716"/>
                    </a:cubicBezTo>
                    <a:cubicBezTo>
                      <a:pt x="22" y="716"/>
                      <a:pt x="66" y="678"/>
                      <a:pt x="198" y="678"/>
                    </a:cubicBezTo>
                    <a:cubicBezTo>
                      <a:pt x="346" y="666"/>
                      <a:pt x="481" y="641"/>
                      <a:pt x="617" y="604"/>
                    </a:cubicBezTo>
                    <a:cubicBezTo>
                      <a:pt x="656" y="596"/>
                      <a:pt x="685" y="592"/>
                      <a:pt x="707" y="592"/>
                    </a:cubicBezTo>
                    <a:cubicBezTo>
                      <a:pt x="784" y="592"/>
                      <a:pt x="774" y="632"/>
                      <a:pt x="764" y="641"/>
                    </a:cubicBezTo>
                    <a:cubicBezTo>
                      <a:pt x="678" y="678"/>
                      <a:pt x="604" y="715"/>
                      <a:pt x="518" y="764"/>
                    </a:cubicBezTo>
                    <a:cubicBezTo>
                      <a:pt x="493" y="801"/>
                      <a:pt x="543" y="801"/>
                      <a:pt x="641" y="863"/>
                    </a:cubicBezTo>
                    <a:cubicBezTo>
                      <a:pt x="740" y="912"/>
                      <a:pt x="617" y="900"/>
                      <a:pt x="592" y="961"/>
                    </a:cubicBezTo>
                    <a:cubicBezTo>
                      <a:pt x="585" y="996"/>
                      <a:pt x="670" y="1003"/>
                      <a:pt x="771" y="1003"/>
                    </a:cubicBezTo>
                    <a:cubicBezTo>
                      <a:pt x="853" y="1003"/>
                      <a:pt x="945" y="998"/>
                      <a:pt x="1011" y="998"/>
                    </a:cubicBezTo>
                    <a:cubicBezTo>
                      <a:pt x="1060" y="998"/>
                      <a:pt x="1220" y="949"/>
                      <a:pt x="1196" y="912"/>
                    </a:cubicBezTo>
                    <a:cubicBezTo>
                      <a:pt x="1183" y="875"/>
                      <a:pt x="1097" y="752"/>
                      <a:pt x="1134" y="715"/>
                    </a:cubicBezTo>
                    <a:cubicBezTo>
                      <a:pt x="1138" y="712"/>
                      <a:pt x="1141" y="710"/>
                      <a:pt x="1145" y="710"/>
                    </a:cubicBezTo>
                    <a:cubicBezTo>
                      <a:pt x="1170" y="710"/>
                      <a:pt x="1204" y="766"/>
                      <a:pt x="1257" y="777"/>
                    </a:cubicBezTo>
                    <a:cubicBezTo>
                      <a:pt x="1260" y="777"/>
                      <a:pt x="1262" y="777"/>
                      <a:pt x="1264" y="777"/>
                    </a:cubicBezTo>
                    <a:cubicBezTo>
                      <a:pt x="1326" y="777"/>
                      <a:pt x="1256" y="616"/>
                      <a:pt x="1220" y="604"/>
                    </a:cubicBezTo>
                    <a:cubicBezTo>
                      <a:pt x="1171" y="592"/>
                      <a:pt x="1208" y="432"/>
                      <a:pt x="1220" y="345"/>
                    </a:cubicBezTo>
                    <a:cubicBezTo>
                      <a:pt x="1220" y="259"/>
                      <a:pt x="1196" y="259"/>
                      <a:pt x="1196" y="234"/>
                    </a:cubicBezTo>
                    <a:cubicBezTo>
                      <a:pt x="1146" y="161"/>
                      <a:pt x="1097" y="99"/>
                      <a:pt x="1036" y="50"/>
                    </a:cubicBezTo>
                    <a:cubicBezTo>
                      <a:pt x="1029" y="44"/>
                      <a:pt x="1021" y="42"/>
                      <a:pt x="1013" y="42"/>
                    </a:cubicBezTo>
                    <a:cubicBezTo>
                      <a:pt x="966" y="42"/>
                      <a:pt x="904" y="127"/>
                      <a:pt x="851" y="148"/>
                    </a:cubicBezTo>
                    <a:cubicBezTo>
                      <a:pt x="839" y="152"/>
                      <a:pt x="826" y="154"/>
                      <a:pt x="813" y="154"/>
                    </a:cubicBezTo>
                    <a:cubicBezTo>
                      <a:pt x="748" y="154"/>
                      <a:pt x="674" y="109"/>
                      <a:pt x="592" y="99"/>
                    </a:cubicBezTo>
                    <a:cubicBezTo>
                      <a:pt x="493" y="87"/>
                      <a:pt x="506" y="25"/>
                      <a:pt x="567" y="13"/>
                    </a:cubicBezTo>
                    <a:cubicBezTo>
                      <a:pt x="583" y="5"/>
                      <a:pt x="575" y="1"/>
                      <a:pt x="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44"/>
              <p:cNvSpPr/>
              <p:nvPr/>
            </p:nvSpPr>
            <p:spPr>
              <a:xfrm>
                <a:off x="2900225" y="4360550"/>
                <a:ext cx="10475" cy="3425"/>
              </a:xfrm>
              <a:custGeom>
                <a:rect b="b" l="l" r="r" t="t"/>
                <a:pathLst>
                  <a:path extrusionOk="0" h="137" w="419">
                    <a:moveTo>
                      <a:pt x="295" y="0"/>
                    </a:moveTo>
                    <a:cubicBezTo>
                      <a:pt x="165" y="0"/>
                      <a:pt x="1" y="137"/>
                      <a:pt x="31" y="137"/>
                    </a:cubicBezTo>
                    <a:cubicBezTo>
                      <a:pt x="33" y="137"/>
                      <a:pt x="34" y="136"/>
                      <a:pt x="36" y="136"/>
                    </a:cubicBezTo>
                    <a:cubicBezTo>
                      <a:pt x="160" y="111"/>
                      <a:pt x="418" y="0"/>
                      <a:pt x="2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44"/>
              <p:cNvSpPr/>
              <p:nvPr/>
            </p:nvSpPr>
            <p:spPr>
              <a:xfrm>
                <a:off x="2897125" y="4359275"/>
                <a:ext cx="9000" cy="2225"/>
              </a:xfrm>
              <a:custGeom>
                <a:rect b="b" l="l" r="r" t="t"/>
                <a:pathLst>
                  <a:path extrusionOk="0" h="89" w="360">
                    <a:moveTo>
                      <a:pt x="298" y="1"/>
                    </a:moveTo>
                    <a:cubicBezTo>
                      <a:pt x="294" y="1"/>
                      <a:pt x="289" y="1"/>
                      <a:pt x="284" y="2"/>
                    </a:cubicBezTo>
                    <a:cubicBezTo>
                      <a:pt x="185" y="2"/>
                      <a:pt x="0" y="88"/>
                      <a:pt x="49" y="88"/>
                    </a:cubicBezTo>
                    <a:cubicBezTo>
                      <a:pt x="177" y="88"/>
                      <a:pt x="359" y="1"/>
                      <a:pt x="2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44"/>
              <p:cNvSpPr/>
              <p:nvPr/>
            </p:nvSpPr>
            <p:spPr>
              <a:xfrm>
                <a:off x="2892575" y="4355650"/>
                <a:ext cx="11650" cy="4025"/>
              </a:xfrm>
              <a:custGeom>
                <a:rect b="b" l="l" r="r" t="t"/>
                <a:pathLst>
                  <a:path extrusionOk="0" h="161" w="466">
                    <a:moveTo>
                      <a:pt x="432" y="0"/>
                    </a:moveTo>
                    <a:cubicBezTo>
                      <a:pt x="325" y="0"/>
                      <a:pt x="1" y="93"/>
                      <a:pt x="84" y="135"/>
                    </a:cubicBezTo>
                    <a:cubicBezTo>
                      <a:pt x="122" y="152"/>
                      <a:pt x="164" y="161"/>
                      <a:pt x="206" y="161"/>
                    </a:cubicBezTo>
                    <a:cubicBezTo>
                      <a:pt x="310" y="161"/>
                      <a:pt x="413" y="108"/>
                      <a:pt x="466" y="11"/>
                    </a:cubicBezTo>
                    <a:cubicBezTo>
                      <a:pt x="466" y="3"/>
                      <a:pt x="453"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44"/>
              <p:cNvSpPr/>
              <p:nvPr/>
            </p:nvSpPr>
            <p:spPr>
              <a:xfrm>
                <a:off x="2892800" y="4350375"/>
                <a:ext cx="11125" cy="5325"/>
              </a:xfrm>
              <a:custGeom>
                <a:rect b="b" l="l" r="r" t="t"/>
                <a:pathLst>
                  <a:path extrusionOk="0" h="213" w="445">
                    <a:moveTo>
                      <a:pt x="75" y="1"/>
                    </a:moveTo>
                    <a:cubicBezTo>
                      <a:pt x="1" y="1"/>
                      <a:pt x="13" y="198"/>
                      <a:pt x="87" y="210"/>
                    </a:cubicBezTo>
                    <a:cubicBezTo>
                      <a:pt x="99" y="211"/>
                      <a:pt x="111" y="212"/>
                      <a:pt x="121" y="212"/>
                    </a:cubicBezTo>
                    <a:cubicBezTo>
                      <a:pt x="207" y="212"/>
                      <a:pt x="246" y="173"/>
                      <a:pt x="333" y="173"/>
                    </a:cubicBezTo>
                    <a:cubicBezTo>
                      <a:pt x="444" y="173"/>
                      <a:pt x="148"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44"/>
              <p:cNvSpPr/>
              <p:nvPr/>
            </p:nvSpPr>
            <p:spPr>
              <a:xfrm>
                <a:off x="2882725" y="4334175"/>
                <a:ext cx="13500" cy="10075"/>
              </a:xfrm>
              <a:custGeom>
                <a:rect b="b" l="l" r="r" t="t"/>
                <a:pathLst>
                  <a:path extrusionOk="0" h="403" w="540">
                    <a:moveTo>
                      <a:pt x="82" y="0"/>
                    </a:moveTo>
                    <a:cubicBezTo>
                      <a:pt x="0" y="0"/>
                      <a:pt x="249" y="402"/>
                      <a:pt x="317" y="402"/>
                    </a:cubicBezTo>
                    <a:cubicBezTo>
                      <a:pt x="539" y="378"/>
                      <a:pt x="256" y="70"/>
                      <a:pt x="108" y="8"/>
                    </a:cubicBezTo>
                    <a:cubicBezTo>
                      <a:pt x="97" y="3"/>
                      <a:pt x="89" y="0"/>
                      <a:pt x="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44"/>
              <p:cNvSpPr/>
              <p:nvPr/>
            </p:nvSpPr>
            <p:spPr>
              <a:xfrm>
                <a:off x="2904425" y="4332100"/>
                <a:ext cx="10625" cy="2625"/>
              </a:xfrm>
              <a:custGeom>
                <a:rect b="b" l="l" r="r" t="t"/>
                <a:pathLst>
                  <a:path extrusionOk="0" h="105" w="425">
                    <a:moveTo>
                      <a:pt x="139" y="0"/>
                    </a:moveTo>
                    <a:cubicBezTo>
                      <a:pt x="122" y="0"/>
                      <a:pt x="105" y="2"/>
                      <a:pt x="90" y="5"/>
                    </a:cubicBezTo>
                    <a:cubicBezTo>
                      <a:pt x="1" y="35"/>
                      <a:pt x="88" y="104"/>
                      <a:pt x="235" y="104"/>
                    </a:cubicBezTo>
                    <a:cubicBezTo>
                      <a:pt x="270" y="104"/>
                      <a:pt x="308" y="100"/>
                      <a:pt x="349" y="91"/>
                    </a:cubicBezTo>
                    <a:cubicBezTo>
                      <a:pt x="424" y="69"/>
                      <a:pt x="263" y="0"/>
                      <a:pt x="1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44"/>
              <p:cNvSpPr/>
              <p:nvPr/>
            </p:nvSpPr>
            <p:spPr>
              <a:xfrm>
                <a:off x="2886025" y="4309800"/>
                <a:ext cx="40375" cy="23475"/>
              </a:xfrm>
              <a:custGeom>
                <a:rect b="b" l="l" r="r" t="t"/>
                <a:pathLst>
                  <a:path extrusionOk="0" h="939" w="1615">
                    <a:moveTo>
                      <a:pt x="557" y="0"/>
                    </a:moveTo>
                    <a:cubicBezTo>
                      <a:pt x="469" y="0"/>
                      <a:pt x="376" y="16"/>
                      <a:pt x="358" y="34"/>
                    </a:cubicBezTo>
                    <a:cubicBezTo>
                      <a:pt x="341" y="42"/>
                      <a:pt x="317" y="45"/>
                      <a:pt x="288" y="45"/>
                    </a:cubicBezTo>
                    <a:cubicBezTo>
                      <a:pt x="231" y="45"/>
                      <a:pt x="157" y="34"/>
                      <a:pt x="99" y="34"/>
                    </a:cubicBezTo>
                    <a:cubicBezTo>
                      <a:pt x="1" y="34"/>
                      <a:pt x="50" y="108"/>
                      <a:pt x="50" y="182"/>
                    </a:cubicBezTo>
                    <a:cubicBezTo>
                      <a:pt x="50" y="231"/>
                      <a:pt x="66" y="236"/>
                      <a:pt x="92" y="236"/>
                    </a:cubicBezTo>
                    <a:cubicBezTo>
                      <a:pt x="100" y="236"/>
                      <a:pt x="109" y="236"/>
                      <a:pt x="119" y="236"/>
                    </a:cubicBezTo>
                    <a:cubicBezTo>
                      <a:pt x="135" y="236"/>
                      <a:pt x="153" y="237"/>
                      <a:pt x="173" y="244"/>
                    </a:cubicBezTo>
                    <a:cubicBezTo>
                      <a:pt x="237" y="276"/>
                      <a:pt x="199" y="308"/>
                      <a:pt x="236" y="308"/>
                    </a:cubicBezTo>
                    <a:cubicBezTo>
                      <a:pt x="242" y="308"/>
                      <a:pt x="249" y="307"/>
                      <a:pt x="259" y="305"/>
                    </a:cubicBezTo>
                    <a:cubicBezTo>
                      <a:pt x="321" y="293"/>
                      <a:pt x="296" y="268"/>
                      <a:pt x="370" y="268"/>
                    </a:cubicBezTo>
                    <a:cubicBezTo>
                      <a:pt x="444" y="268"/>
                      <a:pt x="419" y="268"/>
                      <a:pt x="419" y="367"/>
                    </a:cubicBezTo>
                    <a:cubicBezTo>
                      <a:pt x="415" y="396"/>
                      <a:pt x="422" y="405"/>
                      <a:pt x="435" y="405"/>
                    </a:cubicBezTo>
                    <a:cubicBezTo>
                      <a:pt x="459" y="405"/>
                      <a:pt x="506" y="367"/>
                      <a:pt x="530" y="367"/>
                    </a:cubicBezTo>
                    <a:cubicBezTo>
                      <a:pt x="580" y="367"/>
                      <a:pt x="530" y="404"/>
                      <a:pt x="493" y="416"/>
                    </a:cubicBezTo>
                    <a:cubicBezTo>
                      <a:pt x="444" y="428"/>
                      <a:pt x="493" y="453"/>
                      <a:pt x="530" y="502"/>
                    </a:cubicBezTo>
                    <a:cubicBezTo>
                      <a:pt x="547" y="523"/>
                      <a:pt x="543" y="530"/>
                      <a:pt x="525" y="530"/>
                    </a:cubicBezTo>
                    <a:cubicBezTo>
                      <a:pt x="491" y="530"/>
                      <a:pt x="403" y="502"/>
                      <a:pt x="321" y="502"/>
                    </a:cubicBezTo>
                    <a:cubicBezTo>
                      <a:pt x="261" y="502"/>
                      <a:pt x="235" y="498"/>
                      <a:pt x="223" y="498"/>
                    </a:cubicBezTo>
                    <a:cubicBezTo>
                      <a:pt x="208" y="498"/>
                      <a:pt x="217" y="505"/>
                      <a:pt x="210" y="539"/>
                    </a:cubicBezTo>
                    <a:cubicBezTo>
                      <a:pt x="210" y="601"/>
                      <a:pt x="333" y="663"/>
                      <a:pt x="370" y="663"/>
                    </a:cubicBezTo>
                    <a:cubicBezTo>
                      <a:pt x="407" y="663"/>
                      <a:pt x="629" y="626"/>
                      <a:pt x="728" y="626"/>
                    </a:cubicBezTo>
                    <a:cubicBezTo>
                      <a:pt x="814" y="626"/>
                      <a:pt x="728" y="663"/>
                      <a:pt x="604" y="724"/>
                    </a:cubicBezTo>
                    <a:cubicBezTo>
                      <a:pt x="572" y="746"/>
                      <a:pt x="569" y="754"/>
                      <a:pt x="583" y="754"/>
                    </a:cubicBezTo>
                    <a:cubicBezTo>
                      <a:pt x="618" y="754"/>
                      <a:pt x="759" y="705"/>
                      <a:pt x="838" y="687"/>
                    </a:cubicBezTo>
                    <a:cubicBezTo>
                      <a:pt x="865" y="679"/>
                      <a:pt x="888" y="676"/>
                      <a:pt x="910" y="676"/>
                    </a:cubicBezTo>
                    <a:cubicBezTo>
                      <a:pt x="990" y="676"/>
                      <a:pt x="1047" y="722"/>
                      <a:pt x="1134" y="761"/>
                    </a:cubicBezTo>
                    <a:cubicBezTo>
                      <a:pt x="1245" y="823"/>
                      <a:pt x="1171" y="860"/>
                      <a:pt x="1257" y="909"/>
                    </a:cubicBezTo>
                    <a:cubicBezTo>
                      <a:pt x="1293" y="929"/>
                      <a:pt x="1332" y="939"/>
                      <a:pt x="1371" y="939"/>
                    </a:cubicBezTo>
                    <a:cubicBezTo>
                      <a:pt x="1450" y="939"/>
                      <a:pt x="1528" y="898"/>
                      <a:pt x="1578" y="823"/>
                    </a:cubicBezTo>
                    <a:cubicBezTo>
                      <a:pt x="1615" y="737"/>
                      <a:pt x="1528" y="687"/>
                      <a:pt x="1491" y="650"/>
                    </a:cubicBezTo>
                    <a:cubicBezTo>
                      <a:pt x="1430" y="564"/>
                      <a:pt x="1393" y="478"/>
                      <a:pt x="1368" y="392"/>
                    </a:cubicBezTo>
                    <a:cubicBezTo>
                      <a:pt x="1345" y="337"/>
                      <a:pt x="1296" y="327"/>
                      <a:pt x="1236" y="327"/>
                    </a:cubicBezTo>
                    <a:cubicBezTo>
                      <a:pt x="1201" y="327"/>
                      <a:pt x="1162" y="330"/>
                      <a:pt x="1122" y="330"/>
                    </a:cubicBezTo>
                    <a:cubicBezTo>
                      <a:pt x="1023" y="330"/>
                      <a:pt x="1085" y="318"/>
                      <a:pt x="1011" y="244"/>
                    </a:cubicBezTo>
                    <a:cubicBezTo>
                      <a:pt x="957" y="199"/>
                      <a:pt x="949" y="167"/>
                      <a:pt x="920" y="167"/>
                    </a:cubicBezTo>
                    <a:cubicBezTo>
                      <a:pt x="910" y="167"/>
                      <a:pt x="896" y="172"/>
                      <a:pt x="875" y="182"/>
                    </a:cubicBezTo>
                    <a:cubicBezTo>
                      <a:pt x="801" y="219"/>
                      <a:pt x="826" y="244"/>
                      <a:pt x="728" y="268"/>
                    </a:cubicBezTo>
                    <a:cubicBezTo>
                      <a:pt x="716" y="272"/>
                      <a:pt x="707" y="274"/>
                      <a:pt x="700" y="274"/>
                    </a:cubicBezTo>
                    <a:cubicBezTo>
                      <a:pt x="638" y="274"/>
                      <a:pt x="728" y="136"/>
                      <a:pt x="728" y="59"/>
                    </a:cubicBezTo>
                    <a:cubicBezTo>
                      <a:pt x="728" y="16"/>
                      <a:pt x="644" y="0"/>
                      <a:pt x="5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44"/>
              <p:cNvSpPr/>
              <p:nvPr/>
            </p:nvSpPr>
            <p:spPr>
              <a:xfrm>
                <a:off x="2917750" y="4297575"/>
                <a:ext cx="11725" cy="5700"/>
              </a:xfrm>
              <a:custGeom>
                <a:rect b="b" l="l" r="r" t="t"/>
                <a:pathLst>
                  <a:path extrusionOk="0" h="228" w="469">
                    <a:moveTo>
                      <a:pt x="245" y="0"/>
                    </a:moveTo>
                    <a:cubicBezTo>
                      <a:pt x="177" y="0"/>
                      <a:pt x="105" y="58"/>
                      <a:pt x="62" y="92"/>
                    </a:cubicBezTo>
                    <a:cubicBezTo>
                      <a:pt x="1" y="154"/>
                      <a:pt x="50" y="154"/>
                      <a:pt x="198" y="166"/>
                    </a:cubicBezTo>
                    <a:cubicBezTo>
                      <a:pt x="333" y="191"/>
                      <a:pt x="259" y="227"/>
                      <a:pt x="346" y="227"/>
                    </a:cubicBezTo>
                    <a:cubicBezTo>
                      <a:pt x="469" y="227"/>
                      <a:pt x="432" y="129"/>
                      <a:pt x="333" y="43"/>
                    </a:cubicBezTo>
                    <a:cubicBezTo>
                      <a:pt x="307" y="12"/>
                      <a:pt x="276" y="0"/>
                      <a:pt x="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44"/>
              <p:cNvSpPr/>
              <p:nvPr/>
            </p:nvSpPr>
            <p:spPr>
              <a:xfrm>
                <a:off x="2927600" y="4318950"/>
                <a:ext cx="24675" cy="14300"/>
              </a:xfrm>
              <a:custGeom>
                <a:rect b="b" l="l" r="r" t="t"/>
                <a:pathLst>
                  <a:path extrusionOk="0" h="572" w="987">
                    <a:moveTo>
                      <a:pt x="136" y="1"/>
                    </a:moveTo>
                    <a:lnTo>
                      <a:pt x="136" y="1"/>
                    </a:lnTo>
                    <a:cubicBezTo>
                      <a:pt x="1" y="13"/>
                      <a:pt x="149" y="62"/>
                      <a:pt x="198" y="99"/>
                    </a:cubicBezTo>
                    <a:cubicBezTo>
                      <a:pt x="247" y="136"/>
                      <a:pt x="173" y="124"/>
                      <a:pt x="124" y="186"/>
                    </a:cubicBezTo>
                    <a:cubicBezTo>
                      <a:pt x="63" y="247"/>
                      <a:pt x="247" y="334"/>
                      <a:pt x="408" y="371"/>
                    </a:cubicBezTo>
                    <a:cubicBezTo>
                      <a:pt x="494" y="383"/>
                      <a:pt x="297" y="420"/>
                      <a:pt x="235" y="420"/>
                    </a:cubicBezTo>
                    <a:cubicBezTo>
                      <a:pt x="161" y="432"/>
                      <a:pt x="334" y="506"/>
                      <a:pt x="420" y="555"/>
                    </a:cubicBezTo>
                    <a:cubicBezTo>
                      <a:pt x="436" y="567"/>
                      <a:pt x="458" y="571"/>
                      <a:pt x="484" y="571"/>
                    </a:cubicBezTo>
                    <a:cubicBezTo>
                      <a:pt x="600" y="571"/>
                      <a:pt x="791" y="481"/>
                      <a:pt x="851" y="481"/>
                    </a:cubicBezTo>
                    <a:cubicBezTo>
                      <a:pt x="937" y="481"/>
                      <a:pt x="839" y="383"/>
                      <a:pt x="814" y="321"/>
                    </a:cubicBezTo>
                    <a:cubicBezTo>
                      <a:pt x="777" y="272"/>
                      <a:pt x="863" y="272"/>
                      <a:pt x="925" y="223"/>
                    </a:cubicBezTo>
                    <a:cubicBezTo>
                      <a:pt x="987" y="173"/>
                      <a:pt x="679" y="173"/>
                      <a:pt x="605" y="136"/>
                    </a:cubicBezTo>
                    <a:cubicBezTo>
                      <a:pt x="457" y="62"/>
                      <a:pt x="297" y="26"/>
                      <a:pt x="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44"/>
              <p:cNvSpPr/>
              <p:nvPr/>
            </p:nvSpPr>
            <p:spPr>
              <a:xfrm>
                <a:off x="2942100" y="4333250"/>
                <a:ext cx="20350" cy="5450"/>
              </a:xfrm>
              <a:custGeom>
                <a:rect b="b" l="l" r="r" t="t"/>
                <a:pathLst>
                  <a:path extrusionOk="0" h="218" w="814">
                    <a:moveTo>
                      <a:pt x="180" y="0"/>
                    </a:moveTo>
                    <a:cubicBezTo>
                      <a:pt x="92" y="0"/>
                      <a:pt x="29" y="9"/>
                      <a:pt x="25" y="33"/>
                    </a:cubicBezTo>
                    <a:cubicBezTo>
                      <a:pt x="0" y="94"/>
                      <a:pt x="0" y="205"/>
                      <a:pt x="111" y="205"/>
                    </a:cubicBezTo>
                    <a:cubicBezTo>
                      <a:pt x="271" y="217"/>
                      <a:pt x="444" y="217"/>
                      <a:pt x="604" y="217"/>
                    </a:cubicBezTo>
                    <a:cubicBezTo>
                      <a:pt x="702" y="193"/>
                      <a:pt x="813" y="57"/>
                      <a:pt x="715" y="45"/>
                    </a:cubicBezTo>
                    <a:cubicBezTo>
                      <a:pt x="648" y="37"/>
                      <a:pt x="362"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44"/>
              <p:cNvSpPr/>
              <p:nvPr/>
            </p:nvSpPr>
            <p:spPr>
              <a:xfrm>
                <a:off x="2940025" y="4365650"/>
                <a:ext cx="19950" cy="13950"/>
              </a:xfrm>
              <a:custGeom>
                <a:rect b="b" l="l" r="r" t="t"/>
                <a:pathLst>
                  <a:path extrusionOk="0" h="558" w="798">
                    <a:moveTo>
                      <a:pt x="326" y="0"/>
                    </a:moveTo>
                    <a:cubicBezTo>
                      <a:pt x="207" y="0"/>
                      <a:pt x="1" y="255"/>
                      <a:pt x="46" y="289"/>
                    </a:cubicBezTo>
                    <a:cubicBezTo>
                      <a:pt x="132" y="375"/>
                      <a:pt x="231" y="437"/>
                      <a:pt x="342" y="486"/>
                    </a:cubicBezTo>
                    <a:cubicBezTo>
                      <a:pt x="406" y="505"/>
                      <a:pt x="546" y="557"/>
                      <a:pt x="633" y="557"/>
                    </a:cubicBezTo>
                    <a:cubicBezTo>
                      <a:pt x="663" y="557"/>
                      <a:pt x="687" y="551"/>
                      <a:pt x="699" y="536"/>
                    </a:cubicBezTo>
                    <a:cubicBezTo>
                      <a:pt x="748" y="462"/>
                      <a:pt x="699" y="388"/>
                      <a:pt x="711" y="338"/>
                    </a:cubicBezTo>
                    <a:cubicBezTo>
                      <a:pt x="736" y="277"/>
                      <a:pt x="798" y="264"/>
                      <a:pt x="724" y="203"/>
                    </a:cubicBezTo>
                    <a:cubicBezTo>
                      <a:pt x="613" y="129"/>
                      <a:pt x="490" y="55"/>
                      <a:pt x="354" y="6"/>
                    </a:cubicBezTo>
                    <a:cubicBezTo>
                      <a:pt x="346" y="2"/>
                      <a:pt x="336" y="0"/>
                      <a:pt x="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44"/>
              <p:cNvSpPr/>
              <p:nvPr/>
            </p:nvSpPr>
            <p:spPr>
              <a:xfrm>
                <a:off x="2949300" y="4361050"/>
                <a:ext cx="4975" cy="2400"/>
              </a:xfrm>
              <a:custGeom>
                <a:rect b="b" l="l" r="r" t="t"/>
                <a:pathLst>
                  <a:path extrusionOk="0" h="96" w="199">
                    <a:moveTo>
                      <a:pt x="66" y="1"/>
                    </a:moveTo>
                    <a:cubicBezTo>
                      <a:pt x="59" y="1"/>
                      <a:pt x="52" y="2"/>
                      <a:pt x="45" y="5"/>
                    </a:cubicBezTo>
                    <a:cubicBezTo>
                      <a:pt x="1" y="16"/>
                      <a:pt x="55" y="95"/>
                      <a:pt x="119" y="95"/>
                    </a:cubicBezTo>
                    <a:cubicBezTo>
                      <a:pt x="127" y="95"/>
                      <a:pt x="135" y="94"/>
                      <a:pt x="143" y="91"/>
                    </a:cubicBezTo>
                    <a:cubicBezTo>
                      <a:pt x="198" y="80"/>
                      <a:pt x="126" y="1"/>
                      <a:pt x="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44"/>
              <p:cNvSpPr/>
              <p:nvPr/>
            </p:nvSpPr>
            <p:spPr>
              <a:xfrm>
                <a:off x="2971525" y="4335750"/>
                <a:ext cx="11875" cy="7950"/>
              </a:xfrm>
              <a:custGeom>
                <a:rect b="b" l="l" r="r" t="t"/>
                <a:pathLst>
                  <a:path extrusionOk="0" h="318" w="475">
                    <a:moveTo>
                      <a:pt x="56" y="0"/>
                    </a:moveTo>
                    <a:cubicBezTo>
                      <a:pt x="1" y="0"/>
                      <a:pt x="45" y="48"/>
                      <a:pt x="55" y="130"/>
                    </a:cubicBezTo>
                    <a:cubicBezTo>
                      <a:pt x="68" y="228"/>
                      <a:pt x="6" y="216"/>
                      <a:pt x="43" y="265"/>
                    </a:cubicBezTo>
                    <a:cubicBezTo>
                      <a:pt x="69" y="291"/>
                      <a:pt x="77" y="318"/>
                      <a:pt x="101" y="318"/>
                    </a:cubicBezTo>
                    <a:cubicBezTo>
                      <a:pt x="111" y="318"/>
                      <a:pt x="123" y="313"/>
                      <a:pt x="141" y="302"/>
                    </a:cubicBezTo>
                    <a:cubicBezTo>
                      <a:pt x="215" y="253"/>
                      <a:pt x="302" y="228"/>
                      <a:pt x="388" y="179"/>
                    </a:cubicBezTo>
                    <a:cubicBezTo>
                      <a:pt x="474" y="117"/>
                      <a:pt x="228" y="31"/>
                      <a:pt x="104" y="7"/>
                    </a:cubicBezTo>
                    <a:cubicBezTo>
                      <a:pt x="83" y="2"/>
                      <a:pt x="68"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44"/>
              <p:cNvSpPr/>
              <p:nvPr/>
            </p:nvSpPr>
            <p:spPr>
              <a:xfrm>
                <a:off x="2976600" y="4348375"/>
                <a:ext cx="4100" cy="3975"/>
              </a:xfrm>
              <a:custGeom>
                <a:rect b="b" l="l" r="r" t="t"/>
                <a:pathLst>
                  <a:path extrusionOk="0" h="159" w="164">
                    <a:moveTo>
                      <a:pt x="60" y="1"/>
                    </a:moveTo>
                    <a:cubicBezTo>
                      <a:pt x="7" y="1"/>
                      <a:pt x="1" y="124"/>
                      <a:pt x="62" y="155"/>
                    </a:cubicBezTo>
                    <a:cubicBezTo>
                      <a:pt x="69" y="158"/>
                      <a:pt x="76" y="159"/>
                      <a:pt x="83" y="159"/>
                    </a:cubicBezTo>
                    <a:cubicBezTo>
                      <a:pt x="133" y="159"/>
                      <a:pt x="164" y="84"/>
                      <a:pt x="99" y="19"/>
                    </a:cubicBezTo>
                    <a:cubicBezTo>
                      <a:pt x="84" y="6"/>
                      <a:pt x="71"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44"/>
              <p:cNvSpPr/>
              <p:nvPr/>
            </p:nvSpPr>
            <p:spPr>
              <a:xfrm>
                <a:off x="2936225" y="4344775"/>
                <a:ext cx="106300" cy="36600"/>
              </a:xfrm>
              <a:custGeom>
                <a:rect b="b" l="l" r="r" t="t"/>
                <a:pathLst>
                  <a:path extrusionOk="0" h="1464" w="4252">
                    <a:moveTo>
                      <a:pt x="368" y="1"/>
                    </a:moveTo>
                    <a:cubicBezTo>
                      <a:pt x="248" y="1"/>
                      <a:pt x="62" y="44"/>
                      <a:pt x="161" y="77"/>
                    </a:cubicBezTo>
                    <a:cubicBezTo>
                      <a:pt x="272" y="114"/>
                      <a:pt x="223" y="126"/>
                      <a:pt x="136" y="151"/>
                    </a:cubicBezTo>
                    <a:cubicBezTo>
                      <a:pt x="50" y="163"/>
                      <a:pt x="1" y="188"/>
                      <a:pt x="136" y="212"/>
                    </a:cubicBezTo>
                    <a:cubicBezTo>
                      <a:pt x="210" y="237"/>
                      <a:pt x="297" y="262"/>
                      <a:pt x="371" y="299"/>
                    </a:cubicBezTo>
                    <a:cubicBezTo>
                      <a:pt x="420" y="311"/>
                      <a:pt x="371" y="360"/>
                      <a:pt x="346" y="360"/>
                    </a:cubicBezTo>
                    <a:cubicBezTo>
                      <a:pt x="321" y="360"/>
                      <a:pt x="383" y="397"/>
                      <a:pt x="481" y="409"/>
                    </a:cubicBezTo>
                    <a:cubicBezTo>
                      <a:pt x="568" y="434"/>
                      <a:pt x="654" y="434"/>
                      <a:pt x="740" y="434"/>
                    </a:cubicBezTo>
                    <a:cubicBezTo>
                      <a:pt x="833" y="434"/>
                      <a:pt x="849" y="413"/>
                      <a:pt x="882" y="413"/>
                    </a:cubicBezTo>
                    <a:cubicBezTo>
                      <a:pt x="893" y="413"/>
                      <a:pt x="907" y="416"/>
                      <a:pt x="925" y="422"/>
                    </a:cubicBezTo>
                    <a:cubicBezTo>
                      <a:pt x="1011" y="446"/>
                      <a:pt x="1024" y="508"/>
                      <a:pt x="1110" y="545"/>
                    </a:cubicBezTo>
                    <a:cubicBezTo>
                      <a:pt x="1196" y="582"/>
                      <a:pt x="1171" y="668"/>
                      <a:pt x="1208" y="730"/>
                    </a:cubicBezTo>
                    <a:cubicBezTo>
                      <a:pt x="1245" y="791"/>
                      <a:pt x="1307" y="816"/>
                      <a:pt x="1270" y="865"/>
                    </a:cubicBezTo>
                    <a:cubicBezTo>
                      <a:pt x="1221" y="915"/>
                      <a:pt x="1159" y="939"/>
                      <a:pt x="1171" y="1026"/>
                    </a:cubicBezTo>
                    <a:cubicBezTo>
                      <a:pt x="1171" y="1099"/>
                      <a:pt x="1208" y="1173"/>
                      <a:pt x="1258" y="1235"/>
                    </a:cubicBezTo>
                    <a:cubicBezTo>
                      <a:pt x="1312" y="1311"/>
                      <a:pt x="1271" y="1387"/>
                      <a:pt x="1336" y="1387"/>
                    </a:cubicBezTo>
                    <a:cubicBezTo>
                      <a:pt x="1345" y="1387"/>
                      <a:pt x="1356" y="1386"/>
                      <a:pt x="1369" y="1383"/>
                    </a:cubicBezTo>
                    <a:cubicBezTo>
                      <a:pt x="1454" y="1354"/>
                      <a:pt x="1488" y="1289"/>
                      <a:pt x="1511" y="1289"/>
                    </a:cubicBezTo>
                    <a:cubicBezTo>
                      <a:pt x="1518" y="1289"/>
                      <a:pt x="1523" y="1295"/>
                      <a:pt x="1529" y="1309"/>
                    </a:cubicBezTo>
                    <a:cubicBezTo>
                      <a:pt x="1560" y="1382"/>
                      <a:pt x="1636" y="1438"/>
                      <a:pt x="1718" y="1438"/>
                    </a:cubicBezTo>
                    <a:cubicBezTo>
                      <a:pt x="1733" y="1438"/>
                      <a:pt x="1748" y="1436"/>
                      <a:pt x="1763" y="1432"/>
                    </a:cubicBezTo>
                    <a:cubicBezTo>
                      <a:pt x="1886" y="1408"/>
                      <a:pt x="1849" y="1383"/>
                      <a:pt x="1960" y="1334"/>
                    </a:cubicBezTo>
                    <a:cubicBezTo>
                      <a:pt x="2037" y="1300"/>
                      <a:pt x="2072" y="1242"/>
                      <a:pt x="2087" y="1242"/>
                    </a:cubicBezTo>
                    <a:cubicBezTo>
                      <a:pt x="2093" y="1242"/>
                      <a:pt x="2096" y="1254"/>
                      <a:pt x="2096" y="1284"/>
                    </a:cubicBezTo>
                    <a:cubicBezTo>
                      <a:pt x="2108" y="1395"/>
                      <a:pt x="2182" y="1444"/>
                      <a:pt x="2280" y="1444"/>
                    </a:cubicBezTo>
                    <a:cubicBezTo>
                      <a:pt x="2347" y="1444"/>
                      <a:pt x="2635" y="1458"/>
                      <a:pt x="2869" y="1458"/>
                    </a:cubicBezTo>
                    <a:cubicBezTo>
                      <a:pt x="3024" y="1458"/>
                      <a:pt x="3155" y="1452"/>
                      <a:pt x="3180" y="1432"/>
                    </a:cubicBezTo>
                    <a:cubicBezTo>
                      <a:pt x="3254" y="1383"/>
                      <a:pt x="3229" y="1309"/>
                      <a:pt x="3266" y="1284"/>
                    </a:cubicBezTo>
                    <a:cubicBezTo>
                      <a:pt x="3282" y="1274"/>
                      <a:pt x="3287" y="1265"/>
                      <a:pt x="3293" y="1265"/>
                    </a:cubicBezTo>
                    <a:cubicBezTo>
                      <a:pt x="3300" y="1265"/>
                      <a:pt x="3311" y="1279"/>
                      <a:pt x="3352" y="1321"/>
                    </a:cubicBezTo>
                    <a:cubicBezTo>
                      <a:pt x="3434" y="1413"/>
                      <a:pt x="3542" y="1463"/>
                      <a:pt x="3653" y="1463"/>
                    </a:cubicBezTo>
                    <a:cubicBezTo>
                      <a:pt x="3676" y="1463"/>
                      <a:pt x="3699" y="1461"/>
                      <a:pt x="3722" y="1457"/>
                    </a:cubicBezTo>
                    <a:cubicBezTo>
                      <a:pt x="3845" y="1420"/>
                      <a:pt x="4005" y="1457"/>
                      <a:pt x="4042" y="1395"/>
                    </a:cubicBezTo>
                    <a:cubicBezTo>
                      <a:pt x="4079" y="1321"/>
                      <a:pt x="4018" y="1321"/>
                      <a:pt x="4104" y="1297"/>
                    </a:cubicBezTo>
                    <a:cubicBezTo>
                      <a:pt x="4178" y="1272"/>
                      <a:pt x="4203" y="1161"/>
                      <a:pt x="4153" y="1161"/>
                    </a:cubicBezTo>
                    <a:cubicBezTo>
                      <a:pt x="4129" y="1161"/>
                      <a:pt x="4027" y="1183"/>
                      <a:pt x="3992" y="1183"/>
                    </a:cubicBezTo>
                    <a:cubicBezTo>
                      <a:pt x="3974" y="1183"/>
                      <a:pt x="3973" y="1178"/>
                      <a:pt x="4005" y="1161"/>
                    </a:cubicBezTo>
                    <a:cubicBezTo>
                      <a:pt x="4104" y="1112"/>
                      <a:pt x="4252" y="927"/>
                      <a:pt x="4178" y="927"/>
                    </a:cubicBezTo>
                    <a:cubicBezTo>
                      <a:pt x="4104" y="927"/>
                      <a:pt x="4141" y="902"/>
                      <a:pt x="4042" y="865"/>
                    </a:cubicBezTo>
                    <a:cubicBezTo>
                      <a:pt x="4004" y="851"/>
                      <a:pt x="3975" y="848"/>
                      <a:pt x="3950" y="848"/>
                    </a:cubicBezTo>
                    <a:cubicBezTo>
                      <a:pt x="3930" y="848"/>
                      <a:pt x="3913" y="850"/>
                      <a:pt x="3896" y="850"/>
                    </a:cubicBezTo>
                    <a:cubicBezTo>
                      <a:pt x="3880" y="850"/>
                      <a:pt x="3864" y="848"/>
                      <a:pt x="3845" y="841"/>
                    </a:cubicBezTo>
                    <a:cubicBezTo>
                      <a:pt x="3784" y="816"/>
                      <a:pt x="3882" y="754"/>
                      <a:pt x="3771" y="754"/>
                    </a:cubicBezTo>
                    <a:lnTo>
                      <a:pt x="3402" y="754"/>
                    </a:lnTo>
                    <a:cubicBezTo>
                      <a:pt x="3313" y="754"/>
                      <a:pt x="3264" y="723"/>
                      <a:pt x="3210" y="723"/>
                    </a:cubicBezTo>
                    <a:cubicBezTo>
                      <a:pt x="3196" y="723"/>
                      <a:pt x="3182" y="725"/>
                      <a:pt x="3168" y="730"/>
                    </a:cubicBezTo>
                    <a:cubicBezTo>
                      <a:pt x="3032" y="791"/>
                      <a:pt x="2884" y="841"/>
                      <a:pt x="2736" y="878"/>
                    </a:cubicBezTo>
                    <a:cubicBezTo>
                      <a:pt x="2650" y="878"/>
                      <a:pt x="2650" y="915"/>
                      <a:pt x="2712" y="939"/>
                    </a:cubicBezTo>
                    <a:cubicBezTo>
                      <a:pt x="2786" y="952"/>
                      <a:pt x="2712" y="976"/>
                      <a:pt x="2662" y="976"/>
                    </a:cubicBezTo>
                    <a:cubicBezTo>
                      <a:pt x="2636" y="976"/>
                      <a:pt x="2621" y="983"/>
                      <a:pt x="2602" y="983"/>
                    </a:cubicBezTo>
                    <a:cubicBezTo>
                      <a:pt x="2576" y="983"/>
                      <a:pt x="2543" y="971"/>
                      <a:pt x="2465" y="915"/>
                    </a:cubicBezTo>
                    <a:cubicBezTo>
                      <a:pt x="2409" y="879"/>
                      <a:pt x="2377" y="869"/>
                      <a:pt x="2351" y="869"/>
                    </a:cubicBezTo>
                    <a:cubicBezTo>
                      <a:pt x="2315" y="869"/>
                      <a:pt x="2294" y="890"/>
                      <a:pt x="2243" y="890"/>
                    </a:cubicBezTo>
                    <a:cubicBezTo>
                      <a:pt x="2169" y="890"/>
                      <a:pt x="2132" y="863"/>
                      <a:pt x="2091" y="863"/>
                    </a:cubicBezTo>
                    <a:cubicBezTo>
                      <a:pt x="2085" y="863"/>
                      <a:pt x="2078" y="864"/>
                      <a:pt x="2071" y="865"/>
                    </a:cubicBezTo>
                    <a:cubicBezTo>
                      <a:pt x="2034" y="878"/>
                      <a:pt x="2083" y="952"/>
                      <a:pt x="2022" y="952"/>
                    </a:cubicBezTo>
                    <a:cubicBezTo>
                      <a:pt x="1960" y="952"/>
                      <a:pt x="1935" y="865"/>
                      <a:pt x="1886" y="865"/>
                    </a:cubicBezTo>
                    <a:cubicBezTo>
                      <a:pt x="1825" y="865"/>
                      <a:pt x="1788" y="853"/>
                      <a:pt x="1849" y="804"/>
                    </a:cubicBezTo>
                    <a:cubicBezTo>
                      <a:pt x="1911" y="767"/>
                      <a:pt x="1923" y="767"/>
                      <a:pt x="1849" y="705"/>
                    </a:cubicBezTo>
                    <a:cubicBezTo>
                      <a:pt x="1791" y="657"/>
                      <a:pt x="1771" y="624"/>
                      <a:pt x="1735" y="624"/>
                    </a:cubicBezTo>
                    <a:cubicBezTo>
                      <a:pt x="1725" y="624"/>
                      <a:pt x="1714" y="626"/>
                      <a:pt x="1701" y="631"/>
                    </a:cubicBezTo>
                    <a:cubicBezTo>
                      <a:pt x="1657" y="658"/>
                      <a:pt x="1542" y="678"/>
                      <a:pt x="1500" y="678"/>
                    </a:cubicBezTo>
                    <a:cubicBezTo>
                      <a:pt x="1484" y="678"/>
                      <a:pt x="1478" y="675"/>
                      <a:pt x="1492" y="668"/>
                    </a:cubicBezTo>
                    <a:cubicBezTo>
                      <a:pt x="1553" y="631"/>
                      <a:pt x="1640" y="619"/>
                      <a:pt x="1566" y="594"/>
                    </a:cubicBezTo>
                    <a:cubicBezTo>
                      <a:pt x="1492" y="582"/>
                      <a:pt x="1332" y="483"/>
                      <a:pt x="1393" y="483"/>
                    </a:cubicBezTo>
                    <a:cubicBezTo>
                      <a:pt x="1438" y="483"/>
                      <a:pt x="1698" y="509"/>
                      <a:pt x="1808" y="509"/>
                    </a:cubicBezTo>
                    <a:cubicBezTo>
                      <a:pt x="1849" y="509"/>
                      <a:pt x="1869" y="506"/>
                      <a:pt x="1849" y="496"/>
                    </a:cubicBezTo>
                    <a:cubicBezTo>
                      <a:pt x="1800" y="459"/>
                      <a:pt x="1738" y="422"/>
                      <a:pt x="1677" y="397"/>
                    </a:cubicBezTo>
                    <a:cubicBezTo>
                      <a:pt x="1603" y="360"/>
                      <a:pt x="1516" y="348"/>
                      <a:pt x="1430" y="348"/>
                    </a:cubicBezTo>
                    <a:cubicBezTo>
                      <a:pt x="1504" y="348"/>
                      <a:pt x="1603" y="323"/>
                      <a:pt x="1553" y="274"/>
                    </a:cubicBezTo>
                    <a:cubicBezTo>
                      <a:pt x="1492" y="237"/>
                      <a:pt x="1443" y="225"/>
                      <a:pt x="1319" y="225"/>
                    </a:cubicBezTo>
                    <a:cubicBezTo>
                      <a:pt x="1208" y="237"/>
                      <a:pt x="1098" y="262"/>
                      <a:pt x="987" y="274"/>
                    </a:cubicBezTo>
                    <a:cubicBezTo>
                      <a:pt x="962" y="274"/>
                      <a:pt x="913" y="323"/>
                      <a:pt x="876" y="336"/>
                    </a:cubicBezTo>
                    <a:cubicBezTo>
                      <a:pt x="876" y="336"/>
                      <a:pt x="1011" y="249"/>
                      <a:pt x="950" y="188"/>
                    </a:cubicBezTo>
                    <a:cubicBezTo>
                      <a:pt x="893" y="142"/>
                      <a:pt x="836" y="75"/>
                      <a:pt x="779" y="75"/>
                    </a:cubicBezTo>
                    <a:cubicBezTo>
                      <a:pt x="774" y="75"/>
                      <a:pt x="769" y="76"/>
                      <a:pt x="765" y="77"/>
                    </a:cubicBezTo>
                    <a:cubicBezTo>
                      <a:pt x="642" y="64"/>
                      <a:pt x="531" y="40"/>
                      <a:pt x="408" y="3"/>
                    </a:cubicBezTo>
                    <a:cubicBezTo>
                      <a:pt x="396" y="2"/>
                      <a:pt x="382" y="1"/>
                      <a:pt x="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44"/>
              <p:cNvSpPr/>
              <p:nvPr/>
            </p:nvSpPr>
            <p:spPr>
              <a:xfrm>
                <a:off x="2940000" y="4277325"/>
                <a:ext cx="69575" cy="51025"/>
              </a:xfrm>
              <a:custGeom>
                <a:rect b="b" l="l" r="r" t="t"/>
                <a:pathLst>
                  <a:path extrusionOk="0" h="2041" w="2783">
                    <a:moveTo>
                      <a:pt x="673" y="0"/>
                    </a:moveTo>
                    <a:cubicBezTo>
                      <a:pt x="553" y="0"/>
                      <a:pt x="522" y="30"/>
                      <a:pt x="565" y="52"/>
                    </a:cubicBezTo>
                    <a:cubicBezTo>
                      <a:pt x="602" y="64"/>
                      <a:pt x="811" y="101"/>
                      <a:pt x="811" y="126"/>
                    </a:cubicBezTo>
                    <a:cubicBezTo>
                      <a:pt x="811" y="163"/>
                      <a:pt x="811" y="187"/>
                      <a:pt x="762" y="187"/>
                    </a:cubicBezTo>
                    <a:cubicBezTo>
                      <a:pt x="700" y="187"/>
                      <a:pt x="577" y="163"/>
                      <a:pt x="552" y="163"/>
                    </a:cubicBezTo>
                    <a:cubicBezTo>
                      <a:pt x="540" y="163"/>
                      <a:pt x="675" y="212"/>
                      <a:pt x="614" y="212"/>
                    </a:cubicBezTo>
                    <a:lnTo>
                      <a:pt x="429" y="212"/>
                    </a:lnTo>
                    <a:cubicBezTo>
                      <a:pt x="367" y="212"/>
                      <a:pt x="330" y="224"/>
                      <a:pt x="306" y="261"/>
                    </a:cubicBezTo>
                    <a:cubicBezTo>
                      <a:pt x="294" y="311"/>
                      <a:pt x="257" y="323"/>
                      <a:pt x="330" y="323"/>
                    </a:cubicBezTo>
                    <a:cubicBezTo>
                      <a:pt x="404" y="335"/>
                      <a:pt x="429" y="397"/>
                      <a:pt x="515" y="421"/>
                    </a:cubicBezTo>
                    <a:cubicBezTo>
                      <a:pt x="602" y="434"/>
                      <a:pt x="491" y="434"/>
                      <a:pt x="491" y="458"/>
                    </a:cubicBezTo>
                    <a:cubicBezTo>
                      <a:pt x="491" y="481"/>
                      <a:pt x="562" y="534"/>
                      <a:pt x="519" y="534"/>
                    </a:cubicBezTo>
                    <a:cubicBezTo>
                      <a:pt x="515" y="534"/>
                      <a:pt x="510" y="533"/>
                      <a:pt x="503" y="532"/>
                    </a:cubicBezTo>
                    <a:cubicBezTo>
                      <a:pt x="441" y="520"/>
                      <a:pt x="330" y="458"/>
                      <a:pt x="281" y="458"/>
                    </a:cubicBezTo>
                    <a:cubicBezTo>
                      <a:pt x="250" y="458"/>
                      <a:pt x="127" y="431"/>
                      <a:pt x="124" y="431"/>
                    </a:cubicBezTo>
                    <a:lnTo>
                      <a:pt x="124" y="431"/>
                    </a:lnTo>
                    <a:cubicBezTo>
                      <a:pt x="124" y="431"/>
                      <a:pt x="126" y="432"/>
                      <a:pt x="133" y="434"/>
                    </a:cubicBezTo>
                    <a:cubicBezTo>
                      <a:pt x="183" y="458"/>
                      <a:pt x="318" y="495"/>
                      <a:pt x="269" y="495"/>
                    </a:cubicBezTo>
                    <a:cubicBezTo>
                      <a:pt x="232" y="495"/>
                      <a:pt x="146" y="495"/>
                      <a:pt x="170" y="545"/>
                    </a:cubicBezTo>
                    <a:cubicBezTo>
                      <a:pt x="207" y="594"/>
                      <a:pt x="330" y="656"/>
                      <a:pt x="244" y="656"/>
                    </a:cubicBezTo>
                    <a:cubicBezTo>
                      <a:pt x="170" y="656"/>
                      <a:pt x="109" y="668"/>
                      <a:pt x="47" y="692"/>
                    </a:cubicBezTo>
                    <a:cubicBezTo>
                      <a:pt x="72" y="692"/>
                      <a:pt x="84" y="729"/>
                      <a:pt x="158" y="754"/>
                    </a:cubicBezTo>
                    <a:cubicBezTo>
                      <a:pt x="201" y="769"/>
                      <a:pt x="249" y="775"/>
                      <a:pt x="296" y="775"/>
                    </a:cubicBezTo>
                    <a:cubicBezTo>
                      <a:pt x="329" y="775"/>
                      <a:pt x="361" y="772"/>
                      <a:pt x="392" y="766"/>
                    </a:cubicBezTo>
                    <a:cubicBezTo>
                      <a:pt x="435" y="759"/>
                      <a:pt x="494" y="752"/>
                      <a:pt x="529" y="752"/>
                    </a:cubicBezTo>
                    <a:cubicBezTo>
                      <a:pt x="555" y="752"/>
                      <a:pt x="568" y="756"/>
                      <a:pt x="552" y="766"/>
                    </a:cubicBezTo>
                    <a:cubicBezTo>
                      <a:pt x="515" y="791"/>
                      <a:pt x="454" y="828"/>
                      <a:pt x="478" y="840"/>
                    </a:cubicBezTo>
                    <a:cubicBezTo>
                      <a:pt x="503" y="853"/>
                      <a:pt x="528" y="890"/>
                      <a:pt x="503" y="890"/>
                    </a:cubicBezTo>
                    <a:lnTo>
                      <a:pt x="269" y="890"/>
                    </a:lnTo>
                    <a:cubicBezTo>
                      <a:pt x="195" y="890"/>
                      <a:pt x="121" y="877"/>
                      <a:pt x="59" y="853"/>
                    </a:cubicBezTo>
                    <a:cubicBezTo>
                      <a:pt x="44" y="842"/>
                      <a:pt x="29" y="836"/>
                      <a:pt x="19" y="836"/>
                    </a:cubicBezTo>
                    <a:cubicBezTo>
                      <a:pt x="4" y="836"/>
                      <a:pt x="1" y="848"/>
                      <a:pt x="22" y="877"/>
                    </a:cubicBezTo>
                    <a:cubicBezTo>
                      <a:pt x="59" y="939"/>
                      <a:pt x="109" y="1111"/>
                      <a:pt x="220" y="1111"/>
                    </a:cubicBezTo>
                    <a:cubicBezTo>
                      <a:pt x="343" y="1124"/>
                      <a:pt x="392" y="1161"/>
                      <a:pt x="330" y="1161"/>
                    </a:cubicBezTo>
                    <a:cubicBezTo>
                      <a:pt x="257" y="1161"/>
                      <a:pt x="257" y="1247"/>
                      <a:pt x="281" y="1259"/>
                    </a:cubicBezTo>
                    <a:cubicBezTo>
                      <a:pt x="293" y="1259"/>
                      <a:pt x="369" y="1334"/>
                      <a:pt x="419" y="1334"/>
                    </a:cubicBezTo>
                    <a:cubicBezTo>
                      <a:pt x="422" y="1334"/>
                      <a:pt x="426" y="1334"/>
                      <a:pt x="429" y="1333"/>
                    </a:cubicBezTo>
                    <a:cubicBezTo>
                      <a:pt x="479" y="1313"/>
                      <a:pt x="521" y="1277"/>
                      <a:pt x="561" y="1277"/>
                    </a:cubicBezTo>
                    <a:cubicBezTo>
                      <a:pt x="570" y="1277"/>
                      <a:pt x="580" y="1279"/>
                      <a:pt x="589" y="1284"/>
                    </a:cubicBezTo>
                    <a:cubicBezTo>
                      <a:pt x="619" y="1304"/>
                      <a:pt x="633" y="1340"/>
                      <a:pt x="657" y="1340"/>
                    </a:cubicBezTo>
                    <a:cubicBezTo>
                      <a:pt x="662" y="1340"/>
                      <a:pt x="668" y="1338"/>
                      <a:pt x="675" y="1333"/>
                    </a:cubicBezTo>
                    <a:cubicBezTo>
                      <a:pt x="719" y="1301"/>
                      <a:pt x="829" y="1230"/>
                      <a:pt x="905" y="1230"/>
                    </a:cubicBezTo>
                    <a:cubicBezTo>
                      <a:pt x="915" y="1230"/>
                      <a:pt x="925" y="1232"/>
                      <a:pt x="934" y="1235"/>
                    </a:cubicBezTo>
                    <a:cubicBezTo>
                      <a:pt x="1008" y="1247"/>
                      <a:pt x="1070" y="1296"/>
                      <a:pt x="1057" y="1296"/>
                    </a:cubicBezTo>
                    <a:cubicBezTo>
                      <a:pt x="1119" y="1309"/>
                      <a:pt x="1181" y="1309"/>
                      <a:pt x="1242" y="1309"/>
                    </a:cubicBezTo>
                    <a:cubicBezTo>
                      <a:pt x="1316" y="1309"/>
                      <a:pt x="1008" y="1333"/>
                      <a:pt x="1020" y="1333"/>
                    </a:cubicBezTo>
                    <a:cubicBezTo>
                      <a:pt x="1131" y="1346"/>
                      <a:pt x="1242" y="1358"/>
                      <a:pt x="1353" y="1382"/>
                    </a:cubicBezTo>
                    <a:cubicBezTo>
                      <a:pt x="1316" y="1395"/>
                      <a:pt x="836" y="1419"/>
                      <a:pt x="774" y="1444"/>
                    </a:cubicBezTo>
                    <a:cubicBezTo>
                      <a:pt x="712" y="1456"/>
                      <a:pt x="589" y="1506"/>
                      <a:pt x="626" y="1555"/>
                    </a:cubicBezTo>
                    <a:cubicBezTo>
                      <a:pt x="651" y="1580"/>
                      <a:pt x="688" y="1604"/>
                      <a:pt x="725" y="1629"/>
                    </a:cubicBezTo>
                    <a:cubicBezTo>
                      <a:pt x="749" y="1629"/>
                      <a:pt x="725" y="1703"/>
                      <a:pt x="786" y="1727"/>
                    </a:cubicBezTo>
                    <a:cubicBezTo>
                      <a:pt x="836" y="1752"/>
                      <a:pt x="996" y="1752"/>
                      <a:pt x="1082" y="1789"/>
                    </a:cubicBezTo>
                    <a:cubicBezTo>
                      <a:pt x="1168" y="1814"/>
                      <a:pt x="1082" y="1814"/>
                      <a:pt x="1020" y="1814"/>
                    </a:cubicBezTo>
                    <a:cubicBezTo>
                      <a:pt x="959" y="1814"/>
                      <a:pt x="860" y="1838"/>
                      <a:pt x="947" y="1875"/>
                    </a:cubicBezTo>
                    <a:cubicBezTo>
                      <a:pt x="1008" y="1937"/>
                      <a:pt x="1094" y="1974"/>
                      <a:pt x="1168" y="1999"/>
                    </a:cubicBezTo>
                    <a:cubicBezTo>
                      <a:pt x="1224" y="2026"/>
                      <a:pt x="1286" y="2040"/>
                      <a:pt x="1350" y="2040"/>
                    </a:cubicBezTo>
                    <a:cubicBezTo>
                      <a:pt x="1372" y="2040"/>
                      <a:pt x="1393" y="2039"/>
                      <a:pt x="1415" y="2036"/>
                    </a:cubicBezTo>
                    <a:cubicBezTo>
                      <a:pt x="1464" y="2011"/>
                      <a:pt x="1600" y="2011"/>
                      <a:pt x="1513" y="1974"/>
                    </a:cubicBezTo>
                    <a:cubicBezTo>
                      <a:pt x="1462" y="1952"/>
                      <a:pt x="1476" y="1934"/>
                      <a:pt x="1507" y="1934"/>
                    </a:cubicBezTo>
                    <a:cubicBezTo>
                      <a:pt x="1528" y="1934"/>
                      <a:pt x="1555" y="1942"/>
                      <a:pt x="1575" y="1962"/>
                    </a:cubicBezTo>
                    <a:cubicBezTo>
                      <a:pt x="1610" y="1988"/>
                      <a:pt x="1638" y="2014"/>
                      <a:pt x="1652" y="2014"/>
                    </a:cubicBezTo>
                    <a:cubicBezTo>
                      <a:pt x="1658" y="2014"/>
                      <a:pt x="1661" y="2009"/>
                      <a:pt x="1661" y="1999"/>
                    </a:cubicBezTo>
                    <a:cubicBezTo>
                      <a:pt x="1661" y="1967"/>
                      <a:pt x="1573" y="1822"/>
                      <a:pt x="1605" y="1822"/>
                    </a:cubicBezTo>
                    <a:cubicBezTo>
                      <a:pt x="1611" y="1822"/>
                      <a:pt x="1621" y="1827"/>
                      <a:pt x="1637" y="1838"/>
                    </a:cubicBezTo>
                    <a:cubicBezTo>
                      <a:pt x="1724" y="1904"/>
                      <a:pt x="1801" y="2017"/>
                      <a:pt x="1835" y="2017"/>
                    </a:cubicBezTo>
                    <a:cubicBezTo>
                      <a:pt x="1839" y="2017"/>
                      <a:pt x="1843" y="2015"/>
                      <a:pt x="1846" y="2011"/>
                    </a:cubicBezTo>
                    <a:cubicBezTo>
                      <a:pt x="1871" y="1986"/>
                      <a:pt x="1945" y="1937"/>
                      <a:pt x="1920" y="1888"/>
                    </a:cubicBezTo>
                    <a:cubicBezTo>
                      <a:pt x="1883" y="1851"/>
                      <a:pt x="1871" y="1801"/>
                      <a:pt x="1920" y="1801"/>
                    </a:cubicBezTo>
                    <a:cubicBezTo>
                      <a:pt x="1965" y="1801"/>
                      <a:pt x="1948" y="1954"/>
                      <a:pt x="1973" y="1954"/>
                    </a:cubicBezTo>
                    <a:cubicBezTo>
                      <a:pt x="1975" y="1954"/>
                      <a:pt x="1978" y="1953"/>
                      <a:pt x="1982" y="1949"/>
                    </a:cubicBezTo>
                    <a:cubicBezTo>
                      <a:pt x="2018" y="1900"/>
                      <a:pt x="2043" y="1826"/>
                      <a:pt x="2031" y="1764"/>
                    </a:cubicBezTo>
                    <a:cubicBezTo>
                      <a:pt x="2018" y="1727"/>
                      <a:pt x="1957" y="1629"/>
                      <a:pt x="1982" y="1580"/>
                    </a:cubicBezTo>
                    <a:cubicBezTo>
                      <a:pt x="1997" y="1556"/>
                      <a:pt x="2018" y="1518"/>
                      <a:pt x="2031" y="1518"/>
                    </a:cubicBezTo>
                    <a:cubicBezTo>
                      <a:pt x="2038" y="1518"/>
                      <a:pt x="2043" y="1531"/>
                      <a:pt x="2043" y="1567"/>
                    </a:cubicBezTo>
                    <a:cubicBezTo>
                      <a:pt x="2043" y="1654"/>
                      <a:pt x="2072" y="1732"/>
                      <a:pt x="2113" y="1732"/>
                    </a:cubicBezTo>
                    <a:cubicBezTo>
                      <a:pt x="2118" y="1732"/>
                      <a:pt x="2124" y="1730"/>
                      <a:pt x="2129" y="1727"/>
                    </a:cubicBezTo>
                    <a:cubicBezTo>
                      <a:pt x="2203" y="1654"/>
                      <a:pt x="2277" y="1580"/>
                      <a:pt x="2363" y="1518"/>
                    </a:cubicBezTo>
                    <a:cubicBezTo>
                      <a:pt x="2397" y="1504"/>
                      <a:pt x="2429" y="1498"/>
                      <a:pt x="2454" y="1498"/>
                    </a:cubicBezTo>
                    <a:cubicBezTo>
                      <a:pt x="2493" y="1498"/>
                      <a:pt x="2514" y="1511"/>
                      <a:pt x="2499" y="1518"/>
                    </a:cubicBezTo>
                    <a:cubicBezTo>
                      <a:pt x="2477" y="1529"/>
                      <a:pt x="2426" y="1569"/>
                      <a:pt x="2450" y="1569"/>
                    </a:cubicBezTo>
                    <a:cubicBezTo>
                      <a:pt x="2453" y="1569"/>
                      <a:pt x="2457" y="1569"/>
                      <a:pt x="2462" y="1567"/>
                    </a:cubicBezTo>
                    <a:cubicBezTo>
                      <a:pt x="2511" y="1543"/>
                      <a:pt x="2721" y="1506"/>
                      <a:pt x="2672" y="1493"/>
                    </a:cubicBezTo>
                    <a:cubicBezTo>
                      <a:pt x="2622" y="1493"/>
                      <a:pt x="2536" y="1493"/>
                      <a:pt x="2598" y="1469"/>
                    </a:cubicBezTo>
                    <a:cubicBezTo>
                      <a:pt x="2659" y="1432"/>
                      <a:pt x="2782" y="1395"/>
                      <a:pt x="2782" y="1346"/>
                    </a:cubicBezTo>
                    <a:cubicBezTo>
                      <a:pt x="2770" y="1284"/>
                      <a:pt x="2647" y="1235"/>
                      <a:pt x="2622" y="1185"/>
                    </a:cubicBezTo>
                    <a:cubicBezTo>
                      <a:pt x="2611" y="1169"/>
                      <a:pt x="2608" y="1162"/>
                      <a:pt x="2601" y="1162"/>
                    </a:cubicBezTo>
                    <a:cubicBezTo>
                      <a:pt x="2594" y="1162"/>
                      <a:pt x="2582" y="1172"/>
                      <a:pt x="2548" y="1185"/>
                    </a:cubicBezTo>
                    <a:cubicBezTo>
                      <a:pt x="2538" y="1189"/>
                      <a:pt x="2530" y="1191"/>
                      <a:pt x="2523" y="1191"/>
                    </a:cubicBezTo>
                    <a:cubicBezTo>
                      <a:pt x="2485" y="1191"/>
                      <a:pt x="2475" y="1144"/>
                      <a:pt x="2413" y="1124"/>
                    </a:cubicBezTo>
                    <a:cubicBezTo>
                      <a:pt x="2395" y="1120"/>
                      <a:pt x="2386" y="1119"/>
                      <a:pt x="2380" y="1119"/>
                    </a:cubicBezTo>
                    <a:cubicBezTo>
                      <a:pt x="2366" y="1119"/>
                      <a:pt x="2368" y="1127"/>
                      <a:pt x="2290" y="1136"/>
                    </a:cubicBezTo>
                    <a:cubicBezTo>
                      <a:pt x="2240" y="1142"/>
                      <a:pt x="2206" y="1148"/>
                      <a:pt x="2191" y="1148"/>
                    </a:cubicBezTo>
                    <a:cubicBezTo>
                      <a:pt x="2176" y="1148"/>
                      <a:pt x="2179" y="1142"/>
                      <a:pt x="2203" y="1124"/>
                    </a:cubicBezTo>
                    <a:cubicBezTo>
                      <a:pt x="2240" y="1087"/>
                      <a:pt x="2327" y="1025"/>
                      <a:pt x="2253" y="1013"/>
                    </a:cubicBezTo>
                    <a:cubicBezTo>
                      <a:pt x="2246" y="1012"/>
                      <a:pt x="2239" y="1011"/>
                      <a:pt x="2233" y="1011"/>
                    </a:cubicBezTo>
                    <a:cubicBezTo>
                      <a:pt x="2198" y="1011"/>
                      <a:pt x="2182" y="1028"/>
                      <a:pt x="2180" y="1028"/>
                    </a:cubicBezTo>
                    <a:cubicBezTo>
                      <a:pt x="2178" y="1028"/>
                      <a:pt x="2182" y="1022"/>
                      <a:pt x="2191" y="1001"/>
                    </a:cubicBezTo>
                    <a:cubicBezTo>
                      <a:pt x="2216" y="951"/>
                      <a:pt x="2277" y="939"/>
                      <a:pt x="2228" y="902"/>
                    </a:cubicBezTo>
                    <a:cubicBezTo>
                      <a:pt x="2191" y="890"/>
                      <a:pt x="2142" y="865"/>
                      <a:pt x="2092" y="865"/>
                    </a:cubicBezTo>
                    <a:cubicBezTo>
                      <a:pt x="2068" y="865"/>
                      <a:pt x="2055" y="853"/>
                      <a:pt x="2105" y="816"/>
                    </a:cubicBezTo>
                    <a:cubicBezTo>
                      <a:pt x="2142" y="779"/>
                      <a:pt x="2179" y="742"/>
                      <a:pt x="2129" y="705"/>
                    </a:cubicBezTo>
                    <a:cubicBezTo>
                      <a:pt x="2084" y="660"/>
                      <a:pt x="2091" y="605"/>
                      <a:pt x="1999" y="605"/>
                    </a:cubicBezTo>
                    <a:cubicBezTo>
                      <a:pt x="1990" y="605"/>
                      <a:pt x="1980" y="605"/>
                      <a:pt x="1969" y="606"/>
                    </a:cubicBezTo>
                    <a:cubicBezTo>
                      <a:pt x="1858" y="606"/>
                      <a:pt x="1760" y="643"/>
                      <a:pt x="1846" y="680"/>
                    </a:cubicBezTo>
                    <a:cubicBezTo>
                      <a:pt x="1920" y="717"/>
                      <a:pt x="2080" y="828"/>
                      <a:pt x="2018" y="828"/>
                    </a:cubicBezTo>
                    <a:cubicBezTo>
                      <a:pt x="1973" y="828"/>
                      <a:pt x="1951" y="847"/>
                      <a:pt x="1929" y="847"/>
                    </a:cubicBezTo>
                    <a:cubicBezTo>
                      <a:pt x="1915" y="847"/>
                      <a:pt x="1902" y="839"/>
                      <a:pt x="1883" y="816"/>
                    </a:cubicBezTo>
                    <a:cubicBezTo>
                      <a:pt x="1821" y="766"/>
                      <a:pt x="1784" y="766"/>
                      <a:pt x="1760" y="692"/>
                    </a:cubicBezTo>
                    <a:cubicBezTo>
                      <a:pt x="1747" y="631"/>
                      <a:pt x="1809" y="569"/>
                      <a:pt x="1723" y="569"/>
                    </a:cubicBezTo>
                    <a:cubicBezTo>
                      <a:pt x="1649" y="557"/>
                      <a:pt x="1439" y="569"/>
                      <a:pt x="1390" y="495"/>
                    </a:cubicBezTo>
                    <a:cubicBezTo>
                      <a:pt x="1329" y="360"/>
                      <a:pt x="1230" y="237"/>
                      <a:pt x="1119" y="126"/>
                    </a:cubicBezTo>
                    <a:cubicBezTo>
                      <a:pt x="996" y="52"/>
                      <a:pt x="873" y="15"/>
                      <a:pt x="737" y="2"/>
                    </a:cubicBezTo>
                    <a:cubicBezTo>
                      <a:pt x="713" y="1"/>
                      <a:pt x="692" y="0"/>
                      <a:pt x="6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44"/>
              <p:cNvSpPr/>
              <p:nvPr/>
            </p:nvSpPr>
            <p:spPr>
              <a:xfrm>
                <a:off x="2967975" y="4247825"/>
                <a:ext cx="183600" cy="109350"/>
              </a:xfrm>
              <a:custGeom>
                <a:rect b="b" l="l" r="r" t="t"/>
                <a:pathLst>
                  <a:path extrusionOk="0" h="4374" w="7344">
                    <a:moveTo>
                      <a:pt x="4978" y="1"/>
                    </a:moveTo>
                    <a:cubicBezTo>
                      <a:pt x="4927" y="1"/>
                      <a:pt x="4894" y="9"/>
                      <a:pt x="4916" y="37"/>
                    </a:cubicBezTo>
                    <a:cubicBezTo>
                      <a:pt x="4962" y="82"/>
                      <a:pt x="5071" y="149"/>
                      <a:pt x="4999" y="149"/>
                    </a:cubicBezTo>
                    <a:cubicBezTo>
                      <a:pt x="4993" y="149"/>
                      <a:pt x="4986" y="148"/>
                      <a:pt x="4978" y="147"/>
                    </a:cubicBezTo>
                    <a:cubicBezTo>
                      <a:pt x="4879" y="135"/>
                      <a:pt x="4830" y="24"/>
                      <a:pt x="4731" y="12"/>
                    </a:cubicBezTo>
                    <a:cubicBezTo>
                      <a:pt x="4721" y="11"/>
                      <a:pt x="4708" y="10"/>
                      <a:pt x="4693" y="10"/>
                    </a:cubicBezTo>
                    <a:cubicBezTo>
                      <a:pt x="4571" y="10"/>
                      <a:pt x="4329" y="53"/>
                      <a:pt x="4362" y="86"/>
                    </a:cubicBezTo>
                    <a:cubicBezTo>
                      <a:pt x="4399" y="111"/>
                      <a:pt x="4423" y="209"/>
                      <a:pt x="4534" y="234"/>
                    </a:cubicBezTo>
                    <a:cubicBezTo>
                      <a:pt x="4564" y="240"/>
                      <a:pt x="4566" y="243"/>
                      <a:pt x="4552" y="243"/>
                    </a:cubicBezTo>
                    <a:cubicBezTo>
                      <a:pt x="4514" y="243"/>
                      <a:pt x="4354" y="221"/>
                      <a:pt x="4300" y="184"/>
                    </a:cubicBezTo>
                    <a:cubicBezTo>
                      <a:pt x="4226" y="135"/>
                      <a:pt x="4152" y="12"/>
                      <a:pt x="4078" y="12"/>
                    </a:cubicBezTo>
                    <a:cubicBezTo>
                      <a:pt x="3992" y="12"/>
                      <a:pt x="3339" y="12"/>
                      <a:pt x="3475" y="86"/>
                    </a:cubicBezTo>
                    <a:cubicBezTo>
                      <a:pt x="3610" y="147"/>
                      <a:pt x="3894" y="369"/>
                      <a:pt x="3844" y="369"/>
                    </a:cubicBezTo>
                    <a:cubicBezTo>
                      <a:pt x="3804" y="379"/>
                      <a:pt x="3715" y="472"/>
                      <a:pt x="3696" y="472"/>
                    </a:cubicBezTo>
                    <a:cubicBezTo>
                      <a:pt x="3692" y="472"/>
                      <a:pt x="3692" y="467"/>
                      <a:pt x="3696" y="456"/>
                    </a:cubicBezTo>
                    <a:cubicBezTo>
                      <a:pt x="3709" y="406"/>
                      <a:pt x="3820" y="406"/>
                      <a:pt x="3696" y="357"/>
                    </a:cubicBezTo>
                    <a:cubicBezTo>
                      <a:pt x="3573" y="295"/>
                      <a:pt x="3499" y="172"/>
                      <a:pt x="3425" y="160"/>
                    </a:cubicBezTo>
                    <a:cubicBezTo>
                      <a:pt x="3314" y="160"/>
                      <a:pt x="3216" y="147"/>
                      <a:pt x="3105" y="135"/>
                    </a:cubicBezTo>
                    <a:cubicBezTo>
                      <a:pt x="3036" y="120"/>
                      <a:pt x="2973" y="109"/>
                      <a:pt x="2908" y="109"/>
                    </a:cubicBezTo>
                    <a:cubicBezTo>
                      <a:pt x="2868" y="109"/>
                      <a:pt x="2827" y="113"/>
                      <a:pt x="2785" y="123"/>
                    </a:cubicBezTo>
                    <a:cubicBezTo>
                      <a:pt x="2809" y="135"/>
                      <a:pt x="2834" y="246"/>
                      <a:pt x="2933" y="246"/>
                    </a:cubicBezTo>
                    <a:cubicBezTo>
                      <a:pt x="3019" y="246"/>
                      <a:pt x="3216" y="271"/>
                      <a:pt x="3117" y="271"/>
                    </a:cubicBezTo>
                    <a:cubicBezTo>
                      <a:pt x="3052" y="271"/>
                      <a:pt x="2936" y="328"/>
                      <a:pt x="2846" y="328"/>
                    </a:cubicBezTo>
                    <a:cubicBezTo>
                      <a:pt x="2818" y="328"/>
                      <a:pt x="2793" y="322"/>
                      <a:pt x="2772" y="308"/>
                    </a:cubicBezTo>
                    <a:cubicBezTo>
                      <a:pt x="2711" y="246"/>
                      <a:pt x="2624" y="197"/>
                      <a:pt x="2538" y="184"/>
                    </a:cubicBezTo>
                    <a:cubicBezTo>
                      <a:pt x="2517" y="184"/>
                      <a:pt x="2502" y="183"/>
                      <a:pt x="2493" y="183"/>
                    </a:cubicBezTo>
                    <a:cubicBezTo>
                      <a:pt x="2470" y="183"/>
                      <a:pt x="2485" y="190"/>
                      <a:pt x="2538" y="234"/>
                    </a:cubicBezTo>
                    <a:cubicBezTo>
                      <a:pt x="2614" y="288"/>
                      <a:pt x="2643" y="400"/>
                      <a:pt x="2589" y="400"/>
                    </a:cubicBezTo>
                    <a:cubicBezTo>
                      <a:pt x="2582" y="400"/>
                      <a:pt x="2573" y="398"/>
                      <a:pt x="2563" y="394"/>
                    </a:cubicBezTo>
                    <a:cubicBezTo>
                      <a:pt x="2477" y="357"/>
                      <a:pt x="2378" y="332"/>
                      <a:pt x="2279" y="332"/>
                    </a:cubicBezTo>
                    <a:cubicBezTo>
                      <a:pt x="2304" y="345"/>
                      <a:pt x="2501" y="406"/>
                      <a:pt x="2427" y="406"/>
                    </a:cubicBezTo>
                    <a:cubicBezTo>
                      <a:pt x="2366" y="406"/>
                      <a:pt x="2169" y="406"/>
                      <a:pt x="2218" y="480"/>
                    </a:cubicBezTo>
                    <a:cubicBezTo>
                      <a:pt x="2267" y="554"/>
                      <a:pt x="2674" y="677"/>
                      <a:pt x="2748" y="702"/>
                    </a:cubicBezTo>
                    <a:cubicBezTo>
                      <a:pt x="2822" y="713"/>
                      <a:pt x="2950" y="877"/>
                      <a:pt x="2938" y="877"/>
                    </a:cubicBezTo>
                    <a:cubicBezTo>
                      <a:pt x="2937" y="877"/>
                      <a:pt x="2931" y="873"/>
                      <a:pt x="2920" y="862"/>
                    </a:cubicBezTo>
                    <a:cubicBezTo>
                      <a:pt x="2834" y="801"/>
                      <a:pt x="2723" y="751"/>
                      <a:pt x="2612" y="739"/>
                    </a:cubicBezTo>
                    <a:cubicBezTo>
                      <a:pt x="2535" y="728"/>
                      <a:pt x="2172" y="559"/>
                      <a:pt x="2149" y="559"/>
                    </a:cubicBezTo>
                    <a:cubicBezTo>
                      <a:pt x="2146" y="559"/>
                      <a:pt x="2149" y="561"/>
                      <a:pt x="2156" y="566"/>
                    </a:cubicBezTo>
                    <a:cubicBezTo>
                      <a:pt x="2222" y="621"/>
                      <a:pt x="2357" y="706"/>
                      <a:pt x="2315" y="706"/>
                    </a:cubicBezTo>
                    <a:cubicBezTo>
                      <a:pt x="2310" y="706"/>
                      <a:pt x="2302" y="705"/>
                      <a:pt x="2292" y="702"/>
                    </a:cubicBezTo>
                    <a:cubicBezTo>
                      <a:pt x="2281" y="701"/>
                      <a:pt x="2272" y="700"/>
                      <a:pt x="2263" y="700"/>
                    </a:cubicBezTo>
                    <a:cubicBezTo>
                      <a:pt x="2219" y="700"/>
                      <a:pt x="2204" y="714"/>
                      <a:pt x="2187" y="714"/>
                    </a:cubicBezTo>
                    <a:cubicBezTo>
                      <a:pt x="2174" y="714"/>
                      <a:pt x="2161" y="706"/>
                      <a:pt x="2132" y="677"/>
                    </a:cubicBezTo>
                    <a:cubicBezTo>
                      <a:pt x="2058" y="603"/>
                      <a:pt x="1959" y="505"/>
                      <a:pt x="1873" y="492"/>
                    </a:cubicBezTo>
                    <a:cubicBezTo>
                      <a:pt x="1808" y="492"/>
                      <a:pt x="1593" y="426"/>
                      <a:pt x="1515" y="426"/>
                    </a:cubicBezTo>
                    <a:cubicBezTo>
                      <a:pt x="1504" y="426"/>
                      <a:pt x="1496" y="428"/>
                      <a:pt x="1491" y="431"/>
                    </a:cubicBezTo>
                    <a:cubicBezTo>
                      <a:pt x="1454" y="468"/>
                      <a:pt x="1639" y="492"/>
                      <a:pt x="1565" y="529"/>
                    </a:cubicBezTo>
                    <a:cubicBezTo>
                      <a:pt x="1491" y="566"/>
                      <a:pt x="1158" y="665"/>
                      <a:pt x="1232" y="665"/>
                    </a:cubicBezTo>
                    <a:cubicBezTo>
                      <a:pt x="1239" y="666"/>
                      <a:pt x="1246" y="667"/>
                      <a:pt x="1253" y="667"/>
                    </a:cubicBezTo>
                    <a:cubicBezTo>
                      <a:pt x="1295" y="667"/>
                      <a:pt x="1338" y="649"/>
                      <a:pt x="1388" y="649"/>
                    </a:cubicBezTo>
                    <a:cubicBezTo>
                      <a:pt x="1419" y="649"/>
                      <a:pt x="1453" y="656"/>
                      <a:pt x="1491" y="677"/>
                    </a:cubicBezTo>
                    <a:cubicBezTo>
                      <a:pt x="1590" y="744"/>
                      <a:pt x="1690" y="790"/>
                      <a:pt x="1647" y="790"/>
                    </a:cubicBezTo>
                    <a:cubicBezTo>
                      <a:pt x="1642" y="790"/>
                      <a:pt x="1635" y="789"/>
                      <a:pt x="1626" y="788"/>
                    </a:cubicBezTo>
                    <a:cubicBezTo>
                      <a:pt x="1540" y="788"/>
                      <a:pt x="1479" y="788"/>
                      <a:pt x="1516" y="813"/>
                    </a:cubicBezTo>
                    <a:cubicBezTo>
                      <a:pt x="1549" y="830"/>
                      <a:pt x="1537" y="864"/>
                      <a:pt x="1510" y="864"/>
                    </a:cubicBezTo>
                    <a:cubicBezTo>
                      <a:pt x="1497" y="864"/>
                      <a:pt x="1482" y="857"/>
                      <a:pt x="1466" y="837"/>
                    </a:cubicBezTo>
                    <a:cubicBezTo>
                      <a:pt x="1417" y="788"/>
                      <a:pt x="1380" y="702"/>
                      <a:pt x="1294" y="702"/>
                    </a:cubicBezTo>
                    <a:cubicBezTo>
                      <a:pt x="1233" y="712"/>
                      <a:pt x="1197" y="831"/>
                      <a:pt x="1145" y="831"/>
                    </a:cubicBezTo>
                    <a:cubicBezTo>
                      <a:pt x="1134" y="831"/>
                      <a:pt x="1122" y="826"/>
                      <a:pt x="1109" y="813"/>
                    </a:cubicBezTo>
                    <a:cubicBezTo>
                      <a:pt x="1035" y="739"/>
                      <a:pt x="1072" y="702"/>
                      <a:pt x="961" y="702"/>
                    </a:cubicBezTo>
                    <a:cubicBezTo>
                      <a:pt x="838" y="702"/>
                      <a:pt x="653" y="776"/>
                      <a:pt x="653" y="825"/>
                    </a:cubicBezTo>
                    <a:cubicBezTo>
                      <a:pt x="653" y="860"/>
                      <a:pt x="615" y="889"/>
                      <a:pt x="580" y="889"/>
                    </a:cubicBezTo>
                    <a:cubicBezTo>
                      <a:pt x="566" y="889"/>
                      <a:pt x="553" y="885"/>
                      <a:pt x="542" y="874"/>
                    </a:cubicBezTo>
                    <a:cubicBezTo>
                      <a:pt x="505" y="837"/>
                      <a:pt x="456" y="825"/>
                      <a:pt x="394" y="825"/>
                    </a:cubicBezTo>
                    <a:cubicBezTo>
                      <a:pt x="320" y="825"/>
                      <a:pt x="210" y="911"/>
                      <a:pt x="148" y="911"/>
                    </a:cubicBezTo>
                    <a:cubicBezTo>
                      <a:pt x="74" y="911"/>
                      <a:pt x="0" y="961"/>
                      <a:pt x="49" y="985"/>
                    </a:cubicBezTo>
                    <a:cubicBezTo>
                      <a:pt x="76" y="1003"/>
                      <a:pt x="110" y="1015"/>
                      <a:pt x="145" y="1015"/>
                    </a:cubicBezTo>
                    <a:cubicBezTo>
                      <a:pt x="158" y="1015"/>
                      <a:pt x="172" y="1013"/>
                      <a:pt x="185" y="1010"/>
                    </a:cubicBezTo>
                    <a:cubicBezTo>
                      <a:pt x="250" y="1001"/>
                      <a:pt x="323" y="977"/>
                      <a:pt x="381" y="977"/>
                    </a:cubicBezTo>
                    <a:cubicBezTo>
                      <a:pt x="400" y="977"/>
                      <a:pt x="416" y="979"/>
                      <a:pt x="431" y="985"/>
                    </a:cubicBezTo>
                    <a:cubicBezTo>
                      <a:pt x="481" y="1022"/>
                      <a:pt x="431" y="1035"/>
                      <a:pt x="370" y="1047"/>
                    </a:cubicBezTo>
                    <a:cubicBezTo>
                      <a:pt x="327" y="1058"/>
                      <a:pt x="221" y="1114"/>
                      <a:pt x="263" y="1114"/>
                    </a:cubicBezTo>
                    <a:cubicBezTo>
                      <a:pt x="269" y="1114"/>
                      <a:pt x="280" y="1112"/>
                      <a:pt x="296" y="1109"/>
                    </a:cubicBezTo>
                    <a:cubicBezTo>
                      <a:pt x="407" y="1096"/>
                      <a:pt x="702" y="1084"/>
                      <a:pt x="813" y="1059"/>
                    </a:cubicBezTo>
                    <a:cubicBezTo>
                      <a:pt x="824" y="1058"/>
                      <a:pt x="833" y="1058"/>
                      <a:pt x="839" y="1058"/>
                    </a:cubicBezTo>
                    <a:cubicBezTo>
                      <a:pt x="904" y="1058"/>
                      <a:pt x="743" y="1110"/>
                      <a:pt x="653" y="1121"/>
                    </a:cubicBezTo>
                    <a:cubicBezTo>
                      <a:pt x="542" y="1133"/>
                      <a:pt x="370" y="1281"/>
                      <a:pt x="394" y="1306"/>
                    </a:cubicBezTo>
                    <a:cubicBezTo>
                      <a:pt x="419" y="1343"/>
                      <a:pt x="468" y="1380"/>
                      <a:pt x="579" y="1380"/>
                    </a:cubicBezTo>
                    <a:cubicBezTo>
                      <a:pt x="653" y="1386"/>
                      <a:pt x="724" y="1389"/>
                      <a:pt x="795" y="1389"/>
                    </a:cubicBezTo>
                    <a:cubicBezTo>
                      <a:pt x="866" y="1389"/>
                      <a:pt x="936" y="1386"/>
                      <a:pt x="1010" y="1380"/>
                    </a:cubicBezTo>
                    <a:cubicBezTo>
                      <a:pt x="1109" y="1367"/>
                      <a:pt x="1380" y="1219"/>
                      <a:pt x="1503" y="1219"/>
                    </a:cubicBezTo>
                    <a:cubicBezTo>
                      <a:pt x="1626" y="1219"/>
                      <a:pt x="1688" y="1219"/>
                      <a:pt x="1602" y="1256"/>
                    </a:cubicBezTo>
                    <a:cubicBezTo>
                      <a:pt x="1503" y="1306"/>
                      <a:pt x="1392" y="1343"/>
                      <a:pt x="1281" y="1367"/>
                    </a:cubicBezTo>
                    <a:cubicBezTo>
                      <a:pt x="1072" y="1404"/>
                      <a:pt x="863" y="1429"/>
                      <a:pt x="665" y="1454"/>
                    </a:cubicBezTo>
                    <a:cubicBezTo>
                      <a:pt x="654" y="1452"/>
                      <a:pt x="644" y="1452"/>
                      <a:pt x="637" y="1452"/>
                    </a:cubicBezTo>
                    <a:cubicBezTo>
                      <a:pt x="578" y="1452"/>
                      <a:pt x="676" y="1494"/>
                      <a:pt x="764" y="1527"/>
                    </a:cubicBezTo>
                    <a:cubicBezTo>
                      <a:pt x="845" y="1558"/>
                      <a:pt x="876" y="1638"/>
                      <a:pt x="967" y="1638"/>
                    </a:cubicBezTo>
                    <a:cubicBezTo>
                      <a:pt x="987" y="1638"/>
                      <a:pt x="1009" y="1635"/>
                      <a:pt x="1035" y="1626"/>
                    </a:cubicBezTo>
                    <a:cubicBezTo>
                      <a:pt x="1183" y="1577"/>
                      <a:pt x="1306" y="1441"/>
                      <a:pt x="1405" y="1429"/>
                    </a:cubicBezTo>
                    <a:cubicBezTo>
                      <a:pt x="1491" y="1404"/>
                      <a:pt x="2033" y="1306"/>
                      <a:pt x="2144" y="1306"/>
                    </a:cubicBezTo>
                    <a:cubicBezTo>
                      <a:pt x="2150" y="1305"/>
                      <a:pt x="2153" y="1305"/>
                      <a:pt x="2154" y="1305"/>
                    </a:cubicBezTo>
                    <a:cubicBezTo>
                      <a:pt x="2173" y="1305"/>
                      <a:pt x="1618" y="1396"/>
                      <a:pt x="1479" y="1454"/>
                    </a:cubicBezTo>
                    <a:cubicBezTo>
                      <a:pt x="1318" y="1515"/>
                      <a:pt x="1183" y="1651"/>
                      <a:pt x="1269" y="1688"/>
                    </a:cubicBezTo>
                    <a:cubicBezTo>
                      <a:pt x="1301" y="1697"/>
                      <a:pt x="1316" y="1699"/>
                      <a:pt x="1332" y="1699"/>
                    </a:cubicBezTo>
                    <a:cubicBezTo>
                      <a:pt x="1350" y="1699"/>
                      <a:pt x="1369" y="1696"/>
                      <a:pt x="1413" y="1696"/>
                    </a:cubicBezTo>
                    <a:cubicBezTo>
                      <a:pt x="1438" y="1696"/>
                      <a:pt x="1471" y="1697"/>
                      <a:pt x="1516" y="1700"/>
                    </a:cubicBezTo>
                    <a:cubicBezTo>
                      <a:pt x="1581" y="1704"/>
                      <a:pt x="1635" y="1709"/>
                      <a:pt x="1683" y="1709"/>
                    </a:cubicBezTo>
                    <a:cubicBezTo>
                      <a:pt x="1769" y="1709"/>
                      <a:pt x="1829" y="1694"/>
                      <a:pt x="1885" y="1638"/>
                    </a:cubicBezTo>
                    <a:cubicBezTo>
                      <a:pt x="1961" y="1574"/>
                      <a:pt x="1942" y="1537"/>
                      <a:pt x="1993" y="1537"/>
                    </a:cubicBezTo>
                    <a:cubicBezTo>
                      <a:pt x="2001" y="1537"/>
                      <a:pt x="2010" y="1538"/>
                      <a:pt x="2021" y="1540"/>
                    </a:cubicBezTo>
                    <a:cubicBezTo>
                      <a:pt x="2082" y="1557"/>
                      <a:pt x="1989" y="1575"/>
                      <a:pt x="2007" y="1575"/>
                    </a:cubicBezTo>
                    <a:cubicBezTo>
                      <a:pt x="2015" y="1575"/>
                      <a:pt x="2042" y="1572"/>
                      <a:pt x="2107" y="1564"/>
                    </a:cubicBezTo>
                    <a:cubicBezTo>
                      <a:pt x="2264" y="1538"/>
                      <a:pt x="2384" y="1512"/>
                      <a:pt x="2410" y="1512"/>
                    </a:cubicBezTo>
                    <a:cubicBezTo>
                      <a:pt x="2421" y="1512"/>
                      <a:pt x="2416" y="1517"/>
                      <a:pt x="2390" y="1527"/>
                    </a:cubicBezTo>
                    <a:cubicBezTo>
                      <a:pt x="2308" y="1563"/>
                      <a:pt x="2002" y="1676"/>
                      <a:pt x="2101" y="1676"/>
                    </a:cubicBezTo>
                    <a:cubicBezTo>
                      <a:pt x="2106" y="1676"/>
                      <a:pt x="2112" y="1676"/>
                      <a:pt x="2119" y="1675"/>
                    </a:cubicBezTo>
                    <a:cubicBezTo>
                      <a:pt x="2267" y="1663"/>
                      <a:pt x="2649" y="1675"/>
                      <a:pt x="2760" y="1589"/>
                    </a:cubicBezTo>
                    <a:cubicBezTo>
                      <a:pt x="2871" y="1503"/>
                      <a:pt x="3019" y="1429"/>
                      <a:pt x="2994" y="1355"/>
                    </a:cubicBezTo>
                    <a:cubicBezTo>
                      <a:pt x="2974" y="1309"/>
                      <a:pt x="2983" y="1298"/>
                      <a:pt x="3003" y="1298"/>
                    </a:cubicBezTo>
                    <a:cubicBezTo>
                      <a:pt x="3020" y="1298"/>
                      <a:pt x="3045" y="1306"/>
                      <a:pt x="3068" y="1306"/>
                    </a:cubicBezTo>
                    <a:cubicBezTo>
                      <a:pt x="3117" y="1306"/>
                      <a:pt x="3130" y="1256"/>
                      <a:pt x="3241" y="1170"/>
                    </a:cubicBezTo>
                    <a:cubicBezTo>
                      <a:pt x="3320" y="1117"/>
                      <a:pt x="3471" y="1076"/>
                      <a:pt x="3507" y="1076"/>
                    </a:cubicBezTo>
                    <a:cubicBezTo>
                      <a:pt x="3521" y="1076"/>
                      <a:pt x="3518" y="1082"/>
                      <a:pt x="3487" y="1096"/>
                    </a:cubicBezTo>
                    <a:cubicBezTo>
                      <a:pt x="3376" y="1158"/>
                      <a:pt x="3314" y="1269"/>
                      <a:pt x="3228" y="1343"/>
                    </a:cubicBezTo>
                    <a:cubicBezTo>
                      <a:pt x="3130" y="1417"/>
                      <a:pt x="3019" y="1491"/>
                      <a:pt x="3154" y="1491"/>
                    </a:cubicBezTo>
                    <a:cubicBezTo>
                      <a:pt x="3222" y="1491"/>
                      <a:pt x="3373" y="1487"/>
                      <a:pt x="3485" y="1487"/>
                    </a:cubicBezTo>
                    <a:cubicBezTo>
                      <a:pt x="3598" y="1487"/>
                      <a:pt x="3672" y="1491"/>
                      <a:pt x="3586" y="1503"/>
                    </a:cubicBezTo>
                    <a:cubicBezTo>
                      <a:pt x="3425" y="1540"/>
                      <a:pt x="2748" y="1651"/>
                      <a:pt x="2933" y="1651"/>
                    </a:cubicBezTo>
                    <a:cubicBezTo>
                      <a:pt x="3105" y="1651"/>
                      <a:pt x="3401" y="1700"/>
                      <a:pt x="3253" y="1712"/>
                    </a:cubicBezTo>
                    <a:cubicBezTo>
                      <a:pt x="3117" y="1725"/>
                      <a:pt x="2649" y="1799"/>
                      <a:pt x="2538" y="1799"/>
                    </a:cubicBezTo>
                    <a:cubicBezTo>
                      <a:pt x="2415" y="1799"/>
                      <a:pt x="1996" y="1823"/>
                      <a:pt x="2095" y="1885"/>
                    </a:cubicBezTo>
                    <a:cubicBezTo>
                      <a:pt x="2193" y="1959"/>
                      <a:pt x="2464" y="2082"/>
                      <a:pt x="2440" y="2131"/>
                    </a:cubicBezTo>
                    <a:cubicBezTo>
                      <a:pt x="2427" y="2193"/>
                      <a:pt x="2440" y="2279"/>
                      <a:pt x="2514" y="2279"/>
                    </a:cubicBezTo>
                    <a:cubicBezTo>
                      <a:pt x="2557" y="2273"/>
                      <a:pt x="2603" y="2270"/>
                      <a:pt x="2649" y="2270"/>
                    </a:cubicBezTo>
                    <a:cubicBezTo>
                      <a:pt x="2695" y="2270"/>
                      <a:pt x="2742" y="2273"/>
                      <a:pt x="2785" y="2279"/>
                    </a:cubicBezTo>
                    <a:cubicBezTo>
                      <a:pt x="2739" y="2288"/>
                      <a:pt x="2612" y="2338"/>
                      <a:pt x="2519" y="2338"/>
                    </a:cubicBezTo>
                    <a:cubicBezTo>
                      <a:pt x="2487" y="2338"/>
                      <a:pt x="2459" y="2332"/>
                      <a:pt x="2440" y="2316"/>
                    </a:cubicBezTo>
                    <a:cubicBezTo>
                      <a:pt x="2353" y="2242"/>
                      <a:pt x="2267" y="2181"/>
                      <a:pt x="2169" y="2119"/>
                    </a:cubicBezTo>
                    <a:cubicBezTo>
                      <a:pt x="2070" y="2057"/>
                      <a:pt x="1984" y="1922"/>
                      <a:pt x="1885" y="1909"/>
                    </a:cubicBezTo>
                    <a:cubicBezTo>
                      <a:pt x="1774" y="1897"/>
                      <a:pt x="1479" y="1885"/>
                      <a:pt x="1405" y="1860"/>
                    </a:cubicBezTo>
                    <a:cubicBezTo>
                      <a:pt x="1380" y="1855"/>
                      <a:pt x="1356" y="1850"/>
                      <a:pt x="1337" y="1850"/>
                    </a:cubicBezTo>
                    <a:cubicBezTo>
                      <a:pt x="1309" y="1850"/>
                      <a:pt x="1289" y="1861"/>
                      <a:pt x="1281" y="1897"/>
                    </a:cubicBezTo>
                    <a:cubicBezTo>
                      <a:pt x="1269" y="1971"/>
                      <a:pt x="1134" y="2045"/>
                      <a:pt x="1306" y="2045"/>
                    </a:cubicBezTo>
                    <a:cubicBezTo>
                      <a:pt x="1479" y="2045"/>
                      <a:pt x="1626" y="2070"/>
                      <a:pt x="1491" y="2070"/>
                    </a:cubicBezTo>
                    <a:cubicBezTo>
                      <a:pt x="1343" y="2070"/>
                      <a:pt x="1158" y="2230"/>
                      <a:pt x="1331" y="2242"/>
                    </a:cubicBezTo>
                    <a:cubicBezTo>
                      <a:pt x="1503" y="2254"/>
                      <a:pt x="1589" y="2254"/>
                      <a:pt x="1651" y="2328"/>
                    </a:cubicBezTo>
                    <a:cubicBezTo>
                      <a:pt x="1725" y="2439"/>
                      <a:pt x="1811" y="2538"/>
                      <a:pt x="1922" y="2599"/>
                    </a:cubicBezTo>
                    <a:cubicBezTo>
                      <a:pt x="2037" y="2673"/>
                      <a:pt x="2090" y="2728"/>
                      <a:pt x="2171" y="2728"/>
                    </a:cubicBezTo>
                    <a:cubicBezTo>
                      <a:pt x="2186" y="2728"/>
                      <a:pt x="2201" y="2726"/>
                      <a:pt x="2218" y="2723"/>
                    </a:cubicBezTo>
                    <a:cubicBezTo>
                      <a:pt x="2299" y="2714"/>
                      <a:pt x="2408" y="2685"/>
                      <a:pt x="2445" y="2685"/>
                    </a:cubicBezTo>
                    <a:cubicBezTo>
                      <a:pt x="2458" y="2685"/>
                      <a:pt x="2462" y="2688"/>
                      <a:pt x="2452" y="2698"/>
                    </a:cubicBezTo>
                    <a:cubicBezTo>
                      <a:pt x="2415" y="2735"/>
                      <a:pt x="2477" y="2809"/>
                      <a:pt x="2341" y="2809"/>
                    </a:cubicBezTo>
                    <a:cubicBezTo>
                      <a:pt x="2264" y="2801"/>
                      <a:pt x="2164" y="2784"/>
                      <a:pt x="2123" y="2784"/>
                    </a:cubicBezTo>
                    <a:cubicBezTo>
                      <a:pt x="2098" y="2784"/>
                      <a:pt x="2094" y="2790"/>
                      <a:pt x="2132" y="2809"/>
                    </a:cubicBezTo>
                    <a:cubicBezTo>
                      <a:pt x="2201" y="2849"/>
                      <a:pt x="2343" y="2952"/>
                      <a:pt x="2305" y="2952"/>
                    </a:cubicBezTo>
                    <a:cubicBezTo>
                      <a:pt x="2296" y="2952"/>
                      <a:pt x="2276" y="2946"/>
                      <a:pt x="2243" y="2932"/>
                    </a:cubicBezTo>
                    <a:cubicBezTo>
                      <a:pt x="2070" y="2871"/>
                      <a:pt x="2045" y="2797"/>
                      <a:pt x="1885" y="2784"/>
                    </a:cubicBezTo>
                    <a:cubicBezTo>
                      <a:pt x="1802" y="2757"/>
                      <a:pt x="1719" y="2743"/>
                      <a:pt x="1631" y="2743"/>
                    </a:cubicBezTo>
                    <a:cubicBezTo>
                      <a:pt x="1601" y="2743"/>
                      <a:pt x="1571" y="2744"/>
                      <a:pt x="1540" y="2747"/>
                    </a:cubicBezTo>
                    <a:cubicBezTo>
                      <a:pt x="1491" y="2784"/>
                      <a:pt x="1429" y="2858"/>
                      <a:pt x="1343" y="2858"/>
                    </a:cubicBezTo>
                    <a:cubicBezTo>
                      <a:pt x="1257" y="2858"/>
                      <a:pt x="1232" y="2883"/>
                      <a:pt x="1208" y="2944"/>
                    </a:cubicBezTo>
                    <a:cubicBezTo>
                      <a:pt x="1195" y="2994"/>
                      <a:pt x="1146" y="3006"/>
                      <a:pt x="1097" y="3031"/>
                    </a:cubicBezTo>
                    <a:cubicBezTo>
                      <a:pt x="1035" y="3043"/>
                      <a:pt x="1072" y="3179"/>
                      <a:pt x="1134" y="3191"/>
                    </a:cubicBezTo>
                    <a:cubicBezTo>
                      <a:pt x="1158" y="3203"/>
                      <a:pt x="1186" y="3209"/>
                      <a:pt x="1215" y="3209"/>
                    </a:cubicBezTo>
                    <a:cubicBezTo>
                      <a:pt x="1244" y="3209"/>
                      <a:pt x="1275" y="3203"/>
                      <a:pt x="1306" y="3191"/>
                    </a:cubicBezTo>
                    <a:cubicBezTo>
                      <a:pt x="1313" y="3188"/>
                      <a:pt x="1318" y="3187"/>
                      <a:pt x="1322" y="3187"/>
                    </a:cubicBezTo>
                    <a:cubicBezTo>
                      <a:pt x="1349" y="3187"/>
                      <a:pt x="1300" y="3254"/>
                      <a:pt x="1364" y="3254"/>
                    </a:cubicBezTo>
                    <a:cubicBezTo>
                      <a:pt x="1369" y="3254"/>
                      <a:pt x="1374" y="3253"/>
                      <a:pt x="1380" y="3252"/>
                    </a:cubicBezTo>
                    <a:cubicBezTo>
                      <a:pt x="1434" y="3252"/>
                      <a:pt x="1458" y="3263"/>
                      <a:pt x="1483" y="3263"/>
                    </a:cubicBezTo>
                    <a:cubicBezTo>
                      <a:pt x="1504" y="3263"/>
                      <a:pt x="1526" y="3256"/>
                      <a:pt x="1565" y="3228"/>
                    </a:cubicBezTo>
                    <a:cubicBezTo>
                      <a:pt x="1638" y="3186"/>
                      <a:pt x="1685" y="3000"/>
                      <a:pt x="1697" y="3000"/>
                    </a:cubicBezTo>
                    <a:cubicBezTo>
                      <a:pt x="1699" y="3000"/>
                      <a:pt x="1700" y="3006"/>
                      <a:pt x="1700" y="3018"/>
                    </a:cubicBezTo>
                    <a:cubicBezTo>
                      <a:pt x="1700" y="3092"/>
                      <a:pt x="1651" y="3105"/>
                      <a:pt x="1725" y="3105"/>
                    </a:cubicBezTo>
                    <a:cubicBezTo>
                      <a:pt x="1799" y="3105"/>
                      <a:pt x="1651" y="3191"/>
                      <a:pt x="1713" y="3191"/>
                    </a:cubicBezTo>
                    <a:cubicBezTo>
                      <a:pt x="1774" y="3191"/>
                      <a:pt x="1565" y="3277"/>
                      <a:pt x="1651" y="3277"/>
                    </a:cubicBezTo>
                    <a:cubicBezTo>
                      <a:pt x="1737" y="3277"/>
                      <a:pt x="1368" y="3351"/>
                      <a:pt x="1516" y="3351"/>
                    </a:cubicBezTo>
                    <a:cubicBezTo>
                      <a:pt x="1549" y="3351"/>
                      <a:pt x="1584" y="3350"/>
                      <a:pt x="1615" y="3350"/>
                    </a:cubicBezTo>
                    <a:cubicBezTo>
                      <a:pt x="1710" y="3350"/>
                      <a:pt x="1774" y="3357"/>
                      <a:pt x="1700" y="3413"/>
                    </a:cubicBezTo>
                    <a:cubicBezTo>
                      <a:pt x="1605" y="3476"/>
                      <a:pt x="1518" y="3568"/>
                      <a:pt x="1552" y="3568"/>
                    </a:cubicBezTo>
                    <a:cubicBezTo>
                      <a:pt x="1557" y="3568"/>
                      <a:pt x="1565" y="3566"/>
                      <a:pt x="1577" y="3561"/>
                    </a:cubicBezTo>
                    <a:cubicBezTo>
                      <a:pt x="1642" y="3533"/>
                      <a:pt x="1755" y="3519"/>
                      <a:pt x="1787" y="3519"/>
                    </a:cubicBezTo>
                    <a:cubicBezTo>
                      <a:pt x="1797" y="3519"/>
                      <a:pt x="1799" y="3520"/>
                      <a:pt x="1787" y="3524"/>
                    </a:cubicBezTo>
                    <a:cubicBezTo>
                      <a:pt x="1725" y="3548"/>
                      <a:pt x="1688" y="3561"/>
                      <a:pt x="1811" y="3573"/>
                    </a:cubicBezTo>
                    <a:cubicBezTo>
                      <a:pt x="1947" y="3561"/>
                      <a:pt x="2070" y="3487"/>
                      <a:pt x="2144" y="3363"/>
                    </a:cubicBezTo>
                    <a:cubicBezTo>
                      <a:pt x="2190" y="3297"/>
                      <a:pt x="2241" y="3263"/>
                      <a:pt x="2265" y="3263"/>
                    </a:cubicBezTo>
                    <a:cubicBezTo>
                      <a:pt x="2286" y="3263"/>
                      <a:pt x="2289" y="3288"/>
                      <a:pt x="2255" y="3339"/>
                    </a:cubicBezTo>
                    <a:cubicBezTo>
                      <a:pt x="2181" y="3437"/>
                      <a:pt x="2021" y="3536"/>
                      <a:pt x="1971" y="3610"/>
                    </a:cubicBezTo>
                    <a:cubicBezTo>
                      <a:pt x="1922" y="3684"/>
                      <a:pt x="1885" y="3671"/>
                      <a:pt x="1799" y="3684"/>
                    </a:cubicBezTo>
                    <a:cubicBezTo>
                      <a:pt x="1741" y="3684"/>
                      <a:pt x="1684" y="3706"/>
                      <a:pt x="1626" y="3706"/>
                    </a:cubicBezTo>
                    <a:cubicBezTo>
                      <a:pt x="1598" y="3706"/>
                      <a:pt x="1569" y="3700"/>
                      <a:pt x="1540" y="3684"/>
                    </a:cubicBezTo>
                    <a:cubicBezTo>
                      <a:pt x="1442" y="3634"/>
                      <a:pt x="1442" y="3622"/>
                      <a:pt x="1405" y="3548"/>
                    </a:cubicBezTo>
                    <a:cubicBezTo>
                      <a:pt x="1355" y="3450"/>
                      <a:pt x="1257" y="3388"/>
                      <a:pt x="1146" y="3388"/>
                    </a:cubicBezTo>
                    <a:cubicBezTo>
                      <a:pt x="1124" y="3388"/>
                      <a:pt x="1097" y="3388"/>
                      <a:pt x="1070" y="3388"/>
                    </a:cubicBezTo>
                    <a:cubicBezTo>
                      <a:pt x="949" y="3388"/>
                      <a:pt x="807" y="3396"/>
                      <a:pt x="887" y="3487"/>
                    </a:cubicBezTo>
                    <a:cubicBezTo>
                      <a:pt x="998" y="3597"/>
                      <a:pt x="924" y="3634"/>
                      <a:pt x="1072" y="3647"/>
                    </a:cubicBezTo>
                    <a:cubicBezTo>
                      <a:pt x="1232" y="3671"/>
                      <a:pt x="1047" y="3708"/>
                      <a:pt x="1109" y="3721"/>
                    </a:cubicBezTo>
                    <a:cubicBezTo>
                      <a:pt x="1171" y="3745"/>
                      <a:pt x="1306" y="3807"/>
                      <a:pt x="1257" y="3807"/>
                    </a:cubicBezTo>
                    <a:cubicBezTo>
                      <a:pt x="1121" y="3807"/>
                      <a:pt x="986" y="3819"/>
                      <a:pt x="863" y="3844"/>
                    </a:cubicBezTo>
                    <a:cubicBezTo>
                      <a:pt x="789" y="3856"/>
                      <a:pt x="579" y="3893"/>
                      <a:pt x="579" y="3992"/>
                    </a:cubicBezTo>
                    <a:cubicBezTo>
                      <a:pt x="579" y="4103"/>
                      <a:pt x="579" y="4177"/>
                      <a:pt x="628" y="4201"/>
                    </a:cubicBezTo>
                    <a:cubicBezTo>
                      <a:pt x="660" y="4217"/>
                      <a:pt x="703" y="4249"/>
                      <a:pt x="739" y="4249"/>
                    </a:cubicBezTo>
                    <a:cubicBezTo>
                      <a:pt x="758" y="4249"/>
                      <a:pt x="776" y="4240"/>
                      <a:pt x="789" y="4214"/>
                    </a:cubicBezTo>
                    <a:cubicBezTo>
                      <a:pt x="829" y="4163"/>
                      <a:pt x="804" y="4105"/>
                      <a:pt x="819" y="4105"/>
                    </a:cubicBezTo>
                    <a:cubicBezTo>
                      <a:pt x="823" y="4105"/>
                      <a:pt x="829" y="4108"/>
                      <a:pt x="838" y="4115"/>
                    </a:cubicBezTo>
                    <a:cubicBezTo>
                      <a:pt x="875" y="4152"/>
                      <a:pt x="801" y="4263"/>
                      <a:pt x="887" y="4263"/>
                    </a:cubicBezTo>
                    <a:lnTo>
                      <a:pt x="1097" y="4263"/>
                    </a:lnTo>
                    <a:cubicBezTo>
                      <a:pt x="1143" y="4276"/>
                      <a:pt x="1178" y="4289"/>
                      <a:pt x="1205" y="4289"/>
                    </a:cubicBezTo>
                    <a:cubicBezTo>
                      <a:pt x="1229" y="4289"/>
                      <a:pt x="1245" y="4279"/>
                      <a:pt x="1257" y="4251"/>
                    </a:cubicBezTo>
                    <a:cubicBezTo>
                      <a:pt x="1265" y="4207"/>
                      <a:pt x="1298" y="4158"/>
                      <a:pt x="1322" y="4158"/>
                    </a:cubicBezTo>
                    <a:cubicBezTo>
                      <a:pt x="1331" y="4158"/>
                      <a:pt x="1339" y="4167"/>
                      <a:pt x="1343" y="4189"/>
                    </a:cubicBezTo>
                    <a:cubicBezTo>
                      <a:pt x="1355" y="4275"/>
                      <a:pt x="1220" y="4263"/>
                      <a:pt x="1405" y="4275"/>
                    </a:cubicBezTo>
                    <a:cubicBezTo>
                      <a:pt x="1515" y="4290"/>
                      <a:pt x="1638" y="4309"/>
                      <a:pt x="1709" y="4309"/>
                    </a:cubicBezTo>
                    <a:cubicBezTo>
                      <a:pt x="1758" y="4309"/>
                      <a:pt x="1782" y="4300"/>
                      <a:pt x="1762" y="4275"/>
                    </a:cubicBezTo>
                    <a:cubicBezTo>
                      <a:pt x="1731" y="4234"/>
                      <a:pt x="1638" y="4183"/>
                      <a:pt x="1669" y="4183"/>
                    </a:cubicBezTo>
                    <a:cubicBezTo>
                      <a:pt x="1675" y="4183"/>
                      <a:pt x="1685" y="4185"/>
                      <a:pt x="1700" y="4189"/>
                    </a:cubicBezTo>
                    <a:cubicBezTo>
                      <a:pt x="1785" y="4198"/>
                      <a:pt x="1805" y="4258"/>
                      <a:pt x="1810" y="4258"/>
                    </a:cubicBezTo>
                    <a:cubicBezTo>
                      <a:pt x="1811" y="4258"/>
                      <a:pt x="1811" y="4253"/>
                      <a:pt x="1811" y="4238"/>
                    </a:cubicBezTo>
                    <a:cubicBezTo>
                      <a:pt x="1820" y="4194"/>
                      <a:pt x="1816" y="4162"/>
                      <a:pt x="1832" y="4162"/>
                    </a:cubicBezTo>
                    <a:cubicBezTo>
                      <a:pt x="1838" y="4162"/>
                      <a:pt x="1847" y="4166"/>
                      <a:pt x="1861" y="4177"/>
                    </a:cubicBezTo>
                    <a:cubicBezTo>
                      <a:pt x="1905" y="4210"/>
                      <a:pt x="2002" y="4264"/>
                      <a:pt x="2028" y="4264"/>
                    </a:cubicBezTo>
                    <a:cubicBezTo>
                      <a:pt x="2030" y="4264"/>
                      <a:pt x="2032" y="4264"/>
                      <a:pt x="2033" y="4263"/>
                    </a:cubicBezTo>
                    <a:cubicBezTo>
                      <a:pt x="2044" y="4240"/>
                      <a:pt x="1983" y="4124"/>
                      <a:pt x="2030" y="4124"/>
                    </a:cubicBezTo>
                    <a:cubicBezTo>
                      <a:pt x="2034" y="4124"/>
                      <a:pt x="2039" y="4125"/>
                      <a:pt x="2045" y="4127"/>
                    </a:cubicBezTo>
                    <a:cubicBezTo>
                      <a:pt x="2107" y="4152"/>
                      <a:pt x="2132" y="4226"/>
                      <a:pt x="2193" y="4226"/>
                    </a:cubicBezTo>
                    <a:cubicBezTo>
                      <a:pt x="2214" y="4226"/>
                      <a:pt x="2236" y="4227"/>
                      <a:pt x="2256" y="4227"/>
                    </a:cubicBezTo>
                    <a:cubicBezTo>
                      <a:pt x="2303" y="4227"/>
                      <a:pt x="2332" y="4221"/>
                      <a:pt x="2279" y="4177"/>
                    </a:cubicBezTo>
                    <a:cubicBezTo>
                      <a:pt x="2234" y="4122"/>
                      <a:pt x="2216" y="4088"/>
                      <a:pt x="2238" y="4088"/>
                    </a:cubicBezTo>
                    <a:cubicBezTo>
                      <a:pt x="2246" y="4088"/>
                      <a:pt x="2260" y="4093"/>
                      <a:pt x="2279" y="4103"/>
                    </a:cubicBezTo>
                    <a:cubicBezTo>
                      <a:pt x="2366" y="4127"/>
                      <a:pt x="2255" y="4103"/>
                      <a:pt x="2403" y="4164"/>
                    </a:cubicBezTo>
                    <a:cubicBezTo>
                      <a:pt x="2453" y="4187"/>
                      <a:pt x="2497" y="4191"/>
                      <a:pt x="2532" y="4191"/>
                    </a:cubicBezTo>
                    <a:cubicBezTo>
                      <a:pt x="2552" y="4191"/>
                      <a:pt x="2569" y="4190"/>
                      <a:pt x="2583" y="4190"/>
                    </a:cubicBezTo>
                    <a:cubicBezTo>
                      <a:pt x="2610" y="4190"/>
                      <a:pt x="2624" y="4195"/>
                      <a:pt x="2624" y="4226"/>
                    </a:cubicBezTo>
                    <a:cubicBezTo>
                      <a:pt x="2624" y="4287"/>
                      <a:pt x="2452" y="4374"/>
                      <a:pt x="2501" y="4374"/>
                    </a:cubicBezTo>
                    <a:cubicBezTo>
                      <a:pt x="2637" y="4361"/>
                      <a:pt x="2772" y="4337"/>
                      <a:pt x="2896" y="4275"/>
                    </a:cubicBezTo>
                    <a:cubicBezTo>
                      <a:pt x="3006" y="4226"/>
                      <a:pt x="3043" y="4189"/>
                      <a:pt x="3142" y="4177"/>
                    </a:cubicBezTo>
                    <a:cubicBezTo>
                      <a:pt x="3241" y="4164"/>
                      <a:pt x="3314" y="4127"/>
                      <a:pt x="3327" y="4041"/>
                    </a:cubicBezTo>
                    <a:cubicBezTo>
                      <a:pt x="3339" y="3955"/>
                      <a:pt x="3290" y="3918"/>
                      <a:pt x="3241" y="3918"/>
                    </a:cubicBezTo>
                    <a:cubicBezTo>
                      <a:pt x="3209" y="3928"/>
                      <a:pt x="3186" y="3957"/>
                      <a:pt x="3141" y="3957"/>
                    </a:cubicBezTo>
                    <a:cubicBezTo>
                      <a:pt x="3134" y="3957"/>
                      <a:pt x="3126" y="3957"/>
                      <a:pt x="3117" y="3955"/>
                    </a:cubicBezTo>
                    <a:cubicBezTo>
                      <a:pt x="3095" y="3947"/>
                      <a:pt x="3070" y="3946"/>
                      <a:pt x="3046" y="3946"/>
                    </a:cubicBezTo>
                    <a:cubicBezTo>
                      <a:pt x="3021" y="3946"/>
                      <a:pt x="2997" y="3948"/>
                      <a:pt x="2980" y="3948"/>
                    </a:cubicBezTo>
                    <a:cubicBezTo>
                      <a:pt x="2958" y="3948"/>
                      <a:pt x="2948" y="3945"/>
                      <a:pt x="2957" y="3930"/>
                    </a:cubicBezTo>
                    <a:cubicBezTo>
                      <a:pt x="2994" y="3893"/>
                      <a:pt x="3093" y="3819"/>
                      <a:pt x="3031" y="3807"/>
                    </a:cubicBezTo>
                    <a:cubicBezTo>
                      <a:pt x="2969" y="3795"/>
                      <a:pt x="2908" y="3795"/>
                      <a:pt x="2859" y="3795"/>
                    </a:cubicBezTo>
                    <a:cubicBezTo>
                      <a:pt x="2823" y="3802"/>
                      <a:pt x="2796" y="3817"/>
                      <a:pt x="2768" y="3817"/>
                    </a:cubicBezTo>
                    <a:cubicBezTo>
                      <a:pt x="2746" y="3817"/>
                      <a:pt x="2725" y="3809"/>
                      <a:pt x="2698" y="3782"/>
                    </a:cubicBezTo>
                    <a:cubicBezTo>
                      <a:pt x="2681" y="3756"/>
                      <a:pt x="2644" y="3735"/>
                      <a:pt x="2611" y="3735"/>
                    </a:cubicBezTo>
                    <a:cubicBezTo>
                      <a:pt x="2598" y="3735"/>
                      <a:pt x="2586" y="3738"/>
                      <a:pt x="2575" y="3745"/>
                    </a:cubicBezTo>
                    <a:cubicBezTo>
                      <a:pt x="2489" y="3758"/>
                      <a:pt x="2415" y="3758"/>
                      <a:pt x="2341" y="3758"/>
                    </a:cubicBezTo>
                    <a:cubicBezTo>
                      <a:pt x="2390" y="3758"/>
                      <a:pt x="2489" y="3758"/>
                      <a:pt x="2452" y="3684"/>
                    </a:cubicBezTo>
                    <a:cubicBezTo>
                      <a:pt x="2409" y="3630"/>
                      <a:pt x="2375" y="3556"/>
                      <a:pt x="2401" y="3556"/>
                    </a:cubicBezTo>
                    <a:cubicBezTo>
                      <a:pt x="2404" y="3556"/>
                      <a:pt x="2409" y="3558"/>
                      <a:pt x="2415" y="3561"/>
                    </a:cubicBezTo>
                    <a:cubicBezTo>
                      <a:pt x="2514" y="3659"/>
                      <a:pt x="2649" y="3708"/>
                      <a:pt x="2797" y="3708"/>
                    </a:cubicBezTo>
                    <a:cubicBezTo>
                      <a:pt x="2909" y="3708"/>
                      <a:pt x="2989" y="3722"/>
                      <a:pt x="3052" y="3722"/>
                    </a:cubicBezTo>
                    <a:cubicBezTo>
                      <a:pt x="3108" y="3722"/>
                      <a:pt x="3151" y="3712"/>
                      <a:pt x="3191" y="3671"/>
                    </a:cubicBezTo>
                    <a:cubicBezTo>
                      <a:pt x="3278" y="3585"/>
                      <a:pt x="3314" y="3511"/>
                      <a:pt x="3265" y="3462"/>
                    </a:cubicBezTo>
                    <a:cubicBezTo>
                      <a:pt x="3216" y="3413"/>
                      <a:pt x="3191" y="3351"/>
                      <a:pt x="3278" y="3339"/>
                    </a:cubicBezTo>
                    <a:cubicBezTo>
                      <a:pt x="3376" y="3326"/>
                      <a:pt x="3968" y="3302"/>
                      <a:pt x="3820" y="3252"/>
                    </a:cubicBezTo>
                    <a:cubicBezTo>
                      <a:pt x="3672" y="3216"/>
                      <a:pt x="3524" y="3166"/>
                      <a:pt x="3623" y="3166"/>
                    </a:cubicBezTo>
                    <a:cubicBezTo>
                      <a:pt x="3721" y="3166"/>
                      <a:pt x="4004" y="3129"/>
                      <a:pt x="3918" y="3068"/>
                    </a:cubicBezTo>
                    <a:cubicBezTo>
                      <a:pt x="3832" y="3018"/>
                      <a:pt x="3573" y="2981"/>
                      <a:pt x="3672" y="2969"/>
                    </a:cubicBezTo>
                    <a:cubicBezTo>
                      <a:pt x="3770" y="2944"/>
                      <a:pt x="4165" y="2944"/>
                      <a:pt x="4078" y="2858"/>
                    </a:cubicBezTo>
                    <a:cubicBezTo>
                      <a:pt x="4047" y="2796"/>
                      <a:pt x="3991" y="2769"/>
                      <a:pt x="3929" y="2769"/>
                    </a:cubicBezTo>
                    <a:cubicBezTo>
                      <a:pt x="3918" y="2769"/>
                      <a:pt x="3906" y="2770"/>
                      <a:pt x="3894" y="2772"/>
                    </a:cubicBezTo>
                    <a:cubicBezTo>
                      <a:pt x="3874" y="2772"/>
                      <a:pt x="3829" y="2774"/>
                      <a:pt x="3785" y="2774"/>
                    </a:cubicBezTo>
                    <a:cubicBezTo>
                      <a:pt x="3720" y="2774"/>
                      <a:pt x="3659" y="2769"/>
                      <a:pt x="3696" y="2747"/>
                    </a:cubicBezTo>
                    <a:cubicBezTo>
                      <a:pt x="3746" y="2710"/>
                      <a:pt x="3844" y="2673"/>
                      <a:pt x="3770" y="2673"/>
                    </a:cubicBezTo>
                    <a:cubicBezTo>
                      <a:pt x="3684" y="2673"/>
                      <a:pt x="3425" y="2698"/>
                      <a:pt x="3376" y="2698"/>
                    </a:cubicBezTo>
                    <a:cubicBezTo>
                      <a:pt x="3335" y="2698"/>
                      <a:pt x="3188" y="2838"/>
                      <a:pt x="3187" y="2838"/>
                    </a:cubicBezTo>
                    <a:cubicBezTo>
                      <a:pt x="3187" y="2838"/>
                      <a:pt x="3192" y="2833"/>
                      <a:pt x="3204" y="2821"/>
                    </a:cubicBezTo>
                    <a:cubicBezTo>
                      <a:pt x="3265" y="2760"/>
                      <a:pt x="3351" y="2673"/>
                      <a:pt x="3290" y="2673"/>
                    </a:cubicBezTo>
                    <a:cubicBezTo>
                      <a:pt x="3216" y="2673"/>
                      <a:pt x="3031" y="2624"/>
                      <a:pt x="3080" y="2624"/>
                    </a:cubicBezTo>
                    <a:lnTo>
                      <a:pt x="3425" y="2624"/>
                    </a:lnTo>
                    <a:cubicBezTo>
                      <a:pt x="3376" y="2624"/>
                      <a:pt x="3216" y="2550"/>
                      <a:pt x="3290" y="2550"/>
                    </a:cubicBezTo>
                    <a:cubicBezTo>
                      <a:pt x="3339" y="2550"/>
                      <a:pt x="3460" y="2561"/>
                      <a:pt x="3509" y="2561"/>
                    </a:cubicBezTo>
                    <a:cubicBezTo>
                      <a:pt x="3534" y="2561"/>
                      <a:pt x="3540" y="2558"/>
                      <a:pt x="3512" y="2550"/>
                    </a:cubicBezTo>
                    <a:cubicBezTo>
                      <a:pt x="3425" y="2513"/>
                      <a:pt x="3228" y="2501"/>
                      <a:pt x="3364" y="2476"/>
                    </a:cubicBezTo>
                    <a:cubicBezTo>
                      <a:pt x="3499" y="2464"/>
                      <a:pt x="3770" y="2476"/>
                      <a:pt x="3733" y="2452"/>
                    </a:cubicBezTo>
                    <a:cubicBezTo>
                      <a:pt x="3684" y="2427"/>
                      <a:pt x="3499" y="2353"/>
                      <a:pt x="3610" y="2353"/>
                    </a:cubicBezTo>
                    <a:cubicBezTo>
                      <a:pt x="3709" y="2365"/>
                      <a:pt x="3758" y="2476"/>
                      <a:pt x="3931" y="2476"/>
                    </a:cubicBezTo>
                    <a:cubicBezTo>
                      <a:pt x="4103" y="2476"/>
                      <a:pt x="4029" y="2439"/>
                      <a:pt x="4152" y="2427"/>
                    </a:cubicBezTo>
                    <a:cubicBezTo>
                      <a:pt x="4276" y="2402"/>
                      <a:pt x="4497" y="2378"/>
                      <a:pt x="4423" y="2328"/>
                    </a:cubicBezTo>
                    <a:cubicBezTo>
                      <a:pt x="4337" y="2279"/>
                      <a:pt x="3955" y="2181"/>
                      <a:pt x="4054" y="2156"/>
                    </a:cubicBezTo>
                    <a:cubicBezTo>
                      <a:pt x="4133" y="2146"/>
                      <a:pt x="4093" y="2112"/>
                      <a:pt x="4151" y="2112"/>
                    </a:cubicBezTo>
                    <a:cubicBezTo>
                      <a:pt x="4165" y="2112"/>
                      <a:pt x="4185" y="2114"/>
                      <a:pt x="4214" y="2119"/>
                    </a:cubicBezTo>
                    <a:cubicBezTo>
                      <a:pt x="4313" y="2131"/>
                      <a:pt x="4411" y="2156"/>
                      <a:pt x="4510" y="2193"/>
                    </a:cubicBezTo>
                    <a:cubicBezTo>
                      <a:pt x="4547" y="2221"/>
                      <a:pt x="4584" y="2276"/>
                      <a:pt x="4652" y="2276"/>
                    </a:cubicBezTo>
                    <a:cubicBezTo>
                      <a:pt x="4674" y="2276"/>
                      <a:pt x="4701" y="2270"/>
                      <a:pt x="4731" y="2254"/>
                    </a:cubicBezTo>
                    <a:cubicBezTo>
                      <a:pt x="4830" y="2217"/>
                      <a:pt x="4916" y="2156"/>
                      <a:pt x="5003" y="2082"/>
                    </a:cubicBezTo>
                    <a:cubicBezTo>
                      <a:pt x="5049" y="2036"/>
                      <a:pt x="5073" y="1958"/>
                      <a:pt x="5046" y="1958"/>
                    </a:cubicBezTo>
                    <a:cubicBezTo>
                      <a:pt x="5044" y="1958"/>
                      <a:pt x="5042" y="1958"/>
                      <a:pt x="5039" y="1959"/>
                    </a:cubicBezTo>
                    <a:cubicBezTo>
                      <a:pt x="4999" y="1979"/>
                      <a:pt x="4767" y="2057"/>
                      <a:pt x="4686" y="2057"/>
                    </a:cubicBezTo>
                    <a:cubicBezTo>
                      <a:pt x="4668" y="2057"/>
                      <a:pt x="4658" y="2054"/>
                      <a:pt x="4658" y="2045"/>
                    </a:cubicBezTo>
                    <a:cubicBezTo>
                      <a:pt x="4647" y="2001"/>
                      <a:pt x="4636" y="1918"/>
                      <a:pt x="4651" y="1918"/>
                    </a:cubicBezTo>
                    <a:cubicBezTo>
                      <a:pt x="4653" y="1918"/>
                      <a:pt x="4655" y="1919"/>
                      <a:pt x="4658" y="1922"/>
                    </a:cubicBezTo>
                    <a:cubicBezTo>
                      <a:pt x="4687" y="1951"/>
                      <a:pt x="4700" y="2011"/>
                      <a:pt x="4759" y="2011"/>
                    </a:cubicBezTo>
                    <a:cubicBezTo>
                      <a:pt x="4775" y="2011"/>
                      <a:pt x="4794" y="2006"/>
                      <a:pt x="4818" y="1996"/>
                    </a:cubicBezTo>
                    <a:cubicBezTo>
                      <a:pt x="4929" y="1959"/>
                      <a:pt x="5175" y="1909"/>
                      <a:pt x="5175" y="1909"/>
                    </a:cubicBezTo>
                    <a:cubicBezTo>
                      <a:pt x="5175" y="1909"/>
                      <a:pt x="4999" y="1723"/>
                      <a:pt x="5042" y="1723"/>
                    </a:cubicBezTo>
                    <a:cubicBezTo>
                      <a:pt x="5044" y="1723"/>
                      <a:pt x="5048" y="1723"/>
                      <a:pt x="5052" y="1725"/>
                    </a:cubicBezTo>
                    <a:cubicBezTo>
                      <a:pt x="5123" y="1755"/>
                      <a:pt x="5127" y="1836"/>
                      <a:pt x="5202" y="1836"/>
                    </a:cubicBezTo>
                    <a:cubicBezTo>
                      <a:pt x="5218" y="1836"/>
                      <a:pt x="5237" y="1832"/>
                      <a:pt x="5261" y="1823"/>
                    </a:cubicBezTo>
                    <a:cubicBezTo>
                      <a:pt x="5397" y="1774"/>
                      <a:pt x="5434" y="1663"/>
                      <a:pt x="5569" y="1601"/>
                    </a:cubicBezTo>
                    <a:cubicBezTo>
                      <a:pt x="5693" y="1552"/>
                      <a:pt x="6050" y="1330"/>
                      <a:pt x="6198" y="1256"/>
                    </a:cubicBezTo>
                    <a:cubicBezTo>
                      <a:pt x="6358" y="1195"/>
                      <a:pt x="6543" y="1084"/>
                      <a:pt x="6493" y="1084"/>
                    </a:cubicBezTo>
                    <a:cubicBezTo>
                      <a:pt x="6438" y="1084"/>
                      <a:pt x="5244" y="1341"/>
                      <a:pt x="5157" y="1341"/>
                    </a:cubicBezTo>
                    <a:cubicBezTo>
                      <a:pt x="5147" y="1341"/>
                      <a:pt x="5152" y="1338"/>
                      <a:pt x="5175" y="1330"/>
                    </a:cubicBezTo>
                    <a:cubicBezTo>
                      <a:pt x="5409" y="1256"/>
                      <a:pt x="5939" y="1084"/>
                      <a:pt x="5890" y="1084"/>
                    </a:cubicBezTo>
                    <a:cubicBezTo>
                      <a:pt x="5860" y="1087"/>
                      <a:pt x="5830" y="1089"/>
                      <a:pt x="5801" y="1089"/>
                    </a:cubicBezTo>
                    <a:cubicBezTo>
                      <a:pt x="5719" y="1089"/>
                      <a:pt x="5638" y="1077"/>
                      <a:pt x="5557" y="1059"/>
                    </a:cubicBezTo>
                    <a:cubicBezTo>
                      <a:pt x="5477" y="1025"/>
                      <a:pt x="5429" y="959"/>
                      <a:pt x="5461" y="959"/>
                    </a:cubicBezTo>
                    <a:cubicBezTo>
                      <a:pt x="5464" y="959"/>
                      <a:pt x="5467" y="960"/>
                      <a:pt x="5471" y="961"/>
                    </a:cubicBezTo>
                    <a:cubicBezTo>
                      <a:pt x="5520" y="985"/>
                      <a:pt x="5582" y="998"/>
                      <a:pt x="5643" y="998"/>
                    </a:cubicBezTo>
                    <a:cubicBezTo>
                      <a:pt x="5717" y="998"/>
                      <a:pt x="5939" y="1010"/>
                      <a:pt x="6050" y="1010"/>
                    </a:cubicBezTo>
                    <a:cubicBezTo>
                      <a:pt x="6161" y="998"/>
                      <a:pt x="6309" y="936"/>
                      <a:pt x="6383" y="936"/>
                    </a:cubicBezTo>
                    <a:lnTo>
                      <a:pt x="6580" y="936"/>
                    </a:lnTo>
                    <a:cubicBezTo>
                      <a:pt x="6691" y="924"/>
                      <a:pt x="7344" y="690"/>
                      <a:pt x="7344" y="579"/>
                    </a:cubicBezTo>
                    <a:cubicBezTo>
                      <a:pt x="7344" y="488"/>
                      <a:pt x="7344" y="480"/>
                      <a:pt x="7290" y="480"/>
                    </a:cubicBezTo>
                    <a:cubicBezTo>
                      <a:pt x="7278" y="480"/>
                      <a:pt x="7263" y="480"/>
                      <a:pt x="7245" y="480"/>
                    </a:cubicBezTo>
                    <a:cubicBezTo>
                      <a:pt x="7134" y="468"/>
                      <a:pt x="7011" y="456"/>
                      <a:pt x="6900" y="456"/>
                    </a:cubicBezTo>
                    <a:cubicBezTo>
                      <a:pt x="6889" y="461"/>
                      <a:pt x="6882" y="470"/>
                      <a:pt x="6878" y="470"/>
                    </a:cubicBezTo>
                    <a:cubicBezTo>
                      <a:pt x="6873" y="470"/>
                      <a:pt x="6870" y="458"/>
                      <a:pt x="6863" y="419"/>
                    </a:cubicBezTo>
                    <a:cubicBezTo>
                      <a:pt x="6863" y="332"/>
                      <a:pt x="6752" y="295"/>
                      <a:pt x="6752" y="258"/>
                    </a:cubicBezTo>
                    <a:cubicBezTo>
                      <a:pt x="6752" y="230"/>
                      <a:pt x="6774" y="201"/>
                      <a:pt x="6739" y="201"/>
                    </a:cubicBezTo>
                    <a:cubicBezTo>
                      <a:pt x="6728" y="201"/>
                      <a:pt x="6713" y="204"/>
                      <a:pt x="6691" y="209"/>
                    </a:cubicBezTo>
                    <a:cubicBezTo>
                      <a:pt x="6630" y="232"/>
                      <a:pt x="6593" y="254"/>
                      <a:pt x="6559" y="254"/>
                    </a:cubicBezTo>
                    <a:cubicBezTo>
                      <a:pt x="6537" y="254"/>
                      <a:pt x="6517" y="245"/>
                      <a:pt x="6493" y="221"/>
                    </a:cubicBezTo>
                    <a:cubicBezTo>
                      <a:pt x="6457" y="175"/>
                      <a:pt x="6440" y="130"/>
                      <a:pt x="6419" y="130"/>
                    </a:cubicBezTo>
                    <a:cubicBezTo>
                      <a:pt x="6412" y="130"/>
                      <a:pt x="6404" y="135"/>
                      <a:pt x="6395" y="147"/>
                    </a:cubicBezTo>
                    <a:cubicBezTo>
                      <a:pt x="6378" y="180"/>
                      <a:pt x="6395" y="180"/>
                      <a:pt x="6375" y="180"/>
                    </a:cubicBezTo>
                    <a:cubicBezTo>
                      <a:pt x="6365" y="180"/>
                      <a:pt x="6346" y="180"/>
                      <a:pt x="6309" y="184"/>
                    </a:cubicBezTo>
                    <a:cubicBezTo>
                      <a:pt x="6185" y="209"/>
                      <a:pt x="6050" y="258"/>
                      <a:pt x="5927" y="283"/>
                    </a:cubicBezTo>
                    <a:cubicBezTo>
                      <a:pt x="5848" y="300"/>
                      <a:pt x="5647" y="318"/>
                      <a:pt x="5583" y="318"/>
                    </a:cubicBezTo>
                    <a:cubicBezTo>
                      <a:pt x="5557" y="318"/>
                      <a:pt x="5554" y="315"/>
                      <a:pt x="5594" y="308"/>
                    </a:cubicBezTo>
                    <a:cubicBezTo>
                      <a:pt x="5742" y="258"/>
                      <a:pt x="5902" y="184"/>
                      <a:pt x="6038" y="111"/>
                    </a:cubicBezTo>
                    <a:lnTo>
                      <a:pt x="6038" y="111"/>
                    </a:lnTo>
                    <a:cubicBezTo>
                      <a:pt x="5998" y="114"/>
                      <a:pt x="5957" y="115"/>
                      <a:pt x="5916" y="115"/>
                    </a:cubicBezTo>
                    <a:cubicBezTo>
                      <a:pt x="5805" y="115"/>
                      <a:pt x="5690" y="104"/>
                      <a:pt x="5582" y="86"/>
                    </a:cubicBezTo>
                    <a:cubicBezTo>
                      <a:pt x="5564" y="88"/>
                      <a:pt x="5546" y="89"/>
                      <a:pt x="5529" y="89"/>
                    </a:cubicBezTo>
                    <a:cubicBezTo>
                      <a:pt x="5451" y="89"/>
                      <a:pt x="5381" y="69"/>
                      <a:pt x="5311" y="49"/>
                    </a:cubicBezTo>
                    <a:cubicBezTo>
                      <a:pt x="5283" y="21"/>
                      <a:pt x="5241" y="7"/>
                      <a:pt x="5201" y="7"/>
                    </a:cubicBezTo>
                    <a:cubicBezTo>
                      <a:pt x="5188" y="7"/>
                      <a:pt x="5175" y="9"/>
                      <a:pt x="5163" y="12"/>
                    </a:cubicBezTo>
                    <a:cubicBezTo>
                      <a:pt x="5122" y="12"/>
                      <a:pt x="5038"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44"/>
              <p:cNvSpPr/>
              <p:nvPr/>
            </p:nvSpPr>
            <p:spPr>
              <a:xfrm>
                <a:off x="3052675" y="4310100"/>
                <a:ext cx="19325" cy="4775"/>
              </a:xfrm>
              <a:custGeom>
                <a:rect b="b" l="l" r="r" t="t"/>
                <a:pathLst>
                  <a:path extrusionOk="0" h="191" w="773">
                    <a:moveTo>
                      <a:pt x="205" y="0"/>
                    </a:moveTo>
                    <a:cubicBezTo>
                      <a:pt x="172" y="0"/>
                      <a:pt x="163" y="7"/>
                      <a:pt x="198" y="22"/>
                    </a:cubicBezTo>
                    <a:cubicBezTo>
                      <a:pt x="333" y="96"/>
                      <a:pt x="0" y="121"/>
                      <a:pt x="136" y="121"/>
                    </a:cubicBezTo>
                    <a:cubicBezTo>
                      <a:pt x="164" y="118"/>
                      <a:pt x="191" y="116"/>
                      <a:pt x="219" y="116"/>
                    </a:cubicBezTo>
                    <a:cubicBezTo>
                      <a:pt x="302" y="116"/>
                      <a:pt x="382" y="130"/>
                      <a:pt x="456" y="158"/>
                    </a:cubicBezTo>
                    <a:cubicBezTo>
                      <a:pt x="502" y="181"/>
                      <a:pt x="580" y="190"/>
                      <a:pt x="644" y="190"/>
                    </a:cubicBezTo>
                    <a:cubicBezTo>
                      <a:pt x="717" y="190"/>
                      <a:pt x="773" y="178"/>
                      <a:pt x="740" y="158"/>
                    </a:cubicBezTo>
                    <a:cubicBezTo>
                      <a:pt x="678" y="121"/>
                      <a:pt x="764" y="96"/>
                      <a:pt x="678" y="71"/>
                    </a:cubicBezTo>
                    <a:cubicBezTo>
                      <a:pt x="614" y="53"/>
                      <a:pt x="303"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44"/>
              <p:cNvSpPr/>
              <p:nvPr/>
            </p:nvSpPr>
            <p:spPr>
              <a:xfrm>
                <a:off x="3010000" y="4314025"/>
                <a:ext cx="6650" cy="1975"/>
              </a:xfrm>
              <a:custGeom>
                <a:rect b="b" l="l" r="r" t="t"/>
                <a:pathLst>
                  <a:path extrusionOk="0" h="79" w="266">
                    <a:moveTo>
                      <a:pt x="44" y="1"/>
                    </a:moveTo>
                    <a:cubicBezTo>
                      <a:pt x="0" y="1"/>
                      <a:pt x="141" y="79"/>
                      <a:pt x="208" y="79"/>
                    </a:cubicBezTo>
                    <a:cubicBezTo>
                      <a:pt x="216" y="79"/>
                      <a:pt x="223" y="77"/>
                      <a:pt x="229" y="75"/>
                    </a:cubicBezTo>
                    <a:cubicBezTo>
                      <a:pt x="266" y="38"/>
                      <a:pt x="106"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44"/>
              <p:cNvSpPr/>
              <p:nvPr/>
            </p:nvSpPr>
            <p:spPr>
              <a:xfrm>
                <a:off x="3040450" y="4358350"/>
                <a:ext cx="6275" cy="2450"/>
              </a:xfrm>
              <a:custGeom>
                <a:rect b="b" l="l" r="r" t="t"/>
                <a:pathLst>
                  <a:path extrusionOk="0" h="98" w="251">
                    <a:moveTo>
                      <a:pt x="159" y="1"/>
                    </a:moveTo>
                    <a:cubicBezTo>
                      <a:pt x="113" y="1"/>
                      <a:pt x="0" y="65"/>
                      <a:pt x="46" y="88"/>
                    </a:cubicBezTo>
                    <a:cubicBezTo>
                      <a:pt x="54" y="95"/>
                      <a:pt x="66" y="97"/>
                      <a:pt x="80" y="97"/>
                    </a:cubicBezTo>
                    <a:cubicBezTo>
                      <a:pt x="146" y="97"/>
                      <a:pt x="251" y="33"/>
                      <a:pt x="169" y="2"/>
                    </a:cubicBezTo>
                    <a:cubicBezTo>
                      <a:pt x="166" y="1"/>
                      <a:pt x="163"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44"/>
              <p:cNvSpPr/>
              <p:nvPr/>
            </p:nvSpPr>
            <p:spPr>
              <a:xfrm>
                <a:off x="2634700" y="4552700"/>
                <a:ext cx="4900" cy="4450"/>
              </a:xfrm>
              <a:custGeom>
                <a:rect b="b" l="l" r="r" t="t"/>
                <a:pathLst>
                  <a:path extrusionOk="0" h="178" w="196">
                    <a:moveTo>
                      <a:pt x="178" y="0"/>
                    </a:moveTo>
                    <a:cubicBezTo>
                      <a:pt x="139" y="0"/>
                      <a:pt x="1" y="152"/>
                      <a:pt x="24" y="175"/>
                    </a:cubicBezTo>
                    <a:cubicBezTo>
                      <a:pt x="25" y="177"/>
                      <a:pt x="26" y="178"/>
                      <a:pt x="28" y="178"/>
                    </a:cubicBezTo>
                    <a:cubicBezTo>
                      <a:pt x="56" y="178"/>
                      <a:pt x="196" y="14"/>
                      <a:pt x="184" y="3"/>
                    </a:cubicBezTo>
                    <a:cubicBezTo>
                      <a:pt x="183" y="1"/>
                      <a:pt x="180"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44"/>
              <p:cNvSpPr/>
              <p:nvPr/>
            </p:nvSpPr>
            <p:spPr>
              <a:xfrm>
                <a:off x="2642075" y="4549800"/>
                <a:ext cx="2175" cy="1550"/>
              </a:xfrm>
              <a:custGeom>
                <a:rect b="b" l="l" r="r" t="t"/>
                <a:pathLst>
                  <a:path extrusionOk="0" h="62" w="87">
                    <a:moveTo>
                      <a:pt x="48" y="0"/>
                    </a:moveTo>
                    <a:cubicBezTo>
                      <a:pt x="25" y="0"/>
                      <a:pt x="0" y="13"/>
                      <a:pt x="0" y="33"/>
                    </a:cubicBezTo>
                    <a:cubicBezTo>
                      <a:pt x="0" y="47"/>
                      <a:pt x="29" y="61"/>
                      <a:pt x="53" y="61"/>
                    </a:cubicBezTo>
                    <a:cubicBezTo>
                      <a:pt x="71" y="61"/>
                      <a:pt x="86" y="53"/>
                      <a:pt x="86" y="33"/>
                    </a:cubicBezTo>
                    <a:cubicBezTo>
                      <a:pt x="86" y="10"/>
                      <a:pt x="68" y="0"/>
                      <a:pt x="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44"/>
              <p:cNvSpPr/>
              <p:nvPr/>
            </p:nvSpPr>
            <p:spPr>
              <a:xfrm>
                <a:off x="2521625" y="4551775"/>
                <a:ext cx="6075" cy="5175"/>
              </a:xfrm>
              <a:custGeom>
                <a:rect b="b" l="l" r="r" t="t"/>
                <a:pathLst>
                  <a:path extrusionOk="0" h="207" w="243">
                    <a:moveTo>
                      <a:pt x="133" y="1"/>
                    </a:moveTo>
                    <a:cubicBezTo>
                      <a:pt x="129" y="1"/>
                      <a:pt x="126" y="2"/>
                      <a:pt x="124" y="3"/>
                    </a:cubicBezTo>
                    <a:cubicBezTo>
                      <a:pt x="99" y="3"/>
                      <a:pt x="0" y="77"/>
                      <a:pt x="13" y="101"/>
                    </a:cubicBezTo>
                    <a:cubicBezTo>
                      <a:pt x="21" y="110"/>
                      <a:pt x="57" y="206"/>
                      <a:pt x="113" y="206"/>
                    </a:cubicBezTo>
                    <a:cubicBezTo>
                      <a:pt x="141" y="206"/>
                      <a:pt x="173" y="183"/>
                      <a:pt x="210" y="114"/>
                    </a:cubicBezTo>
                    <a:cubicBezTo>
                      <a:pt x="243" y="47"/>
                      <a:pt x="167" y="1"/>
                      <a:pt x="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44"/>
              <p:cNvSpPr/>
              <p:nvPr/>
            </p:nvSpPr>
            <p:spPr>
              <a:xfrm>
                <a:off x="3835800" y="4290900"/>
                <a:ext cx="3000" cy="2050"/>
              </a:xfrm>
              <a:custGeom>
                <a:rect b="b" l="l" r="r" t="t"/>
                <a:pathLst>
                  <a:path extrusionOk="0" h="82" w="120">
                    <a:moveTo>
                      <a:pt x="74" y="0"/>
                    </a:moveTo>
                    <a:cubicBezTo>
                      <a:pt x="62" y="0"/>
                      <a:pt x="48" y="7"/>
                      <a:pt x="33" y="26"/>
                    </a:cubicBezTo>
                    <a:cubicBezTo>
                      <a:pt x="0" y="59"/>
                      <a:pt x="50" y="81"/>
                      <a:pt x="86" y="81"/>
                    </a:cubicBezTo>
                    <a:cubicBezTo>
                      <a:pt x="104" y="81"/>
                      <a:pt x="120" y="76"/>
                      <a:pt x="120" y="63"/>
                    </a:cubicBezTo>
                    <a:cubicBezTo>
                      <a:pt x="120" y="38"/>
                      <a:pt x="10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44"/>
              <p:cNvSpPr/>
              <p:nvPr/>
            </p:nvSpPr>
            <p:spPr>
              <a:xfrm>
                <a:off x="4279075" y="5047225"/>
                <a:ext cx="2075" cy="875"/>
              </a:xfrm>
              <a:custGeom>
                <a:rect b="b" l="l" r="r" t="t"/>
                <a:pathLst>
                  <a:path extrusionOk="0" h="35" w="83">
                    <a:moveTo>
                      <a:pt x="50" y="1"/>
                    </a:moveTo>
                    <a:cubicBezTo>
                      <a:pt x="33" y="1"/>
                      <a:pt x="14" y="4"/>
                      <a:pt x="8" y="10"/>
                    </a:cubicBezTo>
                    <a:cubicBezTo>
                      <a:pt x="0" y="18"/>
                      <a:pt x="31" y="35"/>
                      <a:pt x="55" y="35"/>
                    </a:cubicBezTo>
                    <a:cubicBezTo>
                      <a:pt x="70" y="35"/>
                      <a:pt x="82" y="29"/>
                      <a:pt x="82" y="10"/>
                    </a:cubicBezTo>
                    <a:cubicBezTo>
                      <a:pt x="82" y="4"/>
                      <a:pt x="6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44"/>
              <p:cNvSpPr/>
              <p:nvPr/>
            </p:nvSpPr>
            <p:spPr>
              <a:xfrm>
                <a:off x="4263550" y="5044100"/>
                <a:ext cx="2500" cy="2150"/>
              </a:xfrm>
              <a:custGeom>
                <a:rect b="b" l="l" r="r" t="t"/>
                <a:pathLst>
                  <a:path extrusionOk="0" h="86" w="100">
                    <a:moveTo>
                      <a:pt x="54" y="1"/>
                    </a:moveTo>
                    <a:cubicBezTo>
                      <a:pt x="28" y="1"/>
                      <a:pt x="1" y="16"/>
                      <a:pt x="1" y="49"/>
                    </a:cubicBezTo>
                    <a:cubicBezTo>
                      <a:pt x="1" y="75"/>
                      <a:pt x="18" y="85"/>
                      <a:pt x="38" y="85"/>
                    </a:cubicBezTo>
                    <a:cubicBezTo>
                      <a:pt x="66" y="85"/>
                      <a:pt x="99" y="65"/>
                      <a:pt x="99" y="36"/>
                    </a:cubicBezTo>
                    <a:cubicBezTo>
                      <a:pt x="99" y="13"/>
                      <a:pt x="77" y="1"/>
                      <a:pt x="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44"/>
              <p:cNvSpPr/>
              <p:nvPr/>
            </p:nvSpPr>
            <p:spPr>
              <a:xfrm>
                <a:off x="4317725" y="5293925"/>
                <a:ext cx="7375" cy="3825"/>
              </a:xfrm>
              <a:custGeom>
                <a:rect b="b" l="l" r="r" t="t"/>
                <a:pathLst>
                  <a:path extrusionOk="0" h="153" w="295">
                    <a:moveTo>
                      <a:pt x="182" y="1"/>
                    </a:moveTo>
                    <a:cubicBezTo>
                      <a:pt x="101" y="1"/>
                      <a:pt x="1" y="33"/>
                      <a:pt x="15" y="61"/>
                    </a:cubicBezTo>
                    <a:cubicBezTo>
                      <a:pt x="22" y="92"/>
                      <a:pt x="104" y="153"/>
                      <a:pt x="175" y="153"/>
                    </a:cubicBezTo>
                    <a:cubicBezTo>
                      <a:pt x="217" y="153"/>
                      <a:pt x="255" y="132"/>
                      <a:pt x="273" y="73"/>
                    </a:cubicBezTo>
                    <a:cubicBezTo>
                      <a:pt x="295" y="20"/>
                      <a:pt x="244" y="1"/>
                      <a:pt x="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44"/>
              <p:cNvSpPr/>
              <p:nvPr/>
            </p:nvSpPr>
            <p:spPr>
              <a:xfrm>
                <a:off x="3612075" y="4460050"/>
                <a:ext cx="625" cy="25"/>
              </a:xfrm>
              <a:custGeom>
                <a:rect b="b" l="l" r="r" t="t"/>
                <a:pathLst>
                  <a:path extrusionOk="0" h="1" w="25">
                    <a:moveTo>
                      <a:pt x="25" y="0"/>
                    </a:moveTo>
                    <a:cubicBezTo>
                      <a:pt x="0" y="0"/>
                      <a:pt x="12"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44"/>
              <p:cNvSpPr/>
              <p:nvPr/>
            </p:nvSpPr>
            <p:spPr>
              <a:xfrm>
                <a:off x="3020575" y="4688050"/>
                <a:ext cx="8150" cy="2825"/>
              </a:xfrm>
              <a:custGeom>
                <a:rect b="b" l="l" r="r" t="t"/>
                <a:pathLst>
                  <a:path extrusionOk="0" h="113" w="326">
                    <a:moveTo>
                      <a:pt x="114" y="0"/>
                    </a:moveTo>
                    <a:cubicBezTo>
                      <a:pt x="51" y="0"/>
                      <a:pt x="0" y="5"/>
                      <a:pt x="15" y="10"/>
                    </a:cubicBezTo>
                    <a:cubicBezTo>
                      <a:pt x="41" y="19"/>
                      <a:pt x="152" y="112"/>
                      <a:pt x="233" y="112"/>
                    </a:cubicBezTo>
                    <a:cubicBezTo>
                      <a:pt x="267" y="112"/>
                      <a:pt x="296" y="95"/>
                      <a:pt x="311" y="47"/>
                    </a:cubicBezTo>
                    <a:cubicBezTo>
                      <a:pt x="326" y="11"/>
                      <a:pt x="206" y="0"/>
                      <a:pt x="1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44"/>
              <p:cNvSpPr/>
              <p:nvPr/>
            </p:nvSpPr>
            <p:spPr>
              <a:xfrm>
                <a:off x="3081625" y="5437625"/>
                <a:ext cx="46550" cy="30950"/>
              </a:xfrm>
              <a:custGeom>
                <a:rect b="b" l="l" r="r" t="t"/>
                <a:pathLst>
                  <a:path extrusionOk="0" h="1238" w="1862">
                    <a:moveTo>
                      <a:pt x="761" y="1"/>
                    </a:moveTo>
                    <a:cubicBezTo>
                      <a:pt x="755" y="1"/>
                      <a:pt x="749" y="5"/>
                      <a:pt x="740" y="18"/>
                    </a:cubicBezTo>
                    <a:cubicBezTo>
                      <a:pt x="715" y="67"/>
                      <a:pt x="715" y="91"/>
                      <a:pt x="666" y="91"/>
                    </a:cubicBezTo>
                    <a:cubicBezTo>
                      <a:pt x="625" y="91"/>
                      <a:pt x="611" y="80"/>
                      <a:pt x="599" y="80"/>
                    </a:cubicBezTo>
                    <a:cubicBezTo>
                      <a:pt x="593" y="80"/>
                      <a:pt x="588" y="83"/>
                      <a:pt x="580" y="91"/>
                    </a:cubicBezTo>
                    <a:cubicBezTo>
                      <a:pt x="567" y="116"/>
                      <a:pt x="592" y="153"/>
                      <a:pt x="567" y="190"/>
                    </a:cubicBezTo>
                    <a:cubicBezTo>
                      <a:pt x="543" y="239"/>
                      <a:pt x="530" y="289"/>
                      <a:pt x="530" y="338"/>
                    </a:cubicBezTo>
                    <a:cubicBezTo>
                      <a:pt x="538" y="353"/>
                      <a:pt x="546" y="364"/>
                      <a:pt x="556" y="364"/>
                    </a:cubicBezTo>
                    <a:cubicBezTo>
                      <a:pt x="563" y="364"/>
                      <a:pt x="570" y="360"/>
                      <a:pt x="580" y="350"/>
                    </a:cubicBezTo>
                    <a:cubicBezTo>
                      <a:pt x="597" y="333"/>
                      <a:pt x="680" y="310"/>
                      <a:pt x="724" y="310"/>
                    </a:cubicBezTo>
                    <a:cubicBezTo>
                      <a:pt x="744" y="310"/>
                      <a:pt x="756" y="314"/>
                      <a:pt x="752" y="326"/>
                    </a:cubicBezTo>
                    <a:cubicBezTo>
                      <a:pt x="752" y="350"/>
                      <a:pt x="740" y="412"/>
                      <a:pt x="691" y="424"/>
                    </a:cubicBezTo>
                    <a:cubicBezTo>
                      <a:pt x="629" y="436"/>
                      <a:pt x="604" y="486"/>
                      <a:pt x="604" y="547"/>
                    </a:cubicBezTo>
                    <a:cubicBezTo>
                      <a:pt x="604" y="597"/>
                      <a:pt x="654" y="609"/>
                      <a:pt x="703" y="646"/>
                    </a:cubicBezTo>
                    <a:cubicBezTo>
                      <a:pt x="746" y="678"/>
                      <a:pt x="807" y="710"/>
                      <a:pt x="790" y="710"/>
                    </a:cubicBezTo>
                    <a:cubicBezTo>
                      <a:pt x="788" y="710"/>
                      <a:pt x="783" y="709"/>
                      <a:pt x="777" y="708"/>
                    </a:cubicBezTo>
                    <a:cubicBezTo>
                      <a:pt x="741" y="693"/>
                      <a:pt x="705" y="687"/>
                      <a:pt x="669" y="687"/>
                    </a:cubicBezTo>
                    <a:cubicBezTo>
                      <a:pt x="643" y="687"/>
                      <a:pt x="618" y="690"/>
                      <a:pt x="592" y="695"/>
                    </a:cubicBezTo>
                    <a:cubicBezTo>
                      <a:pt x="567" y="708"/>
                      <a:pt x="552" y="714"/>
                      <a:pt x="538" y="714"/>
                    </a:cubicBezTo>
                    <a:cubicBezTo>
                      <a:pt x="524" y="714"/>
                      <a:pt x="512" y="708"/>
                      <a:pt x="493" y="695"/>
                    </a:cubicBezTo>
                    <a:cubicBezTo>
                      <a:pt x="457" y="671"/>
                      <a:pt x="407" y="658"/>
                      <a:pt x="469" y="658"/>
                    </a:cubicBezTo>
                    <a:cubicBezTo>
                      <a:pt x="518" y="646"/>
                      <a:pt x="481" y="621"/>
                      <a:pt x="493" y="572"/>
                    </a:cubicBezTo>
                    <a:cubicBezTo>
                      <a:pt x="493" y="535"/>
                      <a:pt x="518" y="510"/>
                      <a:pt x="493" y="486"/>
                    </a:cubicBezTo>
                    <a:cubicBezTo>
                      <a:pt x="490" y="479"/>
                      <a:pt x="488" y="476"/>
                      <a:pt x="485" y="476"/>
                    </a:cubicBezTo>
                    <a:cubicBezTo>
                      <a:pt x="478" y="476"/>
                      <a:pt x="471" y="496"/>
                      <a:pt x="444" y="523"/>
                    </a:cubicBezTo>
                    <a:cubicBezTo>
                      <a:pt x="407" y="560"/>
                      <a:pt x="407" y="597"/>
                      <a:pt x="395" y="609"/>
                    </a:cubicBezTo>
                    <a:cubicBezTo>
                      <a:pt x="391" y="613"/>
                      <a:pt x="387" y="614"/>
                      <a:pt x="382" y="614"/>
                    </a:cubicBezTo>
                    <a:cubicBezTo>
                      <a:pt x="373" y="614"/>
                      <a:pt x="362" y="609"/>
                      <a:pt x="346" y="609"/>
                    </a:cubicBezTo>
                    <a:cubicBezTo>
                      <a:pt x="321" y="597"/>
                      <a:pt x="296" y="584"/>
                      <a:pt x="259" y="584"/>
                    </a:cubicBezTo>
                    <a:cubicBezTo>
                      <a:pt x="232" y="584"/>
                      <a:pt x="190" y="564"/>
                      <a:pt x="161" y="564"/>
                    </a:cubicBezTo>
                    <a:cubicBezTo>
                      <a:pt x="151" y="564"/>
                      <a:pt x="142" y="566"/>
                      <a:pt x="136" y="572"/>
                    </a:cubicBezTo>
                    <a:cubicBezTo>
                      <a:pt x="112" y="584"/>
                      <a:pt x="1" y="671"/>
                      <a:pt x="50" y="671"/>
                    </a:cubicBezTo>
                    <a:cubicBezTo>
                      <a:pt x="80" y="671"/>
                      <a:pt x="111" y="612"/>
                      <a:pt x="134" y="612"/>
                    </a:cubicBezTo>
                    <a:cubicBezTo>
                      <a:pt x="139" y="612"/>
                      <a:pt x="144" y="615"/>
                      <a:pt x="148" y="621"/>
                    </a:cubicBezTo>
                    <a:cubicBezTo>
                      <a:pt x="157" y="638"/>
                      <a:pt x="160" y="667"/>
                      <a:pt x="173" y="667"/>
                    </a:cubicBezTo>
                    <a:cubicBezTo>
                      <a:pt x="178" y="667"/>
                      <a:pt x="186" y="661"/>
                      <a:pt x="198" y="646"/>
                    </a:cubicBezTo>
                    <a:cubicBezTo>
                      <a:pt x="206" y="633"/>
                      <a:pt x="215" y="628"/>
                      <a:pt x="223" y="628"/>
                    </a:cubicBezTo>
                    <a:cubicBezTo>
                      <a:pt x="238" y="628"/>
                      <a:pt x="251" y="646"/>
                      <a:pt x="259" y="671"/>
                    </a:cubicBezTo>
                    <a:cubicBezTo>
                      <a:pt x="284" y="695"/>
                      <a:pt x="358" y="695"/>
                      <a:pt x="309" y="720"/>
                    </a:cubicBezTo>
                    <a:cubicBezTo>
                      <a:pt x="290" y="726"/>
                      <a:pt x="266" y="726"/>
                      <a:pt x="244" y="726"/>
                    </a:cubicBezTo>
                    <a:cubicBezTo>
                      <a:pt x="222" y="726"/>
                      <a:pt x="204" y="726"/>
                      <a:pt x="198" y="732"/>
                    </a:cubicBezTo>
                    <a:cubicBezTo>
                      <a:pt x="186" y="755"/>
                      <a:pt x="164" y="820"/>
                      <a:pt x="220" y="820"/>
                    </a:cubicBezTo>
                    <a:cubicBezTo>
                      <a:pt x="224" y="820"/>
                      <a:pt x="229" y="819"/>
                      <a:pt x="235" y="818"/>
                    </a:cubicBezTo>
                    <a:cubicBezTo>
                      <a:pt x="271" y="804"/>
                      <a:pt x="286" y="785"/>
                      <a:pt x="305" y="785"/>
                    </a:cubicBezTo>
                    <a:cubicBezTo>
                      <a:pt x="318" y="785"/>
                      <a:pt x="333" y="793"/>
                      <a:pt x="358" y="818"/>
                    </a:cubicBezTo>
                    <a:cubicBezTo>
                      <a:pt x="420" y="880"/>
                      <a:pt x="444" y="868"/>
                      <a:pt x="395" y="880"/>
                    </a:cubicBezTo>
                    <a:cubicBezTo>
                      <a:pt x="346" y="880"/>
                      <a:pt x="346" y="917"/>
                      <a:pt x="395" y="917"/>
                    </a:cubicBezTo>
                    <a:cubicBezTo>
                      <a:pt x="417" y="924"/>
                      <a:pt x="458" y="936"/>
                      <a:pt x="489" y="936"/>
                    </a:cubicBezTo>
                    <a:cubicBezTo>
                      <a:pt x="509" y="936"/>
                      <a:pt x="526" y="931"/>
                      <a:pt x="530" y="917"/>
                    </a:cubicBezTo>
                    <a:cubicBezTo>
                      <a:pt x="530" y="895"/>
                      <a:pt x="539" y="877"/>
                      <a:pt x="557" y="877"/>
                    </a:cubicBezTo>
                    <a:cubicBezTo>
                      <a:pt x="569" y="877"/>
                      <a:pt x="585" y="885"/>
                      <a:pt x="604" y="905"/>
                    </a:cubicBezTo>
                    <a:cubicBezTo>
                      <a:pt x="629" y="942"/>
                      <a:pt x="654" y="991"/>
                      <a:pt x="678" y="1040"/>
                    </a:cubicBezTo>
                    <a:cubicBezTo>
                      <a:pt x="699" y="1071"/>
                      <a:pt x="811" y="1151"/>
                      <a:pt x="829" y="1151"/>
                    </a:cubicBezTo>
                    <a:cubicBezTo>
                      <a:pt x="833" y="1151"/>
                      <a:pt x="833" y="1147"/>
                      <a:pt x="826" y="1139"/>
                    </a:cubicBezTo>
                    <a:cubicBezTo>
                      <a:pt x="806" y="1098"/>
                      <a:pt x="777" y="1074"/>
                      <a:pt x="796" y="1074"/>
                    </a:cubicBezTo>
                    <a:cubicBezTo>
                      <a:pt x="799" y="1074"/>
                      <a:pt x="805" y="1075"/>
                      <a:pt x="814" y="1077"/>
                    </a:cubicBezTo>
                    <a:cubicBezTo>
                      <a:pt x="844" y="1087"/>
                      <a:pt x="1048" y="1238"/>
                      <a:pt x="1094" y="1238"/>
                    </a:cubicBezTo>
                    <a:cubicBezTo>
                      <a:pt x="1104" y="1238"/>
                      <a:pt x="1106" y="1231"/>
                      <a:pt x="1097" y="1213"/>
                    </a:cubicBezTo>
                    <a:cubicBezTo>
                      <a:pt x="1048" y="1114"/>
                      <a:pt x="900" y="979"/>
                      <a:pt x="962" y="979"/>
                    </a:cubicBezTo>
                    <a:cubicBezTo>
                      <a:pt x="1023" y="979"/>
                      <a:pt x="1183" y="1028"/>
                      <a:pt x="1257" y="1028"/>
                    </a:cubicBezTo>
                    <a:cubicBezTo>
                      <a:pt x="1319" y="1028"/>
                      <a:pt x="1381" y="1016"/>
                      <a:pt x="1442" y="991"/>
                    </a:cubicBezTo>
                    <a:lnTo>
                      <a:pt x="1467" y="991"/>
                    </a:lnTo>
                    <a:cubicBezTo>
                      <a:pt x="1504" y="966"/>
                      <a:pt x="1565" y="942"/>
                      <a:pt x="1615" y="942"/>
                    </a:cubicBezTo>
                    <a:cubicBezTo>
                      <a:pt x="1676" y="929"/>
                      <a:pt x="1861" y="831"/>
                      <a:pt x="1750" y="831"/>
                    </a:cubicBezTo>
                    <a:cubicBezTo>
                      <a:pt x="1627" y="831"/>
                      <a:pt x="1504" y="781"/>
                      <a:pt x="1430" y="695"/>
                    </a:cubicBezTo>
                    <a:cubicBezTo>
                      <a:pt x="1294" y="572"/>
                      <a:pt x="1134" y="363"/>
                      <a:pt x="1060" y="326"/>
                    </a:cubicBezTo>
                    <a:cubicBezTo>
                      <a:pt x="999" y="276"/>
                      <a:pt x="949" y="276"/>
                      <a:pt x="974" y="252"/>
                    </a:cubicBezTo>
                    <a:cubicBezTo>
                      <a:pt x="1011" y="215"/>
                      <a:pt x="1060" y="227"/>
                      <a:pt x="1023" y="178"/>
                    </a:cubicBezTo>
                    <a:cubicBezTo>
                      <a:pt x="986" y="128"/>
                      <a:pt x="974" y="128"/>
                      <a:pt x="949" y="91"/>
                    </a:cubicBezTo>
                    <a:cubicBezTo>
                      <a:pt x="912" y="67"/>
                      <a:pt x="875" y="42"/>
                      <a:pt x="838" y="42"/>
                    </a:cubicBezTo>
                    <a:cubicBezTo>
                      <a:pt x="783" y="42"/>
                      <a:pt x="776" y="1"/>
                      <a:pt x="7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44"/>
              <p:cNvSpPr/>
              <p:nvPr/>
            </p:nvSpPr>
            <p:spPr>
              <a:xfrm>
                <a:off x="2514225" y="4416925"/>
                <a:ext cx="794450" cy="1036075"/>
              </a:xfrm>
              <a:custGeom>
                <a:rect b="b" l="l" r="r" t="t"/>
                <a:pathLst>
                  <a:path extrusionOk="0" h="41443" w="31778">
                    <a:moveTo>
                      <a:pt x="11520" y="2406"/>
                    </a:moveTo>
                    <a:cubicBezTo>
                      <a:pt x="11577" y="2406"/>
                      <a:pt x="11622" y="2422"/>
                      <a:pt x="11644" y="2452"/>
                    </a:cubicBezTo>
                    <a:cubicBezTo>
                      <a:pt x="11681" y="2501"/>
                      <a:pt x="11583" y="2538"/>
                      <a:pt x="11521" y="2588"/>
                    </a:cubicBezTo>
                    <a:cubicBezTo>
                      <a:pt x="11447" y="2625"/>
                      <a:pt x="11460" y="2600"/>
                      <a:pt x="11447" y="2674"/>
                    </a:cubicBezTo>
                    <a:cubicBezTo>
                      <a:pt x="11442" y="2700"/>
                      <a:pt x="11510" y="2708"/>
                      <a:pt x="11594" y="2708"/>
                    </a:cubicBezTo>
                    <a:cubicBezTo>
                      <a:pt x="11706" y="2708"/>
                      <a:pt x="11845" y="2693"/>
                      <a:pt x="11866" y="2686"/>
                    </a:cubicBezTo>
                    <a:cubicBezTo>
                      <a:pt x="11896" y="2686"/>
                      <a:pt x="11967" y="2565"/>
                      <a:pt x="12018" y="2565"/>
                    </a:cubicBezTo>
                    <a:cubicBezTo>
                      <a:pt x="12031" y="2565"/>
                      <a:pt x="12042" y="2571"/>
                      <a:pt x="12051" y="2588"/>
                    </a:cubicBezTo>
                    <a:cubicBezTo>
                      <a:pt x="12076" y="2637"/>
                      <a:pt x="11903" y="2957"/>
                      <a:pt x="11805" y="2982"/>
                    </a:cubicBezTo>
                    <a:lnTo>
                      <a:pt x="11805" y="2970"/>
                    </a:lnTo>
                    <a:cubicBezTo>
                      <a:pt x="11780" y="2976"/>
                      <a:pt x="11763" y="2978"/>
                      <a:pt x="11750" y="2978"/>
                    </a:cubicBezTo>
                    <a:cubicBezTo>
                      <a:pt x="11711" y="2978"/>
                      <a:pt x="11709" y="2957"/>
                      <a:pt x="11644" y="2957"/>
                    </a:cubicBezTo>
                    <a:cubicBezTo>
                      <a:pt x="11558" y="2970"/>
                      <a:pt x="11558" y="2982"/>
                      <a:pt x="11521" y="3043"/>
                    </a:cubicBezTo>
                    <a:cubicBezTo>
                      <a:pt x="11484" y="3117"/>
                      <a:pt x="11570" y="3105"/>
                      <a:pt x="11607" y="3142"/>
                    </a:cubicBezTo>
                    <a:cubicBezTo>
                      <a:pt x="11632" y="3167"/>
                      <a:pt x="11632" y="3173"/>
                      <a:pt x="11617" y="3173"/>
                    </a:cubicBezTo>
                    <a:cubicBezTo>
                      <a:pt x="11601" y="3173"/>
                      <a:pt x="11570" y="3167"/>
                      <a:pt x="11533" y="3167"/>
                    </a:cubicBezTo>
                    <a:cubicBezTo>
                      <a:pt x="11447" y="3167"/>
                      <a:pt x="11349" y="3265"/>
                      <a:pt x="11287" y="3327"/>
                    </a:cubicBezTo>
                    <a:cubicBezTo>
                      <a:pt x="11268" y="3346"/>
                      <a:pt x="11253" y="3353"/>
                      <a:pt x="11242" y="3353"/>
                    </a:cubicBezTo>
                    <a:cubicBezTo>
                      <a:pt x="11217" y="3353"/>
                      <a:pt x="11216" y="3316"/>
                      <a:pt x="11250" y="3290"/>
                    </a:cubicBezTo>
                    <a:cubicBezTo>
                      <a:pt x="11287" y="3253"/>
                      <a:pt x="11398" y="3105"/>
                      <a:pt x="11373" y="3056"/>
                    </a:cubicBezTo>
                    <a:cubicBezTo>
                      <a:pt x="11366" y="3049"/>
                      <a:pt x="11356" y="3046"/>
                      <a:pt x="11345" y="3046"/>
                    </a:cubicBezTo>
                    <a:cubicBezTo>
                      <a:pt x="11295" y="3046"/>
                      <a:pt x="11209" y="3100"/>
                      <a:pt x="11139" y="3130"/>
                    </a:cubicBezTo>
                    <a:cubicBezTo>
                      <a:pt x="11053" y="3154"/>
                      <a:pt x="11090" y="3228"/>
                      <a:pt x="11065" y="3278"/>
                    </a:cubicBezTo>
                    <a:cubicBezTo>
                      <a:pt x="11052" y="3295"/>
                      <a:pt x="11024" y="3301"/>
                      <a:pt x="10987" y="3301"/>
                    </a:cubicBezTo>
                    <a:cubicBezTo>
                      <a:pt x="10916" y="3301"/>
                      <a:pt x="10817" y="3277"/>
                      <a:pt x="10745" y="3253"/>
                    </a:cubicBezTo>
                    <a:cubicBezTo>
                      <a:pt x="10634" y="3228"/>
                      <a:pt x="10708" y="3216"/>
                      <a:pt x="10770" y="3216"/>
                    </a:cubicBezTo>
                    <a:cubicBezTo>
                      <a:pt x="10776" y="3217"/>
                      <a:pt x="10782" y="3218"/>
                      <a:pt x="10788" y="3218"/>
                    </a:cubicBezTo>
                    <a:cubicBezTo>
                      <a:pt x="10836" y="3218"/>
                      <a:pt x="10856" y="3174"/>
                      <a:pt x="10856" y="3130"/>
                    </a:cubicBezTo>
                    <a:cubicBezTo>
                      <a:pt x="10856" y="3080"/>
                      <a:pt x="10917" y="3031"/>
                      <a:pt x="10954" y="2982"/>
                    </a:cubicBezTo>
                    <a:cubicBezTo>
                      <a:pt x="10991" y="2945"/>
                      <a:pt x="10905" y="2896"/>
                      <a:pt x="10893" y="2859"/>
                    </a:cubicBezTo>
                    <a:cubicBezTo>
                      <a:pt x="10886" y="2849"/>
                      <a:pt x="10895" y="2845"/>
                      <a:pt x="10913" y="2845"/>
                    </a:cubicBezTo>
                    <a:cubicBezTo>
                      <a:pt x="10961" y="2845"/>
                      <a:pt x="11073" y="2871"/>
                      <a:pt x="11127" y="2871"/>
                    </a:cubicBezTo>
                    <a:cubicBezTo>
                      <a:pt x="11188" y="2871"/>
                      <a:pt x="11102" y="2797"/>
                      <a:pt x="10991" y="2760"/>
                    </a:cubicBezTo>
                    <a:cubicBezTo>
                      <a:pt x="10967" y="2752"/>
                      <a:pt x="10941" y="2748"/>
                      <a:pt x="10915" y="2748"/>
                    </a:cubicBezTo>
                    <a:cubicBezTo>
                      <a:pt x="10863" y="2748"/>
                      <a:pt x="10811" y="2764"/>
                      <a:pt x="10770" y="2797"/>
                    </a:cubicBezTo>
                    <a:cubicBezTo>
                      <a:pt x="10714" y="2803"/>
                      <a:pt x="10656" y="2806"/>
                      <a:pt x="10597" y="2806"/>
                    </a:cubicBezTo>
                    <a:cubicBezTo>
                      <a:pt x="10539" y="2806"/>
                      <a:pt x="10480" y="2803"/>
                      <a:pt x="10425" y="2797"/>
                    </a:cubicBezTo>
                    <a:cubicBezTo>
                      <a:pt x="10338" y="2797"/>
                      <a:pt x="10388" y="2822"/>
                      <a:pt x="10314" y="2859"/>
                    </a:cubicBezTo>
                    <a:cubicBezTo>
                      <a:pt x="10303" y="2867"/>
                      <a:pt x="10295" y="2871"/>
                      <a:pt x="10290" y="2871"/>
                    </a:cubicBezTo>
                    <a:cubicBezTo>
                      <a:pt x="10265" y="2871"/>
                      <a:pt x="10293" y="2791"/>
                      <a:pt x="10314" y="2760"/>
                    </a:cubicBezTo>
                    <a:cubicBezTo>
                      <a:pt x="10330" y="2727"/>
                      <a:pt x="10363" y="2722"/>
                      <a:pt x="10412" y="2722"/>
                    </a:cubicBezTo>
                    <a:cubicBezTo>
                      <a:pt x="10437" y="2722"/>
                      <a:pt x="10466" y="2723"/>
                      <a:pt x="10498" y="2723"/>
                    </a:cubicBezTo>
                    <a:cubicBezTo>
                      <a:pt x="10597" y="2711"/>
                      <a:pt x="10609" y="2662"/>
                      <a:pt x="10720" y="2625"/>
                    </a:cubicBezTo>
                    <a:cubicBezTo>
                      <a:pt x="10794" y="2600"/>
                      <a:pt x="10868" y="2575"/>
                      <a:pt x="10954" y="2563"/>
                    </a:cubicBezTo>
                    <a:cubicBezTo>
                      <a:pt x="11102" y="2526"/>
                      <a:pt x="11250" y="2489"/>
                      <a:pt x="11398" y="2427"/>
                    </a:cubicBezTo>
                    <a:cubicBezTo>
                      <a:pt x="11442" y="2413"/>
                      <a:pt x="11483" y="2406"/>
                      <a:pt x="11520" y="2406"/>
                    </a:cubicBezTo>
                    <a:close/>
                    <a:moveTo>
                      <a:pt x="13827" y="4223"/>
                    </a:moveTo>
                    <a:cubicBezTo>
                      <a:pt x="13929" y="4223"/>
                      <a:pt x="14029" y="4247"/>
                      <a:pt x="14121" y="4288"/>
                    </a:cubicBezTo>
                    <a:cubicBezTo>
                      <a:pt x="14158" y="4313"/>
                      <a:pt x="14035" y="4313"/>
                      <a:pt x="13985" y="4313"/>
                    </a:cubicBezTo>
                    <a:cubicBezTo>
                      <a:pt x="13948" y="4306"/>
                      <a:pt x="13911" y="4303"/>
                      <a:pt x="13876" y="4303"/>
                    </a:cubicBezTo>
                    <a:cubicBezTo>
                      <a:pt x="13841" y="4303"/>
                      <a:pt x="13807" y="4306"/>
                      <a:pt x="13776" y="4313"/>
                    </a:cubicBezTo>
                    <a:cubicBezTo>
                      <a:pt x="13727" y="4337"/>
                      <a:pt x="13899" y="4337"/>
                      <a:pt x="13899" y="4362"/>
                    </a:cubicBezTo>
                    <a:cubicBezTo>
                      <a:pt x="13899" y="4399"/>
                      <a:pt x="13776" y="4448"/>
                      <a:pt x="13677" y="4460"/>
                    </a:cubicBezTo>
                    <a:cubicBezTo>
                      <a:pt x="13603" y="4473"/>
                      <a:pt x="13542" y="4497"/>
                      <a:pt x="13493" y="4559"/>
                    </a:cubicBezTo>
                    <a:cubicBezTo>
                      <a:pt x="13443" y="4596"/>
                      <a:pt x="13419" y="4658"/>
                      <a:pt x="13357" y="4670"/>
                    </a:cubicBezTo>
                    <a:cubicBezTo>
                      <a:pt x="13348" y="4672"/>
                      <a:pt x="13340" y="4672"/>
                      <a:pt x="13333" y="4672"/>
                    </a:cubicBezTo>
                    <a:cubicBezTo>
                      <a:pt x="13306" y="4672"/>
                      <a:pt x="13296" y="4661"/>
                      <a:pt x="13282" y="4661"/>
                    </a:cubicBezTo>
                    <a:cubicBezTo>
                      <a:pt x="13275" y="4661"/>
                      <a:pt x="13268" y="4663"/>
                      <a:pt x="13258" y="4670"/>
                    </a:cubicBezTo>
                    <a:cubicBezTo>
                      <a:pt x="13221" y="4682"/>
                      <a:pt x="13234" y="4719"/>
                      <a:pt x="13258" y="4731"/>
                    </a:cubicBezTo>
                    <a:cubicBezTo>
                      <a:pt x="13283" y="4731"/>
                      <a:pt x="13382" y="4768"/>
                      <a:pt x="13320" y="4818"/>
                    </a:cubicBezTo>
                    <a:cubicBezTo>
                      <a:pt x="13246" y="4879"/>
                      <a:pt x="13172" y="4867"/>
                      <a:pt x="13061" y="4892"/>
                    </a:cubicBezTo>
                    <a:cubicBezTo>
                      <a:pt x="12950" y="4916"/>
                      <a:pt x="13012" y="4929"/>
                      <a:pt x="13000" y="5003"/>
                    </a:cubicBezTo>
                    <a:cubicBezTo>
                      <a:pt x="13000" y="5064"/>
                      <a:pt x="12876" y="5113"/>
                      <a:pt x="12741" y="5138"/>
                    </a:cubicBezTo>
                    <a:cubicBezTo>
                      <a:pt x="12700" y="5146"/>
                      <a:pt x="12658" y="5150"/>
                      <a:pt x="12615" y="5150"/>
                    </a:cubicBezTo>
                    <a:cubicBezTo>
                      <a:pt x="12518" y="5150"/>
                      <a:pt x="12420" y="5128"/>
                      <a:pt x="12334" y="5076"/>
                    </a:cubicBezTo>
                    <a:cubicBezTo>
                      <a:pt x="12270" y="5001"/>
                      <a:pt x="12196" y="4963"/>
                      <a:pt x="12219" y="4963"/>
                    </a:cubicBezTo>
                    <a:cubicBezTo>
                      <a:pt x="12223" y="4963"/>
                      <a:pt x="12228" y="4964"/>
                      <a:pt x="12236" y="4966"/>
                    </a:cubicBezTo>
                    <a:cubicBezTo>
                      <a:pt x="12241" y="4967"/>
                      <a:pt x="12245" y="4967"/>
                      <a:pt x="12249" y="4967"/>
                    </a:cubicBezTo>
                    <a:cubicBezTo>
                      <a:pt x="12287" y="4967"/>
                      <a:pt x="12301" y="4931"/>
                      <a:pt x="12359" y="4931"/>
                    </a:cubicBezTo>
                    <a:cubicBezTo>
                      <a:pt x="12376" y="4931"/>
                      <a:pt x="12396" y="4933"/>
                      <a:pt x="12421" y="4941"/>
                    </a:cubicBezTo>
                    <a:cubicBezTo>
                      <a:pt x="12438" y="4949"/>
                      <a:pt x="12452" y="4952"/>
                      <a:pt x="12463" y="4952"/>
                    </a:cubicBezTo>
                    <a:cubicBezTo>
                      <a:pt x="12522" y="4952"/>
                      <a:pt x="12500" y="4855"/>
                      <a:pt x="12531" y="4793"/>
                    </a:cubicBezTo>
                    <a:cubicBezTo>
                      <a:pt x="12581" y="4719"/>
                      <a:pt x="12667" y="4744"/>
                      <a:pt x="12729" y="4707"/>
                    </a:cubicBezTo>
                    <a:cubicBezTo>
                      <a:pt x="12790" y="4682"/>
                      <a:pt x="12704" y="4608"/>
                      <a:pt x="12630" y="4584"/>
                    </a:cubicBezTo>
                    <a:cubicBezTo>
                      <a:pt x="12556" y="4547"/>
                      <a:pt x="12581" y="4522"/>
                      <a:pt x="12581" y="4460"/>
                    </a:cubicBezTo>
                    <a:cubicBezTo>
                      <a:pt x="12581" y="4411"/>
                      <a:pt x="12581" y="4436"/>
                      <a:pt x="12519" y="4423"/>
                    </a:cubicBezTo>
                    <a:cubicBezTo>
                      <a:pt x="12476" y="4413"/>
                      <a:pt x="12452" y="4345"/>
                      <a:pt x="12496" y="4345"/>
                    </a:cubicBezTo>
                    <a:cubicBezTo>
                      <a:pt x="12502" y="4345"/>
                      <a:pt x="12510" y="4346"/>
                      <a:pt x="12519" y="4350"/>
                    </a:cubicBezTo>
                    <a:cubicBezTo>
                      <a:pt x="12605" y="4374"/>
                      <a:pt x="12778" y="4448"/>
                      <a:pt x="12852" y="4473"/>
                    </a:cubicBezTo>
                    <a:cubicBezTo>
                      <a:pt x="12913" y="4497"/>
                      <a:pt x="12950" y="4547"/>
                      <a:pt x="13000" y="4596"/>
                    </a:cubicBezTo>
                    <a:cubicBezTo>
                      <a:pt x="13012" y="4605"/>
                      <a:pt x="13035" y="4609"/>
                      <a:pt x="13064" y="4609"/>
                    </a:cubicBezTo>
                    <a:cubicBezTo>
                      <a:pt x="13150" y="4609"/>
                      <a:pt x="13286" y="4574"/>
                      <a:pt x="13332" y="4547"/>
                    </a:cubicBezTo>
                    <a:cubicBezTo>
                      <a:pt x="13394" y="4510"/>
                      <a:pt x="13456" y="4460"/>
                      <a:pt x="13493" y="4399"/>
                    </a:cubicBezTo>
                    <a:cubicBezTo>
                      <a:pt x="13566" y="4313"/>
                      <a:pt x="13665" y="4251"/>
                      <a:pt x="13764" y="4226"/>
                    </a:cubicBezTo>
                    <a:cubicBezTo>
                      <a:pt x="13785" y="4224"/>
                      <a:pt x="13806" y="4223"/>
                      <a:pt x="13827" y="4223"/>
                    </a:cubicBezTo>
                    <a:close/>
                    <a:moveTo>
                      <a:pt x="16544" y="7899"/>
                    </a:moveTo>
                    <a:cubicBezTo>
                      <a:pt x="16575" y="7899"/>
                      <a:pt x="16628" y="7948"/>
                      <a:pt x="16696" y="7997"/>
                    </a:cubicBezTo>
                    <a:cubicBezTo>
                      <a:pt x="16795" y="8046"/>
                      <a:pt x="16782" y="8108"/>
                      <a:pt x="16807" y="8145"/>
                    </a:cubicBezTo>
                    <a:cubicBezTo>
                      <a:pt x="16844" y="8194"/>
                      <a:pt x="16856" y="8305"/>
                      <a:pt x="16881" y="8354"/>
                    </a:cubicBezTo>
                    <a:cubicBezTo>
                      <a:pt x="16930" y="8416"/>
                      <a:pt x="16955" y="8502"/>
                      <a:pt x="16943" y="8576"/>
                    </a:cubicBezTo>
                    <a:cubicBezTo>
                      <a:pt x="16930" y="8687"/>
                      <a:pt x="17029" y="8625"/>
                      <a:pt x="17029" y="8699"/>
                    </a:cubicBezTo>
                    <a:cubicBezTo>
                      <a:pt x="17029" y="8871"/>
                      <a:pt x="17066" y="8773"/>
                      <a:pt x="17103" y="8884"/>
                    </a:cubicBezTo>
                    <a:cubicBezTo>
                      <a:pt x="17127" y="8982"/>
                      <a:pt x="17103" y="9093"/>
                      <a:pt x="17066" y="9180"/>
                    </a:cubicBezTo>
                    <a:cubicBezTo>
                      <a:pt x="17057" y="9198"/>
                      <a:pt x="17048" y="9205"/>
                      <a:pt x="17039" y="9205"/>
                    </a:cubicBezTo>
                    <a:cubicBezTo>
                      <a:pt x="17011" y="9205"/>
                      <a:pt x="16983" y="9131"/>
                      <a:pt x="16955" y="9056"/>
                    </a:cubicBezTo>
                    <a:cubicBezTo>
                      <a:pt x="16918" y="8958"/>
                      <a:pt x="17016" y="8871"/>
                      <a:pt x="17016" y="8798"/>
                    </a:cubicBezTo>
                    <a:cubicBezTo>
                      <a:pt x="17016" y="8755"/>
                      <a:pt x="17005" y="8736"/>
                      <a:pt x="16990" y="8736"/>
                    </a:cubicBezTo>
                    <a:cubicBezTo>
                      <a:pt x="16983" y="8736"/>
                      <a:pt x="16975" y="8740"/>
                      <a:pt x="16967" y="8748"/>
                    </a:cubicBezTo>
                    <a:cubicBezTo>
                      <a:pt x="16946" y="8770"/>
                      <a:pt x="16929" y="8799"/>
                      <a:pt x="16918" y="8799"/>
                    </a:cubicBezTo>
                    <a:cubicBezTo>
                      <a:pt x="16910" y="8799"/>
                      <a:pt x="16906" y="8783"/>
                      <a:pt x="16906" y="8736"/>
                    </a:cubicBezTo>
                    <a:cubicBezTo>
                      <a:pt x="16906" y="8637"/>
                      <a:pt x="16881" y="8650"/>
                      <a:pt x="16819" y="8588"/>
                    </a:cubicBezTo>
                    <a:cubicBezTo>
                      <a:pt x="16809" y="8575"/>
                      <a:pt x="16802" y="8570"/>
                      <a:pt x="16798" y="8570"/>
                    </a:cubicBezTo>
                    <a:cubicBezTo>
                      <a:pt x="16783" y="8570"/>
                      <a:pt x="16802" y="8643"/>
                      <a:pt x="16782" y="8662"/>
                    </a:cubicBezTo>
                    <a:cubicBezTo>
                      <a:pt x="16781" y="8662"/>
                      <a:pt x="16780" y="8662"/>
                      <a:pt x="16779" y="8662"/>
                    </a:cubicBezTo>
                    <a:cubicBezTo>
                      <a:pt x="16739" y="8662"/>
                      <a:pt x="16608" y="8438"/>
                      <a:pt x="16524" y="8366"/>
                    </a:cubicBezTo>
                    <a:lnTo>
                      <a:pt x="16524" y="8354"/>
                    </a:lnTo>
                    <a:cubicBezTo>
                      <a:pt x="16450" y="8280"/>
                      <a:pt x="16524" y="8280"/>
                      <a:pt x="16573" y="8243"/>
                    </a:cubicBezTo>
                    <a:cubicBezTo>
                      <a:pt x="16602" y="8221"/>
                      <a:pt x="16588" y="8216"/>
                      <a:pt x="16558" y="8216"/>
                    </a:cubicBezTo>
                    <a:cubicBezTo>
                      <a:pt x="16538" y="8216"/>
                      <a:pt x="16511" y="8218"/>
                      <a:pt x="16487" y="8218"/>
                    </a:cubicBezTo>
                    <a:cubicBezTo>
                      <a:pt x="16437" y="8218"/>
                      <a:pt x="16450" y="8095"/>
                      <a:pt x="16474" y="8046"/>
                    </a:cubicBezTo>
                    <a:cubicBezTo>
                      <a:pt x="16499" y="7997"/>
                      <a:pt x="16487" y="7947"/>
                      <a:pt x="16524" y="7910"/>
                    </a:cubicBezTo>
                    <a:cubicBezTo>
                      <a:pt x="16529" y="7903"/>
                      <a:pt x="16536" y="7899"/>
                      <a:pt x="16544" y="7899"/>
                    </a:cubicBezTo>
                    <a:close/>
                    <a:moveTo>
                      <a:pt x="21750" y="11406"/>
                    </a:moveTo>
                    <a:cubicBezTo>
                      <a:pt x="21757" y="11406"/>
                      <a:pt x="21764" y="11407"/>
                      <a:pt x="21773" y="11410"/>
                    </a:cubicBezTo>
                    <a:cubicBezTo>
                      <a:pt x="21797" y="11422"/>
                      <a:pt x="21834" y="11447"/>
                      <a:pt x="21846" y="11471"/>
                    </a:cubicBezTo>
                    <a:cubicBezTo>
                      <a:pt x="21859" y="11508"/>
                      <a:pt x="21871" y="11533"/>
                      <a:pt x="21871" y="11570"/>
                    </a:cubicBezTo>
                    <a:cubicBezTo>
                      <a:pt x="21846" y="11644"/>
                      <a:pt x="21809" y="11693"/>
                      <a:pt x="21748" y="11730"/>
                    </a:cubicBezTo>
                    <a:cubicBezTo>
                      <a:pt x="21705" y="11736"/>
                      <a:pt x="21659" y="11739"/>
                      <a:pt x="21612" y="11739"/>
                    </a:cubicBezTo>
                    <a:cubicBezTo>
                      <a:pt x="21566" y="11739"/>
                      <a:pt x="21520" y="11736"/>
                      <a:pt x="21477" y="11730"/>
                    </a:cubicBezTo>
                    <a:cubicBezTo>
                      <a:pt x="21462" y="11724"/>
                      <a:pt x="21445" y="11722"/>
                      <a:pt x="21425" y="11722"/>
                    </a:cubicBezTo>
                    <a:cubicBezTo>
                      <a:pt x="21361" y="11722"/>
                      <a:pt x="21275" y="11748"/>
                      <a:pt x="21218" y="11767"/>
                    </a:cubicBezTo>
                    <a:lnTo>
                      <a:pt x="21181" y="11767"/>
                    </a:lnTo>
                    <a:cubicBezTo>
                      <a:pt x="21119" y="11767"/>
                      <a:pt x="21070" y="11767"/>
                      <a:pt x="21058" y="11730"/>
                    </a:cubicBezTo>
                    <a:cubicBezTo>
                      <a:pt x="21046" y="11705"/>
                      <a:pt x="21169" y="11533"/>
                      <a:pt x="21243" y="11521"/>
                    </a:cubicBezTo>
                    <a:cubicBezTo>
                      <a:pt x="21341" y="11508"/>
                      <a:pt x="21452" y="11496"/>
                      <a:pt x="21551" y="11471"/>
                    </a:cubicBezTo>
                    <a:cubicBezTo>
                      <a:pt x="21569" y="11465"/>
                      <a:pt x="21581" y="11463"/>
                      <a:pt x="21588" y="11463"/>
                    </a:cubicBezTo>
                    <a:cubicBezTo>
                      <a:pt x="21612" y="11463"/>
                      <a:pt x="21600" y="11484"/>
                      <a:pt x="21637" y="11484"/>
                    </a:cubicBezTo>
                    <a:cubicBezTo>
                      <a:pt x="21681" y="11484"/>
                      <a:pt x="21695" y="11406"/>
                      <a:pt x="21750" y="11406"/>
                    </a:cubicBezTo>
                    <a:close/>
                    <a:moveTo>
                      <a:pt x="19080" y="9740"/>
                    </a:moveTo>
                    <a:cubicBezTo>
                      <a:pt x="19083" y="9740"/>
                      <a:pt x="19085" y="9742"/>
                      <a:pt x="19086" y="9746"/>
                    </a:cubicBezTo>
                    <a:cubicBezTo>
                      <a:pt x="19086" y="9796"/>
                      <a:pt x="19111" y="9820"/>
                      <a:pt x="19197" y="9820"/>
                    </a:cubicBezTo>
                    <a:cubicBezTo>
                      <a:pt x="19243" y="9820"/>
                      <a:pt x="19296" y="9812"/>
                      <a:pt x="19344" y="9812"/>
                    </a:cubicBezTo>
                    <a:cubicBezTo>
                      <a:pt x="19400" y="9812"/>
                      <a:pt x="19449" y="9823"/>
                      <a:pt x="19468" y="9870"/>
                    </a:cubicBezTo>
                    <a:cubicBezTo>
                      <a:pt x="19505" y="9943"/>
                      <a:pt x="19530" y="10079"/>
                      <a:pt x="19592" y="10091"/>
                    </a:cubicBezTo>
                    <a:cubicBezTo>
                      <a:pt x="19653" y="10091"/>
                      <a:pt x="19789" y="10104"/>
                      <a:pt x="19801" y="10178"/>
                    </a:cubicBezTo>
                    <a:cubicBezTo>
                      <a:pt x="19801" y="10251"/>
                      <a:pt x="19875" y="10424"/>
                      <a:pt x="19875" y="10486"/>
                    </a:cubicBezTo>
                    <a:cubicBezTo>
                      <a:pt x="19875" y="10596"/>
                      <a:pt x="19949" y="10695"/>
                      <a:pt x="20048" y="10720"/>
                    </a:cubicBezTo>
                    <a:cubicBezTo>
                      <a:pt x="20195" y="10757"/>
                      <a:pt x="20590" y="10781"/>
                      <a:pt x="20688" y="10818"/>
                    </a:cubicBezTo>
                    <a:cubicBezTo>
                      <a:pt x="20774" y="10855"/>
                      <a:pt x="20799" y="10917"/>
                      <a:pt x="20873" y="11003"/>
                    </a:cubicBezTo>
                    <a:cubicBezTo>
                      <a:pt x="20935" y="11089"/>
                      <a:pt x="21021" y="11188"/>
                      <a:pt x="20984" y="11225"/>
                    </a:cubicBezTo>
                    <a:cubicBezTo>
                      <a:pt x="20964" y="11245"/>
                      <a:pt x="20943" y="11308"/>
                      <a:pt x="20909" y="11308"/>
                    </a:cubicBezTo>
                    <a:cubicBezTo>
                      <a:pt x="20902" y="11308"/>
                      <a:pt x="20894" y="11305"/>
                      <a:pt x="20885" y="11299"/>
                    </a:cubicBezTo>
                    <a:cubicBezTo>
                      <a:pt x="20832" y="11267"/>
                      <a:pt x="20604" y="11087"/>
                      <a:pt x="20575" y="11087"/>
                    </a:cubicBezTo>
                    <a:cubicBezTo>
                      <a:pt x="20570" y="11087"/>
                      <a:pt x="20571" y="11092"/>
                      <a:pt x="20577" y="11102"/>
                    </a:cubicBezTo>
                    <a:cubicBezTo>
                      <a:pt x="20614" y="11176"/>
                      <a:pt x="20676" y="11237"/>
                      <a:pt x="20639" y="11286"/>
                    </a:cubicBezTo>
                    <a:cubicBezTo>
                      <a:pt x="20602" y="11348"/>
                      <a:pt x="20577" y="11422"/>
                      <a:pt x="20577" y="11496"/>
                    </a:cubicBezTo>
                    <a:cubicBezTo>
                      <a:pt x="20590" y="11582"/>
                      <a:pt x="20577" y="11668"/>
                      <a:pt x="20540" y="11755"/>
                    </a:cubicBezTo>
                    <a:cubicBezTo>
                      <a:pt x="20491" y="11792"/>
                      <a:pt x="20442" y="11829"/>
                      <a:pt x="20380" y="11866"/>
                    </a:cubicBezTo>
                    <a:cubicBezTo>
                      <a:pt x="20380" y="11866"/>
                      <a:pt x="20368" y="11866"/>
                      <a:pt x="20368" y="11841"/>
                    </a:cubicBezTo>
                    <a:cubicBezTo>
                      <a:pt x="20356" y="11779"/>
                      <a:pt x="20343" y="11718"/>
                      <a:pt x="20343" y="11644"/>
                    </a:cubicBezTo>
                    <a:cubicBezTo>
                      <a:pt x="20343" y="11610"/>
                      <a:pt x="20323" y="11505"/>
                      <a:pt x="20291" y="11505"/>
                    </a:cubicBezTo>
                    <a:cubicBezTo>
                      <a:pt x="20288" y="11505"/>
                      <a:pt x="20285" y="11506"/>
                      <a:pt x="20282" y="11508"/>
                    </a:cubicBezTo>
                    <a:cubicBezTo>
                      <a:pt x="20239" y="11530"/>
                      <a:pt x="20149" y="11626"/>
                      <a:pt x="20102" y="11626"/>
                    </a:cubicBezTo>
                    <a:cubicBezTo>
                      <a:pt x="20095" y="11626"/>
                      <a:pt x="20089" y="11624"/>
                      <a:pt x="20084" y="11619"/>
                    </a:cubicBezTo>
                    <a:cubicBezTo>
                      <a:pt x="20035" y="11570"/>
                      <a:pt x="19998" y="11570"/>
                      <a:pt x="20048" y="11521"/>
                    </a:cubicBezTo>
                    <a:cubicBezTo>
                      <a:pt x="20097" y="11471"/>
                      <a:pt x="20195" y="11348"/>
                      <a:pt x="20183" y="11274"/>
                    </a:cubicBezTo>
                    <a:cubicBezTo>
                      <a:pt x="20158" y="11188"/>
                      <a:pt x="20183" y="11102"/>
                      <a:pt x="20109" y="11052"/>
                    </a:cubicBezTo>
                    <a:cubicBezTo>
                      <a:pt x="20045" y="11010"/>
                      <a:pt x="19899" y="10922"/>
                      <a:pt x="19837" y="10922"/>
                    </a:cubicBezTo>
                    <a:cubicBezTo>
                      <a:pt x="19827" y="10922"/>
                      <a:pt x="19819" y="10924"/>
                      <a:pt x="19813" y="10929"/>
                    </a:cubicBezTo>
                    <a:cubicBezTo>
                      <a:pt x="19789" y="10966"/>
                      <a:pt x="19752" y="11003"/>
                      <a:pt x="19715" y="11028"/>
                    </a:cubicBezTo>
                    <a:cubicBezTo>
                      <a:pt x="19668" y="11063"/>
                      <a:pt x="19710" y="11176"/>
                      <a:pt x="19672" y="11176"/>
                    </a:cubicBezTo>
                    <a:cubicBezTo>
                      <a:pt x="19670" y="11176"/>
                      <a:pt x="19668" y="11176"/>
                      <a:pt x="19666" y="11176"/>
                    </a:cubicBezTo>
                    <a:cubicBezTo>
                      <a:pt x="19641" y="11151"/>
                      <a:pt x="19604" y="11151"/>
                      <a:pt x="19579" y="11151"/>
                    </a:cubicBezTo>
                    <a:cubicBezTo>
                      <a:pt x="19530" y="11225"/>
                      <a:pt x="19493" y="11311"/>
                      <a:pt x="19468" y="11385"/>
                    </a:cubicBezTo>
                    <a:cubicBezTo>
                      <a:pt x="19444" y="11484"/>
                      <a:pt x="19431" y="11570"/>
                      <a:pt x="19431" y="11668"/>
                    </a:cubicBezTo>
                    <a:cubicBezTo>
                      <a:pt x="19444" y="11730"/>
                      <a:pt x="19493" y="12013"/>
                      <a:pt x="19456" y="12075"/>
                    </a:cubicBezTo>
                    <a:cubicBezTo>
                      <a:pt x="19419" y="12137"/>
                      <a:pt x="19333" y="12223"/>
                      <a:pt x="19308" y="12223"/>
                    </a:cubicBezTo>
                    <a:cubicBezTo>
                      <a:pt x="19284" y="12223"/>
                      <a:pt x="19232" y="12261"/>
                      <a:pt x="19200" y="12261"/>
                    </a:cubicBezTo>
                    <a:cubicBezTo>
                      <a:pt x="19184" y="12261"/>
                      <a:pt x="19173" y="12252"/>
                      <a:pt x="19173" y="12223"/>
                    </a:cubicBezTo>
                    <a:cubicBezTo>
                      <a:pt x="19173" y="12149"/>
                      <a:pt x="19111" y="12001"/>
                      <a:pt x="19111" y="11915"/>
                    </a:cubicBezTo>
                    <a:cubicBezTo>
                      <a:pt x="19123" y="11755"/>
                      <a:pt x="19136" y="11582"/>
                      <a:pt x="19173" y="11410"/>
                    </a:cubicBezTo>
                    <a:cubicBezTo>
                      <a:pt x="19193" y="11327"/>
                      <a:pt x="19214" y="11226"/>
                      <a:pt x="19191" y="11226"/>
                    </a:cubicBezTo>
                    <a:cubicBezTo>
                      <a:pt x="19186" y="11226"/>
                      <a:pt x="19180" y="11229"/>
                      <a:pt x="19173" y="11237"/>
                    </a:cubicBezTo>
                    <a:cubicBezTo>
                      <a:pt x="19140" y="11270"/>
                      <a:pt x="19096" y="11314"/>
                      <a:pt x="19081" y="11314"/>
                    </a:cubicBezTo>
                    <a:cubicBezTo>
                      <a:pt x="19074" y="11314"/>
                      <a:pt x="19074" y="11303"/>
                      <a:pt x="19086" y="11274"/>
                    </a:cubicBezTo>
                    <a:cubicBezTo>
                      <a:pt x="19136" y="11151"/>
                      <a:pt x="19197" y="11028"/>
                      <a:pt x="19271" y="10929"/>
                    </a:cubicBezTo>
                    <a:cubicBezTo>
                      <a:pt x="19321" y="10880"/>
                      <a:pt x="19296" y="10892"/>
                      <a:pt x="19407" y="10868"/>
                    </a:cubicBezTo>
                    <a:cubicBezTo>
                      <a:pt x="19521" y="10856"/>
                      <a:pt x="19592" y="10792"/>
                      <a:pt x="19690" y="10792"/>
                    </a:cubicBezTo>
                    <a:cubicBezTo>
                      <a:pt x="19698" y="10792"/>
                      <a:pt x="19706" y="10793"/>
                      <a:pt x="19715" y="10794"/>
                    </a:cubicBezTo>
                    <a:cubicBezTo>
                      <a:pt x="19793" y="10801"/>
                      <a:pt x="19917" y="10829"/>
                      <a:pt x="19984" y="10829"/>
                    </a:cubicBezTo>
                    <a:cubicBezTo>
                      <a:pt x="20021" y="10829"/>
                      <a:pt x="20041" y="10820"/>
                      <a:pt x="20023" y="10794"/>
                    </a:cubicBezTo>
                    <a:cubicBezTo>
                      <a:pt x="19986" y="10732"/>
                      <a:pt x="19961" y="10683"/>
                      <a:pt x="19924" y="10670"/>
                    </a:cubicBezTo>
                    <a:cubicBezTo>
                      <a:pt x="19911" y="10670"/>
                      <a:pt x="19875" y="10681"/>
                      <a:pt x="19846" y="10681"/>
                    </a:cubicBezTo>
                    <a:cubicBezTo>
                      <a:pt x="19821" y="10681"/>
                      <a:pt x="19801" y="10674"/>
                      <a:pt x="19801" y="10646"/>
                    </a:cubicBezTo>
                    <a:cubicBezTo>
                      <a:pt x="19801" y="10572"/>
                      <a:pt x="19813" y="10535"/>
                      <a:pt x="19764" y="10535"/>
                    </a:cubicBezTo>
                    <a:cubicBezTo>
                      <a:pt x="19703" y="10547"/>
                      <a:pt x="19407" y="10633"/>
                      <a:pt x="19345" y="10633"/>
                    </a:cubicBezTo>
                    <a:cubicBezTo>
                      <a:pt x="19259" y="10596"/>
                      <a:pt x="19173" y="10547"/>
                      <a:pt x="19099" y="10486"/>
                    </a:cubicBezTo>
                    <a:cubicBezTo>
                      <a:pt x="19049" y="10449"/>
                      <a:pt x="18963" y="10461"/>
                      <a:pt x="18988" y="10436"/>
                    </a:cubicBezTo>
                    <a:cubicBezTo>
                      <a:pt x="19013" y="10399"/>
                      <a:pt x="19148" y="10276"/>
                      <a:pt x="19099" y="10276"/>
                    </a:cubicBezTo>
                    <a:cubicBezTo>
                      <a:pt x="19013" y="10313"/>
                      <a:pt x="18926" y="10350"/>
                      <a:pt x="18865" y="10412"/>
                    </a:cubicBezTo>
                    <a:cubicBezTo>
                      <a:pt x="18803" y="10449"/>
                      <a:pt x="18741" y="10473"/>
                      <a:pt x="18680" y="10498"/>
                    </a:cubicBezTo>
                    <a:cubicBezTo>
                      <a:pt x="18648" y="10519"/>
                      <a:pt x="18616" y="10577"/>
                      <a:pt x="18553" y="10577"/>
                    </a:cubicBezTo>
                    <a:cubicBezTo>
                      <a:pt x="18543" y="10577"/>
                      <a:pt x="18532" y="10575"/>
                      <a:pt x="18520" y="10572"/>
                    </a:cubicBezTo>
                    <a:cubicBezTo>
                      <a:pt x="18433" y="10560"/>
                      <a:pt x="18421" y="10473"/>
                      <a:pt x="18372" y="10473"/>
                    </a:cubicBezTo>
                    <a:cubicBezTo>
                      <a:pt x="18335" y="10483"/>
                      <a:pt x="18241" y="10527"/>
                      <a:pt x="18187" y="10527"/>
                    </a:cubicBezTo>
                    <a:cubicBezTo>
                      <a:pt x="18170" y="10527"/>
                      <a:pt x="18156" y="10522"/>
                      <a:pt x="18150" y="10510"/>
                    </a:cubicBezTo>
                    <a:cubicBezTo>
                      <a:pt x="18138" y="10473"/>
                      <a:pt x="18372" y="10276"/>
                      <a:pt x="18470" y="10215"/>
                    </a:cubicBezTo>
                    <a:lnTo>
                      <a:pt x="18668" y="10104"/>
                    </a:lnTo>
                    <a:cubicBezTo>
                      <a:pt x="18717" y="10079"/>
                      <a:pt x="18766" y="10042"/>
                      <a:pt x="18815" y="9993"/>
                    </a:cubicBezTo>
                    <a:cubicBezTo>
                      <a:pt x="18865" y="9931"/>
                      <a:pt x="18889" y="9943"/>
                      <a:pt x="18939" y="9894"/>
                    </a:cubicBezTo>
                    <a:cubicBezTo>
                      <a:pt x="18993" y="9851"/>
                      <a:pt x="19057" y="9740"/>
                      <a:pt x="19080" y="9740"/>
                    </a:cubicBezTo>
                    <a:close/>
                    <a:moveTo>
                      <a:pt x="21181" y="11890"/>
                    </a:moveTo>
                    <a:cubicBezTo>
                      <a:pt x="21206" y="11890"/>
                      <a:pt x="21218" y="11890"/>
                      <a:pt x="21218" y="11903"/>
                    </a:cubicBezTo>
                    <a:cubicBezTo>
                      <a:pt x="21169" y="12038"/>
                      <a:pt x="20898" y="12149"/>
                      <a:pt x="20725" y="12260"/>
                    </a:cubicBezTo>
                    <a:cubicBezTo>
                      <a:pt x="20640" y="12311"/>
                      <a:pt x="20537" y="12338"/>
                      <a:pt x="20433" y="12338"/>
                    </a:cubicBezTo>
                    <a:cubicBezTo>
                      <a:pt x="20387" y="12338"/>
                      <a:pt x="20340" y="12333"/>
                      <a:pt x="20294" y="12321"/>
                    </a:cubicBezTo>
                    <a:cubicBezTo>
                      <a:pt x="20195" y="12272"/>
                      <a:pt x="20134" y="12223"/>
                      <a:pt x="20146" y="12174"/>
                    </a:cubicBezTo>
                    <a:cubicBezTo>
                      <a:pt x="20167" y="12132"/>
                      <a:pt x="20265" y="12039"/>
                      <a:pt x="20282" y="12039"/>
                    </a:cubicBezTo>
                    <a:cubicBezTo>
                      <a:pt x="20285" y="12039"/>
                      <a:pt x="20286" y="12042"/>
                      <a:pt x="20282" y="12050"/>
                    </a:cubicBezTo>
                    <a:cubicBezTo>
                      <a:pt x="20257" y="12063"/>
                      <a:pt x="20257" y="12087"/>
                      <a:pt x="20269" y="12112"/>
                    </a:cubicBezTo>
                    <a:cubicBezTo>
                      <a:pt x="20282" y="12149"/>
                      <a:pt x="20306" y="12174"/>
                      <a:pt x="20331" y="12186"/>
                    </a:cubicBezTo>
                    <a:cubicBezTo>
                      <a:pt x="20337" y="12188"/>
                      <a:pt x="20343" y="12190"/>
                      <a:pt x="20349" y="12190"/>
                    </a:cubicBezTo>
                    <a:cubicBezTo>
                      <a:pt x="20441" y="12190"/>
                      <a:pt x="20604" y="11963"/>
                      <a:pt x="20639" y="11952"/>
                    </a:cubicBezTo>
                    <a:cubicBezTo>
                      <a:pt x="20644" y="11950"/>
                      <a:pt x="20650" y="11949"/>
                      <a:pt x="20656" y="11949"/>
                    </a:cubicBezTo>
                    <a:cubicBezTo>
                      <a:pt x="20697" y="11949"/>
                      <a:pt x="20760" y="11978"/>
                      <a:pt x="20824" y="11989"/>
                    </a:cubicBezTo>
                    <a:cubicBezTo>
                      <a:pt x="20832" y="11992"/>
                      <a:pt x="20840" y="11993"/>
                      <a:pt x="20847" y="11993"/>
                    </a:cubicBezTo>
                    <a:cubicBezTo>
                      <a:pt x="20909" y="11993"/>
                      <a:pt x="20952" y="11914"/>
                      <a:pt x="20996" y="11903"/>
                    </a:cubicBezTo>
                    <a:cubicBezTo>
                      <a:pt x="21058" y="11890"/>
                      <a:pt x="21119" y="11890"/>
                      <a:pt x="21181" y="11890"/>
                    </a:cubicBezTo>
                    <a:close/>
                    <a:moveTo>
                      <a:pt x="17460" y="0"/>
                    </a:moveTo>
                    <a:cubicBezTo>
                      <a:pt x="17411" y="0"/>
                      <a:pt x="17325" y="0"/>
                      <a:pt x="17325" y="62"/>
                    </a:cubicBezTo>
                    <a:cubicBezTo>
                      <a:pt x="17325" y="111"/>
                      <a:pt x="17337" y="123"/>
                      <a:pt x="17300" y="123"/>
                    </a:cubicBezTo>
                    <a:cubicBezTo>
                      <a:pt x="17251" y="123"/>
                      <a:pt x="17152" y="185"/>
                      <a:pt x="17251" y="185"/>
                    </a:cubicBezTo>
                    <a:cubicBezTo>
                      <a:pt x="17349" y="185"/>
                      <a:pt x="17374" y="222"/>
                      <a:pt x="17337" y="222"/>
                    </a:cubicBezTo>
                    <a:cubicBezTo>
                      <a:pt x="17300" y="222"/>
                      <a:pt x="17312" y="234"/>
                      <a:pt x="17300" y="259"/>
                    </a:cubicBezTo>
                    <a:cubicBezTo>
                      <a:pt x="17291" y="277"/>
                      <a:pt x="17269" y="288"/>
                      <a:pt x="17243" y="288"/>
                    </a:cubicBezTo>
                    <a:cubicBezTo>
                      <a:pt x="17233" y="288"/>
                      <a:pt x="17224" y="287"/>
                      <a:pt x="17214" y="283"/>
                    </a:cubicBezTo>
                    <a:cubicBezTo>
                      <a:pt x="17194" y="270"/>
                      <a:pt x="17175" y="254"/>
                      <a:pt x="17153" y="254"/>
                    </a:cubicBezTo>
                    <a:cubicBezTo>
                      <a:pt x="17134" y="254"/>
                      <a:pt x="17114" y="267"/>
                      <a:pt x="17090" y="308"/>
                    </a:cubicBezTo>
                    <a:cubicBezTo>
                      <a:pt x="17029" y="407"/>
                      <a:pt x="17004" y="505"/>
                      <a:pt x="17029" y="530"/>
                    </a:cubicBezTo>
                    <a:cubicBezTo>
                      <a:pt x="17078" y="567"/>
                      <a:pt x="17127" y="592"/>
                      <a:pt x="17177" y="616"/>
                    </a:cubicBezTo>
                    <a:cubicBezTo>
                      <a:pt x="17189" y="628"/>
                      <a:pt x="17189" y="628"/>
                      <a:pt x="17127" y="653"/>
                    </a:cubicBezTo>
                    <a:cubicBezTo>
                      <a:pt x="17078" y="690"/>
                      <a:pt x="17041" y="752"/>
                      <a:pt x="17041" y="826"/>
                    </a:cubicBezTo>
                    <a:cubicBezTo>
                      <a:pt x="17078" y="924"/>
                      <a:pt x="17152" y="1010"/>
                      <a:pt x="17238" y="1072"/>
                    </a:cubicBezTo>
                    <a:cubicBezTo>
                      <a:pt x="17273" y="1072"/>
                      <a:pt x="17330" y="1159"/>
                      <a:pt x="17377" y="1159"/>
                    </a:cubicBezTo>
                    <a:cubicBezTo>
                      <a:pt x="17380" y="1159"/>
                      <a:pt x="17383" y="1159"/>
                      <a:pt x="17386" y="1158"/>
                    </a:cubicBezTo>
                    <a:cubicBezTo>
                      <a:pt x="17422" y="1149"/>
                      <a:pt x="17445" y="1120"/>
                      <a:pt x="17475" y="1120"/>
                    </a:cubicBezTo>
                    <a:cubicBezTo>
                      <a:pt x="17485" y="1120"/>
                      <a:pt x="17496" y="1124"/>
                      <a:pt x="17509" y="1134"/>
                    </a:cubicBezTo>
                    <a:cubicBezTo>
                      <a:pt x="17546" y="1183"/>
                      <a:pt x="17583" y="1220"/>
                      <a:pt x="17633" y="1245"/>
                    </a:cubicBezTo>
                    <a:cubicBezTo>
                      <a:pt x="17694" y="1257"/>
                      <a:pt x="17706" y="1282"/>
                      <a:pt x="17645" y="1294"/>
                    </a:cubicBezTo>
                    <a:cubicBezTo>
                      <a:pt x="17596" y="1294"/>
                      <a:pt x="17583" y="1294"/>
                      <a:pt x="17583" y="1343"/>
                    </a:cubicBezTo>
                    <a:cubicBezTo>
                      <a:pt x="17608" y="1392"/>
                      <a:pt x="17583" y="1442"/>
                      <a:pt x="17546" y="1454"/>
                    </a:cubicBezTo>
                    <a:cubicBezTo>
                      <a:pt x="17511" y="1478"/>
                      <a:pt x="17487" y="1603"/>
                      <a:pt x="17539" y="1603"/>
                    </a:cubicBezTo>
                    <a:cubicBezTo>
                      <a:pt x="17541" y="1603"/>
                      <a:pt x="17544" y="1602"/>
                      <a:pt x="17546" y="1602"/>
                    </a:cubicBezTo>
                    <a:cubicBezTo>
                      <a:pt x="17608" y="1590"/>
                      <a:pt x="17670" y="1565"/>
                      <a:pt x="17657" y="1516"/>
                    </a:cubicBezTo>
                    <a:cubicBezTo>
                      <a:pt x="17649" y="1474"/>
                      <a:pt x="17680" y="1449"/>
                      <a:pt x="17705" y="1449"/>
                    </a:cubicBezTo>
                    <a:cubicBezTo>
                      <a:pt x="17717" y="1449"/>
                      <a:pt x="17727" y="1454"/>
                      <a:pt x="17731" y="1466"/>
                    </a:cubicBezTo>
                    <a:cubicBezTo>
                      <a:pt x="17756" y="1516"/>
                      <a:pt x="17731" y="1651"/>
                      <a:pt x="17694" y="1688"/>
                    </a:cubicBezTo>
                    <a:cubicBezTo>
                      <a:pt x="17645" y="1713"/>
                      <a:pt x="17583" y="1750"/>
                      <a:pt x="17571" y="1799"/>
                    </a:cubicBezTo>
                    <a:cubicBezTo>
                      <a:pt x="17571" y="1848"/>
                      <a:pt x="17522" y="1885"/>
                      <a:pt x="17472" y="1885"/>
                    </a:cubicBezTo>
                    <a:cubicBezTo>
                      <a:pt x="17423" y="1898"/>
                      <a:pt x="17300" y="1910"/>
                      <a:pt x="17288" y="1984"/>
                    </a:cubicBezTo>
                    <a:cubicBezTo>
                      <a:pt x="17288" y="2045"/>
                      <a:pt x="17226" y="2045"/>
                      <a:pt x="17251" y="2070"/>
                    </a:cubicBezTo>
                    <a:cubicBezTo>
                      <a:pt x="17288" y="2107"/>
                      <a:pt x="17349" y="2169"/>
                      <a:pt x="17349" y="2230"/>
                    </a:cubicBezTo>
                    <a:cubicBezTo>
                      <a:pt x="17349" y="2279"/>
                      <a:pt x="17349" y="2312"/>
                      <a:pt x="17319" y="2312"/>
                    </a:cubicBezTo>
                    <a:cubicBezTo>
                      <a:pt x="17311" y="2312"/>
                      <a:pt x="17301" y="2309"/>
                      <a:pt x="17288" y="2304"/>
                    </a:cubicBezTo>
                    <a:cubicBezTo>
                      <a:pt x="17249" y="2275"/>
                      <a:pt x="17248" y="2231"/>
                      <a:pt x="17232" y="2231"/>
                    </a:cubicBezTo>
                    <a:cubicBezTo>
                      <a:pt x="17227" y="2231"/>
                      <a:pt x="17222" y="2235"/>
                      <a:pt x="17214" y="2243"/>
                    </a:cubicBezTo>
                    <a:cubicBezTo>
                      <a:pt x="17192" y="2264"/>
                      <a:pt x="17179" y="2277"/>
                      <a:pt x="17164" y="2277"/>
                    </a:cubicBezTo>
                    <a:cubicBezTo>
                      <a:pt x="17154" y="2277"/>
                      <a:pt x="17143" y="2270"/>
                      <a:pt x="17127" y="2255"/>
                    </a:cubicBezTo>
                    <a:cubicBezTo>
                      <a:pt x="17090" y="2218"/>
                      <a:pt x="17016" y="2193"/>
                      <a:pt x="17066" y="2132"/>
                    </a:cubicBezTo>
                    <a:cubicBezTo>
                      <a:pt x="17090" y="2095"/>
                      <a:pt x="17115" y="2033"/>
                      <a:pt x="17115" y="1984"/>
                    </a:cubicBezTo>
                    <a:cubicBezTo>
                      <a:pt x="17115" y="1935"/>
                      <a:pt x="17152" y="1885"/>
                      <a:pt x="17152" y="1848"/>
                    </a:cubicBezTo>
                    <a:cubicBezTo>
                      <a:pt x="17152" y="1835"/>
                      <a:pt x="17148" y="1825"/>
                      <a:pt x="17139" y="1825"/>
                    </a:cubicBezTo>
                    <a:cubicBezTo>
                      <a:pt x="17131" y="1825"/>
                      <a:pt x="17119" y="1832"/>
                      <a:pt x="17103" y="1848"/>
                    </a:cubicBezTo>
                    <a:cubicBezTo>
                      <a:pt x="17079" y="1872"/>
                      <a:pt x="17060" y="1891"/>
                      <a:pt x="17043" y="1891"/>
                    </a:cubicBezTo>
                    <a:cubicBezTo>
                      <a:pt x="17034" y="1891"/>
                      <a:pt x="17025" y="1886"/>
                      <a:pt x="17016" y="1873"/>
                    </a:cubicBezTo>
                    <a:cubicBezTo>
                      <a:pt x="17004" y="1824"/>
                      <a:pt x="16955" y="1836"/>
                      <a:pt x="16918" y="1787"/>
                    </a:cubicBezTo>
                    <a:cubicBezTo>
                      <a:pt x="16881" y="1737"/>
                      <a:pt x="16819" y="1700"/>
                      <a:pt x="16758" y="1688"/>
                    </a:cubicBezTo>
                    <a:cubicBezTo>
                      <a:pt x="16721" y="1688"/>
                      <a:pt x="16708" y="1762"/>
                      <a:pt x="16659" y="1762"/>
                    </a:cubicBezTo>
                    <a:cubicBezTo>
                      <a:pt x="16635" y="1762"/>
                      <a:pt x="16610" y="1750"/>
                      <a:pt x="16573" y="1737"/>
                    </a:cubicBezTo>
                    <a:cubicBezTo>
                      <a:pt x="16570" y="1734"/>
                      <a:pt x="16566" y="1733"/>
                      <a:pt x="16562" y="1733"/>
                    </a:cubicBezTo>
                    <a:cubicBezTo>
                      <a:pt x="16550" y="1733"/>
                      <a:pt x="16536" y="1747"/>
                      <a:pt x="16536" y="1774"/>
                    </a:cubicBezTo>
                    <a:cubicBezTo>
                      <a:pt x="16548" y="1824"/>
                      <a:pt x="16573" y="1799"/>
                      <a:pt x="16585" y="1848"/>
                    </a:cubicBezTo>
                    <a:cubicBezTo>
                      <a:pt x="16598" y="1910"/>
                      <a:pt x="16647" y="1947"/>
                      <a:pt x="16708" y="1947"/>
                    </a:cubicBezTo>
                    <a:cubicBezTo>
                      <a:pt x="16782" y="1947"/>
                      <a:pt x="16844" y="1972"/>
                      <a:pt x="16881" y="2033"/>
                    </a:cubicBezTo>
                    <a:cubicBezTo>
                      <a:pt x="16893" y="2082"/>
                      <a:pt x="16930" y="2132"/>
                      <a:pt x="16844" y="2132"/>
                    </a:cubicBezTo>
                    <a:cubicBezTo>
                      <a:pt x="16758" y="2132"/>
                      <a:pt x="16671" y="2008"/>
                      <a:pt x="16622" y="1984"/>
                    </a:cubicBezTo>
                    <a:cubicBezTo>
                      <a:pt x="16601" y="1968"/>
                      <a:pt x="16589" y="1959"/>
                      <a:pt x="16577" y="1959"/>
                    </a:cubicBezTo>
                    <a:cubicBezTo>
                      <a:pt x="16561" y="1959"/>
                      <a:pt x="16546" y="1974"/>
                      <a:pt x="16511" y="2008"/>
                    </a:cubicBezTo>
                    <a:cubicBezTo>
                      <a:pt x="16487" y="2028"/>
                      <a:pt x="16466" y="2034"/>
                      <a:pt x="16444" y="2034"/>
                    </a:cubicBezTo>
                    <a:cubicBezTo>
                      <a:pt x="16410" y="2034"/>
                      <a:pt x="16373" y="2021"/>
                      <a:pt x="16314" y="2021"/>
                    </a:cubicBezTo>
                    <a:cubicBezTo>
                      <a:pt x="16303" y="2019"/>
                      <a:pt x="16291" y="2019"/>
                      <a:pt x="16277" y="2019"/>
                    </a:cubicBezTo>
                    <a:cubicBezTo>
                      <a:pt x="16170" y="2019"/>
                      <a:pt x="15995" y="2058"/>
                      <a:pt x="15908" y="2058"/>
                    </a:cubicBezTo>
                    <a:cubicBezTo>
                      <a:pt x="15797" y="2058"/>
                      <a:pt x="15686" y="2045"/>
                      <a:pt x="15575" y="1996"/>
                    </a:cubicBezTo>
                    <a:cubicBezTo>
                      <a:pt x="15427" y="1922"/>
                      <a:pt x="15267" y="1922"/>
                      <a:pt x="15205" y="1885"/>
                    </a:cubicBezTo>
                    <a:cubicBezTo>
                      <a:pt x="15144" y="1848"/>
                      <a:pt x="14983" y="1836"/>
                      <a:pt x="14946" y="1750"/>
                    </a:cubicBezTo>
                    <a:cubicBezTo>
                      <a:pt x="14910" y="1663"/>
                      <a:pt x="14922" y="1540"/>
                      <a:pt x="14811" y="1516"/>
                    </a:cubicBezTo>
                    <a:cubicBezTo>
                      <a:pt x="14688" y="1528"/>
                      <a:pt x="14565" y="1553"/>
                      <a:pt x="14441" y="1602"/>
                    </a:cubicBezTo>
                    <a:cubicBezTo>
                      <a:pt x="14343" y="1614"/>
                      <a:pt x="14256" y="1627"/>
                      <a:pt x="14220" y="1676"/>
                    </a:cubicBezTo>
                    <a:cubicBezTo>
                      <a:pt x="14183" y="1725"/>
                      <a:pt x="14146" y="1762"/>
                      <a:pt x="14146" y="1787"/>
                    </a:cubicBezTo>
                    <a:cubicBezTo>
                      <a:pt x="14146" y="1811"/>
                      <a:pt x="14244" y="1811"/>
                      <a:pt x="14306" y="1836"/>
                    </a:cubicBezTo>
                    <a:cubicBezTo>
                      <a:pt x="14348" y="1844"/>
                      <a:pt x="14367" y="1870"/>
                      <a:pt x="14375" y="1870"/>
                    </a:cubicBezTo>
                    <a:cubicBezTo>
                      <a:pt x="14378" y="1870"/>
                      <a:pt x="14380" y="1864"/>
                      <a:pt x="14380" y="1848"/>
                    </a:cubicBezTo>
                    <a:cubicBezTo>
                      <a:pt x="14380" y="1804"/>
                      <a:pt x="14380" y="1760"/>
                      <a:pt x="14406" y="1760"/>
                    </a:cubicBezTo>
                    <a:cubicBezTo>
                      <a:pt x="14409" y="1760"/>
                      <a:pt x="14413" y="1761"/>
                      <a:pt x="14417" y="1762"/>
                    </a:cubicBezTo>
                    <a:cubicBezTo>
                      <a:pt x="14455" y="1772"/>
                      <a:pt x="14463" y="1811"/>
                      <a:pt x="14494" y="1811"/>
                    </a:cubicBezTo>
                    <a:cubicBezTo>
                      <a:pt x="14503" y="1811"/>
                      <a:pt x="14514" y="1807"/>
                      <a:pt x="14528" y="1799"/>
                    </a:cubicBezTo>
                    <a:cubicBezTo>
                      <a:pt x="14589" y="1750"/>
                      <a:pt x="14638" y="1713"/>
                      <a:pt x="14712" y="1676"/>
                    </a:cubicBezTo>
                    <a:cubicBezTo>
                      <a:pt x="14759" y="1656"/>
                      <a:pt x="14805" y="1643"/>
                      <a:pt x="14832" y="1643"/>
                    </a:cubicBezTo>
                    <a:cubicBezTo>
                      <a:pt x="14856" y="1643"/>
                      <a:pt x="14865" y="1653"/>
                      <a:pt x="14848" y="1676"/>
                    </a:cubicBezTo>
                    <a:cubicBezTo>
                      <a:pt x="14799" y="1737"/>
                      <a:pt x="14725" y="1750"/>
                      <a:pt x="14688" y="1811"/>
                    </a:cubicBezTo>
                    <a:cubicBezTo>
                      <a:pt x="14656" y="1854"/>
                      <a:pt x="14605" y="1888"/>
                      <a:pt x="14560" y="1888"/>
                    </a:cubicBezTo>
                    <a:cubicBezTo>
                      <a:pt x="14553" y="1888"/>
                      <a:pt x="14546" y="1887"/>
                      <a:pt x="14540" y="1885"/>
                    </a:cubicBezTo>
                    <a:cubicBezTo>
                      <a:pt x="14491" y="1898"/>
                      <a:pt x="14441" y="1910"/>
                      <a:pt x="14392" y="1935"/>
                    </a:cubicBezTo>
                    <a:cubicBezTo>
                      <a:pt x="14355" y="1972"/>
                      <a:pt x="14318" y="1996"/>
                      <a:pt x="14343" y="2070"/>
                    </a:cubicBezTo>
                    <a:cubicBezTo>
                      <a:pt x="14351" y="2091"/>
                      <a:pt x="14362" y="2095"/>
                      <a:pt x="14373" y="2095"/>
                    </a:cubicBezTo>
                    <a:cubicBezTo>
                      <a:pt x="14380" y="2095"/>
                      <a:pt x="14387" y="2093"/>
                      <a:pt x="14394" y="2093"/>
                    </a:cubicBezTo>
                    <a:cubicBezTo>
                      <a:pt x="14407" y="2093"/>
                      <a:pt x="14417" y="2100"/>
                      <a:pt x="14417" y="2144"/>
                    </a:cubicBezTo>
                    <a:cubicBezTo>
                      <a:pt x="14429" y="2243"/>
                      <a:pt x="14380" y="2280"/>
                      <a:pt x="14441" y="2317"/>
                    </a:cubicBezTo>
                    <a:cubicBezTo>
                      <a:pt x="14503" y="2366"/>
                      <a:pt x="14491" y="2341"/>
                      <a:pt x="14515" y="2403"/>
                    </a:cubicBezTo>
                    <a:cubicBezTo>
                      <a:pt x="14542" y="2457"/>
                      <a:pt x="14530" y="2491"/>
                      <a:pt x="14507" y="2491"/>
                    </a:cubicBezTo>
                    <a:cubicBezTo>
                      <a:pt x="14498" y="2491"/>
                      <a:pt x="14488" y="2487"/>
                      <a:pt x="14478" y="2477"/>
                    </a:cubicBezTo>
                    <a:cubicBezTo>
                      <a:pt x="14440" y="2448"/>
                      <a:pt x="14417" y="2419"/>
                      <a:pt x="14408" y="2419"/>
                    </a:cubicBezTo>
                    <a:cubicBezTo>
                      <a:pt x="14406" y="2419"/>
                      <a:pt x="14404" y="2422"/>
                      <a:pt x="14404" y="2427"/>
                    </a:cubicBezTo>
                    <a:cubicBezTo>
                      <a:pt x="14392" y="2452"/>
                      <a:pt x="14404" y="2514"/>
                      <a:pt x="14392" y="2526"/>
                    </a:cubicBezTo>
                    <a:cubicBezTo>
                      <a:pt x="14390" y="2530"/>
                      <a:pt x="14387" y="2532"/>
                      <a:pt x="14383" y="2532"/>
                    </a:cubicBezTo>
                    <a:cubicBezTo>
                      <a:pt x="14361" y="2532"/>
                      <a:pt x="14314" y="2483"/>
                      <a:pt x="14293" y="2452"/>
                    </a:cubicBezTo>
                    <a:cubicBezTo>
                      <a:pt x="14281" y="2427"/>
                      <a:pt x="14256" y="2403"/>
                      <a:pt x="14220" y="2390"/>
                    </a:cubicBezTo>
                    <a:cubicBezTo>
                      <a:pt x="14207" y="2378"/>
                      <a:pt x="14195" y="2366"/>
                      <a:pt x="14244" y="2366"/>
                    </a:cubicBezTo>
                    <a:cubicBezTo>
                      <a:pt x="14293" y="2366"/>
                      <a:pt x="14367" y="2366"/>
                      <a:pt x="14330" y="2304"/>
                    </a:cubicBezTo>
                    <a:cubicBezTo>
                      <a:pt x="14306" y="2243"/>
                      <a:pt x="14256" y="2267"/>
                      <a:pt x="14281" y="2243"/>
                    </a:cubicBezTo>
                    <a:cubicBezTo>
                      <a:pt x="14318" y="2230"/>
                      <a:pt x="14367" y="2243"/>
                      <a:pt x="14343" y="2206"/>
                    </a:cubicBezTo>
                    <a:cubicBezTo>
                      <a:pt x="14316" y="2170"/>
                      <a:pt x="14295" y="2147"/>
                      <a:pt x="14291" y="2147"/>
                    </a:cubicBezTo>
                    <a:cubicBezTo>
                      <a:pt x="14290" y="2147"/>
                      <a:pt x="14290" y="2150"/>
                      <a:pt x="14293" y="2156"/>
                    </a:cubicBezTo>
                    <a:cubicBezTo>
                      <a:pt x="14306" y="2181"/>
                      <a:pt x="14318" y="2230"/>
                      <a:pt x="14269" y="2230"/>
                    </a:cubicBezTo>
                    <a:cubicBezTo>
                      <a:pt x="14232" y="2218"/>
                      <a:pt x="14170" y="2230"/>
                      <a:pt x="14183" y="2206"/>
                    </a:cubicBezTo>
                    <a:cubicBezTo>
                      <a:pt x="14207" y="2181"/>
                      <a:pt x="14269" y="2132"/>
                      <a:pt x="14232" y="2132"/>
                    </a:cubicBezTo>
                    <a:cubicBezTo>
                      <a:pt x="14195" y="2132"/>
                      <a:pt x="14195" y="2156"/>
                      <a:pt x="14158" y="2169"/>
                    </a:cubicBezTo>
                    <a:cubicBezTo>
                      <a:pt x="14125" y="2169"/>
                      <a:pt x="14098" y="2196"/>
                      <a:pt x="14083" y="2196"/>
                    </a:cubicBezTo>
                    <a:cubicBezTo>
                      <a:pt x="14076" y="2196"/>
                      <a:pt x="14072" y="2189"/>
                      <a:pt x="14072" y="2169"/>
                    </a:cubicBezTo>
                    <a:cubicBezTo>
                      <a:pt x="14072" y="2095"/>
                      <a:pt x="14072" y="2058"/>
                      <a:pt x="14047" y="2058"/>
                    </a:cubicBezTo>
                    <a:cubicBezTo>
                      <a:pt x="14010" y="2058"/>
                      <a:pt x="13961" y="2058"/>
                      <a:pt x="13924" y="2033"/>
                    </a:cubicBezTo>
                    <a:cubicBezTo>
                      <a:pt x="13889" y="2010"/>
                      <a:pt x="13865" y="1921"/>
                      <a:pt x="13832" y="1921"/>
                    </a:cubicBezTo>
                    <a:cubicBezTo>
                      <a:pt x="13830" y="1921"/>
                      <a:pt x="13827" y="1921"/>
                      <a:pt x="13825" y="1922"/>
                    </a:cubicBezTo>
                    <a:cubicBezTo>
                      <a:pt x="13788" y="1935"/>
                      <a:pt x="13677" y="2045"/>
                      <a:pt x="13640" y="2058"/>
                    </a:cubicBezTo>
                    <a:cubicBezTo>
                      <a:pt x="13532" y="2067"/>
                      <a:pt x="13424" y="2071"/>
                      <a:pt x="13316" y="2071"/>
                    </a:cubicBezTo>
                    <a:cubicBezTo>
                      <a:pt x="13141" y="2071"/>
                      <a:pt x="12965" y="2061"/>
                      <a:pt x="12790" y="2045"/>
                    </a:cubicBezTo>
                    <a:cubicBezTo>
                      <a:pt x="12679" y="1996"/>
                      <a:pt x="12482" y="2045"/>
                      <a:pt x="12581" y="1972"/>
                    </a:cubicBezTo>
                    <a:cubicBezTo>
                      <a:pt x="12686" y="1901"/>
                      <a:pt x="12714" y="1798"/>
                      <a:pt x="12779" y="1798"/>
                    </a:cubicBezTo>
                    <a:cubicBezTo>
                      <a:pt x="12783" y="1798"/>
                      <a:pt x="12786" y="1798"/>
                      <a:pt x="12790" y="1799"/>
                    </a:cubicBezTo>
                    <a:cubicBezTo>
                      <a:pt x="12815" y="1807"/>
                      <a:pt x="12845" y="1813"/>
                      <a:pt x="12870" y="1813"/>
                    </a:cubicBezTo>
                    <a:cubicBezTo>
                      <a:pt x="12920" y="1813"/>
                      <a:pt x="12950" y="1791"/>
                      <a:pt x="12876" y="1725"/>
                    </a:cubicBezTo>
                    <a:cubicBezTo>
                      <a:pt x="12778" y="1627"/>
                      <a:pt x="12753" y="1516"/>
                      <a:pt x="12630" y="1516"/>
                    </a:cubicBezTo>
                    <a:cubicBezTo>
                      <a:pt x="12535" y="1506"/>
                      <a:pt x="12491" y="1467"/>
                      <a:pt x="12459" y="1467"/>
                    </a:cubicBezTo>
                    <a:cubicBezTo>
                      <a:pt x="12450" y="1467"/>
                      <a:pt x="12441" y="1470"/>
                      <a:pt x="12433" y="1479"/>
                    </a:cubicBezTo>
                    <a:cubicBezTo>
                      <a:pt x="12396" y="1516"/>
                      <a:pt x="12445" y="1540"/>
                      <a:pt x="12347" y="1540"/>
                    </a:cubicBezTo>
                    <a:cubicBezTo>
                      <a:pt x="12248" y="1540"/>
                      <a:pt x="12273" y="1516"/>
                      <a:pt x="12211" y="1503"/>
                    </a:cubicBezTo>
                    <a:cubicBezTo>
                      <a:pt x="12063" y="1466"/>
                      <a:pt x="11928" y="1429"/>
                      <a:pt x="11780" y="1368"/>
                    </a:cubicBezTo>
                    <a:cubicBezTo>
                      <a:pt x="11694" y="1318"/>
                      <a:pt x="11583" y="1355"/>
                      <a:pt x="11496" y="1318"/>
                    </a:cubicBezTo>
                    <a:cubicBezTo>
                      <a:pt x="11410" y="1269"/>
                      <a:pt x="11238" y="1109"/>
                      <a:pt x="11152" y="1084"/>
                    </a:cubicBezTo>
                    <a:cubicBezTo>
                      <a:pt x="11075" y="1069"/>
                      <a:pt x="10994" y="1059"/>
                      <a:pt x="10915" y="1059"/>
                    </a:cubicBezTo>
                    <a:cubicBezTo>
                      <a:pt x="10865" y="1059"/>
                      <a:pt x="10817" y="1063"/>
                      <a:pt x="10770" y="1072"/>
                    </a:cubicBezTo>
                    <a:cubicBezTo>
                      <a:pt x="10720" y="1097"/>
                      <a:pt x="10659" y="1257"/>
                      <a:pt x="10609" y="1269"/>
                    </a:cubicBezTo>
                    <a:cubicBezTo>
                      <a:pt x="10591" y="1275"/>
                      <a:pt x="10539" y="1282"/>
                      <a:pt x="10492" y="1282"/>
                    </a:cubicBezTo>
                    <a:cubicBezTo>
                      <a:pt x="10446" y="1282"/>
                      <a:pt x="10406" y="1275"/>
                      <a:pt x="10412" y="1257"/>
                    </a:cubicBezTo>
                    <a:cubicBezTo>
                      <a:pt x="10412" y="1208"/>
                      <a:pt x="10560" y="1109"/>
                      <a:pt x="10498" y="1109"/>
                    </a:cubicBezTo>
                    <a:cubicBezTo>
                      <a:pt x="10478" y="1105"/>
                      <a:pt x="10459" y="1105"/>
                      <a:pt x="10442" y="1105"/>
                    </a:cubicBezTo>
                    <a:cubicBezTo>
                      <a:pt x="10409" y="1105"/>
                      <a:pt x="10388" y="1105"/>
                      <a:pt x="10388" y="1072"/>
                    </a:cubicBezTo>
                    <a:cubicBezTo>
                      <a:pt x="10399" y="1025"/>
                      <a:pt x="10388" y="874"/>
                      <a:pt x="10377" y="874"/>
                    </a:cubicBezTo>
                    <a:cubicBezTo>
                      <a:pt x="10376" y="874"/>
                      <a:pt x="10376" y="874"/>
                      <a:pt x="10375" y="875"/>
                    </a:cubicBezTo>
                    <a:cubicBezTo>
                      <a:pt x="10351" y="900"/>
                      <a:pt x="10314" y="924"/>
                      <a:pt x="10277" y="924"/>
                    </a:cubicBezTo>
                    <a:cubicBezTo>
                      <a:pt x="10252" y="924"/>
                      <a:pt x="10190" y="961"/>
                      <a:pt x="10190" y="998"/>
                    </a:cubicBezTo>
                    <a:cubicBezTo>
                      <a:pt x="10193" y="1003"/>
                      <a:pt x="10194" y="1005"/>
                      <a:pt x="10195" y="1005"/>
                    </a:cubicBezTo>
                    <a:cubicBezTo>
                      <a:pt x="10200" y="1005"/>
                      <a:pt x="10198" y="971"/>
                      <a:pt x="10227" y="961"/>
                    </a:cubicBezTo>
                    <a:cubicBezTo>
                      <a:pt x="10242" y="961"/>
                      <a:pt x="10259" y="959"/>
                      <a:pt x="10272" y="959"/>
                    </a:cubicBezTo>
                    <a:cubicBezTo>
                      <a:pt x="10292" y="959"/>
                      <a:pt x="10304" y="964"/>
                      <a:pt x="10289" y="986"/>
                    </a:cubicBezTo>
                    <a:cubicBezTo>
                      <a:pt x="10277" y="1023"/>
                      <a:pt x="10203" y="1072"/>
                      <a:pt x="10227" y="1072"/>
                    </a:cubicBezTo>
                    <a:cubicBezTo>
                      <a:pt x="10252" y="1084"/>
                      <a:pt x="10326" y="1109"/>
                      <a:pt x="10301" y="1109"/>
                    </a:cubicBezTo>
                    <a:cubicBezTo>
                      <a:pt x="10277" y="1109"/>
                      <a:pt x="10190" y="1109"/>
                      <a:pt x="10190" y="1158"/>
                    </a:cubicBezTo>
                    <a:cubicBezTo>
                      <a:pt x="10190" y="1208"/>
                      <a:pt x="10166" y="1294"/>
                      <a:pt x="10129" y="1294"/>
                    </a:cubicBezTo>
                    <a:cubicBezTo>
                      <a:pt x="10104" y="1282"/>
                      <a:pt x="9895" y="1183"/>
                      <a:pt x="9882" y="1121"/>
                    </a:cubicBezTo>
                    <a:cubicBezTo>
                      <a:pt x="9858" y="1035"/>
                      <a:pt x="9821" y="937"/>
                      <a:pt x="9772" y="863"/>
                    </a:cubicBezTo>
                    <a:cubicBezTo>
                      <a:pt x="9685" y="776"/>
                      <a:pt x="9599" y="715"/>
                      <a:pt x="9500" y="653"/>
                    </a:cubicBezTo>
                    <a:cubicBezTo>
                      <a:pt x="9463" y="653"/>
                      <a:pt x="9463" y="690"/>
                      <a:pt x="9513" y="739"/>
                    </a:cubicBezTo>
                    <a:cubicBezTo>
                      <a:pt x="9562" y="801"/>
                      <a:pt x="9648" y="850"/>
                      <a:pt x="9648" y="863"/>
                    </a:cubicBezTo>
                    <a:cubicBezTo>
                      <a:pt x="9652" y="867"/>
                      <a:pt x="9644" y="868"/>
                      <a:pt x="9631" y="868"/>
                    </a:cubicBezTo>
                    <a:cubicBezTo>
                      <a:pt x="9604" y="868"/>
                      <a:pt x="9558" y="863"/>
                      <a:pt x="9550" y="863"/>
                    </a:cubicBezTo>
                    <a:cubicBezTo>
                      <a:pt x="9525" y="863"/>
                      <a:pt x="9451" y="887"/>
                      <a:pt x="9451" y="924"/>
                    </a:cubicBezTo>
                    <a:cubicBezTo>
                      <a:pt x="9439" y="961"/>
                      <a:pt x="9463" y="1023"/>
                      <a:pt x="9427" y="1023"/>
                    </a:cubicBezTo>
                    <a:cubicBezTo>
                      <a:pt x="9393" y="1034"/>
                      <a:pt x="9320" y="1125"/>
                      <a:pt x="9288" y="1125"/>
                    </a:cubicBezTo>
                    <a:cubicBezTo>
                      <a:pt x="9284" y="1125"/>
                      <a:pt x="9281" y="1124"/>
                      <a:pt x="9279" y="1121"/>
                    </a:cubicBezTo>
                    <a:cubicBezTo>
                      <a:pt x="9246" y="1111"/>
                      <a:pt x="9290" y="1043"/>
                      <a:pt x="9284" y="1043"/>
                    </a:cubicBezTo>
                    <a:cubicBezTo>
                      <a:pt x="9283" y="1043"/>
                      <a:pt x="9282" y="1044"/>
                      <a:pt x="9279" y="1047"/>
                    </a:cubicBezTo>
                    <a:cubicBezTo>
                      <a:pt x="9242" y="1072"/>
                      <a:pt x="9106" y="1060"/>
                      <a:pt x="9069" y="1097"/>
                    </a:cubicBezTo>
                    <a:cubicBezTo>
                      <a:pt x="9008" y="1158"/>
                      <a:pt x="8946" y="1232"/>
                      <a:pt x="8897" y="1306"/>
                    </a:cubicBezTo>
                    <a:cubicBezTo>
                      <a:pt x="8865" y="1330"/>
                      <a:pt x="8848" y="1344"/>
                      <a:pt x="8837" y="1344"/>
                    </a:cubicBezTo>
                    <a:cubicBezTo>
                      <a:pt x="8831" y="1344"/>
                      <a:pt x="8827" y="1340"/>
                      <a:pt x="8823" y="1331"/>
                    </a:cubicBezTo>
                    <a:cubicBezTo>
                      <a:pt x="8810" y="1318"/>
                      <a:pt x="8810" y="1269"/>
                      <a:pt x="8798" y="1257"/>
                    </a:cubicBezTo>
                    <a:cubicBezTo>
                      <a:pt x="8798" y="1245"/>
                      <a:pt x="8795" y="1238"/>
                      <a:pt x="8790" y="1238"/>
                    </a:cubicBezTo>
                    <a:cubicBezTo>
                      <a:pt x="8786" y="1238"/>
                      <a:pt x="8780" y="1245"/>
                      <a:pt x="8773" y="1257"/>
                    </a:cubicBezTo>
                    <a:cubicBezTo>
                      <a:pt x="8767" y="1269"/>
                      <a:pt x="8730" y="1269"/>
                      <a:pt x="8692" y="1269"/>
                    </a:cubicBezTo>
                    <a:cubicBezTo>
                      <a:pt x="8653" y="1269"/>
                      <a:pt x="8613" y="1269"/>
                      <a:pt x="8601" y="1282"/>
                    </a:cubicBezTo>
                    <a:cubicBezTo>
                      <a:pt x="8576" y="1318"/>
                      <a:pt x="8576" y="1368"/>
                      <a:pt x="8539" y="1368"/>
                    </a:cubicBezTo>
                    <a:cubicBezTo>
                      <a:pt x="8502" y="1368"/>
                      <a:pt x="8428" y="1442"/>
                      <a:pt x="8404" y="1479"/>
                    </a:cubicBezTo>
                    <a:cubicBezTo>
                      <a:pt x="8367" y="1503"/>
                      <a:pt x="8441" y="1516"/>
                      <a:pt x="8453" y="1540"/>
                    </a:cubicBezTo>
                    <a:cubicBezTo>
                      <a:pt x="8453" y="1577"/>
                      <a:pt x="8367" y="1602"/>
                      <a:pt x="8330" y="1602"/>
                    </a:cubicBezTo>
                    <a:cubicBezTo>
                      <a:pt x="8281" y="1602"/>
                      <a:pt x="8182" y="1590"/>
                      <a:pt x="8244" y="1516"/>
                    </a:cubicBezTo>
                    <a:cubicBezTo>
                      <a:pt x="8293" y="1442"/>
                      <a:pt x="8342" y="1442"/>
                      <a:pt x="8379" y="1405"/>
                    </a:cubicBezTo>
                    <a:cubicBezTo>
                      <a:pt x="8404" y="1368"/>
                      <a:pt x="8453" y="1380"/>
                      <a:pt x="8502" y="1318"/>
                    </a:cubicBezTo>
                    <a:cubicBezTo>
                      <a:pt x="8539" y="1257"/>
                      <a:pt x="8576" y="1195"/>
                      <a:pt x="8638" y="1183"/>
                    </a:cubicBezTo>
                    <a:cubicBezTo>
                      <a:pt x="8675" y="1175"/>
                      <a:pt x="8717" y="1163"/>
                      <a:pt x="8745" y="1163"/>
                    </a:cubicBezTo>
                    <a:cubicBezTo>
                      <a:pt x="8762" y="1163"/>
                      <a:pt x="8773" y="1168"/>
                      <a:pt x="8773" y="1183"/>
                    </a:cubicBezTo>
                    <a:cubicBezTo>
                      <a:pt x="8773" y="1200"/>
                      <a:pt x="8779" y="1209"/>
                      <a:pt x="8787" y="1209"/>
                    </a:cubicBezTo>
                    <a:cubicBezTo>
                      <a:pt x="8796" y="1209"/>
                      <a:pt x="8810" y="1197"/>
                      <a:pt x="8823" y="1171"/>
                    </a:cubicBezTo>
                    <a:cubicBezTo>
                      <a:pt x="8884" y="1097"/>
                      <a:pt x="8958" y="1047"/>
                      <a:pt x="9045" y="1010"/>
                    </a:cubicBezTo>
                    <a:cubicBezTo>
                      <a:pt x="9106" y="973"/>
                      <a:pt x="9168" y="973"/>
                      <a:pt x="9180" y="949"/>
                    </a:cubicBezTo>
                    <a:cubicBezTo>
                      <a:pt x="9180" y="924"/>
                      <a:pt x="9192" y="875"/>
                      <a:pt x="9155" y="875"/>
                    </a:cubicBezTo>
                    <a:cubicBezTo>
                      <a:pt x="9106" y="887"/>
                      <a:pt x="9057" y="900"/>
                      <a:pt x="8995" y="900"/>
                    </a:cubicBezTo>
                    <a:cubicBezTo>
                      <a:pt x="8934" y="900"/>
                      <a:pt x="8872" y="912"/>
                      <a:pt x="8823" y="949"/>
                    </a:cubicBezTo>
                    <a:cubicBezTo>
                      <a:pt x="8798" y="986"/>
                      <a:pt x="8773" y="1035"/>
                      <a:pt x="8712" y="1035"/>
                    </a:cubicBezTo>
                    <a:cubicBezTo>
                      <a:pt x="8638" y="1035"/>
                      <a:pt x="8576" y="1097"/>
                      <a:pt x="8527" y="1097"/>
                    </a:cubicBezTo>
                    <a:cubicBezTo>
                      <a:pt x="8465" y="1097"/>
                      <a:pt x="8404" y="1121"/>
                      <a:pt x="8367" y="1171"/>
                    </a:cubicBezTo>
                    <a:cubicBezTo>
                      <a:pt x="8330" y="1232"/>
                      <a:pt x="8219" y="1257"/>
                      <a:pt x="8194" y="1282"/>
                    </a:cubicBezTo>
                    <a:cubicBezTo>
                      <a:pt x="8172" y="1304"/>
                      <a:pt x="8135" y="1327"/>
                      <a:pt x="8116" y="1327"/>
                    </a:cubicBezTo>
                    <a:cubicBezTo>
                      <a:pt x="8104" y="1327"/>
                      <a:pt x="8099" y="1318"/>
                      <a:pt x="8108" y="1294"/>
                    </a:cubicBezTo>
                    <a:cubicBezTo>
                      <a:pt x="8133" y="1245"/>
                      <a:pt x="8207" y="1220"/>
                      <a:pt x="8157" y="1220"/>
                    </a:cubicBezTo>
                    <a:cubicBezTo>
                      <a:pt x="8108" y="1208"/>
                      <a:pt x="8059" y="1183"/>
                      <a:pt x="8022" y="1146"/>
                    </a:cubicBezTo>
                    <a:cubicBezTo>
                      <a:pt x="8020" y="1142"/>
                      <a:pt x="8018" y="1140"/>
                      <a:pt x="8016" y="1140"/>
                    </a:cubicBezTo>
                    <a:cubicBezTo>
                      <a:pt x="8006" y="1140"/>
                      <a:pt x="7995" y="1185"/>
                      <a:pt x="7985" y="1195"/>
                    </a:cubicBezTo>
                    <a:cubicBezTo>
                      <a:pt x="7948" y="1232"/>
                      <a:pt x="7899" y="1245"/>
                      <a:pt x="7849" y="1257"/>
                    </a:cubicBezTo>
                    <a:cubicBezTo>
                      <a:pt x="7812" y="1257"/>
                      <a:pt x="7763" y="1282"/>
                      <a:pt x="7726" y="1318"/>
                    </a:cubicBezTo>
                    <a:cubicBezTo>
                      <a:pt x="7714" y="1343"/>
                      <a:pt x="7615" y="1355"/>
                      <a:pt x="7640" y="1392"/>
                    </a:cubicBezTo>
                    <a:cubicBezTo>
                      <a:pt x="7652" y="1417"/>
                      <a:pt x="7714" y="1392"/>
                      <a:pt x="7702" y="1429"/>
                    </a:cubicBezTo>
                    <a:cubicBezTo>
                      <a:pt x="7689" y="1479"/>
                      <a:pt x="7652" y="1491"/>
                      <a:pt x="7714" y="1491"/>
                    </a:cubicBezTo>
                    <a:cubicBezTo>
                      <a:pt x="7738" y="1491"/>
                      <a:pt x="7775" y="1497"/>
                      <a:pt x="7811" y="1497"/>
                    </a:cubicBezTo>
                    <a:cubicBezTo>
                      <a:pt x="7846" y="1497"/>
                      <a:pt x="7880" y="1491"/>
                      <a:pt x="7899" y="1466"/>
                    </a:cubicBezTo>
                    <a:cubicBezTo>
                      <a:pt x="7948" y="1417"/>
                      <a:pt x="7997" y="1380"/>
                      <a:pt x="8047" y="1355"/>
                    </a:cubicBezTo>
                    <a:lnTo>
                      <a:pt x="8047" y="1355"/>
                    </a:lnTo>
                    <a:cubicBezTo>
                      <a:pt x="8010" y="1380"/>
                      <a:pt x="7948" y="1454"/>
                      <a:pt x="7948" y="1479"/>
                    </a:cubicBezTo>
                    <a:cubicBezTo>
                      <a:pt x="7959" y="1511"/>
                      <a:pt x="8026" y="1609"/>
                      <a:pt x="8018" y="1609"/>
                    </a:cubicBezTo>
                    <a:cubicBezTo>
                      <a:pt x="8017" y="1609"/>
                      <a:pt x="8014" y="1607"/>
                      <a:pt x="8010" y="1602"/>
                    </a:cubicBezTo>
                    <a:cubicBezTo>
                      <a:pt x="7960" y="1577"/>
                      <a:pt x="8010" y="1540"/>
                      <a:pt x="7923" y="1540"/>
                    </a:cubicBezTo>
                    <a:cubicBezTo>
                      <a:pt x="7914" y="1539"/>
                      <a:pt x="7906" y="1539"/>
                      <a:pt x="7898" y="1539"/>
                    </a:cubicBezTo>
                    <a:cubicBezTo>
                      <a:pt x="7818" y="1539"/>
                      <a:pt x="7786" y="1591"/>
                      <a:pt x="7763" y="1602"/>
                    </a:cubicBezTo>
                    <a:cubicBezTo>
                      <a:pt x="7738" y="1602"/>
                      <a:pt x="7665" y="1565"/>
                      <a:pt x="7615" y="1540"/>
                    </a:cubicBezTo>
                    <a:cubicBezTo>
                      <a:pt x="7554" y="1528"/>
                      <a:pt x="7381" y="1540"/>
                      <a:pt x="7307" y="1503"/>
                    </a:cubicBezTo>
                    <a:cubicBezTo>
                      <a:pt x="7221" y="1454"/>
                      <a:pt x="6999" y="1331"/>
                      <a:pt x="6938" y="1282"/>
                    </a:cubicBezTo>
                    <a:cubicBezTo>
                      <a:pt x="6876" y="1245"/>
                      <a:pt x="6864" y="1195"/>
                      <a:pt x="6901" y="1183"/>
                    </a:cubicBezTo>
                    <a:cubicBezTo>
                      <a:pt x="6925" y="1183"/>
                      <a:pt x="6888" y="1171"/>
                      <a:pt x="6839" y="1171"/>
                    </a:cubicBezTo>
                    <a:cubicBezTo>
                      <a:pt x="6771" y="1183"/>
                      <a:pt x="6703" y="1189"/>
                      <a:pt x="6636" y="1189"/>
                    </a:cubicBezTo>
                    <a:cubicBezTo>
                      <a:pt x="6568" y="1189"/>
                      <a:pt x="6500" y="1183"/>
                      <a:pt x="6432" y="1171"/>
                    </a:cubicBezTo>
                    <a:cubicBezTo>
                      <a:pt x="6420" y="1171"/>
                      <a:pt x="6395" y="1171"/>
                      <a:pt x="6383" y="1158"/>
                    </a:cubicBezTo>
                    <a:cubicBezTo>
                      <a:pt x="6285" y="1109"/>
                      <a:pt x="6137" y="1023"/>
                      <a:pt x="6038" y="986"/>
                    </a:cubicBezTo>
                    <a:cubicBezTo>
                      <a:pt x="6015" y="976"/>
                      <a:pt x="5973" y="972"/>
                      <a:pt x="5923" y="972"/>
                    </a:cubicBezTo>
                    <a:cubicBezTo>
                      <a:pt x="5789" y="972"/>
                      <a:pt x="5596" y="998"/>
                      <a:pt x="5533" y="998"/>
                    </a:cubicBezTo>
                    <a:cubicBezTo>
                      <a:pt x="5447" y="998"/>
                      <a:pt x="5250" y="912"/>
                      <a:pt x="5077" y="900"/>
                    </a:cubicBezTo>
                    <a:cubicBezTo>
                      <a:pt x="4892" y="875"/>
                      <a:pt x="4720" y="838"/>
                      <a:pt x="4547" y="776"/>
                    </a:cubicBezTo>
                    <a:cubicBezTo>
                      <a:pt x="4436" y="752"/>
                      <a:pt x="4313" y="752"/>
                      <a:pt x="4190" y="752"/>
                    </a:cubicBezTo>
                    <a:cubicBezTo>
                      <a:pt x="4116" y="764"/>
                      <a:pt x="4030" y="776"/>
                      <a:pt x="3956" y="776"/>
                    </a:cubicBezTo>
                    <a:cubicBezTo>
                      <a:pt x="3907" y="776"/>
                      <a:pt x="3820" y="715"/>
                      <a:pt x="3771" y="715"/>
                    </a:cubicBezTo>
                    <a:cubicBezTo>
                      <a:pt x="3734" y="702"/>
                      <a:pt x="3623" y="715"/>
                      <a:pt x="3660" y="678"/>
                    </a:cubicBezTo>
                    <a:cubicBezTo>
                      <a:pt x="3697" y="653"/>
                      <a:pt x="3709" y="604"/>
                      <a:pt x="3709" y="567"/>
                    </a:cubicBezTo>
                    <a:cubicBezTo>
                      <a:pt x="3709" y="542"/>
                      <a:pt x="3549" y="555"/>
                      <a:pt x="3537" y="542"/>
                    </a:cubicBezTo>
                    <a:lnTo>
                      <a:pt x="3389" y="542"/>
                    </a:lnTo>
                    <a:cubicBezTo>
                      <a:pt x="3335" y="550"/>
                      <a:pt x="3265" y="573"/>
                      <a:pt x="3222" y="573"/>
                    </a:cubicBezTo>
                    <a:cubicBezTo>
                      <a:pt x="3196" y="573"/>
                      <a:pt x="3180" y="565"/>
                      <a:pt x="3180" y="542"/>
                    </a:cubicBezTo>
                    <a:cubicBezTo>
                      <a:pt x="3180" y="493"/>
                      <a:pt x="3180" y="456"/>
                      <a:pt x="3118" y="456"/>
                    </a:cubicBezTo>
                    <a:cubicBezTo>
                      <a:pt x="3102" y="456"/>
                      <a:pt x="3088" y="455"/>
                      <a:pt x="3076" y="455"/>
                    </a:cubicBezTo>
                    <a:cubicBezTo>
                      <a:pt x="3051" y="455"/>
                      <a:pt x="3032" y="460"/>
                      <a:pt x="3007" y="493"/>
                    </a:cubicBezTo>
                    <a:cubicBezTo>
                      <a:pt x="2978" y="531"/>
                      <a:pt x="2957" y="562"/>
                      <a:pt x="2925" y="562"/>
                    </a:cubicBezTo>
                    <a:cubicBezTo>
                      <a:pt x="2917" y="562"/>
                      <a:pt x="2907" y="560"/>
                      <a:pt x="2896" y="555"/>
                    </a:cubicBezTo>
                    <a:cubicBezTo>
                      <a:pt x="2847" y="530"/>
                      <a:pt x="2798" y="493"/>
                      <a:pt x="2822" y="468"/>
                    </a:cubicBezTo>
                    <a:cubicBezTo>
                      <a:pt x="2859" y="456"/>
                      <a:pt x="2970" y="444"/>
                      <a:pt x="2945" y="407"/>
                    </a:cubicBezTo>
                    <a:cubicBezTo>
                      <a:pt x="2933" y="382"/>
                      <a:pt x="2859" y="370"/>
                      <a:pt x="2699" y="333"/>
                    </a:cubicBezTo>
                    <a:cubicBezTo>
                      <a:pt x="2693" y="331"/>
                      <a:pt x="2688" y="331"/>
                      <a:pt x="2682" y="331"/>
                    </a:cubicBezTo>
                    <a:cubicBezTo>
                      <a:pt x="2596" y="331"/>
                      <a:pt x="2556" y="508"/>
                      <a:pt x="2428" y="555"/>
                    </a:cubicBezTo>
                    <a:cubicBezTo>
                      <a:pt x="2395" y="568"/>
                      <a:pt x="2360" y="572"/>
                      <a:pt x="2324" y="572"/>
                    </a:cubicBezTo>
                    <a:cubicBezTo>
                      <a:pt x="2255" y="572"/>
                      <a:pt x="2182" y="556"/>
                      <a:pt x="2110" y="556"/>
                    </a:cubicBezTo>
                    <a:cubicBezTo>
                      <a:pt x="2080" y="556"/>
                      <a:pt x="2051" y="559"/>
                      <a:pt x="2021" y="567"/>
                    </a:cubicBezTo>
                    <a:cubicBezTo>
                      <a:pt x="1898" y="604"/>
                      <a:pt x="1874" y="678"/>
                      <a:pt x="1910" y="702"/>
                    </a:cubicBezTo>
                    <a:cubicBezTo>
                      <a:pt x="1960" y="715"/>
                      <a:pt x="2009" y="739"/>
                      <a:pt x="1984" y="764"/>
                    </a:cubicBezTo>
                    <a:cubicBezTo>
                      <a:pt x="1980" y="768"/>
                      <a:pt x="1974" y="770"/>
                      <a:pt x="1968" y="770"/>
                    </a:cubicBezTo>
                    <a:cubicBezTo>
                      <a:pt x="1943" y="770"/>
                      <a:pt x="1906" y="746"/>
                      <a:pt x="1892" y="746"/>
                    </a:cubicBezTo>
                    <a:cubicBezTo>
                      <a:pt x="1888" y="746"/>
                      <a:pt x="1886" y="747"/>
                      <a:pt x="1886" y="752"/>
                    </a:cubicBezTo>
                    <a:cubicBezTo>
                      <a:pt x="1886" y="776"/>
                      <a:pt x="1935" y="863"/>
                      <a:pt x="1910" y="863"/>
                    </a:cubicBezTo>
                    <a:cubicBezTo>
                      <a:pt x="1888" y="863"/>
                      <a:pt x="1865" y="724"/>
                      <a:pt x="1822" y="724"/>
                    </a:cubicBezTo>
                    <a:cubicBezTo>
                      <a:pt x="1819" y="724"/>
                      <a:pt x="1815" y="725"/>
                      <a:pt x="1812" y="727"/>
                    </a:cubicBezTo>
                    <a:cubicBezTo>
                      <a:pt x="1763" y="752"/>
                      <a:pt x="1701" y="863"/>
                      <a:pt x="1615" y="875"/>
                    </a:cubicBezTo>
                    <a:cubicBezTo>
                      <a:pt x="1598" y="880"/>
                      <a:pt x="1583" y="881"/>
                      <a:pt x="1567" y="881"/>
                    </a:cubicBezTo>
                    <a:cubicBezTo>
                      <a:pt x="1534" y="881"/>
                      <a:pt x="1502" y="874"/>
                      <a:pt x="1470" y="874"/>
                    </a:cubicBezTo>
                    <a:cubicBezTo>
                      <a:pt x="1437" y="874"/>
                      <a:pt x="1404" y="881"/>
                      <a:pt x="1368" y="912"/>
                    </a:cubicBezTo>
                    <a:cubicBezTo>
                      <a:pt x="1282" y="998"/>
                      <a:pt x="1171" y="1084"/>
                      <a:pt x="1159" y="1171"/>
                    </a:cubicBezTo>
                    <a:cubicBezTo>
                      <a:pt x="1134" y="1257"/>
                      <a:pt x="1159" y="1355"/>
                      <a:pt x="1036" y="1442"/>
                    </a:cubicBezTo>
                    <a:cubicBezTo>
                      <a:pt x="974" y="1503"/>
                      <a:pt x="888" y="1540"/>
                      <a:pt x="802" y="1553"/>
                    </a:cubicBezTo>
                    <a:cubicBezTo>
                      <a:pt x="765" y="1553"/>
                      <a:pt x="530" y="1577"/>
                      <a:pt x="481" y="1577"/>
                    </a:cubicBezTo>
                    <a:cubicBezTo>
                      <a:pt x="420" y="1590"/>
                      <a:pt x="457" y="1663"/>
                      <a:pt x="420" y="1713"/>
                    </a:cubicBezTo>
                    <a:cubicBezTo>
                      <a:pt x="383" y="1762"/>
                      <a:pt x="333" y="1799"/>
                      <a:pt x="346" y="1811"/>
                    </a:cubicBezTo>
                    <a:cubicBezTo>
                      <a:pt x="370" y="1836"/>
                      <a:pt x="457" y="1848"/>
                      <a:pt x="481" y="1885"/>
                    </a:cubicBezTo>
                    <a:cubicBezTo>
                      <a:pt x="518" y="1922"/>
                      <a:pt x="555" y="1935"/>
                      <a:pt x="629" y="1972"/>
                    </a:cubicBezTo>
                    <a:cubicBezTo>
                      <a:pt x="691" y="2021"/>
                      <a:pt x="974" y="2206"/>
                      <a:pt x="999" y="2280"/>
                    </a:cubicBezTo>
                    <a:cubicBezTo>
                      <a:pt x="1023" y="2366"/>
                      <a:pt x="1036" y="2403"/>
                      <a:pt x="1073" y="2427"/>
                    </a:cubicBezTo>
                    <a:cubicBezTo>
                      <a:pt x="1106" y="2436"/>
                      <a:pt x="1174" y="2456"/>
                      <a:pt x="1226" y="2456"/>
                    </a:cubicBezTo>
                    <a:cubicBezTo>
                      <a:pt x="1250" y="2456"/>
                      <a:pt x="1270" y="2451"/>
                      <a:pt x="1282" y="2440"/>
                    </a:cubicBezTo>
                    <a:cubicBezTo>
                      <a:pt x="1301" y="2415"/>
                      <a:pt x="1313" y="2406"/>
                      <a:pt x="1324" y="2406"/>
                    </a:cubicBezTo>
                    <a:cubicBezTo>
                      <a:pt x="1334" y="2406"/>
                      <a:pt x="1344" y="2415"/>
                      <a:pt x="1356" y="2427"/>
                    </a:cubicBezTo>
                    <a:cubicBezTo>
                      <a:pt x="1359" y="2430"/>
                      <a:pt x="1368" y="2431"/>
                      <a:pt x="1379" y="2431"/>
                    </a:cubicBezTo>
                    <a:cubicBezTo>
                      <a:pt x="1390" y="2431"/>
                      <a:pt x="1405" y="2430"/>
                      <a:pt x="1419" y="2430"/>
                    </a:cubicBezTo>
                    <a:cubicBezTo>
                      <a:pt x="1448" y="2430"/>
                      <a:pt x="1479" y="2434"/>
                      <a:pt x="1492" y="2452"/>
                    </a:cubicBezTo>
                    <a:cubicBezTo>
                      <a:pt x="1513" y="2474"/>
                      <a:pt x="1487" y="2555"/>
                      <a:pt x="1446" y="2555"/>
                    </a:cubicBezTo>
                    <a:cubicBezTo>
                      <a:pt x="1441" y="2555"/>
                      <a:pt x="1435" y="2553"/>
                      <a:pt x="1430" y="2551"/>
                    </a:cubicBezTo>
                    <a:cubicBezTo>
                      <a:pt x="1403" y="2542"/>
                      <a:pt x="1362" y="2512"/>
                      <a:pt x="1333" y="2512"/>
                    </a:cubicBezTo>
                    <a:cubicBezTo>
                      <a:pt x="1322" y="2512"/>
                      <a:pt x="1313" y="2516"/>
                      <a:pt x="1307" y="2526"/>
                    </a:cubicBezTo>
                    <a:cubicBezTo>
                      <a:pt x="1270" y="2563"/>
                      <a:pt x="1307" y="2563"/>
                      <a:pt x="1368" y="2612"/>
                    </a:cubicBezTo>
                    <a:cubicBezTo>
                      <a:pt x="1430" y="2662"/>
                      <a:pt x="1455" y="2735"/>
                      <a:pt x="1504" y="2735"/>
                    </a:cubicBezTo>
                    <a:cubicBezTo>
                      <a:pt x="1541" y="2723"/>
                      <a:pt x="1565" y="2698"/>
                      <a:pt x="1602" y="2662"/>
                    </a:cubicBezTo>
                    <a:cubicBezTo>
                      <a:pt x="1627" y="2643"/>
                      <a:pt x="1667" y="2637"/>
                      <a:pt x="1707" y="2637"/>
                    </a:cubicBezTo>
                    <a:cubicBezTo>
                      <a:pt x="1747" y="2637"/>
                      <a:pt x="1787" y="2643"/>
                      <a:pt x="1812" y="2649"/>
                    </a:cubicBezTo>
                    <a:cubicBezTo>
                      <a:pt x="1874" y="2649"/>
                      <a:pt x="1874" y="2735"/>
                      <a:pt x="1787" y="2735"/>
                    </a:cubicBezTo>
                    <a:cubicBezTo>
                      <a:pt x="1701" y="2748"/>
                      <a:pt x="1627" y="2760"/>
                      <a:pt x="1652" y="2809"/>
                    </a:cubicBezTo>
                    <a:cubicBezTo>
                      <a:pt x="1659" y="2839"/>
                      <a:pt x="1658" y="2855"/>
                      <a:pt x="1647" y="2855"/>
                    </a:cubicBezTo>
                    <a:cubicBezTo>
                      <a:pt x="1640" y="2855"/>
                      <a:pt x="1629" y="2849"/>
                      <a:pt x="1615" y="2834"/>
                    </a:cubicBezTo>
                    <a:cubicBezTo>
                      <a:pt x="1606" y="2828"/>
                      <a:pt x="1599" y="2826"/>
                      <a:pt x="1591" y="2826"/>
                    </a:cubicBezTo>
                    <a:cubicBezTo>
                      <a:pt x="1565" y="2826"/>
                      <a:pt x="1539" y="2855"/>
                      <a:pt x="1492" y="2883"/>
                    </a:cubicBezTo>
                    <a:cubicBezTo>
                      <a:pt x="1411" y="2900"/>
                      <a:pt x="1331" y="2910"/>
                      <a:pt x="1253" y="2910"/>
                    </a:cubicBezTo>
                    <a:cubicBezTo>
                      <a:pt x="1162" y="2910"/>
                      <a:pt x="1072" y="2897"/>
                      <a:pt x="986" y="2871"/>
                    </a:cubicBezTo>
                    <a:cubicBezTo>
                      <a:pt x="925" y="2834"/>
                      <a:pt x="949" y="2785"/>
                      <a:pt x="986" y="2735"/>
                    </a:cubicBezTo>
                    <a:cubicBezTo>
                      <a:pt x="1023" y="2698"/>
                      <a:pt x="1011" y="2674"/>
                      <a:pt x="962" y="2674"/>
                    </a:cubicBezTo>
                    <a:cubicBezTo>
                      <a:pt x="839" y="2686"/>
                      <a:pt x="715" y="2723"/>
                      <a:pt x="592" y="2760"/>
                    </a:cubicBezTo>
                    <a:cubicBezTo>
                      <a:pt x="543" y="2785"/>
                      <a:pt x="518" y="2797"/>
                      <a:pt x="555" y="2834"/>
                    </a:cubicBezTo>
                    <a:cubicBezTo>
                      <a:pt x="583" y="2852"/>
                      <a:pt x="576" y="2884"/>
                      <a:pt x="546" y="2884"/>
                    </a:cubicBezTo>
                    <a:cubicBezTo>
                      <a:pt x="535" y="2884"/>
                      <a:pt x="522" y="2880"/>
                      <a:pt x="506" y="2871"/>
                    </a:cubicBezTo>
                    <a:cubicBezTo>
                      <a:pt x="485" y="2863"/>
                      <a:pt x="462" y="2859"/>
                      <a:pt x="438" y="2859"/>
                    </a:cubicBezTo>
                    <a:cubicBezTo>
                      <a:pt x="389" y="2859"/>
                      <a:pt x="337" y="2875"/>
                      <a:pt x="296" y="2908"/>
                    </a:cubicBezTo>
                    <a:cubicBezTo>
                      <a:pt x="247" y="2945"/>
                      <a:pt x="272" y="2970"/>
                      <a:pt x="210" y="2982"/>
                    </a:cubicBezTo>
                    <a:cubicBezTo>
                      <a:pt x="149" y="3007"/>
                      <a:pt x="87" y="3068"/>
                      <a:pt x="50" y="3093"/>
                    </a:cubicBezTo>
                    <a:cubicBezTo>
                      <a:pt x="13" y="3117"/>
                      <a:pt x="1" y="3142"/>
                      <a:pt x="87" y="3179"/>
                    </a:cubicBezTo>
                    <a:cubicBezTo>
                      <a:pt x="173" y="3204"/>
                      <a:pt x="259" y="3228"/>
                      <a:pt x="346" y="3241"/>
                    </a:cubicBezTo>
                    <a:cubicBezTo>
                      <a:pt x="420" y="3241"/>
                      <a:pt x="432" y="3265"/>
                      <a:pt x="383" y="3302"/>
                    </a:cubicBezTo>
                    <a:cubicBezTo>
                      <a:pt x="333" y="3339"/>
                      <a:pt x="247" y="3364"/>
                      <a:pt x="309" y="3401"/>
                    </a:cubicBezTo>
                    <a:cubicBezTo>
                      <a:pt x="346" y="3438"/>
                      <a:pt x="383" y="3487"/>
                      <a:pt x="395" y="3549"/>
                    </a:cubicBezTo>
                    <a:cubicBezTo>
                      <a:pt x="407" y="3586"/>
                      <a:pt x="543" y="3598"/>
                      <a:pt x="617" y="3610"/>
                    </a:cubicBezTo>
                    <a:cubicBezTo>
                      <a:pt x="628" y="3614"/>
                      <a:pt x="638" y="3615"/>
                      <a:pt x="649" y="3615"/>
                    </a:cubicBezTo>
                    <a:cubicBezTo>
                      <a:pt x="700" y="3615"/>
                      <a:pt x="751" y="3581"/>
                      <a:pt x="833" y="3581"/>
                    </a:cubicBezTo>
                    <a:cubicBezTo>
                      <a:pt x="850" y="3581"/>
                      <a:pt x="868" y="3582"/>
                      <a:pt x="888" y="3586"/>
                    </a:cubicBezTo>
                    <a:cubicBezTo>
                      <a:pt x="962" y="3598"/>
                      <a:pt x="1023" y="3598"/>
                      <a:pt x="1097" y="3598"/>
                    </a:cubicBezTo>
                    <a:cubicBezTo>
                      <a:pt x="1116" y="3598"/>
                      <a:pt x="1120" y="3577"/>
                      <a:pt x="1137" y="3577"/>
                    </a:cubicBezTo>
                    <a:cubicBezTo>
                      <a:pt x="1143" y="3577"/>
                      <a:pt x="1150" y="3579"/>
                      <a:pt x="1159" y="3586"/>
                    </a:cubicBezTo>
                    <a:cubicBezTo>
                      <a:pt x="1182" y="3597"/>
                      <a:pt x="1215" y="3661"/>
                      <a:pt x="1239" y="3661"/>
                    </a:cubicBezTo>
                    <a:cubicBezTo>
                      <a:pt x="1241" y="3661"/>
                      <a:pt x="1243" y="3660"/>
                      <a:pt x="1245" y="3660"/>
                    </a:cubicBezTo>
                    <a:cubicBezTo>
                      <a:pt x="1257" y="3660"/>
                      <a:pt x="1319" y="3561"/>
                      <a:pt x="1381" y="3536"/>
                    </a:cubicBezTo>
                    <a:lnTo>
                      <a:pt x="1553" y="3475"/>
                    </a:lnTo>
                    <a:cubicBezTo>
                      <a:pt x="1590" y="3462"/>
                      <a:pt x="1602" y="3413"/>
                      <a:pt x="1627" y="3413"/>
                    </a:cubicBezTo>
                    <a:cubicBezTo>
                      <a:pt x="1676" y="3438"/>
                      <a:pt x="1701" y="3475"/>
                      <a:pt x="1701" y="3512"/>
                    </a:cubicBezTo>
                    <a:cubicBezTo>
                      <a:pt x="1701" y="3549"/>
                      <a:pt x="1652" y="3610"/>
                      <a:pt x="1615" y="3610"/>
                    </a:cubicBezTo>
                    <a:cubicBezTo>
                      <a:pt x="1578" y="3623"/>
                      <a:pt x="1652" y="3721"/>
                      <a:pt x="1664" y="3770"/>
                    </a:cubicBezTo>
                    <a:cubicBezTo>
                      <a:pt x="1701" y="3807"/>
                      <a:pt x="1713" y="3869"/>
                      <a:pt x="1713" y="3918"/>
                    </a:cubicBezTo>
                    <a:cubicBezTo>
                      <a:pt x="1689" y="4017"/>
                      <a:pt x="1602" y="4091"/>
                      <a:pt x="1504" y="4091"/>
                    </a:cubicBezTo>
                    <a:cubicBezTo>
                      <a:pt x="1415" y="4091"/>
                      <a:pt x="1374" y="4059"/>
                      <a:pt x="1354" y="4059"/>
                    </a:cubicBezTo>
                    <a:cubicBezTo>
                      <a:pt x="1350" y="4059"/>
                      <a:pt x="1346" y="4061"/>
                      <a:pt x="1344" y="4066"/>
                    </a:cubicBezTo>
                    <a:cubicBezTo>
                      <a:pt x="1331" y="4078"/>
                      <a:pt x="1257" y="4226"/>
                      <a:pt x="1196" y="4251"/>
                    </a:cubicBezTo>
                    <a:cubicBezTo>
                      <a:pt x="1177" y="4254"/>
                      <a:pt x="1159" y="4256"/>
                      <a:pt x="1141" y="4256"/>
                    </a:cubicBezTo>
                    <a:cubicBezTo>
                      <a:pt x="1086" y="4256"/>
                      <a:pt x="1033" y="4242"/>
                      <a:pt x="986" y="4214"/>
                    </a:cubicBezTo>
                    <a:cubicBezTo>
                      <a:pt x="971" y="4199"/>
                      <a:pt x="951" y="4192"/>
                      <a:pt x="931" y="4192"/>
                    </a:cubicBezTo>
                    <a:cubicBezTo>
                      <a:pt x="902" y="4192"/>
                      <a:pt x="872" y="4205"/>
                      <a:pt x="851" y="4226"/>
                    </a:cubicBezTo>
                    <a:cubicBezTo>
                      <a:pt x="814" y="4276"/>
                      <a:pt x="888" y="4276"/>
                      <a:pt x="851" y="4288"/>
                    </a:cubicBezTo>
                    <a:cubicBezTo>
                      <a:pt x="814" y="4300"/>
                      <a:pt x="777" y="4350"/>
                      <a:pt x="752" y="4374"/>
                    </a:cubicBezTo>
                    <a:cubicBezTo>
                      <a:pt x="734" y="4393"/>
                      <a:pt x="752" y="4393"/>
                      <a:pt x="777" y="4393"/>
                    </a:cubicBezTo>
                    <a:cubicBezTo>
                      <a:pt x="802" y="4393"/>
                      <a:pt x="832" y="4393"/>
                      <a:pt x="839" y="4411"/>
                    </a:cubicBezTo>
                    <a:cubicBezTo>
                      <a:pt x="839" y="4448"/>
                      <a:pt x="789" y="4423"/>
                      <a:pt x="789" y="4460"/>
                    </a:cubicBezTo>
                    <a:cubicBezTo>
                      <a:pt x="789" y="4497"/>
                      <a:pt x="789" y="4510"/>
                      <a:pt x="728" y="4522"/>
                    </a:cubicBezTo>
                    <a:cubicBezTo>
                      <a:pt x="654" y="4559"/>
                      <a:pt x="592" y="4621"/>
                      <a:pt x="555" y="4695"/>
                    </a:cubicBezTo>
                    <a:cubicBezTo>
                      <a:pt x="555" y="4756"/>
                      <a:pt x="580" y="4744"/>
                      <a:pt x="580" y="4781"/>
                    </a:cubicBezTo>
                    <a:cubicBezTo>
                      <a:pt x="567" y="4818"/>
                      <a:pt x="481" y="4867"/>
                      <a:pt x="469" y="4892"/>
                    </a:cubicBezTo>
                    <a:cubicBezTo>
                      <a:pt x="494" y="4966"/>
                      <a:pt x="530" y="5027"/>
                      <a:pt x="580" y="5089"/>
                    </a:cubicBezTo>
                    <a:cubicBezTo>
                      <a:pt x="582" y="5093"/>
                      <a:pt x="585" y="5094"/>
                      <a:pt x="588" y="5094"/>
                    </a:cubicBezTo>
                    <a:cubicBezTo>
                      <a:pt x="614" y="5094"/>
                      <a:pt x="657" y="4962"/>
                      <a:pt x="691" y="4929"/>
                    </a:cubicBezTo>
                    <a:cubicBezTo>
                      <a:pt x="719" y="4900"/>
                      <a:pt x="764" y="4872"/>
                      <a:pt x="780" y="4872"/>
                    </a:cubicBezTo>
                    <a:cubicBezTo>
                      <a:pt x="792" y="4872"/>
                      <a:pt x="789" y="4887"/>
                      <a:pt x="752" y="4929"/>
                    </a:cubicBezTo>
                    <a:cubicBezTo>
                      <a:pt x="654" y="5027"/>
                      <a:pt x="654" y="5052"/>
                      <a:pt x="703" y="5113"/>
                    </a:cubicBezTo>
                    <a:cubicBezTo>
                      <a:pt x="752" y="5175"/>
                      <a:pt x="814" y="5224"/>
                      <a:pt x="888" y="5249"/>
                    </a:cubicBezTo>
                    <a:cubicBezTo>
                      <a:pt x="910" y="5249"/>
                      <a:pt x="1016" y="5135"/>
                      <a:pt x="1024" y="5135"/>
                    </a:cubicBezTo>
                    <a:cubicBezTo>
                      <a:pt x="1024" y="5135"/>
                      <a:pt x="1024" y="5136"/>
                      <a:pt x="1023" y="5138"/>
                    </a:cubicBezTo>
                    <a:cubicBezTo>
                      <a:pt x="1011" y="5163"/>
                      <a:pt x="999" y="5237"/>
                      <a:pt x="1023" y="5237"/>
                    </a:cubicBezTo>
                    <a:cubicBezTo>
                      <a:pt x="1048" y="5249"/>
                      <a:pt x="1110" y="5274"/>
                      <a:pt x="1085" y="5298"/>
                    </a:cubicBezTo>
                    <a:cubicBezTo>
                      <a:pt x="1062" y="5314"/>
                      <a:pt x="1039" y="5324"/>
                      <a:pt x="1016" y="5324"/>
                    </a:cubicBezTo>
                    <a:cubicBezTo>
                      <a:pt x="1002" y="5324"/>
                      <a:pt x="988" y="5320"/>
                      <a:pt x="974" y="5311"/>
                    </a:cubicBezTo>
                    <a:cubicBezTo>
                      <a:pt x="960" y="5303"/>
                      <a:pt x="954" y="5296"/>
                      <a:pt x="942" y="5296"/>
                    </a:cubicBezTo>
                    <a:cubicBezTo>
                      <a:pt x="933" y="5296"/>
                      <a:pt x="921" y="5300"/>
                      <a:pt x="900" y="5311"/>
                    </a:cubicBezTo>
                    <a:cubicBezTo>
                      <a:pt x="896" y="5314"/>
                      <a:pt x="891" y="5316"/>
                      <a:pt x="886" y="5316"/>
                    </a:cubicBezTo>
                    <a:cubicBezTo>
                      <a:pt x="846" y="5316"/>
                      <a:pt x="799" y="5204"/>
                      <a:pt x="758" y="5204"/>
                    </a:cubicBezTo>
                    <a:cubicBezTo>
                      <a:pt x="752" y="5204"/>
                      <a:pt x="746" y="5206"/>
                      <a:pt x="740" y="5212"/>
                    </a:cubicBezTo>
                    <a:cubicBezTo>
                      <a:pt x="703" y="5261"/>
                      <a:pt x="654" y="5372"/>
                      <a:pt x="666" y="5385"/>
                    </a:cubicBezTo>
                    <a:cubicBezTo>
                      <a:pt x="691" y="5397"/>
                      <a:pt x="740" y="5421"/>
                      <a:pt x="789" y="5446"/>
                    </a:cubicBezTo>
                    <a:cubicBezTo>
                      <a:pt x="839" y="5471"/>
                      <a:pt x="900" y="5619"/>
                      <a:pt x="962" y="5643"/>
                    </a:cubicBezTo>
                    <a:cubicBezTo>
                      <a:pt x="971" y="5648"/>
                      <a:pt x="982" y="5650"/>
                      <a:pt x="994" y="5650"/>
                    </a:cubicBezTo>
                    <a:cubicBezTo>
                      <a:pt x="1044" y="5650"/>
                      <a:pt x="1112" y="5616"/>
                      <a:pt x="1171" y="5606"/>
                    </a:cubicBezTo>
                    <a:cubicBezTo>
                      <a:pt x="1245" y="5594"/>
                      <a:pt x="1307" y="5606"/>
                      <a:pt x="1307" y="5545"/>
                    </a:cubicBezTo>
                    <a:cubicBezTo>
                      <a:pt x="1294" y="5471"/>
                      <a:pt x="1319" y="5385"/>
                      <a:pt x="1356" y="5323"/>
                    </a:cubicBezTo>
                    <a:cubicBezTo>
                      <a:pt x="1388" y="5291"/>
                      <a:pt x="1430" y="5272"/>
                      <a:pt x="1451" y="5272"/>
                    </a:cubicBezTo>
                    <a:cubicBezTo>
                      <a:pt x="1470" y="5272"/>
                      <a:pt x="1471" y="5288"/>
                      <a:pt x="1430" y="5323"/>
                    </a:cubicBezTo>
                    <a:cubicBezTo>
                      <a:pt x="1356" y="5385"/>
                      <a:pt x="1294" y="5458"/>
                      <a:pt x="1368" y="5557"/>
                    </a:cubicBezTo>
                    <a:cubicBezTo>
                      <a:pt x="1442" y="5668"/>
                      <a:pt x="1492" y="5754"/>
                      <a:pt x="1479" y="5791"/>
                    </a:cubicBezTo>
                    <a:cubicBezTo>
                      <a:pt x="1467" y="5816"/>
                      <a:pt x="1418" y="5865"/>
                      <a:pt x="1430" y="5890"/>
                    </a:cubicBezTo>
                    <a:cubicBezTo>
                      <a:pt x="1430" y="5914"/>
                      <a:pt x="1516" y="5951"/>
                      <a:pt x="1504" y="5976"/>
                    </a:cubicBezTo>
                    <a:cubicBezTo>
                      <a:pt x="1504" y="5988"/>
                      <a:pt x="1479" y="6050"/>
                      <a:pt x="1442" y="6075"/>
                    </a:cubicBezTo>
                    <a:cubicBezTo>
                      <a:pt x="1422" y="6094"/>
                      <a:pt x="1379" y="6162"/>
                      <a:pt x="1414" y="6162"/>
                    </a:cubicBezTo>
                    <a:cubicBezTo>
                      <a:pt x="1422" y="6162"/>
                      <a:pt x="1435" y="6158"/>
                      <a:pt x="1455" y="6148"/>
                    </a:cubicBezTo>
                    <a:cubicBezTo>
                      <a:pt x="1555" y="6104"/>
                      <a:pt x="1645" y="6009"/>
                      <a:pt x="1661" y="6009"/>
                    </a:cubicBezTo>
                    <a:cubicBezTo>
                      <a:pt x="1663" y="6009"/>
                      <a:pt x="1664" y="6011"/>
                      <a:pt x="1664" y="6013"/>
                    </a:cubicBezTo>
                    <a:cubicBezTo>
                      <a:pt x="1664" y="6036"/>
                      <a:pt x="1633" y="6151"/>
                      <a:pt x="1637" y="6151"/>
                    </a:cubicBezTo>
                    <a:cubicBezTo>
                      <a:pt x="1638" y="6151"/>
                      <a:pt x="1638" y="6150"/>
                      <a:pt x="1639" y="6148"/>
                    </a:cubicBezTo>
                    <a:cubicBezTo>
                      <a:pt x="1664" y="6124"/>
                      <a:pt x="1713" y="6013"/>
                      <a:pt x="1763" y="6001"/>
                    </a:cubicBezTo>
                    <a:cubicBezTo>
                      <a:pt x="1781" y="5993"/>
                      <a:pt x="1794" y="5990"/>
                      <a:pt x="1806" y="5990"/>
                    </a:cubicBezTo>
                    <a:cubicBezTo>
                      <a:pt x="1835" y="5990"/>
                      <a:pt x="1851" y="6008"/>
                      <a:pt x="1886" y="6025"/>
                    </a:cubicBezTo>
                    <a:cubicBezTo>
                      <a:pt x="1935" y="6038"/>
                      <a:pt x="1972" y="6050"/>
                      <a:pt x="2009" y="6062"/>
                    </a:cubicBezTo>
                    <a:cubicBezTo>
                      <a:pt x="2034" y="6087"/>
                      <a:pt x="2095" y="6198"/>
                      <a:pt x="2120" y="6210"/>
                    </a:cubicBezTo>
                    <a:cubicBezTo>
                      <a:pt x="2127" y="6215"/>
                      <a:pt x="2132" y="6217"/>
                      <a:pt x="2138" y="6217"/>
                    </a:cubicBezTo>
                    <a:cubicBezTo>
                      <a:pt x="2161" y="6217"/>
                      <a:pt x="2169" y="6174"/>
                      <a:pt x="2169" y="6124"/>
                    </a:cubicBezTo>
                    <a:cubicBezTo>
                      <a:pt x="2169" y="6075"/>
                      <a:pt x="2243" y="6013"/>
                      <a:pt x="2243" y="5964"/>
                    </a:cubicBezTo>
                    <a:cubicBezTo>
                      <a:pt x="2251" y="5922"/>
                      <a:pt x="2254" y="5892"/>
                      <a:pt x="2259" y="5892"/>
                    </a:cubicBezTo>
                    <a:cubicBezTo>
                      <a:pt x="2261" y="5892"/>
                      <a:pt x="2264" y="5898"/>
                      <a:pt x="2268" y="5914"/>
                    </a:cubicBezTo>
                    <a:cubicBezTo>
                      <a:pt x="2268" y="5964"/>
                      <a:pt x="2317" y="5964"/>
                      <a:pt x="2354" y="5976"/>
                    </a:cubicBezTo>
                    <a:cubicBezTo>
                      <a:pt x="2373" y="5982"/>
                      <a:pt x="2376" y="5982"/>
                      <a:pt x="2368" y="5982"/>
                    </a:cubicBezTo>
                    <a:cubicBezTo>
                      <a:pt x="2360" y="5982"/>
                      <a:pt x="2342" y="5982"/>
                      <a:pt x="2317" y="5988"/>
                    </a:cubicBezTo>
                    <a:cubicBezTo>
                      <a:pt x="2255" y="6013"/>
                      <a:pt x="2243" y="6050"/>
                      <a:pt x="2268" y="6087"/>
                    </a:cubicBezTo>
                    <a:cubicBezTo>
                      <a:pt x="2286" y="6111"/>
                      <a:pt x="2317" y="6124"/>
                      <a:pt x="2348" y="6124"/>
                    </a:cubicBezTo>
                    <a:cubicBezTo>
                      <a:pt x="2379" y="6124"/>
                      <a:pt x="2409" y="6111"/>
                      <a:pt x="2428" y="6087"/>
                    </a:cubicBezTo>
                    <a:cubicBezTo>
                      <a:pt x="2455" y="6060"/>
                      <a:pt x="2478" y="6052"/>
                      <a:pt x="2496" y="6052"/>
                    </a:cubicBezTo>
                    <a:cubicBezTo>
                      <a:pt x="2516" y="6052"/>
                      <a:pt x="2532" y="6061"/>
                      <a:pt x="2545" y="6061"/>
                    </a:cubicBezTo>
                    <a:cubicBezTo>
                      <a:pt x="2552" y="6061"/>
                      <a:pt x="2558" y="6058"/>
                      <a:pt x="2564" y="6050"/>
                    </a:cubicBezTo>
                    <a:cubicBezTo>
                      <a:pt x="2587" y="6015"/>
                      <a:pt x="2665" y="5926"/>
                      <a:pt x="2684" y="5926"/>
                    </a:cubicBezTo>
                    <a:cubicBezTo>
                      <a:pt x="2685" y="5926"/>
                      <a:pt x="2686" y="5926"/>
                      <a:pt x="2687" y="5927"/>
                    </a:cubicBezTo>
                    <a:cubicBezTo>
                      <a:pt x="2687" y="5939"/>
                      <a:pt x="2637" y="5976"/>
                      <a:pt x="2613" y="6025"/>
                    </a:cubicBezTo>
                    <a:cubicBezTo>
                      <a:pt x="2588" y="6075"/>
                      <a:pt x="2539" y="6173"/>
                      <a:pt x="2514" y="6222"/>
                    </a:cubicBezTo>
                    <a:cubicBezTo>
                      <a:pt x="2502" y="6259"/>
                      <a:pt x="2490" y="6309"/>
                      <a:pt x="2527" y="6309"/>
                    </a:cubicBezTo>
                    <a:cubicBezTo>
                      <a:pt x="2576" y="6309"/>
                      <a:pt x="2551" y="6346"/>
                      <a:pt x="2514" y="6346"/>
                    </a:cubicBezTo>
                    <a:cubicBezTo>
                      <a:pt x="2477" y="6346"/>
                      <a:pt x="2477" y="6370"/>
                      <a:pt x="2465" y="6420"/>
                    </a:cubicBezTo>
                    <a:cubicBezTo>
                      <a:pt x="2440" y="6456"/>
                      <a:pt x="2428" y="6567"/>
                      <a:pt x="2465" y="6567"/>
                    </a:cubicBezTo>
                    <a:cubicBezTo>
                      <a:pt x="2514" y="6567"/>
                      <a:pt x="2527" y="6592"/>
                      <a:pt x="2453" y="6604"/>
                    </a:cubicBezTo>
                    <a:cubicBezTo>
                      <a:pt x="2354" y="6654"/>
                      <a:pt x="2280" y="6728"/>
                      <a:pt x="2231" y="6814"/>
                    </a:cubicBezTo>
                    <a:cubicBezTo>
                      <a:pt x="2182" y="6912"/>
                      <a:pt x="2120" y="6888"/>
                      <a:pt x="2046" y="6937"/>
                    </a:cubicBezTo>
                    <a:cubicBezTo>
                      <a:pt x="1947" y="6999"/>
                      <a:pt x="1861" y="7073"/>
                      <a:pt x="1800" y="7171"/>
                    </a:cubicBezTo>
                    <a:cubicBezTo>
                      <a:pt x="1775" y="7220"/>
                      <a:pt x="1787" y="7245"/>
                      <a:pt x="1800" y="7257"/>
                    </a:cubicBezTo>
                    <a:cubicBezTo>
                      <a:pt x="1812" y="7257"/>
                      <a:pt x="1812" y="7282"/>
                      <a:pt x="1775" y="7282"/>
                    </a:cubicBezTo>
                    <a:cubicBezTo>
                      <a:pt x="1750" y="7282"/>
                      <a:pt x="1726" y="7293"/>
                      <a:pt x="1705" y="7293"/>
                    </a:cubicBezTo>
                    <a:cubicBezTo>
                      <a:pt x="1694" y="7293"/>
                      <a:pt x="1685" y="7290"/>
                      <a:pt x="1676" y="7282"/>
                    </a:cubicBezTo>
                    <a:cubicBezTo>
                      <a:pt x="1652" y="7257"/>
                      <a:pt x="1664" y="7245"/>
                      <a:pt x="1615" y="7245"/>
                    </a:cubicBezTo>
                    <a:cubicBezTo>
                      <a:pt x="1529" y="7245"/>
                      <a:pt x="1455" y="7270"/>
                      <a:pt x="1393" y="7331"/>
                    </a:cubicBezTo>
                    <a:cubicBezTo>
                      <a:pt x="1344" y="7381"/>
                      <a:pt x="1319" y="7430"/>
                      <a:pt x="1282" y="7491"/>
                    </a:cubicBezTo>
                    <a:cubicBezTo>
                      <a:pt x="1282" y="7501"/>
                      <a:pt x="1266" y="7583"/>
                      <a:pt x="1311" y="7583"/>
                    </a:cubicBezTo>
                    <a:cubicBezTo>
                      <a:pt x="1322" y="7583"/>
                      <a:pt x="1336" y="7578"/>
                      <a:pt x="1356" y="7565"/>
                    </a:cubicBezTo>
                    <a:cubicBezTo>
                      <a:pt x="1418" y="7504"/>
                      <a:pt x="1479" y="7442"/>
                      <a:pt x="1529" y="7368"/>
                    </a:cubicBezTo>
                    <a:cubicBezTo>
                      <a:pt x="1541" y="7362"/>
                      <a:pt x="1559" y="7359"/>
                      <a:pt x="1573" y="7359"/>
                    </a:cubicBezTo>
                    <a:cubicBezTo>
                      <a:pt x="1587" y="7359"/>
                      <a:pt x="1596" y="7362"/>
                      <a:pt x="1590" y="7368"/>
                    </a:cubicBezTo>
                    <a:cubicBezTo>
                      <a:pt x="1565" y="7393"/>
                      <a:pt x="1516" y="7467"/>
                      <a:pt x="1578" y="7467"/>
                    </a:cubicBezTo>
                    <a:cubicBezTo>
                      <a:pt x="1623" y="7456"/>
                      <a:pt x="1647" y="7404"/>
                      <a:pt x="1660" y="7404"/>
                    </a:cubicBezTo>
                    <a:cubicBezTo>
                      <a:pt x="1662" y="7404"/>
                      <a:pt x="1663" y="7404"/>
                      <a:pt x="1664" y="7405"/>
                    </a:cubicBezTo>
                    <a:cubicBezTo>
                      <a:pt x="1689" y="7418"/>
                      <a:pt x="1689" y="7467"/>
                      <a:pt x="1713" y="7479"/>
                    </a:cubicBezTo>
                    <a:cubicBezTo>
                      <a:pt x="1720" y="7481"/>
                      <a:pt x="1727" y="7482"/>
                      <a:pt x="1736" y="7482"/>
                    </a:cubicBezTo>
                    <a:cubicBezTo>
                      <a:pt x="1777" y="7482"/>
                      <a:pt x="1832" y="7458"/>
                      <a:pt x="1812" y="7418"/>
                    </a:cubicBezTo>
                    <a:cubicBezTo>
                      <a:pt x="1787" y="7368"/>
                      <a:pt x="1824" y="7393"/>
                      <a:pt x="1861" y="7356"/>
                    </a:cubicBezTo>
                    <a:cubicBezTo>
                      <a:pt x="1870" y="7328"/>
                      <a:pt x="1900" y="7314"/>
                      <a:pt x="1925" y="7314"/>
                    </a:cubicBezTo>
                    <a:cubicBezTo>
                      <a:pt x="1934" y="7314"/>
                      <a:pt x="1941" y="7316"/>
                      <a:pt x="1947" y="7319"/>
                    </a:cubicBezTo>
                    <a:cubicBezTo>
                      <a:pt x="1984" y="7319"/>
                      <a:pt x="2009" y="7294"/>
                      <a:pt x="2034" y="7257"/>
                    </a:cubicBezTo>
                    <a:cubicBezTo>
                      <a:pt x="2071" y="7220"/>
                      <a:pt x="2317" y="7171"/>
                      <a:pt x="2305" y="7134"/>
                    </a:cubicBezTo>
                    <a:cubicBezTo>
                      <a:pt x="2280" y="7097"/>
                      <a:pt x="2243" y="7073"/>
                      <a:pt x="2280" y="7036"/>
                    </a:cubicBezTo>
                    <a:cubicBezTo>
                      <a:pt x="2329" y="6999"/>
                      <a:pt x="2761" y="6777"/>
                      <a:pt x="2761" y="6752"/>
                    </a:cubicBezTo>
                    <a:cubicBezTo>
                      <a:pt x="2761" y="6715"/>
                      <a:pt x="2662" y="6691"/>
                      <a:pt x="2724" y="6666"/>
                    </a:cubicBezTo>
                    <a:cubicBezTo>
                      <a:pt x="2810" y="6641"/>
                      <a:pt x="2884" y="6604"/>
                      <a:pt x="2945" y="6555"/>
                    </a:cubicBezTo>
                    <a:cubicBezTo>
                      <a:pt x="3007" y="6493"/>
                      <a:pt x="3155" y="6370"/>
                      <a:pt x="3217" y="6358"/>
                    </a:cubicBezTo>
                    <a:cubicBezTo>
                      <a:pt x="3266" y="6358"/>
                      <a:pt x="3290" y="6358"/>
                      <a:pt x="3290" y="6247"/>
                    </a:cubicBezTo>
                    <a:cubicBezTo>
                      <a:pt x="3303" y="6148"/>
                      <a:pt x="3414" y="6185"/>
                      <a:pt x="3451" y="6124"/>
                    </a:cubicBezTo>
                    <a:cubicBezTo>
                      <a:pt x="3475" y="6050"/>
                      <a:pt x="3364" y="5988"/>
                      <a:pt x="3315" y="5976"/>
                    </a:cubicBezTo>
                    <a:cubicBezTo>
                      <a:pt x="3266" y="5964"/>
                      <a:pt x="3290" y="5840"/>
                      <a:pt x="3352" y="5791"/>
                    </a:cubicBezTo>
                    <a:cubicBezTo>
                      <a:pt x="3414" y="5742"/>
                      <a:pt x="3500" y="5717"/>
                      <a:pt x="3549" y="5668"/>
                    </a:cubicBezTo>
                    <a:cubicBezTo>
                      <a:pt x="3611" y="5619"/>
                      <a:pt x="3660" y="5545"/>
                      <a:pt x="3586" y="5471"/>
                    </a:cubicBezTo>
                    <a:cubicBezTo>
                      <a:pt x="3554" y="5448"/>
                      <a:pt x="3546" y="5440"/>
                      <a:pt x="3549" y="5440"/>
                    </a:cubicBezTo>
                    <a:cubicBezTo>
                      <a:pt x="3555" y="5440"/>
                      <a:pt x="3595" y="5463"/>
                      <a:pt x="3611" y="5471"/>
                    </a:cubicBezTo>
                    <a:cubicBezTo>
                      <a:pt x="3615" y="5473"/>
                      <a:pt x="3620" y="5474"/>
                      <a:pt x="3627" y="5474"/>
                    </a:cubicBezTo>
                    <a:cubicBezTo>
                      <a:pt x="3659" y="5474"/>
                      <a:pt x="3713" y="5448"/>
                      <a:pt x="3734" y="5397"/>
                    </a:cubicBezTo>
                    <a:cubicBezTo>
                      <a:pt x="3783" y="5323"/>
                      <a:pt x="3845" y="5249"/>
                      <a:pt x="3907" y="5200"/>
                    </a:cubicBezTo>
                    <a:cubicBezTo>
                      <a:pt x="3968" y="5138"/>
                      <a:pt x="4042" y="5076"/>
                      <a:pt x="4128" y="5040"/>
                    </a:cubicBezTo>
                    <a:cubicBezTo>
                      <a:pt x="4135" y="5038"/>
                      <a:pt x="4142" y="5038"/>
                      <a:pt x="4148" y="5038"/>
                    </a:cubicBezTo>
                    <a:cubicBezTo>
                      <a:pt x="4201" y="5038"/>
                      <a:pt x="4246" y="5076"/>
                      <a:pt x="4301" y="5076"/>
                    </a:cubicBezTo>
                    <a:cubicBezTo>
                      <a:pt x="4375" y="5089"/>
                      <a:pt x="4362" y="5175"/>
                      <a:pt x="4276" y="5175"/>
                    </a:cubicBezTo>
                    <a:cubicBezTo>
                      <a:pt x="4219" y="5175"/>
                      <a:pt x="4189" y="5159"/>
                      <a:pt x="4160" y="5159"/>
                    </a:cubicBezTo>
                    <a:cubicBezTo>
                      <a:pt x="4146" y="5159"/>
                      <a:pt x="4132" y="5163"/>
                      <a:pt x="4116" y="5175"/>
                    </a:cubicBezTo>
                    <a:cubicBezTo>
                      <a:pt x="4079" y="5212"/>
                      <a:pt x="3968" y="5274"/>
                      <a:pt x="3980" y="5372"/>
                    </a:cubicBezTo>
                    <a:cubicBezTo>
                      <a:pt x="3980" y="5458"/>
                      <a:pt x="3882" y="5545"/>
                      <a:pt x="3857" y="5643"/>
                    </a:cubicBezTo>
                    <a:cubicBezTo>
                      <a:pt x="3839" y="5716"/>
                      <a:pt x="3828" y="5735"/>
                      <a:pt x="3853" y="5735"/>
                    </a:cubicBezTo>
                    <a:cubicBezTo>
                      <a:pt x="3861" y="5735"/>
                      <a:pt x="3875" y="5733"/>
                      <a:pt x="3894" y="5730"/>
                    </a:cubicBezTo>
                    <a:cubicBezTo>
                      <a:pt x="3904" y="5728"/>
                      <a:pt x="3914" y="5727"/>
                      <a:pt x="3923" y="5727"/>
                    </a:cubicBezTo>
                    <a:cubicBezTo>
                      <a:pt x="3982" y="5727"/>
                      <a:pt x="4018" y="5758"/>
                      <a:pt x="3943" y="5779"/>
                    </a:cubicBezTo>
                    <a:cubicBezTo>
                      <a:pt x="3870" y="5816"/>
                      <a:pt x="3820" y="5877"/>
                      <a:pt x="3833" y="5890"/>
                    </a:cubicBezTo>
                    <a:cubicBezTo>
                      <a:pt x="3857" y="5898"/>
                      <a:pt x="3883" y="5902"/>
                      <a:pt x="3909" y="5902"/>
                    </a:cubicBezTo>
                    <a:cubicBezTo>
                      <a:pt x="3961" y="5902"/>
                      <a:pt x="4013" y="5886"/>
                      <a:pt x="4054" y="5853"/>
                    </a:cubicBezTo>
                    <a:cubicBezTo>
                      <a:pt x="4128" y="5791"/>
                      <a:pt x="4178" y="5766"/>
                      <a:pt x="4239" y="5730"/>
                    </a:cubicBezTo>
                    <a:cubicBezTo>
                      <a:pt x="4313" y="5668"/>
                      <a:pt x="4399" y="5619"/>
                      <a:pt x="4486" y="5594"/>
                    </a:cubicBezTo>
                    <a:cubicBezTo>
                      <a:pt x="4535" y="5569"/>
                      <a:pt x="4658" y="5569"/>
                      <a:pt x="4695" y="5508"/>
                    </a:cubicBezTo>
                    <a:cubicBezTo>
                      <a:pt x="4720" y="5458"/>
                      <a:pt x="4658" y="5323"/>
                      <a:pt x="4658" y="5286"/>
                    </a:cubicBezTo>
                    <a:cubicBezTo>
                      <a:pt x="4658" y="5251"/>
                      <a:pt x="4725" y="5149"/>
                      <a:pt x="4763" y="5149"/>
                    </a:cubicBezTo>
                    <a:cubicBezTo>
                      <a:pt x="4765" y="5149"/>
                      <a:pt x="4767" y="5150"/>
                      <a:pt x="4769" y="5150"/>
                    </a:cubicBezTo>
                    <a:cubicBezTo>
                      <a:pt x="4818" y="5163"/>
                      <a:pt x="4880" y="5163"/>
                      <a:pt x="4929" y="5163"/>
                    </a:cubicBezTo>
                    <a:cubicBezTo>
                      <a:pt x="5040" y="5187"/>
                      <a:pt x="5126" y="5224"/>
                      <a:pt x="5213" y="5286"/>
                    </a:cubicBezTo>
                    <a:cubicBezTo>
                      <a:pt x="5235" y="5320"/>
                      <a:pt x="5360" y="5425"/>
                      <a:pt x="5400" y="5425"/>
                    </a:cubicBezTo>
                    <a:cubicBezTo>
                      <a:pt x="5404" y="5425"/>
                      <a:pt x="5408" y="5424"/>
                      <a:pt x="5410" y="5421"/>
                    </a:cubicBezTo>
                    <a:cubicBezTo>
                      <a:pt x="5420" y="5412"/>
                      <a:pt x="5493" y="5315"/>
                      <a:pt x="5515" y="5315"/>
                    </a:cubicBezTo>
                    <a:cubicBezTo>
                      <a:pt x="5521" y="5315"/>
                      <a:pt x="5523" y="5321"/>
                      <a:pt x="5521" y="5335"/>
                    </a:cubicBezTo>
                    <a:cubicBezTo>
                      <a:pt x="5496" y="5421"/>
                      <a:pt x="5570" y="5495"/>
                      <a:pt x="5619" y="5532"/>
                    </a:cubicBezTo>
                    <a:cubicBezTo>
                      <a:pt x="5682" y="5556"/>
                      <a:pt x="5749" y="5564"/>
                      <a:pt x="5815" y="5564"/>
                    </a:cubicBezTo>
                    <a:cubicBezTo>
                      <a:pt x="5853" y="5564"/>
                      <a:pt x="5891" y="5562"/>
                      <a:pt x="5927" y="5557"/>
                    </a:cubicBezTo>
                    <a:cubicBezTo>
                      <a:pt x="6013" y="5557"/>
                      <a:pt x="6038" y="5532"/>
                      <a:pt x="6063" y="5532"/>
                    </a:cubicBezTo>
                    <a:cubicBezTo>
                      <a:pt x="6094" y="5532"/>
                      <a:pt x="6176" y="5575"/>
                      <a:pt x="6231" y="5575"/>
                    </a:cubicBezTo>
                    <a:cubicBezTo>
                      <a:pt x="6242" y="5575"/>
                      <a:pt x="6252" y="5573"/>
                      <a:pt x="6260" y="5569"/>
                    </a:cubicBezTo>
                    <a:cubicBezTo>
                      <a:pt x="6269" y="5565"/>
                      <a:pt x="6275" y="5563"/>
                      <a:pt x="6278" y="5563"/>
                    </a:cubicBezTo>
                    <a:cubicBezTo>
                      <a:pt x="6295" y="5563"/>
                      <a:pt x="6271" y="5603"/>
                      <a:pt x="6322" y="5643"/>
                    </a:cubicBezTo>
                    <a:cubicBezTo>
                      <a:pt x="6368" y="5674"/>
                      <a:pt x="6464" y="5706"/>
                      <a:pt x="6544" y="5706"/>
                    </a:cubicBezTo>
                    <a:cubicBezTo>
                      <a:pt x="6591" y="5706"/>
                      <a:pt x="6632" y="5695"/>
                      <a:pt x="6654" y="5668"/>
                    </a:cubicBezTo>
                    <a:cubicBezTo>
                      <a:pt x="6701" y="5629"/>
                      <a:pt x="6744" y="5599"/>
                      <a:pt x="6768" y="5599"/>
                    </a:cubicBezTo>
                    <a:cubicBezTo>
                      <a:pt x="6782" y="5599"/>
                      <a:pt x="6790" y="5609"/>
                      <a:pt x="6790" y="5631"/>
                    </a:cubicBezTo>
                    <a:cubicBezTo>
                      <a:pt x="6790" y="5680"/>
                      <a:pt x="6716" y="5754"/>
                      <a:pt x="6740" y="5791"/>
                    </a:cubicBezTo>
                    <a:cubicBezTo>
                      <a:pt x="6851" y="5840"/>
                      <a:pt x="6962" y="5914"/>
                      <a:pt x="7073" y="5976"/>
                    </a:cubicBezTo>
                    <a:cubicBezTo>
                      <a:pt x="7184" y="6087"/>
                      <a:pt x="7295" y="6198"/>
                      <a:pt x="7418" y="6284"/>
                    </a:cubicBezTo>
                    <a:cubicBezTo>
                      <a:pt x="7421" y="6285"/>
                      <a:pt x="7424" y="6285"/>
                      <a:pt x="7428" y="6285"/>
                    </a:cubicBezTo>
                    <a:cubicBezTo>
                      <a:pt x="7469" y="6285"/>
                      <a:pt x="7554" y="6221"/>
                      <a:pt x="7554" y="6198"/>
                    </a:cubicBezTo>
                    <a:cubicBezTo>
                      <a:pt x="7554" y="6173"/>
                      <a:pt x="7504" y="6099"/>
                      <a:pt x="7504" y="6075"/>
                    </a:cubicBezTo>
                    <a:cubicBezTo>
                      <a:pt x="7504" y="6070"/>
                      <a:pt x="7509" y="6068"/>
                      <a:pt x="7515" y="6068"/>
                    </a:cubicBezTo>
                    <a:cubicBezTo>
                      <a:pt x="7543" y="6068"/>
                      <a:pt x="7615" y="6102"/>
                      <a:pt x="7615" y="6111"/>
                    </a:cubicBezTo>
                    <a:cubicBezTo>
                      <a:pt x="7628" y="6124"/>
                      <a:pt x="7665" y="6222"/>
                      <a:pt x="7689" y="6222"/>
                    </a:cubicBezTo>
                    <a:cubicBezTo>
                      <a:pt x="7726" y="6235"/>
                      <a:pt x="7775" y="6235"/>
                      <a:pt x="7812" y="6235"/>
                    </a:cubicBezTo>
                    <a:cubicBezTo>
                      <a:pt x="7812" y="6222"/>
                      <a:pt x="7763" y="6050"/>
                      <a:pt x="7751" y="5988"/>
                    </a:cubicBezTo>
                    <a:cubicBezTo>
                      <a:pt x="7742" y="5943"/>
                      <a:pt x="7733" y="5891"/>
                      <a:pt x="7743" y="5891"/>
                    </a:cubicBezTo>
                    <a:cubicBezTo>
                      <a:pt x="7747" y="5891"/>
                      <a:pt x="7753" y="5898"/>
                      <a:pt x="7763" y="5914"/>
                    </a:cubicBezTo>
                    <a:cubicBezTo>
                      <a:pt x="7825" y="6025"/>
                      <a:pt x="7886" y="6148"/>
                      <a:pt x="7948" y="6259"/>
                    </a:cubicBezTo>
                    <a:cubicBezTo>
                      <a:pt x="7985" y="6306"/>
                      <a:pt x="8009" y="6346"/>
                      <a:pt x="8034" y="6346"/>
                    </a:cubicBezTo>
                    <a:cubicBezTo>
                      <a:pt x="8042" y="6346"/>
                      <a:pt x="8050" y="6342"/>
                      <a:pt x="8059" y="6333"/>
                    </a:cubicBezTo>
                    <a:cubicBezTo>
                      <a:pt x="8088" y="6294"/>
                      <a:pt x="8125" y="6232"/>
                      <a:pt x="8127" y="6232"/>
                    </a:cubicBezTo>
                    <a:lnTo>
                      <a:pt x="8127" y="6232"/>
                    </a:lnTo>
                    <a:cubicBezTo>
                      <a:pt x="8128" y="6232"/>
                      <a:pt x="8126" y="6237"/>
                      <a:pt x="8120" y="6247"/>
                    </a:cubicBezTo>
                    <a:cubicBezTo>
                      <a:pt x="8108" y="6321"/>
                      <a:pt x="8133" y="6395"/>
                      <a:pt x="8194" y="6456"/>
                    </a:cubicBezTo>
                    <a:cubicBezTo>
                      <a:pt x="8256" y="6506"/>
                      <a:pt x="8256" y="6543"/>
                      <a:pt x="8281" y="6543"/>
                    </a:cubicBezTo>
                    <a:cubicBezTo>
                      <a:pt x="8305" y="6543"/>
                      <a:pt x="8281" y="6580"/>
                      <a:pt x="8268" y="6592"/>
                    </a:cubicBezTo>
                    <a:cubicBezTo>
                      <a:pt x="8244" y="6617"/>
                      <a:pt x="8268" y="6654"/>
                      <a:pt x="8293" y="6654"/>
                    </a:cubicBezTo>
                    <a:cubicBezTo>
                      <a:pt x="8318" y="6666"/>
                      <a:pt x="8318" y="6678"/>
                      <a:pt x="8293" y="6691"/>
                    </a:cubicBezTo>
                    <a:cubicBezTo>
                      <a:pt x="8268" y="6703"/>
                      <a:pt x="8231" y="6740"/>
                      <a:pt x="8268" y="6752"/>
                    </a:cubicBezTo>
                    <a:cubicBezTo>
                      <a:pt x="8318" y="6777"/>
                      <a:pt x="8367" y="6814"/>
                      <a:pt x="8404" y="6863"/>
                    </a:cubicBezTo>
                    <a:cubicBezTo>
                      <a:pt x="8465" y="6949"/>
                      <a:pt x="8527" y="7036"/>
                      <a:pt x="8613" y="7110"/>
                    </a:cubicBezTo>
                    <a:cubicBezTo>
                      <a:pt x="8619" y="7110"/>
                      <a:pt x="8635" y="7106"/>
                      <a:pt x="8647" y="7106"/>
                    </a:cubicBezTo>
                    <a:cubicBezTo>
                      <a:pt x="8660" y="7106"/>
                      <a:pt x="8669" y="7110"/>
                      <a:pt x="8663" y="7122"/>
                    </a:cubicBezTo>
                    <a:cubicBezTo>
                      <a:pt x="8613" y="7183"/>
                      <a:pt x="8589" y="7257"/>
                      <a:pt x="8576" y="7331"/>
                    </a:cubicBezTo>
                    <a:cubicBezTo>
                      <a:pt x="8576" y="7353"/>
                      <a:pt x="8583" y="7363"/>
                      <a:pt x="8592" y="7363"/>
                    </a:cubicBezTo>
                    <a:cubicBezTo>
                      <a:pt x="8604" y="7363"/>
                      <a:pt x="8619" y="7347"/>
                      <a:pt x="8626" y="7319"/>
                    </a:cubicBezTo>
                    <a:cubicBezTo>
                      <a:pt x="8633" y="7291"/>
                      <a:pt x="8644" y="7262"/>
                      <a:pt x="8657" y="7262"/>
                    </a:cubicBezTo>
                    <a:cubicBezTo>
                      <a:pt x="8666" y="7262"/>
                      <a:pt x="8677" y="7277"/>
                      <a:pt x="8687" y="7319"/>
                    </a:cubicBezTo>
                    <a:cubicBezTo>
                      <a:pt x="8706" y="7405"/>
                      <a:pt x="8726" y="7454"/>
                      <a:pt x="8733" y="7454"/>
                    </a:cubicBezTo>
                    <a:cubicBezTo>
                      <a:pt x="8735" y="7454"/>
                      <a:pt x="8737" y="7450"/>
                      <a:pt x="8737" y="7442"/>
                    </a:cubicBezTo>
                    <a:cubicBezTo>
                      <a:pt x="8746" y="7413"/>
                      <a:pt x="8741" y="7369"/>
                      <a:pt x="8744" y="7369"/>
                    </a:cubicBezTo>
                    <a:lnTo>
                      <a:pt x="8744" y="7369"/>
                    </a:lnTo>
                    <a:cubicBezTo>
                      <a:pt x="8745" y="7369"/>
                      <a:pt x="8746" y="7373"/>
                      <a:pt x="8749" y="7381"/>
                    </a:cubicBezTo>
                    <a:cubicBezTo>
                      <a:pt x="8761" y="7405"/>
                      <a:pt x="8773" y="7479"/>
                      <a:pt x="8823" y="7479"/>
                    </a:cubicBezTo>
                    <a:cubicBezTo>
                      <a:pt x="8829" y="7481"/>
                      <a:pt x="8833" y="7482"/>
                      <a:pt x="8836" y="7482"/>
                    </a:cubicBezTo>
                    <a:cubicBezTo>
                      <a:pt x="8845" y="7482"/>
                      <a:pt x="8847" y="7477"/>
                      <a:pt x="8851" y="7477"/>
                    </a:cubicBezTo>
                    <a:cubicBezTo>
                      <a:pt x="8856" y="7477"/>
                      <a:pt x="8863" y="7482"/>
                      <a:pt x="8884" y="7504"/>
                    </a:cubicBezTo>
                    <a:cubicBezTo>
                      <a:pt x="8914" y="7534"/>
                      <a:pt x="8958" y="7550"/>
                      <a:pt x="8990" y="7550"/>
                    </a:cubicBezTo>
                    <a:cubicBezTo>
                      <a:pt x="9011" y="7550"/>
                      <a:pt x="9027" y="7543"/>
                      <a:pt x="9032" y="7528"/>
                    </a:cubicBezTo>
                    <a:cubicBezTo>
                      <a:pt x="9053" y="7508"/>
                      <a:pt x="9048" y="7461"/>
                      <a:pt x="9053" y="7461"/>
                    </a:cubicBezTo>
                    <a:cubicBezTo>
                      <a:pt x="9054" y="7461"/>
                      <a:pt x="9055" y="7463"/>
                      <a:pt x="9057" y="7467"/>
                    </a:cubicBezTo>
                    <a:cubicBezTo>
                      <a:pt x="9069" y="7491"/>
                      <a:pt x="9069" y="7504"/>
                      <a:pt x="9082" y="7516"/>
                    </a:cubicBezTo>
                    <a:cubicBezTo>
                      <a:pt x="9082" y="7541"/>
                      <a:pt x="9106" y="7565"/>
                      <a:pt x="9118" y="7578"/>
                    </a:cubicBezTo>
                    <a:cubicBezTo>
                      <a:pt x="9143" y="7578"/>
                      <a:pt x="9082" y="7602"/>
                      <a:pt x="9045" y="7639"/>
                    </a:cubicBezTo>
                    <a:cubicBezTo>
                      <a:pt x="9008" y="7676"/>
                      <a:pt x="8946" y="7750"/>
                      <a:pt x="8971" y="7775"/>
                    </a:cubicBezTo>
                    <a:cubicBezTo>
                      <a:pt x="8995" y="7812"/>
                      <a:pt x="9057" y="7935"/>
                      <a:pt x="9082" y="7935"/>
                    </a:cubicBezTo>
                    <a:cubicBezTo>
                      <a:pt x="9118" y="7935"/>
                      <a:pt x="9106" y="7935"/>
                      <a:pt x="9082" y="7960"/>
                    </a:cubicBezTo>
                    <a:cubicBezTo>
                      <a:pt x="9062" y="7988"/>
                      <a:pt x="9043" y="8017"/>
                      <a:pt x="9024" y="8017"/>
                    </a:cubicBezTo>
                    <a:cubicBezTo>
                      <a:pt x="9019" y="8017"/>
                      <a:pt x="9013" y="8015"/>
                      <a:pt x="9008" y="8009"/>
                    </a:cubicBezTo>
                    <a:cubicBezTo>
                      <a:pt x="8988" y="7980"/>
                      <a:pt x="8977" y="7936"/>
                      <a:pt x="8961" y="7936"/>
                    </a:cubicBezTo>
                    <a:cubicBezTo>
                      <a:pt x="8956" y="7936"/>
                      <a:pt x="8951" y="7939"/>
                      <a:pt x="8946" y="7947"/>
                    </a:cubicBezTo>
                    <a:cubicBezTo>
                      <a:pt x="8934" y="7997"/>
                      <a:pt x="8971" y="7997"/>
                      <a:pt x="8995" y="8034"/>
                    </a:cubicBezTo>
                    <a:cubicBezTo>
                      <a:pt x="9020" y="8058"/>
                      <a:pt x="8995" y="8108"/>
                      <a:pt x="8995" y="8120"/>
                    </a:cubicBezTo>
                    <a:cubicBezTo>
                      <a:pt x="8995" y="8145"/>
                      <a:pt x="9032" y="8231"/>
                      <a:pt x="9069" y="8280"/>
                    </a:cubicBezTo>
                    <a:cubicBezTo>
                      <a:pt x="9079" y="8290"/>
                      <a:pt x="9087" y="8293"/>
                      <a:pt x="9093" y="8293"/>
                    </a:cubicBezTo>
                    <a:cubicBezTo>
                      <a:pt x="9113" y="8293"/>
                      <a:pt x="9125" y="8261"/>
                      <a:pt x="9143" y="8243"/>
                    </a:cubicBezTo>
                    <a:cubicBezTo>
                      <a:pt x="9180" y="8231"/>
                      <a:pt x="9229" y="8243"/>
                      <a:pt x="9242" y="8218"/>
                    </a:cubicBezTo>
                    <a:cubicBezTo>
                      <a:pt x="9242" y="8189"/>
                      <a:pt x="9258" y="8134"/>
                      <a:pt x="9264" y="8134"/>
                    </a:cubicBezTo>
                    <a:cubicBezTo>
                      <a:pt x="9265" y="8134"/>
                      <a:pt x="9266" y="8137"/>
                      <a:pt x="9266" y="8145"/>
                    </a:cubicBezTo>
                    <a:cubicBezTo>
                      <a:pt x="9266" y="8194"/>
                      <a:pt x="9316" y="8206"/>
                      <a:pt x="9340" y="8243"/>
                    </a:cubicBezTo>
                    <a:cubicBezTo>
                      <a:pt x="9353" y="8280"/>
                      <a:pt x="9340" y="8268"/>
                      <a:pt x="9316" y="8317"/>
                    </a:cubicBezTo>
                    <a:cubicBezTo>
                      <a:pt x="9316" y="8366"/>
                      <a:pt x="9303" y="8416"/>
                      <a:pt x="9279" y="8465"/>
                    </a:cubicBezTo>
                    <a:cubicBezTo>
                      <a:pt x="9262" y="8498"/>
                      <a:pt x="9268" y="8514"/>
                      <a:pt x="9284" y="8514"/>
                    </a:cubicBezTo>
                    <a:cubicBezTo>
                      <a:pt x="9292" y="8514"/>
                      <a:pt x="9303" y="8510"/>
                      <a:pt x="9316" y="8502"/>
                    </a:cubicBezTo>
                    <a:cubicBezTo>
                      <a:pt x="9340" y="8477"/>
                      <a:pt x="9365" y="8440"/>
                      <a:pt x="9402" y="8440"/>
                    </a:cubicBezTo>
                    <a:cubicBezTo>
                      <a:pt x="9427" y="8440"/>
                      <a:pt x="9439" y="8428"/>
                      <a:pt x="9427" y="8391"/>
                    </a:cubicBezTo>
                    <a:cubicBezTo>
                      <a:pt x="9427" y="8374"/>
                      <a:pt x="9427" y="8351"/>
                      <a:pt x="9435" y="8351"/>
                    </a:cubicBezTo>
                    <a:cubicBezTo>
                      <a:pt x="9438" y="8351"/>
                      <a:pt x="9444" y="8355"/>
                      <a:pt x="9451" y="8366"/>
                    </a:cubicBezTo>
                    <a:cubicBezTo>
                      <a:pt x="9463" y="8391"/>
                      <a:pt x="9488" y="8428"/>
                      <a:pt x="9513" y="8440"/>
                    </a:cubicBezTo>
                    <a:cubicBezTo>
                      <a:pt x="9537" y="8465"/>
                      <a:pt x="9463" y="8453"/>
                      <a:pt x="9500" y="8526"/>
                    </a:cubicBezTo>
                    <a:cubicBezTo>
                      <a:pt x="9525" y="8588"/>
                      <a:pt x="9525" y="8600"/>
                      <a:pt x="9562" y="8625"/>
                    </a:cubicBezTo>
                    <a:cubicBezTo>
                      <a:pt x="9574" y="8634"/>
                      <a:pt x="9588" y="8638"/>
                      <a:pt x="9601" y="8638"/>
                    </a:cubicBezTo>
                    <a:cubicBezTo>
                      <a:pt x="9644" y="8638"/>
                      <a:pt x="9691" y="8601"/>
                      <a:pt x="9710" y="8563"/>
                    </a:cubicBezTo>
                    <a:cubicBezTo>
                      <a:pt x="9723" y="8546"/>
                      <a:pt x="9730" y="8540"/>
                      <a:pt x="9732" y="8540"/>
                    </a:cubicBezTo>
                    <a:cubicBezTo>
                      <a:pt x="9737" y="8540"/>
                      <a:pt x="9726" y="8564"/>
                      <a:pt x="9710" y="8588"/>
                    </a:cubicBezTo>
                    <a:cubicBezTo>
                      <a:pt x="9693" y="8621"/>
                      <a:pt x="9693" y="8621"/>
                      <a:pt x="9710" y="8621"/>
                    </a:cubicBezTo>
                    <a:cubicBezTo>
                      <a:pt x="9718" y="8621"/>
                      <a:pt x="9730" y="8621"/>
                      <a:pt x="9747" y="8625"/>
                    </a:cubicBezTo>
                    <a:cubicBezTo>
                      <a:pt x="9808" y="8625"/>
                      <a:pt x="9821" y="8637"/>
                      <a:pt x="9747" y="8650"/>
                    </a:cubicBezTo>
                    <a:cubicBezTo>
                      <a:pt x="9685" y="8650"/>
                      <a:pt x="9685" y="8687"/>
                      <a:pt x="9636" y="8711"/>
                    </a:cubicBezTo>
                    <a:cubicBezTo>
                      <a:pt x="9587" y="8736"/>
                      <a:pt x="9537" y="8773"/>
                      <a:pt x="9562" y="8835"/>
                    </a:cubicBezTo>
                    <a:cubicBezTo>
                      <a:pt x="9574" y="8863"/>
                      <a:pt x="9596" y="8873"/>
                      <a:pt x="9619" y="8873"/>
                    </a:cubicBezTo>
                    <a:cubicBezTo>
                      <a:pt x="9645" y="8873"/>
                      <a:pt x="9672" y="8860"/>
                      <a:pt x="9685" y="8847"/>
                    </a:cubicBezTo>
                    <a:cubicBezTo>
                      <a:pt x="9693" y="8839"/>
                      <a:pt x="9706" y="8836"/>
                      <a:pt x="9720" y="8836"/>
                    </a:cubicBezTo>
                    <a:cubicBezTo>
                      <a:pt x="9748" y="8836"/>
                      <a:pt x="9784" y="8847"/>
                      <a:pt x="9808" y="8847"/>
                    </a:cubicBezTo>
                    <a:cubicBezTo>
                      <a:pt x="9845" y="8847"/>
                      <a:pt x="9870" y="8871"/>
                      <a:pt x="9821" y="8871"/>
                    </a:cubicBezTo>
                    <a:cubicBezTo>
                      <a:pt x="9772" y="8871"/>
                      <a:pt x="9722" y="8884"/>
                      <a:pt x="9673" y="8908"/>
                    </a:cubicBezTo>
                    <a:cubicBezTo>
                      <a:pt x="9636" y="8945"/>
                      <a:pt x="9599" y="8995"/>
                      <a:pt x="9661" y="8995"/>
                    </a:cubicBezTo>
                    <a:cubicBezTo>
                      <a:pt x="9722" y="8995"/>
                      <a:pt x="9772" y="9019"/>
                      <a:pt x="9698" y="9019"/>
                    </a:cubicBezTo>
                    <a:cubicBezTo>
                      <a:pt x="9624" y="9019"/>
                      <a:pt x="9636" y="9093"/>
                      <a:pt x="9710" y="9130"/>
                    </a:cubicBezTo>
                    <a:cubicBezTo>
                      <a:pt x="9755" y="9148"/>
                      <a:pt x="9807" y="9160"/>
                      <a:pt x="9855" y="9160"/>
                    </a:cubicBezTo>
                    <a:cubicBezTo>
                      <a:pt x="9873" y="9160"/>
                      <a:pt x="9891" y="9158"/>
                      <a:pt x="9907" y="9155"/>
                    </a:cubicBezTo>
                    <a:cubicBezTo>
                      <a:pt x="9969" y="9155"/>
                      <a:pt x="9944" y="9216"/>
                      <a:pt x="9993" y="9229"/>
                    </a:cubicBezTo>
                    <a:cubicBezTo>
                      <a:pt x="10002" y="9232"/>
                      <a:pt x="10010" y="9234"/>
                      <a:pt x="10018" y="9234"/>
                    </a:cubicBezTo>
                    <a:cubicBezTo>
                      <a:pt x="10071" y="9234"/>
                      <a:pt x="10117" y="9173"/>
                      <a:pt x="10117" y="9130"/>
                    </a:cubicBezTo>
                    <a:cubicBezTo>
                      <a:pt x="10121" y="9113"/>
                      <a:pt x="10125" y="9106"/>
                      <a:pt x="10129" y="9106"/>
                    </a:cubicBezTo>
                    <a:cubicBezTo>
                      <a:pt x="10136" y="9106"/>
                      <a:pt x="10141" y="9127"/>
                      <a:pt x="10141" y="9143"/>
                    </a:cubicBezTo>
                    <a:cubicBezTo>
                      <a:pt x="10141" y="9180"/>
                      <a:pt x="10092" y="9229"/>
                      <a:pt x="10080" y="9253"/>
                    </a:cubicBezTo>
                    <a:cubicBezTo>
                      <a:pt x="10055" y="9278"/>
                      <a:pt x="10104" y="9290"/>
                      <a:pt x="10129" y="9315"/>
                    </a:cubicBezTo>
                    <a:cubicBezTo>
                      <a:pt x="10145" y="9325"/>
                      <a:pt x="10163" y="9330"/>
                      <a:pt x="10179" y="9330"/>
                    </a:cubicBezTo>
                    <a:cubicBezTo>
                      <a:pt x="10225" y="9330"/>
                      <a:pt x="10264" y="9295"/>
                      <a:pt x="10264" y="9241"/>
                    </a:cubicBezTo>
                    <a:cubicBezTo>
                      <a:pt x="10264" y="9182"/>
                      <a:pt x="10282" y="9140"/>
                      <a:pt x="10293" y="9140"/>
                    </a:cubicBezTo>
                    <a:cubicBezTo>
                      <a:pt x="10298" y="9140"/>
                      <a:pt x="10301" y="9148"/>
                      <a:pt x="10301" y="9167"/>
                    </a:cubicBezTo>
                    <a:cubicBezTo>
                      <a:pt x="10301" y="9216"/>
                      <a:pt x="10289" y="9266"/>
                      <a:pt x="10277" y="9315"/>
                    </a:cubicBezTo>
                    <a:cubicBezTo>
                      <a:pt x="10270" y="9335"/>
                      <a:pt x="10282" y="9345"/>
                      <a:pt x="10300" y="9345"/>
                    </a:cubicBezTo>
                    <a:cubicBezTo>
                      <a:pt x="10315" y="9345"/>
                      <a:pt x="10334" y="9338"/>
                      <a:pt x="10351" y="9327"/>
                    </a:cubicBezTo>
                    <a:cubicBezTo>
                      <a:pt x="10364" y="9314"/>
                      <a:pt x="10378" y="9304"/>
                      <a:pt x="10381" y="9304"/>
                    </a:cubicBezTo>
                    <a:cubicBezTo>
                      <a:pt x="10384" y="9304"/>
                      <a:pt x="10380" y="9311"/>
                      <a:pt x="10363" y="9327"/>
                    </a:cubicBezTo>
                    <a:cubicBezTo>
                      <a:pt x="10338" y="9377"/>
                      <a:pt x="10326" y="9426"/>
                      <a:pt x="10363" y="9475"/>
                    </a:cubicBezTo>
                    <a:cubicBezTo>
                      <a:pt x="10371" y="9517"/>
                      <a:pt x="10430" y="9575"/>
                      <a:pt x="10471" y="9575"/>
                    </a:cubicBezTo>
                    <a:cubicBezTo>
                      <a:pt x="10491" y="9575"/>
                      <a:pt x="10507" y="9561"/>
                      <a:pt x="10511" y="9525"/>
                    </a:cubicBezTo>
                    <a:cubicBezTo>
                      <a:pt x="10519" y="9450"/>
                      <a:pt x="10527" y="9409"/>
                      <a:pt x="10532" y="9409"/>
                    </a:cubicBezTo>
                    <a:cubicBezTo>
                      <a:pt x="10534" y="9409"/>
                      <a:pt x="10535" y="9418"/>
                      <a:pt x="10535" y="9438"/>
                    </a:cubicBezTo>
                    <a:cubicBezTo>
                      <a:pt x="10548" y="9488"/>
                      <a:pt x="10548" y="9537"/>
                      <a:pt x="10572" y="9586"/>
                    </a:cubicBezTo>
                    <a:cubicBezTo>
                      <a:pt x="10572" y="9635"/>
                      <a:pt x="10523" y="9623"/>
                      <a:pt x="10511" y="9635"/>
                    </a:cubicBezTo>
                    <a:cubicBezTo>
                      <a:pt x="10511" y="9648"/>
                      <a:pt x="10535" y="9660"/>
                      <a:pt x="10585" y="9672"/>
                    </a:cubicBezTo>
                    <a:cubicBezTo>
                      <a:pt x="10604" y="9672"/>
                      <a:pt x="10626" y="9674"/>
                      <a:pt x="10646" y="9674"/>
                    </a:cubicBezTo>
                    <a:cubicBezTo>
                      <a:pt x="10675" y="9674"/>
                      <a:pt x="10701" y="9670"/>
                      <a:pt x="10708" y="9648"/>
                    </a:cubicBezTo>
                    <a:cubicBezTo>
                      <a:pt x="10708" y="9628"/>
                      <a:pt x="10708" y="9615"/>
                      <a:pt x="10710" y="9615"/>
                    </a:cubicBezTo>
                    <a:cubicBezTo>
                      <a:pt x="10711" y="9615"/>
                      <a:pt x="10715" y="9625"/>
                      <a:pt x="10720" y="9648"/>
                    </a:cubicBezTo>
                    <a:cubicBezTo>
                      <a:pt x="10745" y="9697"/>
                      <a:pt x="10757" y="9734"/>
                      <a:pt x="10770" y="9783"/>
                    </a:cubicBezTo>
                    <a:cubicBezTo>
                      <a:pt x="10782" y="9808"/>
                      <a:pt x="10794" y="9833"/>
                      <a:pt x="10819" y="9857"/>
                    </a:cubicBezTo>
                    <a:cubicBezTo>
                      <a:pt x="10843" y="9882"/>
                      <a:pt x="10868" y="9906"/>
                      <a:pt x="10868" y="9931"/>
                    </a:cubicBezTo>
                    <a:cubicBezTo>
                      <a:pt x="10868" y="9956"/>
                      <a:pt x="10905" y="10079"/>
                      <a:pt x="10905" y="10153"/>
                    </a:cubicBezTo>
                    <a:cubicBezTo>
                      <a:pt x="10905" y="10227"/>
                      <a:pt x="10942" y="10412"/>
                      <a:pt x="10880" y="10424"/>
                    </a:cubicBezTo>
                    <a:cubicBezTo>
                      <a:pt x="10852" y="10435"/>
                      <a:pt x="10810" y="10444"/>
                      <a:pt x="10777" y="10444"/>
                    </a:cubicBezTo>
                    <a:cubicBezTo>
                      <a:pt x="10739" y="10444"/>
                      <a:pt x="10713" y="10432"/>
                      <a:pt x="10733" y="10399"/>
                    </a:cubicBezTo>
                    <a:cubicBezTo>
                      <a:pt x="10782" y="10338"/>
                      <a:pt x="10868" y="10215"/>
                      <a:pt x="10819" y="10190"/>
                    </a:cubicBezTo>
                    <a:cubicBezTo>
                      <a:pt x="10770" y="10153"/>
                      <a:pt x="10609" y="10178"/>
                      <a:pt x="10535" y="10141"/>
                    </a:cubicBezTo>
                    <a:cubicBezTo>
                      <a:pt x="10482" y="10114"/>
                      <a:pt x="10417" y="10062"/>
                      <a:pt x="10379" y="10062"/>
                    </a:cubicBezTo>
                    <a:cubicBezTo>
                      <a:pt x="10365" y="10062"/>
                      <a:pt x="10354" y="10070"/>
                      <a:pt x="10351" y="10091"/>
                    </a:cubicBezTo>
                    <a:cubicBezTo>
                      <a:pt x="10363" y="10227"/>
                      <a:pt x="10412" y="10375"/>
                      <a:pt x="10486" y="10498"/>
                    </a:cubicBezTo>
                    <a:cubicBezTo>
                      <a:pt x="10560" y="10609"/>
                      <a:pt x="10462" y="10695"/>
                      <a:pt x="10523" y="10744"/>
                    </a:cubicBezTo>
                    <a:cubicBezTo>
                      <a:pt x="10585" y="10794"/>
                      <a:pt x="10745" y="10806"/>
                      <a:pt x="10683" y="10818"/>
                    </a:cubicBezTo>
                    <a:cubicBezTo>
                      <a:pt x="10597" y="10818"/>
                      <a:pt x="10535" y="10880"/>
                      <a:pt x="10535" y="10966"/>
                    </a:cubicBezTo>
                    <a:cubicBezTo>
                      <a:pt x="10535" y="11065"/>
                      <a:pt x="10560" y="11225"/>
                      <a:pt x="10560" y="11274"/>
                    </a:cubicBezTo>
                    <a:cubicBezTo>
                      <a:pt x="10548" y="11422"/>
                      <a:pt x="10535" y="11558"/>
                      <a:pt x="10498" y="11705"/>
                    </a:cubicBezTo>
                    <a:cubicBezTo>
                      <a:pt x="10474" y="11816"/>
                      <a:pt x="10412" y="11890"/>
                      <a:pt x="10425" y="11989"/>
                    </a:cubicBezTo>
                    <a:cubicBezTo>
                      <a:pt x="10412" y="12075"/>
                      <a:pt x="10425" y="12161"/>
                      <a:pt x="10462" y="12248"/>
                    </a:cubicBezTo>
                    <a:cubicBezTo>
                      <a:pt x="10498" y="12346"/>
                      <a:pt x="10523" y="12445"/>
                      <a:pt x="10511" y="12556"/>
                    </a:cubicBezTo>
                    <a:cubicBezTo>
                      <a:pt x="10511" y="12630"/>
                      <a:pt x="10449" y="12765"/>
                      <a:pt x="10462" y="12814"/>
                    </a:cubicBezTo>
                    <a:cubicBezTo>
                      <a:pt x="10474" y="12864"/>
                      <a:pt x="10560" y="12938"/>
                      <a:pt x="10560" y="13036"/>
                    </a:cubicBezTo>
                    <a:cubicBezTo>
                      <a:pt x="10560" y="13135"/>
                      <a:pt x="10585" y="13233"/>
                      <a:pt x="10634" y="13320"/>
                    </a:cubicBezTo>
                    <a:cubicBezTo>
                      <a:pt x="10696" y="13393"/>
                      <a:pt x="10720" y="13393"/>
                      <a:pt x="10770" y="13480"/>
                    </a:cubicBezTo>
                    <a:cubicBezTo>
                      <a:pt x="10807" y="13566"/>
                      <a:pt x="10807" y="13628"/>
                      <a:pt x="10831" y="13628"/>
                    </a:cubicBezTo>
                    <a:cubicBezTo>
                      <a:pt x="10851" y="13628"/>
                      <a:pt x="10871" y="13580"/>
                      <a:pt x="10884" y="13580"/>
                    </a:cubicBezTo>
                    <a:cubicBezTo>
                      <a:pt x="10887" y="13580"/>
                      <a:pt x="10890" y="13583"/>
                      <a:pt x="10893" y="13591"/>
                    </a:cubicBezTo>
                    <a:cubicBezTo>
                      <a:pt x="10917" y="13628"/>
                      <a:pt x="10979" y="13714"/>
                      <a:pt x="10954" y="13726"/>
                    </a:cubicBezTo>
                    <a:cubicBezTo>
                      <a:pt x="10951" y="13728"/>
                      <a:pt x="10948" y="13728"/>
                      <a:pt x="10945" y="13728"/>
                    </a:cubicBezTo>
                    <a:cubicBezTo>
                      <a:pt x="10927" y="13728"/>
                      <a:pt x="10905" y="13712"/>
                      <a:pt x="10895" y="13712"/>
                    </a:cubicBezTo>
                    <a:cubicBezTo>
                      <a:pt x="10891" y="13712"/>
                      <a:pt x="10889" y="13716"/>
                      <a:pt x="10893" y="13726"/>
                    </a:cubicBezTo>
                    <a:cubicBezTo>
                      <a:pt x="10905" y="13800"/>
                      <a:pt x="10930" y="13862"/>
                      <a:pt x="10967" y="13923"/>
                    </a:cubicBezTo>
                    <a:cubicBezTo>
                      <a:pt x="11016" y="13960"/>
                      <a:pt x="11065" y="13960"/>
                      <a:pt x="11065" y="13997"/>
                    </a:cubicBezTo>
                    <a:cubicBezTo>
                      <a:pt x="11065" y="14046"/>
                      <a:pt x="11016" y="14108"/>
                      <a:pt x="11041" y="14157"/>
                    </a:cubicBezTo>
                    <a:cubicBezTo>
                      <a:pt x="11078" y="14207"/>
                      <a:pt x="11287" y="14453"/>
                      <a:pt x="11324" y="14539"/>
                    </a:cubicBezTo>
                    <a:cubicBezTo>
                      <a:pt x="11349" y="14626"/>
                      <a:pt x="11324" y="14675"/>
                      <a:pt x="11386" y="14687"/>
                    </a:cubicBezTo>
                    <a:cubicBezTo>
                      <a:pt x="11509" y="14736"/>
                      <a:pt x="11620" y="14786"/>
                      <a:pt x="11718" y="14847"/>
                    </a:cubicBezTo>
                    <a:cubicBezTo>
                      <a:pt x="11780" y="14884"/>
                      <a:pt x="11817" y="14847"/>
                      <a:pt x="11891" y="14897"/>
                    </a:cubicBezTo>
                    <a:cubicBezTo>
                      <a:pt x="11952" y="14946"/>
                      <a:pt x="12137" y="15131"/>
                      <a:pt x="12137" y="15205"/>
                    </a:cubicBezTo>
                    <a:cubicBezTo>
                      <a:pt x="12150" y="15242"/>
                      <a:pt x="12150" y="15291"/>
                      <a:pt x="12174" y="15328"/>
                    </a:cubicBezTo>
                    <a:cubicBezTo>
                      <a:pt x="12186" y="15402"/>
                      <a:pt x="12211" y="15463"/>
                      <a:pt x="12248" y="15525"/>
                    </a:cubicBezTo>
                    <a:cubicBezTo>
                      <a:pt x="12310" y="15599"/>
                      <a:pt x="12421" y="15895"/>
                      <a:pt x="12482" y="16018"/>
                    </a:cubicBezTo>
                    <a:cubicBezTo>
                      <a:pt x="12531" y="16141"/>
                      <a:pt x="12507" y="16166"/>
                      <a:pt x="12568" y="16227"/>
                    </a:cubicBezTo>
                    <a:cubicBezTo>
                      <a:pt x="12679" y="16314"/>
                      <a:pt x="12778" y="16412"/>
                      <a:pt x="12864" y="16535"/>
                    </a:cubicBezTo>
                    <a:cubicBezTo>
                      <a:pt x="12889" y="16622"/>
                      <a:pt x="12901" y="16708"/>
                      <a:pt x="12901" y="16794"/>
                    </a:cubicBezTo>
                    <a:cubicBezTo>
                      <a:pt x="12912" y="16828"/>
                      <a:pt x="12913" y="16841"/>
                      <a:pt x="12907" y="16841"/>
                    </a:cubicBezTo>
                    <a:cubicBezTo>
                      <a:pt x="12899" y="16841"/>
                      <a:pt x="12879" y="16821"/>
                      <a:pt x="12852" y="16794"/>
                    </a:cubicBezTo>
                    <a:cubicBezTo>
                      <a:pt x="12834" y="16777"/>
                      <a:pt x="12795" y="16765"/>
                      <a:pt x="12761" y="16765"/>
                    </a:cubicBezTo>
                    <a:cubicBezTo>
                      <a:pt x="12723" y="16765"/>
                      <a:pt x="12691" y="16780"/>
                      <a:pt x="12704" y="16819"/>
                    </a:cubicBezTo>
                    <a:cubicBezTo>
                      <a:pt x="12766" y="16917"/>
                      <a:pt x="12864" y="17004"/>
                      <a:pt x="12975" y="17053"/>
                    </a:cubicBezTo>
                    <a:cubicBezTo>
                      <a:pt x="13024" y="17053"/>
                      <a:pt x="13086" y="17065"/>
                      <a:pt x="13123" y="17102"/>
                    </a:cubicBezTo>
                    <a:cubicBezTo>
                      <a:pt x="13209" y="17188"/>
                      <a:pt x="13295" y="17275"/>
                      <a:pt x="13369" y="17373"/>
                    </a:cubicBezTo>
                    <a:cubicBezTo>
                      <a:pt x="13394" y="17423"/>
                      <a:pt x="13394" y="17484"/>
                      <a:pt x="13369" y="17546"/>
                    </a:cubicBezTo>
                    <a:cubicBezTo>
                      <a:pt x="13332" y="17595"/>
                      <a:pt x="13295" y="17620"/>
                      <a:pt x="13345" y="17657"/>
                    </a:cubicBezTo>
                    <a:cubicBezTo>
                      <a:pt x="13382" y="17706"/>
                      <a:pt x="13542" y="17817"/>
                      <a:pt x="13591" y="17878"/>
                    </a:cubicBezTo>
                    <a:cubicBezTo>
                      <a:pt x="13653" y="17940"/>
                      <a:pt x="13776" y="18063"/>
                      <a:pt x="13825" y="18137"/>
                    </a:cubicBezTo>
                    <a:cubicBezTo>
                      <a:pt x="13859" y="18188"/>
                      <a:pt x="13876" y="18216"/>
                      <a:pt x="13895" y="18216"/>
                    </a:cubicBezTo>
                    <a:cubicBezTo>
                      <a:pt x="13903" y="18216"/>
                      <a:pt x="13912" y="18210"/>
                      <a:pt x="13924" y="18199"/>
                    </a:cubicBezTo>
                    <a:cubicBezTo>
                      <a:pt x="13948" y="18162"/>
                      <a:pt x="14010" y="18088"/>
                      <a:pt x="13973" y="18051"/>
                    </a:cubicBezTo>
                    <a:cubicBezTo>
                      <a:pt x="13936" y="18002"/>
                      <a:pt x="13911" y="17989"/>
                      <a:pt x="13899" y="17940"/>
                    </a:cubicBezTo>
                    <a:cubicBezTo>
                      <a:pt x="13899" y="17891"/>
                      <a:pt x="13899" y="17854"/>
                      <a:pt x="13850" y="17841"/>
                    </a:cubicBezTo>
                    <a:cubicBezTo>
                      <a:pt x="13788" y="17817"/>
                      <a:pt x="13690" y="17854"/>
                      <a:pt x="13677" y="17768"/>
                    </a:cubicBezTo>
                    <a:cubicBezTo>
                      <a:pt x="13653" y="17669"/>
                      <a:pt x="13702" y="17644"/>
                      <a:pt x="13702" y="17620"/>
                    </a:cubicBezTo>
                    <a:cubicBezTo>
                      <a:pt x="13702" y="17595"/>
                      <a:pt x="13677" y="17607"/>
                      <a:pt x="13665" y="17583"/>
                    </a:cubicBezTo>
                    <a:cubicBezTo>
                      <a:pt x="13603" y="17484"/>
                      <a:pt x="13566" y="17386"/>
                      <a:pt x="13542" y="17287"/>
                    </a:cubicBezTo>
                    <a:cubicBezTo>
                      <a:pt x="13530" y="17213"/>
                      <a:pt x="13505" y="17151"/>
                      <a:pt x="13456" y="17090"/>
                    </a:cubicBezTo>
                    <a:cubicBezTo>
                      <a:pt x="13419" y="17053"/>
                      <a:pt x="13258" y="16843"/>
                      <a:pt x="13221" y="16806"/>
                    </a:cubicBezTo>
                    <a:cubicBezTo>
                      <a:pt x="13197" y="16770"/>
                      <a:pt x="13172" y="16597"/>
                      <a:pt x="13123" y="16535"/>
                    </a:cubicBezTo>
                    <a:cubicBezTo>
                      <a:pt x="13086" y="16486"/>
                      <a:pt x="13037" y="16461"/>
                      <a:pt x="13012" y="16425"/>
                    </a:cubicBezTo>
                    <a:cubicBezTo>
                      <a:pt x="12987" y="16351"/>
                      <a:pt x="12950" y="16289"/>
                      <a:pt x="12901" y="16227"/>
                    </a:cubicBezTo>
                    <a:cubicBezTo>
                      <a:pt x="12827" y="16166"/>
                      <a:pt x="12778" y="16129"/>
                      <a:pt x="12766" y="16055"/>
                    </a:cubicBezTo>
                    <a:cubicBezTo>
                      <a:pt x="12753" y="15981"/>
                      <a:pt x="12704" y="15661"/>
                      <a:pt x="12692" y="15611"/>
                    </a:cubicBezTo>
                    <a:cubicBezTo>
                      <a:pt x="12692" y="15574"/>
                      <a:pt x="12692" y="15537"/>
                      <a:pt x="12724" y="15537"/>
                    </a:cubicBezTo>
                    <a:cubicBezTo>
                      <a:pt x="12734" y="15537"/>
                      <a:pt x="12748" y="15541"/>
                      <a:pt x="12766" y="15550"/>
                    </a:cubicBezTo>
                    <a:cubicBezTo>
                      <a:pt x="12832" y="15594"/>
                      <a:pt x="12839" y="15638"/>
                      <a:pt x="12866" y="15638"/>
                    </a:cubicBezTo>
                    <a:cubicBezTo>
                      <a:pt x="12869" y="15638"/>
                      <a:pt x="12873" y="15637"/>
                      <a:pt x="12876" y="15636"/>
                    </a:cubicBezTo>
                    <a:cubicBezTo>
                      <a:pt x="12897" y="15629"/>
                      <a:pt x="12921" y="15619"/>
                      <a:pt x="12942" y="15619"/>
                    </a:cubicBezTo>
                    <a:cubicBezTo>
                      <a:pt x="12960" y="15619"/>
                      <a:pt x="12976" y="15626"/>
                      <a:pt x="12987" y="15648"/>
                    </a:cubicBezTo>
                    <a:cubicBezTo>
                      <a:pt x="13024" y="15698"/>
                      <a:pt x="13098" y="15673"/>
                      <a:pt x="13123" y="15710"/>
                    </a:cubicBezTo>
                    <a:cubicBezTo>
                      <a:pt x="13148" y="15747"/>
                      <a:pt x="13148" y="15919"/>
                      <a:pt x="13209" y="16092"/>
                    </a:cubicBezTo>
                    <a:cubicBezTo>
                      <a:pt x="13283" y="16264"/>
                      <a:pt x="13295" y="16314"/>
                      <a:pt x="13283" y="16351"/>
                    </a:cubicBezTo>
                    <a:cubicBezTo>
                      <a:pt x="13272" y="16383"/>
                      <a:pt x="13223" y="16454"/>
                      <a:pt x="13245" y="16454"/>
                    </a:cubicBezTo>
                    <a:cubicBezTo>
                      <a:pt x="13248" y="16454"/>
                      <a:pt x="13252" y="16452"/>
                      <a:pt x="13258" y="16449"/>
                    </a:cubicBezTo>
                    <a:cubicBezTo>
                      <a:pt x="13305" y="16421"/>
                      <a:pt x="13295" y="16345"/>
                      <a:pt x="13314" y="16345"/>
                    </a:cubicBezTo>
                    <a:cubicBezTo>
                      <a:pt x="13320" y="16345"/>
                      <a:pt x="13329" y="16354"/>
                      <a:pt x="13345" y="16375"/>
                    </a:cubicBezTo>
                    <a:cubicBezTo>
                      <a:pt x="13382" y="16449"/>
                      <a:pt x="13443" y="16523"/>
                      <a:pt x="13493" y="16585"/>
                    </a:cubicBezTo>
                    <a:cubicBezTo>
                      <a:pt x="13542" y="16646"/>
                      <a:pt x="13603" y="16696"/>
                      <a:pt x="13665" y="16720"/>
                    </a:cubicBezTo>
                    <a:cubicBezTo>
                      <a:pt x="13714" y="16745"/>
                      <a:pt x="13665" y="16794"/>
                      <a:pt x="13714" y="16868"/>
                    </a:cubicBezTo>
                    <a:cubicBezTo>
                      <a:pt x="13764" y="16930"/>
                      <a:pt x="13838" y="16942"/>
                      <a:pt x="13862" y="16991"/>
                    </a:cubicBezTo>
                    <a:cubicBezTo>
                      <a:pt x="13875" y="17041"/>
                      <a:pt x="13887" y="17102"/>
                      <a:pt x="13924" y="17115"/>
                    </a:cubicBezTo>
                    <a:cubicBezTo>
                      <a:pt x="13934" y="17115"/>
                      <a:pt x="13951" y="17111"/>
                      <a:pt x="13968" y="17111"/>
                    </a:cubicBezTo>
                    <a:cubicBezTo>
                      <a:pt x="13994" y="17111"/>
                      <a:pt x="14017" y="17119"/>
                      <a:pt x="14010" y="17164"/>
                    </a:cubicBezTo>
                    <a:cubicBezTo>
                      <a:pt x="14010" y="17225"/>
                      <a:pt x="13973" y="17250"/>
                      <a:pt x="13985" y="17312"/>
                    </a:cubicBezTo>
                    <a:cubicBezTo>
                      <a:pt x="14010" y="17386"/>
                      <a:pt x="14084" y="17423"/>
                      <a:pt x="14133" y="17447"/>
                    </a:cubicBezTo>
                    <a:cubicBezTo>
                      <a:pt x="14170" y="17484"/>
                      <a:pt x="14183" y="17521"/>
                      <a:pt x="14207" y="17521"/>
                    </a:cubicBezTo>
                    <a:cubicBezTo>
                      <a:pt x="14256" y="17546"/>
                      <a:pt x="14293" y="17595"/>
                      <a:pt x="14306" y="17644"/>
                    </a:cubicBezTo>
                    <a:cubicBezTo>
                      <a:pt x="14318" y="17681"/>
                      <a:pt x="14343" y="17706"/>
                      <a:pt x="14380" y="17731"/>
                    </a:cubicBezTo>
                    <a:cubicBezTo>
                      <a:pt x="14429" y="17792"/>
                      <a:pt x="14478" y="17841"/>
                      <a:pt x="14528" y="17903"/>
                    </a:cubicBezTo>
                    <a:cubicBezTo>
                      <a:pt x="14577" y="17977"/>
                      <a:pt x="14749" y="18162"/>
                      <a:pt x="14799" y="18236"/>
                    </a:cubicBezTo>
                    <a:cubicBezTo>
                      <a:pt x="14860" y="18322"/>
                      <a:pt x="14922" y="18396"/>
                      <a:pt x="14910" y="18458"/>
                    </a:cubicBezTo>
                    <a:cubicBezTo>
                      <a:pt x="14910" y="18519"/>
                      <a:pt x="14836" y="18556"/>
                      <a:pt x="14885" y="18568"/>
                    </a:cubicBezTo>
                    <a:cubicBezTo>
                      <a:pt x="14922" y="18568"/>
                      <a:pt x="14959" y="18568"/>
                      <a:pt x="14971" y="18618"/>
                    </a:cubicBezTo>
                    <a:cubicBezTo>
                      <a:pt x="14996" y="18667"/>
                      <a:pt x="14946" y="18753"/>
                      <a:pt x="14922" y="18803"/>
                    </a:cubicBezTo>
                    <a:cubicBezTo>
                      <a:pt x="14910" y="18852"/>
                      <a:pt x="14971" y="18839"/>
                      <a:pt x="14959" y="18864"/>
                    </a:cubicBezTo>
                    <a:cubicBezTo>
                      <a:pt x="14946" y="18901"/>
                      <a:pt x="14873" y="18975"/>
                      <a:pt x="14897" y="19024"/>
                    </a:cubicBezTo>
                    <a:cubicBezTo>
                      <a:pt x="14959" y="19135"/>
                      <a:pt x="15033" y="19234"/>
                      <a:pt x="15131" y="19332"/>
                    </a:cubicBezTo>
                    <a:cubicBezTo>
                      <a:pt x="15181" y="19357"/>
                      <a:pt x="15255" y="19357"/>
                      <a:pt x="15316" y="19443"/>
                    </a:cubicBezTo>
                    <a:cubicBezTo>
                      <a:pt x="15365" y="19517"/>
                      <a:pt x="15439" y="19591"/>
                      <a:pt x="15526" y="19628"/>
                    </a:cubicBezTo>
                    <a:cubicBezTo>
                      <a:pt x="15600" y="19653"/>
                      <a:pt x="15747" y="19665"/>
                      <a:pt x="15784" y="19690"/>
                    </a:cubicBezTo>
                    <a:cubicBezTo>
                      <a:pt x="15920" y="19788"/>
                      <a:pt x="16055" y="19887"/>
                      <a:pt x="16203" y="19973"/>
                    </a:cubicBezTo>
                    <a:cubicBezTo>
                      <a:pt x="16339" y="20035"/>
                      <a:pt x="16474" y="20096"/>
                      <a:pt x="16598" y="20158"/>
                    </a:cubicBezTo>
                    <a:cubicBezTo>
                      <a:pt x="16721" y="20219"/>
                      <a:pt x="16869" y="20244"/>
                      <a:pt x="16930" y="20293"/>
                    </a:cubicBezTo>
                    <a:cubicBezTo>
                      <a:pt x="16966" y="20309"/>
                      <a:pt x="17007" y="20316"/>
                      <a:pt x="17048" y="20316"/>
                    </a:cubicBezTo>
                    <a:cubicBezTo>
                      <a:pt x="17105" y="20316"/>
                      <a:pt x="17163" y="20303"/>
                      <a:pt x="17214" y="20281"/>
                    </a:cubicBezTo>
                    <a:cubicBezTo>
                      <a:pt x="17275" y="20232"/>
                      <a:pt x="17325" y="20170"/>
                      <a:pt x="17411" y="20170"/>
                    </a:cubicBezTo>
                    <a:cubicBezTo>
                      <a:pt x="17425" y="20168"/>
                      <a:pt x="17440" y="20167"/>
                      <a:pt x="17454" y="20167"/>
                    </a:cubicBezTo>
                    <a:cubicBezTo>
                      <a:pt x="17525" y="20167"/>
                      <a:pt x="17596" y="20193"/>
                      <a:pt x="17657" y="20244"/>
                    </a:cubicBezTo>
                    <a:cubicBezTo>
                      <a:pt x="17756" y="20318"/>
                      <a:pt x="17830" y="20343"/>
                      <a:pt x="17879" y="20404"/>
                    </a:cubicBezTo>
                    <a:cubicBezTo>
                      <a:pt x="17928" y="20478"/>
                      <a:pt x="17990" y="20564"/>
                      <a:pt x="18051" y="20626"/>
                    </a:cubicBezTo>
                    <a:cubicBezTo>
                      <a:pt x="18064" y="20638"/>
                      <a:pt x="18076" y="20651"/>
                      <a:pt x="18088" y="20663"/>
                    </a:cubicBezTo>
                    <a:cubicBezTo>
                      <a:pt x="18162" y="20737"/>
                      <a:pt x="18224" y="20799"/>
                      <a:pt x="18286" y="20823"/>
                    </a:cubicBezTo>
                    <a:cubicBezTo>
                      <a:pt x="18372" y="20823"/>
                      <a:pt x="18470" y="20836"/>
                      <a:pt x="18557" y="20873"/>
                    </a:cubicBezTo>
                    <a:lnTo>
                      <a:pt x="18581" y="20885"/>
                    </a:lnTo>
                    <a:cubicBezTo>
                      <a:pt x="18668" y="20934"/>
                      <a:pt x="18766" y="20983"/>
                      <a:pt x="18865" y="21020"/>
                    </a:cubicBezTo>
                    <a:cubicBezTo>
                      <a:pt x="18903" y="21036"/>
                      <a:pt x="18950" y="21046"/>
                      <a:pt x="18996" y="21046"/>
                    </a:cubicBezTo>
                    <a:cubicBezTo>
                      <a:pt x="19023" y="21046"/>
                      <a:pt x="19051" y="21042"/>
                      <a:pt x="19074" y="21033"/>
                    </a:cubicBezTo>
                    <a:lnTo>
                      <a:pt x="19099" y="21020"/>
                    </a:lnTo>
                    <a:cubicBezTo>
                      <a:pt x="19123" y="21008"/>
                      <a:pt x="19157" y="21002"/>
                      <a:pt x="19182" y="21002"/>
                    </a:cubicBezTo>
                    <a:cubicBezTo>
                      <a:pt x="19207" y="21002"/>
                      <a:pt x="19222" y="21008"/>
                      <a:pt x="19210" y="21020"/>
                    </a:cubicBezTo>
                    <a:cubicBezTo>
                      <a:pt x="19185" y="21045"/>
                      <a:pt x="19148" y="21107"/>
                      <a:pt x="19160" y="21144"/>
                    </a:cubicBezTo>
                    <a:lnTo>
                      <a:pt x="19173" y="21156"/>
                    </a:lnTo>
                    <a:cubicBezTo>
                      <a:pt x="19210" y="21181"/>
                      <a:pt x="19308" y="21353"/>
                      <a:pt x="19394" y="21452"/>
                    </a:cubicBezTo>
                    <a:cubicBezTo>
                      <a:pt x="19481" y="21538"/>
                      <a:pt x="19567" y="21587"/>
                      <a:pt x="19616" y="21636"/>
                    </a:cubicBezTo>
                    <a:cubicBezTo>
                      <a:pt x="19629" y="21649"/>
                      <a:pt x="19641" y="21661"/>
                      <a:pt x="19653" y="21673"/>
                    </a:cubicBezTo>
                    <a:cubicBezTo>
                      <a:pt x="19678" y="21710"/>
                      <a:pt x="19616" y="21723"/>
                      <a:pt x="19616" y="21760"/>
                    </a:cubicBezTo>
                    <a:cubicBezTo>
                      <a:pt x="19604" y="21797"/>
                      <a:pt x="19555" y="21846"/>
                      <a:pt x="19567" y="21895"/>
                    </a:cubicBezTo>
                    <a:cubicBezTo>
                      <a:pt x="19567" y="21932"/>
                      <a:pt x="19567" y="21969"/>
                      <a:pt x="19604" y="21969"/>
                    </a:cubicBezTo>
                    <a:cubicBezTo>
                      <a:pt x="19653" y="21981"/>
                      <a:pt x="19641" y="22018"/>
                      <a:pt x="19678" y="22031"/>
                    </a:cubicBezTo>
                    <a:cubicBezTo>
                      <a:pt x="19689" y="22042"/>
                      <a:pt x="19702" y="22046"/>
                      <a:pt x="19715" y="22046"/>
                    </a:cubicBezTo>
                    <a:cubicBezTo>
                      <a:pt x="19746" y="22046"/>
                      <a:pt x="19776" y="22020"/>
                      <a:pt x="19776" y="21994"/>
                    </a:cubicBezTo>
                    <a:cubicBezTo>
                      <a:pt x="19776" y="21969"/>
                      <a:pt x="19690" y="21920"/>
                      <a:pt x="19678" y="21895"/>
                    </a:cubicBezTo>
                    <a:cubicBezTo>
                      <a:pt x="19675" y="21889"/>
                      <a:pt x="19675" y="21887"/>
                      <a:pt x="19678" y="21887"/>
                    </a:cubicBezTo>
                    <a:cubicBezTo>
                      <a:pt x="19687" y="21887"/>
                      <a:pt x="19721" y="21913"/>
                      <a:pt x="19739" y="21932"/>
                    </a:cubicBezTo>
                    <a:cubicBezTo>
                      <a:pt x="19764" y="21944"/>
                      <a:pt x="19813" y="21969"/>
                      <a:pt x="19838" y="22043"/>
                    </a:cubicBezTo>
                    <a:cubicBezTo>
                      <a:pt x="19863" y="22105"/>
                      <a:pt x="19875" y="22105"/>
                      <a:pt x="19912" y="22105"/>
                    </a:cubicBezTo>
                    <a:cubicBezTo>
                      <a:pt x="19974" y="22117"/>
                      <a:pt x="20023" y="22154"/>
                      <a:pt x="20048" y="22203"/>
                    </a:cubicBezTo>
                    <a:cubicBezTo>
                      <a:pt x="20072" y="22277"/>
                      <a:pt x="20084" y="22339"/>
                      <a:pt x="20121" y="22388"/>
                    </a:cubicBezTo>
                    <a:cubicBezTo>
                      <a:pt x="20149" y="22406"/>
                      <a:pt x="20182" y="22418"/>
                      <a:pt x="20213" y="22418"/>
                    </a:cubicBezTo>
                    <a:cubicBezTo>
                      <a:pt x="20224" y="22418"/>
                      <a:pt x="20235" y="22416"/>
                      <a:pt x="20245" y="22413"/>
                    </a:cubicBezTo>
                    <a:cubicBezTo>
                      <a:pt x="20269" y="22413"/>
                      <a:pt x="20282" y="22413"/>
                      <a:pt x="20306" y="22425"/>
                    </a:cubicBezTo>
                    <a:cubicBezTo>
                      <a:pt x="20393" y="22437"/>
                      <a:pt x="20466" y="22462"/>
                      <a:pt x="20540" y="22511"/>
                    </a:cubicBezTo>
                    <a:cubicBezTo>
                      <a:pt x="20574" y="22556"/>
                      <a:pt x="20628" y="22611"/>
                      <a:pt x="20638" y="22611"/>
                    </a:cubicBezTo>
                    <a:cubicBezTo>
                      <a:pt x="20638" y="22611"/>
                      <a:pt x="20639" y="22611"/>
                      <a:pt x="20639" y="22610"/>
                    </a:cubicBezTo>
                    <a:cubicBezTo>
                      <a:pt x="20639" y="22592"/>
                      <a:pt x="20653" y="22560"/>
                      <a:pt x="20665" y="22560"/>
                    </a:cubicBezTo>
                    <a:cubicBezTo>
                      <a:pt x="20669" y="22560"/>
                      <a:pt x="20673" y="22563"/>
                      <a:pt x="20676" y="22573"/>
                    </a:cubicBezTo>
                    <a:cubicBezTo>
                      <a:pt x="20688" y="22610"/>
                      <a:pt x="20676" y="22708"/>
                      <a:pt x="20738" y="22721"/>
                    </a:cubicBezTo>
                    <a:cubicBezTo>
                      <a:pt x="20811" y="22721"/>
                      <a:pt x="20836" y="22696"/>
                      <a:pt x="20861" y="22684"/>
                    </a:cubicBezTo>
                    <a:cubicBezTo>
                      <a:pt x="20898" y="22671"/>
                      <a:pt x="20947" y="22671"/>
                      <a:pt x="20910" y="22622"/>
                    </a:cubicBezTo>
                    <a:cubicBezTo>
                      <a:pt x="20873" y="22573"/>
                      <a:pt x="20811" y="22524"/>
                      <a:pt x="20824" y="22487"/>
                    </a:cubicBezTo>
                    <a:cubicBezTo>
                      <a:pt x="20848" y="22450"/>
                      <a:pt x="20885" y="22425"/>
                      <a:pt x="20910" y="22400"/>
                    </a:cubicBezTo>
                    <a:cubicBezTo>
                      <a:pt x="20947" y="22351"/>
                      <a:pt x="20984" y="22302"/>
                      <a:pt x="21033" y="22265"/>
                    </a:cubicBezTo>
                    <a:cubicBezTo>
                      <a:pt x="21054" y="22234"/>
                      <a:pt x="21090" y="22212"/>
                      <a:pt x="21124" y="22212"/>
                    </a:cubicBezTo>
                    <a:cubicBezTo>
                      <a:pt x="21131" y="22212"/>
                      <a:pt x="21138" y="22213"/>
                      <a:pt x="21144" y="22216"/>
                    </a:cubicBezTo>
                    <a:cubicBezTo>
                      <a:pt x="21181" y="22216"/>
                      <a:pt x="21206" y="22277"/>
                      <a:pt x="21230" y="22302"/>
                    </a:cubicBezTo>
                    <a:cubicBezTo>
                      <a:pt x="21237" y="22305"/>
                      <a:pt x="21243" y="22306"/>
                      <a:pt x="21249" y="22306"/>
                    </a:cubicBezTo>
                    <a:cubicBezTo>
                      <a:pt x="21255" y="22306"/>
                      <a:pt x="21260" y="22305"/>
                      <a:pt x="21266" y="22305"/>
                    </a:cubicBezTo>
                    <a:cubicBezTo>
                      <a:pt x="21277" y="22305"/>
                      <a:pt x="21286" y="22308"/>
                      <a:pt x="21292" y="22326"/>
                    </a:cubicBezTo>
                    <a:cubicBezTo>
                      <a:pt x="21292" y="22376"/>
                      <a:pt x="21341" y="22376"/>
                      <a:pt x="21341" y="22413"/>
                    </a:cubicBezTo>
                    <a:cubicBezTo>
                      <a:pt x="21341" y="22450"/>
                      <a:pt x="21317" y="22450"/>
                      <a:pt x="21317" y="22487"/>
                    </a:cubicBezTo>
                    <a:cubicBezTo>
                      <a:pt x="21341" y="22573"/>
                      <a:pt x="21391" y="22659"/>
                      <a:pt x="21452" y="22733"/>
                    </a:cubicBezTo>
                    <a:cubicBezTo>
                      <a:pt x="21526" y="22795"/>
                      <a:pt x="21563" y="22869"/>
                      <a:pt x="21588" y="22967"/>
                    </a:cubicBezTo>
                    <a:lnTo>
                      <a:pt x="21588" y="23177"/>
                    </a:lnTo>
                    <a:cubicBezTo>
                      <a:pt x="21588" y="23226"/>
                      <a:pt x="21575" y="23497"/>
                      <a:pt x="21563" y="23559"/>
                    </a:cubicBezTo>
                    <a:cubicBezTo>
                      <a:pt x="21551" y="23633"/>
                      <a:pt x="21637" y="23682"/>
                      <a:pt x="21612" y="23731"/>
                    </a:cubicBezTo>
                    <a:cubicBezTo>
                      <a:pt x="21588" y="23780"/>
                      <a:pt x="21489" y="24027"/>
                      <a:pt x="21428" y="24051"/>
                    </a:cubicBezTo>
                    <a:cubicBezTo>
                      <a:pt x="21366" y="24076"/>
                      <a:pt x="21317" y="24051"/>
                      <a:pt x="21280" y="24101"/>
                    </a:cubicBezTo>
                    <a:cubicBezTo>
                      <a:pt x="21243" y="24150"/>
                      <a:pt x="21255" y="24212"/>
                      <a:pt x="21243" y="24236"/>
                    </a:cubicBezTo>
                    <a:cubicBezTo>
                      <a:pt x="21218" y="24261"/>
                      <a:pt x="21193" y="24261"/>
                      <a:pt x="21181" y="24298"/>
                    </a:cubicBezTo>
                    <a:cubicBezTo>
                      <a:pt x="21181" y="24323"/>
                      <a:pt x="21181" y="24335"/>
                      <a:pt x="21181" y="24347"/>
                    </a:cubicBezTo>
                    <a:cubicBezTo>
                      <a:pt x="21181" y="24396"/>
                      <a:pt x="21193" y="24446"/>
                      <a:pt x="21169" y="24458"/>
                    </a:cubicBezTo>
                    <a:cubicBezTo>
                      <a:pt x="21119" y="24458"/>
                      <a:pt x="21070" y="24470"/>
                      <a:pt x="21033" y="24495"/>
                    </a:cubicBezTo>
                    <a:cubicBezTo>
                      <a:pt x="20996" y="24532"/>
                      <a:pt x="20935" y="24520"/>
                      <a:pt x="20935" y="24557"/>
                    </a:cubicBezTo>
                    <a:cubicBezTo>
                      <a:pt x="20935" y="24618"/>
                      <a:pt x="20935" y="24668"/>
                      <a:pt x="20910" y="24729"/>
                    </a:cubicBezTo>
                    <a:cubicBezTo>
                      <a:pt x="20898" y="24766"/>
                      <a:pt x="20799" y="24815"/>
                      <a:pt x="20811" y="24852"/>
                    </a:cubicBezTo>
                    <a:cubicBezTo>
                      <a:pt x="20824" y="24889"/>
                      <a:pt x="20824" y="24926"/>
                      <a:pt x="20811" y="24963"/>
                    </a:cubicBezTo>
                    <a:cubicBezTo>
                      <a:pt x="20774" y="25000"/>
                      <a:pt x="20750" y="25037"/>
                      <a:pt x="20738" y="25086"/>
                    </a:cubicBezTo>
                    <a:cubicBezTo>
                      <a:pt x="20713" y="25123"/>
                      <a:pt x="20750" y="25197"/>
                      <a:pt x="20738" y="25247"/>
                    </a:cubicBezTo>
                    <a:cubicBezTo>
                      <a:pt x="20713" y="25284"/>
                      <a:pt x="20688" y="25370"/>
                      <a:pt x="20713" y="25394"/>
                    </a:cubicBezTo>
                    <a:cubicBezTo>
                      <a:pt x="20747" y="25429"/>
                      <a:pt x="20782" y="25507"/>
                      <a:pt x="20816" y="25507"/>
                    </a:cubicBezTo>
                    <a:cubicBezTo>
                      <a:pt x="20819" y="25507"/>
                      <a:pt x="20821" y="25506"/>
                      <a:pt x="20824" y="25505"/>
                    </a:cubicBezTo>
                    <a:cubicBezTo>
                      <a:pt x="20848" y="25505"/>
                      <a:pt x="20898" y="25407"/>
                      <a:pt x="20922" y="25382"/>
                    </a:cubicBezTo>
                    <a:cubicBezTo>
                      <a:pt x="20935" y="25364"/>
                      <a:pt x="20941" y="25354"/>
                      <a:pt x="20942" y="25354"/>
                    </a:cubicBezTo>
                    <a:lnTo>
                      <a:pt x="20942" y="25354"/>
                    </a:lnTo>
                    <a:cubicBezTo>
                      <a:pt x="20944" y="25354"/>
                      <a:pt x="20941" y="25364"/>
                      <a:pt x="20935" y="25382"/>
                    </a:cubicBezTo>
                    <a:cubicBezTo>
                      <a:pt x="20922" y="25419"/>
                      <a:pt x="20935" y="25431"/>
                      <a:pt x="20959" y="25431"/>
                    </a:cubicBezTo>
                    <a:cubicBezTo>
                      <a:pt x="20972" y="25444"/>
                      <a:pt x="20996" y="25431"/>
                      <a:pt x="20972" y="25493"/>
                    </a:cubicBezTo>
                    <a:cubicBezTo>
                      <a:pt x="20959" y="25542"/>
                      <a:pt x="20947" y="25592"/>
                      <a:pt x="20935" y="25653"/>
                    </a:cubicBezTo>
                    <a:cubicBezTo>
                      <a:pt x="20918" y="25686"/>
                      <a:pt x="20907" y="25686"/>
                      <a:pt x="20895" y="25686"/>
                    </a:cubicBezTo>
                    <a:cubicBezTo>
                      <a:pt x="20888" y="25686"/>
                      <a:pt x="20881" y="25686"/>
                      <a:pt x="20873" y="25690"/>
                    </a:cubicBezTo>
                    <a:cubicBezTo>
                      <a:pt x="20861" y="25690"/>
                      <a:pt x="20861" y="25690"/>
                      <a:pt x="20848" y="25703"/>
                    </a:cubicBezTo>
                    <a:cubicBezTo>
                      <a:pt x="20799" y="25739"/>
                      <a:pt x="20762" y="25776"/>
                      <a:pt x="20725" y="25826"/>
                    </a:cubicBezTo>
                    <a:cubicBezTo>
                      <a:pt x="20688" y="25875"/>
                      <a:pt x="20590" y="25974"/>
                      <a:pt x="20627" y="26072"/>
                    </a:cubicBezTo>
                    <a:cubicBezTo>
                      <a:pt x="20651" y="26183"/>
                      <a:pt x="20750" y="26319"/>
                      <a:pt x="20713" y="26356"/>
                    </a:cubicBezTo>
                    <a:cubicBezTo>
                      <a:pt x="20688" y="26380"/>
                      <a:pt x="20639" y="26380"/>
                      <a:pt x="20651" y="26429"/>
                    </a:cubicBezTo>
                    <a:cubicBezTo>
                      <a:pt x="20651" y="26479"/>
                      <a:pt x="20861" y="26516"/>
                      <a:pt x="20959" y="26713"/>
                    </a:cubicBezTo>
                    <a:cubicBezTo>
                      <a:pt x="21009" y="26824"/>
                      <a:pt x="21070" y="26947"/>
                      <a:pt x="21144" y="27058"/>
                    </a:cubicBezTo>
                    <a:cubicBezTo>
                      <a:pt x="21181" y="27107"/>
                      <a:pt x="21304" y="27440"/>
                      <a:pt x="21354" y="27575"/>
                    </a:cubicBezTo>
                    <a:cubicBezTo>
                      <a:pt x="21391" y="27723"/>
                      <a:pt x="21723" y="28352"/>
                      <a:pt x="21760" y="28413"/>
                    </a:cubicBezTo>
                    <a:cubicBezTo>
                      <a:pt x="21809" y="28487"/>
                      <a:pt x="21834" y="28586"/>
                      <a:pt x="21809" y="28610"/>
                    </a:cubicBezTo>
                    <a:cubicBezTo>
                      <a:pt x="21807" y="28616"/>
                      <a:pt x="21804" y="28618"/>
                      <a:pt x="21802" y="28618"/>
                    </a:cubicBezTo>
                    <a:cubicBezTo>
                      <a:pt x="21796" y="28618"/>
                      <a:pt x="21791" y="28608"/>
                      <a:pt x="21788" y="28608"/>
                    </a:cubicBezTo>
                    <a:cubicBezTo>
                      <a:pt x="21786" y="28608"/>
                      <a:pt x="21785" y="28612"/>
                      <a:pt x="21785" y="28623"/>
                    </a:cubicBezTo>
                    <a:cubicBezTo>
                      <a:pt x="21834" y="28746"/>
                      <a:pt x="21908" y="28857"/>
                      <a:pt x="21994" y="28955"/>
                    </a:cubicBezTo>
                    <a:cubicBezTo>
                      <a:pt x="22019" y="28992"/>
                      <a:pt x="22044" y="29029"/>
                      <a:pt x="22068" y="29066"/>
                    </a:cubicBezTo>
                    <a:cubicBezTo>
                      <a:pt x="22093" y="29103"/>
                      <a:pt x="22499" y="29313"/>
                      <a:pt x="22573" y="29387"/>
                    </a:cubicBezTo>
                    <a:cubicBezTo>
                      <a:pt x="22660" y="29473"/>
                      <a:pt x="22980" y="29645"/>
                      <a:pt x="22980" y="29695"/>
                    </a:cubicBezTo>
                    <a:cubicBezTo>
                      <a:pt x="22980" y="29732"/>
                      <a:pt x="23017" y="29756"/>
                      <a:pt x="23054" y="29793"/>
                    </a:cubicBezTo>
                    <a:cubicBezTo>
                      <a:pt x="23103" y="29843"/>
                      <a:pt x="23214" y="29892"/>
                      <a:pt x="23226" y="29929"/>
                    </a:cubicBezTo>
                    <a:cubicBezTo>
                      <a:pt x="23239" y="29966"/>
                      <a:pt x="23239" y="30126"/>
                      <a:pt x="23239" y="30200"/>
                    </a:cubicBezTo>
                    <a:cubicBezTo>
                      <a:pt x="23251" y="30360"/>
                      <a:pt x="23263" y="30520"/>
                      <a:pt x="23263" y="30680"/>
                    </a:cubicBezTo>
                    <a:cubicBezTo>
                      <a:pt x="23276" y="30878"/>
                      <a:pt x="23263" y="31087"/>
                      <a:pt x="23214" y="31284"/>
                    </a:cubicBezTo>
                    <a:cubicBezTo>
                      <a:pt x="23177" y="31333"/>
                      <a:pt x="23140" y="31370"/>
                      <a:pt x="23153" y="31395"/>
                    </a:cubicBezTo>
                    <a:cubicBezTo>
                      <a:pt x="23177" y="31543"/>
                      <a:pt x="23189" y="31691"/>
                      <a:pt x="23189" y="31839"/>
                    </a:cubicBezTo>
                    <a:cubicBezTo>
                      <a:pt x="23177" y="31986"/>
                      <a:pt x="23140" y="32110"/>
                      <a:pt x="23128" y="32196"/>
                    </a:cubicBezTo>
                    <a:cubicBezTo>
                      <a:pt x="23128" y="32282"/>
                      <a:pt x="22992" y="32911"/>
                      <a:pt x="22955" y="33009"/>
                    </a:cubicBezTo>
                    <a:cubicBezTo>
                      <a:pt x="22931" y="33120"/>
                      <a:pt x="23029" y="33317"/>
                      <a:pt x="23005" y="33366"/>
                    </a:cubicBezTo>
                    <a:cubicBezTo>
                      <a:pt x="22980" y="33428"/>
                      <a:pt x="22894" y="33465"/>
                      <a:pt x="22894" y="33539"/>
                    </a:cubicBezTo>
                    <a:cubicBezTo>
                      <a:pt x="22894" y="33601"/>
                      <a:pt x="22931" y="34069"/>
                      <a:pt x="22931" y="34130"/>
                    </a:cubicBezTo>
                    <a:cubicBezTo>
                      <a:pt x="22918" y="34217"/>
                      <a:pt x="22906" y="34303"/>
                      <a:pt x="22894" y="34389"/>
                    </a:cubicBezTo>
                    <a:cubicBezTo>
                      <a:pt x="22906" y="34438"/>
                      <a:pt x="22906" y="34500"/>
                      <a:pt x="22894" y="34549"/>
                    </a:cubicBezTo>
                    <a:cubicBezTo>
                      <a:pt x="22857" y="34623"/>
                      <a:pt x="22598" y="35375"/>
                      <a:pt x="22561" y="35486"/>
                    </a:cubicBezTo>
                    <a:cubicBezTo>
                      <a:pt x="22536" y="35535"/>
                      <a:pt x="22499" y="35597"/>
                      <a:pt x="22450" y="35634"/>
                    </a:cubicBezTo>
                    <a:cubicBezTo>
                      <a:pt x="22413" y="35671"/>
                      <a:pt x="22401" y="35732"/>
                      <a:pt x="22413" y="35781"/>
                    </a:cubicBezTo>
                    <a:cubicBezTo>
                      <a:pt x="22438" y="35843"/>
                      <a:pt x="22475" y="36028"/>
                      <a:pt x="22499" y="36102"/>
                    </a:cubicBezTo>
                    <a:cubicBezTo>
                      <a:pt x="22524" y="36200"/>
                      <a:pt x="22524" y="36299"/>
                      <a:pt x="22499" y="36385"/>
                    </a:cubicBezTo>
                    <a:cubicBezTo>
                      <a:pt x="22463" y="36447"/>
                      <a:pt x="22438" y="36521"/>
                      <a:pt x="22413" y="36582"/>
                    </a:cubicBezTo>
                    <a:cubicBezTo>
                      <a:pt x="22376" y="36693"/>
                      <a:pt x="22352" y="36816"/>
                      <a:pt x="22352" y="36927"/>
                    </a:cubicBezTo>
                    <a:cubicBezTo>
                      <a:pt x="22364" y="37001"/>
                      <a:pt x="22401" y="37075"/>
                      <a:pt x="22450" y="37124"/>
                    </a:cubicBezTo>
                    <a:cubicBezTo>
                      <a:pt x="22455" y="37128"/>
                      <a:pt x="22459" y="37129"/>
                      <a:pt x="22464" y="37129"/>
                    </a:cubicBezTo>
                    <a:cubicBezTo>
                      <a:pt x="22497" y="37129"/>
                      <a:pt x="22530" y="37061"/>
                      <a:pt x="22573" y="37051"/>
                    </a:cubicBezTo>
                    <a:cubicBezTo>
                      <a:pt x="22593" y="37043"/>
                      <a:pt x="22616" y="37040"/>
                      <a:pt x="22640" y="37040"/>
                    </a:cubicBezTo>
                    <a:cubicBezTo>
                      <a:pt x="22692" y="37040"/>
                      <a:pt x="22742" y="37054"/>
                      <a:pt x="22734" y="37063"/>
                    </a:cubicBezTo>
                    <a:cubicBezTo>
                      <a:pt x="22721" y="37087"/>
                      <a:pt x="22610" y="37137"/>
                      <a:pt x="22635" y="37174"/>
                    </a:cubicBezTo>
                    <a:cubicBezTo>
                      <a:pt x="22660" y="37223"/>
                      <a:pt x="22684" y="37260"/>
                      <a:pt x="22660" y="37272"/>
                    </a:cubicBezTo>
                    <a:cubicBezTo>
                      <a:pt x="22647" y="37297"/>
                      <a:pt x="22623" y="37297"/>
                      <a:pt x="22623" y="37371"/>
                    </a:cubicBezTo>
                    <a:cubicBezTo>
                      <a:pt x="22610" y="37445"/>
                      <a:pt x="22573" y="37617"/>
                      <a:pt x="22561" y="37654"/>
                    </a:cubicBezTo>
                    <a:cubicBezTo>
                      <a:pt x="22561" y="37704"/>
                      <a:pt x="22598" y="37790"/>
                      <a:pt x="22586" y="37827"/>
                    </a:cubicBezTo>
                    <a:cubicBezTo>
                      <a:pt x="22573" y="37864"/>
                      <a:pt x="22524" y="37913"/>
                      <a:pt x="22524" y="37938"/>
                    </a:cubicBezTo>
                    <a:cubicBezTo>
                      <a:pt x="22524" y="37962"/>
                      <a:pt x="22647" y="38036"/>
                      <a:pt x="22623" y="38049"/>
                    </a:cubicBezTo>
                    <a:cubicBezTo>
                      <a:pt x="22610" y="38073"/>
                      <a:pt x="22499" y="38086"/>
                      <a:pt x="22499" y="38122"/>
                    </a:cubicBezTo>
                    <a:cubicBezTo>
                      <a:pt x="22512" y="38159"/>
                      <a:pt x="22512" y="38172"/>
                      <a:pt x="22524" y="38184"/>
                    </a:cubicBezTo>
                    <a:cubicBezTo>
                      <a:pt x="22512" y="38184"/>
                      <a:pt x="22512" y="38196"/>
                      <a:pt x="22499" y="38209"/>
                    </a:cubicBezTo>
                    <a:cubicBezTo>
                      <a:pt x="22487" y="38246"/>
                      <a:pt x="22475" y="38307"/>
                      <a:pt x="22524" y="38320"/>
                    </a:cubicBezTo>
                    <a:cubicBezTo>
                      <a:pt x="22554" y="38340"/>
                      <a:pt x="22576" y="38360"/>
                      <a:pt x="22550" y="38360"/>
                    </a:cubicBezTo>
                    <a:cubicBezTo>
                      <a:pt x="22544" y="38360"/>
                      <a:pt x="22535" y="38359"/>
                      <a:pt x="22524" y="38357"/>
                    </a:cubicBezTo>
                    <a:cubicBezTo>
                      <a:pt x="22516" y="38355"/>
                      <a:pt x="22508" y="38354"/>
                      <a:pt x="22501" y="38354"/>
                    </a:cubicBezTo>
                    <a:cubicBezTo>
                      <a:pt x="22453" y="38354"/>
                      <a:pt x="22424" y="38388"/>
                      <a:pt x="22413" y="38431"/>
                    </a:cubicBezTo>
                    <a:cubicBezTo>
                      <a:pt x="22413" y="38455"/>
                      <a:pt x="22450" y="38517"/>
                      <a:pt x="22450" y="38554"/>
                    </a:cubicBezTo>
                    <a:cubicBezTo>
                      <a:pt x="22463" y="38615"/>
                      <a:pt x="22450" y="38665"/>
                      <a:pt x="22426" y="38714"/>
                    </a:cubicBezTo>
                    <a:cubicBezTo>
                      <a:pt x="22418" y="38724"/>
                      <a:pt x="22412" y="38728"/>
                      <a:pt x="22405" y="38728"/>
                    </a:cubicBezTo>
                    <a:cubicBezTo>
                      <a:pt x="22379" y="38728"/>
                      <a:pt x="22362" y="38660"/>
                      <a:pt x="22352" y="38640"/>
                    </a:cubicBezTo>
                    <a:cubicBezTo>
                      <a:pt x="22352" y="38615"/>
                      <a:pt x="22241" y="38554"/>
                      <a:pt x="22241" y="38504"/>
                    </a:cubicBezTo>
                    <a:cubicBezTo>
                      <a:pt x="22241" y="38474"/>
                      <a:pt x="22249" y="38452"/>
                      <a:pt x="22238" y="38452"/>
                    </a:cubicBezTo>
                    <a:cubicBezTo>
                      <a:pt x="22236" y="38452"/>
                      <a:pt x="22233" y="38453"/>
                      <a:pt x="22228" y="38455"/>
                    </a:cubicBezTo>
                    <a:cubicBezTo>
                      <a:pt x="22191" y="38480"/>
                      <a:pt x="22142" y="38504"/>
                      <a:pt x="22118" y="38554"/>
                    </a:cubicBezTo>
                    <a:cubicBezTo>
                      <a:pt x="22093" y="38566"/>
                      <a:pt x="22130" y="38603"/>
                      <a:pt x="22130" y="38628"/>
                    </a:cubicBezTo>
                    <a:cubicBezTo>
                      <a:pt x="22130" y="38665"/>
                      <a:pt x="22105" y="38665"/>
                      <a:pt x="22056" y="38689"/>
                    </a:cubicBezTo>
                    <a:cubicBezTo>
                      <a:pt x="22019" y="38702"/>
                      <a:pt x="21933" y="38763"/>
                      <a:pt x="21933" y="38800"/>
                    </a:cubicBezTo>
                    <a:cubicBezTo>
                      <a:pt x="21933" y="38843"/>
                      <a:pt x="21961" y="38876"/>
                      <a:pt x="21976" y="38876"/>
                    </a:cubicBezTo>
                    <a:cubicBezTo>
                      <a:pt x="21978" y="38876"/>
                      <a:pt x="21980" y="38876"/>
                      <a:pt x="21982" y="38874"/>
                    </a:cubicBezTo>
                    <a:cubicBezTo>
                      <a:pt x="22007" y="38862"/>
                      <a:pt x="21970" y="38812"/>
                      <a:pt x="21982" y="38788"/>
                    </a:cubicBezTo>
                    <a:cubicBezTo>
                      <a:pt x="21985" y="38781"/>
                      <a:pt x="21992" y="38778"/>
                      <a:pt x="22000" y="38778"/>
                    </a:cubicBezTo>
                    <a:cubicBezTo>
                      <a:pt x="22022" y="38778"/>
                      <a:pt x="22057" y="38798"/>
                      <a:pt x="22093" y="38825"/>
                    </a:cubicBezTo>
                    <a:cubicBezTo>
                      <a:pt x="22105" y="38849"/>
                      <a:pt x="22142" y="38862"/>
                      <a:pt x="22179" y="38862"/>
                    </a:cubicBezTo>
                    <a:cubicBezTo>
                      <a:pt x="22204" y="38862"/>
                      <a:pt x="22241" y="38837"/>
                      <a:pt x="22265" y="38837"/>
                    </a:cubicBezTo>
                    <a:cubicBezTo>
                      <a:pt x="22278" y="38837"/>
                      <a:pt x="22315" y="38923"/>
                      <a:pt x="22302" y="38960"/>
                    </a:cubicBezTo>
                    <a:cubicBezTo>
                      <a:pt x="22302" y="38997"/>
                      <a:pt x="22228" y="39022"/>
                      <a:pt x="22228" y="39059"/>
                    </a:cubicBezTo>
                    <a:cubicBezTo>
                      <a:pt x="22228" y="39096"/>
                      <a:pt x="22191" y="39157"/>
                      <a:pt x="22204" y="39182"/>
                    </a:cubicBezTo>
                    <a:cubicBezTo>
                      <a:pt x="22209" y="39193"/>
                      <a:pt x="22230" y="39196"/>
                      <a:pt x="22254" y="39196"/>
                    </a:cubicBezTo>
                    <a:cubicBezTo>
                      <a:pt x="22288" y="39196"/>
                      <a:pt x="22330" y="39189"/>
                      <a:pt x="22352" y="39182"/>
                    </a:cubicBezTo>
                    <a:cubicBezTo>
                      <a:pt x="22354" y="39181"/>
                      <a:pt x="22357" y="39181"/>
                      <a:pt x="22360" y="39181"/>
                    </a:cubicBezTo>
                    <a:cubicBezTo>
                      <a:pt x="22399" y="39181"/>
                      <a:pt x="22510" y="39238"/>
                      <a:pt x="22487" y="39305"/>
                    </a:cubicBezTo>
                    <a:cubicBezTo>
                      <a:pt x="22476" y="39346"/>
                      <a:pt x="22469" y="39359"/>
                      <a:pt x="22462" y="39359"/>
                    </a:cubicBezTo>
                    <a:cubicBezTo>
                      <a:pt x="22454" y="39359"/>
                      <a:pt x="22445" y="39343"/>
                      <a:pt x="22426" y="39330"/>
                    </a:cubicBezTo>
                    <a:cubicBezTo>
                      <a:pt x="22396" y="39320"/>
                      <a:pt x="22326" y="39286"/>
                      <a:pt x="22294" y="39286"/>
                    </a:cubicBezTo>
                    <a:cubicBezTo>
                      <a:pt x="22286" y="39286"/>
                      <a:pt x="22280" y="39288"/>
                      <a:pt x="22278" y="39293"/>
                    </a:cubicBezTo>
                    <a:cubicBezTo>
                      <a:pt x="22253" y="39330"/>
                      <a:pt x="22204" y="39367"/>
                      <a:pt x="22241" y="39404"/>
                    </a:cubicBezTo>
                    <a:cubicBezTo>
                      <a:pt x="22290" y="39441"/>
                      <a:pt x="22302" y="39490"/>
                      <a:pt x="22290" y="39502"/>
                    </a:cubicBezTo>
                    <a:cubicBezTo>
                      <a:pt x="22265" y="39515"/>
                      <a:pt x="22278" y="39576"/>
                      <a:pt x="22265" y="39601"/>
                    </a:cubicBezTo>
                    <a:cubicBezTo>
                      <a:pt x="22253" y="39626"/>
                      <a:pt x="22204" y="39737"/>
                      <a:pt x="22241" y="39749"/>
                    </a:cubicBezTo>
                    <a:cubicBezTo>
                      <a:pt x="22243" y="39750"/>
                      <a:pt x="22246" y="39751"/>
                      <a:pt x="22248" y="39751"/>
                    </a:cubicBezTo>
                    <a:cubicBezTo>
                      <a:pt x="22268" y="39751"/>
                      <a:pt x="22279" y="39708"/>
                      <a:pt x="22290" y="39675"/>
                    </a:cubicBezTo>
                    <a:cubicBezTo>
                      <a:pt x="22298" y="39659"/>
                      <a:pt x="22321" y="39633"/>
                      <a:pt x="22337" y="39633"/>
                    </a:cubicBezTo>
                    <a:cubicBezTo>
                      <a:pt x="22345" y="39633"/>
                      <a:pt x="22352" y="39641"/>
                      <a:pt x="22352" y="39663"/>
                    </a:cubicBezTo>
                    <a:cubicBezTo>
                      <a:pt x="22352" y="39724"/>
                      <a:pt x="22290" y="39823"/>
                      <a:pt x="22327" y="39823"/>
                    </a:cubicBezTo>
                    <a:cubicBezTo>
                      <a:pt x="22364" y="39823"/>
                      <a:pt x="22389" y="39835"/>
                      <a:pt x="22327" y="39847"/>
                    </a:cubicBezTo>
                    <a:cubicBezTo>
                      <a:pt x="22265" y="39872"/>
                      <a:pt x="22265" y="39872"/>
                      <a:pt x="22278" y="39934"/>
                    </a:cubicBezTo>
                    <a:cubicBezTo>
                      <a:pt x="22290" y="39983"/>
                      <a:pt x="22327" y="39983"/>
                      <a:pt x="22327" y="39995"/>
                    </a:cubicBezTo>
                    <a:cubicBezTo>
                      <a:pt x="22339" y="40008"/>
                      <a:pt x="22327" y="40020"/>
                      <a:pt x="22290" y="40020"/>
                    </a:cubicBezTo>
                    <a:cubicBezTo>
                      <a:pt x="22241" y="40020"/>
                      <a:pt x="22204" y="40057"/>
                      <a:pt x="22241" y="40082"/>
                    </a:cubicBezTo>
                    <a:cubicBezTo>
                      <a:pt x="22265" y="40106"/>
                      <a:pt x="22241" y="40119"/>
                      <a:pt x="22241" y="40143"/>
                    </a:cubicBezTo>
                    <a:cubicBezTo>
                      <a:pt x="22228" y="40168"/>
                      <a:pt x="22278" y="40180"/>
                      <a:pt x="22315" y="40205"/>
                    </a:cubicBezTo>
                    <a:cubicBezTo>
                      <a:pt x="22329" y="40212"/>
                      <a:pt x="22339" y="40219"/>
                      <a:pt x="22350" y="40219"/>
                    </a:cubicBezTo>
                    <a:cubicBezTo>
                      <a:pt x="22358" y="40219"/>
                      <a:pt x="22366" y="40215"/>
                      <a:pt x="22376" y="40205"/>
                    </a:cubicBezTo>
                    <a:cubicBezTo>
                      <a:pt x="22389" y="40199"/>
                      <a:pt x="22398" y="40196"/>
                      <a:pt x="22401" y="40196"/>
                    </a:cubicBezTo>
                    <a:cubicBezTo>
                      <a:pt x="22404" y="40196"/>
                      <a:pt x="22401" y="40199"/>
                      <a:pt x="22389" y="40205"/>
                    </a:cubicBezTo>
                    <a:cubicBezTo>
                      <a:pt x="22369" y="40225"/>
                      <a:pt x="22365" y="40261"/>
                      <a:pt x="22377" y="40261"/>
                    </a:cubicBezTo>
                    <a:cubicBezTo>
                      <a:pt x="22380" y="40261"/>
                      <a:pt x="22384" y="40259"/>
                      <a:pt x="22389" y="40254"/>
                    </a:cubicBezTo>
                    <a:cubicBezTo>
                      <a:pt x="22398" y="40251"/>
                      <a:pt x="22405" y="40249"/>
                      <a:pt x="22408" y="40249"/>
                    </a:cubicBezTo>
                    <a:cubicBezTo>
                      <a:pt x="22417" y="40249"/>
                      <a:pt x="22403" y="40261"/>
                      <a:pt x="22376" y="40279"/>
                    </a:cubicBezTo>
                    <a:cubicBezTo>
                      <a:pt x="22352" y="40303"/>
                      <a:pt x="22364" y="40340"/>
                      <a:pt x="22339" y="40353"/>
                    </a:cubicBezTo>
                    <a:cubicBezTo>
                      <a:pt x="22302" y="40377"/>
                      <a:pt x="22278" y="40402"/>
                      <a:pt x="22278" y="40427"/>
                    </a:cubicBezTo>
                    <a:cubicBezTo>
                      <a:pt x="22278" y="40451"/>
                      <a:pt x="22265" y="40501"/>
                      <a:pt x="22278" y="40501"/>
                    </a:cubicBezTo>
                    <a:cubicBezTo>
                      <a:pt x="22315" y="40476"/>
                      <a:pt x="22352" y="40464"/>
                      <a:pt x="22376" y="40439"/>
                    </a:cubicBezTo>
                    <a:cubicBezTo>
                      <a:pt x="22402" y="40422"/>
                      <a:pt x="22416" y="40393"/>
                      <a:pt x="22418" y="40393"/>
                    </a:cubicBezTo>
                    <a:lnTo>
                      <a:pt x="22418" y="40393"/>
                    </a:lnTo>
                    <a:cubicBezTo>
                      <a:pt x="22419" y="40393"/>
                      <a:pt x="22417" y="40399"/>
                      <a:pt x="22413" y="40414"/>
                    </a:cubicBezTo>
                    <a:cubicBezTo>
                      <a:pt x="22401" y="40451"/>
                      <a:pt x="22463" y="40525"/>
                      <a:pt x="22413" y="40550"/>
                    </a:cubicBezTo>
                    <a:cubicBezTo>
                      <a:pt x="22364" y="40562"/>
                      <a:pt x="22352" y="40587"/>
                      <a:pt x="22315" y="40599"/>
                    </a:cubicBezTo>
                    <a:cubicBezTo>
                      <a:pt x="22265" y="40624"/>
                      <a:pt x="22253" y="40624"/>
                      <a:pt x="22315" y="40624"/>
                    </a:cubicBezTo>
                    <a:cubicBezTo>
                      <a:pt x="22330" y="40624"/>
                      <a:pt x="22342" y="40623"/>
                      <a:pt x="22353" y="40623"/>
                    </a:cubicBezTo>
                    <a:cubicBezTo>
                      <a:pt x="22384" y="40623"/>
                      <a:pt x="22398" y="40630"/>
                      <a:pt x="22426" y="40685"/>
                    </a:cubicBezTo>
                    <a:cubicBezTo>
                      <a:pt x="22445" y="40734"/>
                      <a:pt x="22457" y="40767"/>
                      <a:pt x="22473" y="40767"/>
                    </a:cubicBezTo>
                    <a:cubicBezTo>
                      <a:pt x="22477" y="40767"/>
                      <a:pt x="22482" y="40765"/>
                      <a:pt x="22487" y="40759"/>
                    </a:cubicBezTo>
                    <a:cubicBezTo>
                      <a:pt x="22524" y="40722"/>
                      <a:pt x="22536" y="40685"/>
                      <a:pt x="22536" y="40636"/>
                    </a:cubicBezTo>
                    <a:cubicBezTo>
                      <a:pt x="22536" y="40599"/>
                      <a:pt x="22536" y="40574"/>
                      <a:pt x="22536" y="40537"/>
                    </a:cubicBezTo>
                    <a:cubicBezTo>
                      <a:pt x="22549" y="40550"/>
                      <a:pt x="22561" y="40562"/>
                      <a:pt x="22573" y="40587"/>
                    </a:cubicBezTo>
                    <a:cubicBezTo>
                      <a:pt x="22583" y="40607"/>
                      <a:pt x="22601" y="40659"/>
                      <a:pt x="22608" y="40659"/>
                    </a:cubicBezTo>
                    <a:cubicBezTo>
                      <a:pt x="22609" y="40659"/>
                      <a:pt x="22610" y="40656"/>
                      <a:pt x="22610" y="40648"/>
                    </a:cubicBezTo>
                    <a:cubicBezTo>
                      <a:pt x="22610" y="40627"/>
                      <a:pt x="22619" y="40569"/>
                      <a:pt x="22622" y="40569"/>
                    </a:cubicBezTo>
                    <a:cubicBezTo>
                      <a:pt x="22622" y="40569"/>
                      <a:pt x="22623" y="40571"/>
                      <a:pt x="22623" y="40574"/>
                    </a:cubicBezTo>
                    <a:cubicBezTo>
                      <a:pt x="22623" y="40596"/>
                      <a:pt x="22614" y="40653"/>
                      <a:pt x="22619" y="40653"/>
                    </a:cubicBezTo>
                    <a:cubicBezTo>
                      <a:pt x="22620" y="40653"/>
                      <a:pt x="22621" y="40652"/>
                      <a:pt x="22623" y="40648"/>
                    </a:cubicBezTo>
                    <a:cubicBezTo>
                      <a:pt x="22644" y="40638"/>
                      <a:pt x="22675" y="40570"/>
                      <a:pt x="22683" y="40570"/>
                    </a:cubicBezTo>
                    <a:cubicBezTo>
                      <a:pt x="22684" y="40570"/>
                      <a:pt x="22684" y="40571"/>
                      <a:pt x="22684" y="40574"/>
                    </a:cubicBezTo>
                    <a:cubicBezTo>
                      <a:pt x="22684" y="40599"/>
                      <a:pt x="22721" y="40574"/>
                      <a:pt x="22697" y="40611"/>
                    </a:cubicBezTo>
                    <a:cubicBezTo>
                      <a:pt x="22675" y="40644"/>
                      <a:pt x="22653" y="40714"/>
                      <a:pt x="22665" y="40714"/>
                    </a:cubicBezTo>
                    <a:cubicBezTo>
                      <a:pt x="22667" y="40714"/>
                      <a:pt x="22669" y="40713"/>
                      <a:pt x="22672" y="40710"/>
                    </a:cubicBezTo>
                    <a:cubicBezTo>
                      <a:pt x="22673" y="40709"/>
                      <a:pt x="22674" y="40708"/>
                      <a:pt x="22674" y="40708"/>
                    </a:cubicBezTo>
                    <a:lnTo>
                      <a:pt x="22674" y="40708"/>
                    </a:lnTo>
                    <a:cubicBezTo>
                      <a:pt x="22677" y="40708"/>
                      <a:pt x="22650" y="40750"/>
                      <a:pt x="22672" y="40772"/>
                    </a:cubicBezTo>
                    <a:cubicBezTo>
                      <a:pt x="22684" y="40796"/>
                      <a:pt x="22709" y="40821"/>
                      <a:pt x="22684" y="40833"/>
                    </a:cubicBezTo>
                    <a:cubicBezTo>
                      <a:pt x="22672" y="40846"/>
                      <a:pt x="22635" y="40919"/>
                      <a:pt x="22660" y="40919"/>
                    </a:cubicBezTo>
                    <a:cubicBezTo>
                      <a:pt x="22734" y="40919"/>
                      <a:pt x="22808" y="40919"/>
                      <a:pt x="22881" y="40932"/>
                    </a:cubicBezTo>
                    <a:cubicBezTo>
                      <a:pt x="22906" y="40944"/>
                      <a:pt x="22918" y="41006"/>
                      <a:pt x="22955" y="41018"/>
                    </a:cubicBezTo>
                    <a:cubicBezTo>
                      <a:pt x="22980" y="41030"/>
                      <a:pt x="23005" y="41055"/>
                      <a:pt x="22992" y="41092"/>
                    </a:cubicBezTo>
                    <a:cubicBezTo>
                      <a:pt x="22955" y="41129"/>
                      <a:pt x="22918" y="41166"/>
                      <a:pt x="22881" y="41203"/>
                    </a:cubicBezTo>
                    <a:cubicBezTo>
                      <a:pt x="22862" y="41213"/>
                      <a:pt x="22825" y="41231"/>
                      <a:pt x="22806" y="41231"/>
                    </a:cubicBezTo>
                    <a:cubicBezTo>
                      <a:pt x="22801" y="41231"/>
                      <a:pt x="22798" y="41230"/>
                      <a:pt x="22795" y="41227"/>
                    </a:cubicBezTo>
                    <a:cubicBezTo>
                      <a:pt x="22777" y="41215"/>
                      <a:pt x="22761" y="41209"/>
                      <a:pt x="22747" y="41209"/>
                    </a:cubicBezTo>
                    <a:cubicBezTo>
                      <a:pt x="22734" y="41209"/>
                      <a:pt x="22721" y="41215"/>
                      <a:pt x="22709" y="41227"/>
                    </a:cubicBezTo>
                    <a:cubicBezTo>
                      <a:pt x="22672" y="41227"/>
                      <a:pt x="22647" y="41301"/>
                      <a:pt x="22660" y="41301"/>
                    </a:cubicBezTo>
                    <a:cubicBezTo>
                      <a:pt x="22681" y="41301"/>
                      <a:pt x="22693" y="41329"/>
                      <a:pt x="22719" y="41329"/>
                    </a:cubicBezTo>
                    <a:cubicBezTo>
                      <a:pt x="22724" y="41329"/>
                      <a:pt x="22728" y="41328"/>
                      <a:pt x="22734" y="41326"/>
                    </a:cubicBezTo>
                    <a:lnTo>
                      <a:pt x="22783" y="41326"/>
                    </a:lnTo>
                    <a:cubicBezTo>
                      <a:pt x="22746" y="41326"/>
                      <a:pt x="22734" y="41363"/>
                      <a:pt x="22771" y="41363"/>
                    </a:cubicBezTo>
                    <a:cubicBezTo>
                      <a:pt x="22792" y="41363"/>
                      <a:pt x="22814" y="41402"/>
                      <a:pt x="22845" y="41402"/>
                    </a:cubicBezTo>
                    <a:cubicBezTo>
                      <a:pt x="22849" y="41402"/>
                      <a:pt x="22853" y="41401"/>
                      <a:pt x="22857" y="41400"/>
                    </a:cubicBezTo>
                    <a:cubicBezTo>
                      <a:pt x="22894" y="41400"/>
                      <a:pt x="22894" y="41400"/>
                      <a:pt x="22894" y="41425"/>
                    </a:cubicBezTo>
                    <a:cubicBezTo>
                      <a:pt x="22894" y="41433"/>
                      <a:pt x="22894" y="41442"/>
                      <a:pt x="22907" y="41442"/>
                    </a:cubicBezTo>
                    <a:cubicBezTo>
                      <a:pt x="22912" y="41442"/>
                      <a:pt x="22920" y="41441"/>
                      <a:pt x="22931" y="41437"/>
                    </a:cubicBezTo>
                    <a:cubicBezTo>
                      <a:pt x="22968" y="41425"/>
                      <a:pt x="23017" y="41437"/>
                      <a:pt x="23042" y="41363"/>
                    </a:cubicBezTo>
                    <a:cubicBezTo>
                      <a:pt x="23079" y="41301"/>
                      <a:pt x="23017" y="41203"/>
                      <a:pt x="23079" y="41092"/>
                    </a:cubicBezTo>
                    <a:cubicBezTo>
                      <a:pt x="23128" y="40981"/>
                      <a:pt x="23153" y="40993"/>
                      <a:pt x="23214" y="40981"/>
                    </a:cubicBezTo>
                    <a:cubicBezTo>
                      <a:pt x="23276" y="40956"/>
                      <a:pt x="23387" y="40932"/>
                      <a:pt x="23399" y="40882"/>
                    </a:cubicBezTo>
                    <a:cubicBezTo>
                      <a:pt x="23399" y="40858"/>
                      <a:pt x="23411" y="40833"/>
                      <a:pt x="23424" y="40809"/>
                    </a:cubicBezTo>
                    <a:cubicBezTo>
                      <a:pt x="23431" y="40793"/>
                      <a:pt x="23453" y="40783"/>
                      <a:pt x="23474" y="40783"/>
                    </a:cubicBezTo>
                    <a:cubicBezTo>
                      <a:pt x="23487" y="40783"/>
                      <a:pt x="23500" y="40787"/>
                      <a:pt x="23510" y="40796"/>
                    </a:cubicBezTo>
                    <a:cubicBezTo>
                      <a:pt x="23568" y="40835"/>
                      <a:pt x="23626" y="40881"/>
                      <a:pt x="23642" y="40881"/>
                    </a:cubicBezTo>
                    <a:cubicBezTo>
                      <a:pt x="23647" y="40881"/>
                      <a:pt x="23648" y="40878"/>
                      <a:pt x="23645" y="40870"/>
                    </a:cubicBezTo>
                    <a:cubicBezTo>
                      <a:pt x="23633" y="40821"/>
                      <a:pt x="23485" y="40636"/>
                      <a:pt x="23485" y="40513"/>
                    </a:cubicBezTo>
                    <a:cubicBezTo>
                      <a:pt x="23485" y="40402"/>
                      <a:pt x="23424" y="40229"/>
                      <a:pt x="23510" y="40143"/>
                    </a:cubicBezTo>
                    <a:cubicBezTo>
                      <a:pt x="23596" y="40069"/>
                      <a:pt x="23658" y="40069"/>
                      <a:pt x="23621" y="40020"/>
                    </a:cubicBezTo>
                    <a:cubicBezTo>
                      <a:pt x="23608" y="40003"/>
                      <a:pt x="23596" y="39998"/>
                      <a:pt x="23586" y="39998"/>
                    </a:cubicBezTo>
                    <a:cubicBezTo>
                      <a:pt x="23570" y="39998"/>
                      <a:pt x="23556" y="40010"/>
                      <a:pt x="23543" y="40010"/>
                    </a:cubicBezTo>
                    <a:cubicBezTo>
                      <a:pt x="23540" y="40010"/>
                      <a:pt x="23537" y="40009"/>
                      <a:pt x="23534" y="40008"/>
                    </a:cubicBezTo>
                    <a:cubicBezTo>
                      <a:pt x="23498" y="39995"/>
                      <a:pt x="23510" y="39971"/>
                      <a:pt x="23534" y="39971"/>
                    </a:cubicBezTo>
                    <a:cubicBezTo>
                      <a:pt x="23571" y="39971"/>
                      <a:pt x="23584" y="39971"/>
                      <a:pt x="23584" y="39946"/>
                    </a:cubicBezTo>
                    <a:cubicBezTo>
                      <a:pt x="23584" y="39928"/>
                      <a:pt x="23587" y="39918"/>
                      <a:pt x="23590" y="39918"/>
                    </a:cubicBezTo>
                    <a:cubicBezTo>
                      <a:pt x="23593" y="39918"/>
                      <a:pt x="23596" y="39928"/>
                      <a:pt x="23596" y="39946"/>
                    </a:cubicBezTo>
                    <a:cubicBezTo>
                      <a:pt x="23596" y="39983"/>
                      <a:pt x="23621" y="40008"/>
                      <a:pt x="23658" y="40020"/>
                    </a:cubicBezTo>
                    <a:cubicBezTo>
                      <a:pt x="23671" y="40027"/>
                      <a:pt x="23685" y="40030"/>
                      <a:pt x="23699" y="40030"/>
                    </a:cubicBezTo>
                    <a:cubicBezTo>
                      <a:pt x="23734" y="40030"/>
                      <a:pt x="23767" y="40010"/>
                      <a:pt x="23793" y="39983"/>
                    </a:cubicBezTo>
                    <a:cubicBezTo>
                      <a:pt x="23818" y="39934"/>
                      <a:pt x="23793" y="39749"/>
                      <a:pt x="23818" y="39700"/>
                    </a:cubicBezTo>
                    <a:cubicBezTo>
                      <a:pt x="23843" y="39601"/>
                      <a:pt x="23904" y="39527"/>
                      <a:pt x="23978" y="39478"/>
                    </a:cubicBezTo>
                    <a:cubicBezTo>
                      <a:pt x="24077" y="39429"/>
                      <a:pt x="24237" y="39330"/>
                      <a:pt x="24237" y="39293"/>
                    </a:cubicBezTo>
                    <a:cubicBezTo>
                      <a:pt x="24249" y="39268"/>
                      <a:pt x="24224" y="39219"/>
                      <a:pt x="24200" y="39219"/>
                    </a:cubicBezTo>
                    <a:cubicBezTo>
                      <a:pt x="24175" y="39219"/>
                      <a:pt x="24175" y="39219"/>
                      <a:pt x="24200" y="39194"/>
                    </a:cubicBezTo>
                    <a:cubicBezTo>
                      <a:pt x="24237" y="39170"/>
                      <a:pt x="24274" y="39133"/>
                      <a:pt x="24286" y="39084"/>
                    </a:cubicBezTo>
                    <a:cubicBezTo>
                      <a:pt x="24298" y="39034"/>
                      <a:pt x="24261" y="38973"/>
                      <a:pt x="24212" y="38960"/>
                    </a:cubicBezTo>
                    <a:cubicBezTo>
                      <a:pt x="24151" y="38936"/>
                      <a:pt x="24064" y="38948"/>
                      <a:pt x="24027" y="38923"/>
                    </a:cubicBezTo>
                    <a:cubicBezTo>
                      <a:pt x="23990" y="38899"/>
                      <a:pt x="24003" y="38874"/>
                      <a:pt x="23978" y="38862"/>
                    </a:cubicBezTo>
                    <a:cubicBezTo>
                      <a:pt x="23904" y="38825"/>
                      <a:pt x="23843" y="38751"/>
                      <a:pt x="23843" y="38665"/>
                    </a:cubicBezTo>
                    <a:cubicBezTo>
                      <a:pt x="23843" y="38554"/>
                      <a:pt x="23892" y="38443"/>
                      <a:pt x="23966" y="38357"/>
                    </a:cubicBezTo>
                    <a:cubicBezTo>
                      <a:pt x="24035" y="38299"/>
                      <a:pt x="24160" y="38208"/>
                      <a:pt x="24215" y="38208"/>
                    </a:cubicBezTo>
                    <a:cubicBezTo>
                      <a:pt x="24218" y="38208"/>
                      <a:pt x="24222" y="38208"/>
                      <a:pt x="24224" y="38209"/>
                    </a:cubicBezTo>
                    <a:cubicBezTo>
                      <a:pt x="24262" y="38218"/>
                      <a:pt x="24278" y="38242"/>
                      <a:pt x="24294" y="38242"/>
                    </a:cubicBezTo>
                    <a:cubicBezTo>
                      <a:pt x="24300" y="38242"/>
                      <a:pt x="24305" y="38239"/>
                      <a:pt x="24311" y="38233"/>
                    </a:cubicBezTo>
                    <a:cubicBezTo>
                      <a:pt x="24335" y="38209"/>
                      <a:pt x="24298" y="38086"/>
                      <a:pt x="24348" y="38036"/>
                    </a:cubicBezTo>
                    <a:cubicBezTo>
                      <a:pt x="24385" y="37987"/>
                      <a:pt x="24409" y="37925"/>
                      <a:pt x="24409" y="37864"/>
                    </a:cubicBezTo>
                    <a:cubicBezTo>
                      <a:pt x="24385" y="37814"/>
                      <a:pt x="24360" y="37777"/>
                      <a:pt x="24385" y="37741"/>
                    </a:cubicBezTo>
                    <a:cubicBezTo>
                      <a:pt x="24434" y="37691"/>
                      <a:pt x="24471" y="37642"/>
                      <a:pt x="24520" y="37605"/>
                    </a:cubicBezTo>
                    <a:cubicBezTo>
                      <a:pt x="24569" y="37556"/>
                      <a:pt x="24619" y="37568"/>
                      <a:pt x="24582" y="37531"/>
                    </a:cubicBezTo>
                    <a:cubicBezTo>
                      <a:pt x="24545" y="37494"/>
                      <a:pt x="24496" y="37482"/>
                      <a:pt x="24496" y="37432"/>
                    </a:cubicBezTo>
                    <a:cubicBezTo>
                      <a:pt x="24502" y="37405"/>
                      <a:pt x="24532" y="37397"/>
                      <a:pt x="24561" y="37397"/>
                    </a:cubicBezTo>
                    <a:cubicBezTo>
                      <a:pt x="24584" y="37397"/>
                      <a:pt x="24608" y="37402"/>
                      <a:pt x="24619" y="37408"/>
                    </a:cubicBezTo>
                    <a:cubicBezTo>
                      <a:pt x="24643" y="37420"/>
                      <a:pt x="24693" y="37494"/>
                      <a:pt x="24730" y="37494"/>
                    </a:cubicBezTo>
                    <a:cubicBezTo>
                      <a:pt x="24779" y="37482"/>
                      <a:pt x="24816" y="37420"/>
                      <a:pt x="24804" y="37371"/>
                    </a:cubicBezTo>
                    <a:cubicBezTo>
                      <a:pt x="24791" y="37309"/>
                      <a:pt x="24791" y="37272"/>
                      <a:pt x="24754" y="37272"/>
                    </a:cubicBezTo>
                    <a:cubicBezTo>
                      <a:pt x="24717" y="37272"/>
                      <a:pt x="24693" y="37334"/>
                      <a:pt x="24656" y="37334"/>
                    </a:cubicBezTo>
                    <a:cubicBezTo>
                      <a:pt x="24606" y="37334"/>
                      <a:pt x="24569" y="37322"/>
                      <a:pt x="24533" y="37297"/>
                    </a:cubicBezTo>
                    <a:cubicBezTo>
                      <a:pt x="24483" y="37260"/>
                      <a:pt x="24459" y="37198"/>
                      <a:pt x="24459" y="37137"/>
                    </a:cubicBezTo>
                    <a:cubicBezTo>
                      <a:pt x="24459" y="37038"/>
                      <a:pt x="24422" y="36890"/>
                      <a:pt x="24434" y="36829"/>
                    </a:cubicBezTo>
                    <a:cubicBezTo>
                      <a:pt x="24434" y="36800"/>
                      <a:pt x="24447" y="36788"/>
                      <a:pt x="24467" y="36788"/>
                    </a:cubicBezTo>
                    <a:cubicBezTo>
                      <a:pt x="24481" y="36788"/>
                      <a:pt x="24500" y="36794"/>
                      <a:pt x="24520" y="36804"/>
                    </a:cubicBezTo>
                    <a:cubicBezTo>
                      <a:pt x="24606" y="36866"/>
                      <a:pt x="24717" y="36903"/>
                      <a:pt x="24828" y="36927"/>
                    </a:cubicBezTo>
                    <a:cubicBezTo>
                      <a:pt x="24902" y="36927"/>
                      <a:pt x="24988" y="36903"/>
                      <a:pt x="25050" y="36853"/>
                    </a:cubicBezTo>
                    <a:cubicBezTo>
                      <a:pt x="25087" y="36829"/>
                      <a:pt x="25099" y="36792"/>
                      <a:pt x="25099" y="36755"/>
                    </a:cubicBezTo>
                    <a:cubicBezTo>
                      <a:pt x="25087" y="36706"/>
                      <a:pt x="25075" y="36669"/>
                      <a:pt x="25075" y="36619"/>
                    </a:cubicBezTo>
                    <a:cubicBezTo>
                      <a:pt x="25075" y="36570"/>
                      <a:pt x="25173" y="36447"/>
                      <a:pt x="25173" y="36410"/>
                    </a:cubicBezTo>
                    <a:cubicBezTo>
                      <a:pt x="25173" y="36385"/>
                      <a:pt x="25087" y="36287"/>
                      <a:pt x="25099" y="36213"/>
                    </a:cubicBezTo>
                    <a:cubicBezTo>
                      <a:pt x="25113" y="36165"/>
                      <a:pt x="25138" y="36148"/>
                      <a:pt x="25159" y="36148"/>
                    </a:cubicBezTo>
                    <a:cubicBezTo>
                      <a:pt x="25177" y="36148"/>
                      <a:pt x="25192" y="36159"/>
                      <a:pt x="25198" y="36176"/>
                    </a:cubicBezTo>
                    <a:cubicBezTo>
                      <a:pt x="25198" y="36215"/>
                      <a:pt x="25206" y="36277"/>
                      <a:pt x="25209" y="36277"/>
                    </a:cubicBezTo>
                    <a:cubicBezTo>
                      <a:pt x="25210" y="36277"/>
                      <a:pt x="25210" y="36272"/>
                      <a:pt x="25210" y="36262"/>
                    </a:cubicBezTo>
                    <a:cubicBezTo>
                      <a:pt x="25223" y="36213"/>
                      <a:pt x="25210" y="36213"/>
                      <a:pt x="25309" y="36213"/>
                    </a:cubicBezTo>
                    <a:cubicBezTo>
                      <a:pt x="25444" y="36213"/>
                      <a:pt x="25568" y="36188"/>
                      <a:pt x="25703" y="36139"/>
                    </a:cubicBezTo>
                    <a:cubicBezTo>
                      <a:pt x="25826" y="36114"/>
                      <a:pt x="25962" y="36065"/>
                      <a:pt x="26085" y="36016"/>
                    </a:cubicBezTo>
                    <a:cubicBezTo>
                      <a:pt x="26147" y="35966"/>
                      <a:pt x="26233" y="35954"/>
                      <a:pt x="26245" y="35880"/>
                    </a:cubicBezTo>
                    <a:cubicBezTo>
                      <a:pt x="26270" y="35794"/>
                      <a:pt x="26319" y="35720"/>
                      <a:pt x="26393" y="35658"/>
                    </a:cubicBezTo>
                    <a:cubicBezTo>
                      <a:pt x="26442" y="35621"/>
                      <a:pt x="26467" y="35560"/>
                      <a:pt x="26467" y="35498"/>
                    </a:cubicBezTo>
                    <a:cubicBezTo>
                      <a:pt x="26467" y="35424"/>
                      <a:pt x="26467" y="35375"/>
                      <a:pt x="26405" y="35350"/>
                    </a:cubicBezTo>
                    <a:cubicBezTo>
                      <a:pt x="26356" y="35338"/>
                      <a:pt x="26282" y="35301"/>
                      <a:pt x="26282" y="35239"/>
                    </a:cubicBezTo>
                    <a:cubicBezTo>
                      <a:pt x="26282" y="35178"/>
                      <a:pt x="26356" y="35067"/>
                      <a:pt x="26344" y="35042"/>
                    </a:cubicBezTo>
                    <a:cubicBezTo>
                      <a:pt x="26307" y="34968"/>
                      <a:pt x="26245" y="34907"/>
                      <a:pt x="26159" y="34857"/>
                    </a:cubicBezTo>
                    <a:cubicBezTo>
                      <a:pt x="26085" y="34833"/>
                      <a:pt x="26023" y="34833"/>
                      <a:pt x="26036" y="34771"/>
                    </a:cubicBezTo>
                    <a:cubicBezTo>
                      <a:pt x="26036" y="34734"/>
                      <a:pt x="26060" y="34709"/>
                      <a:pt x="26085" y="34697"/>
                    </a:cubicBezTo>
                    <a:lnTo>
                      <a:pt x="26147" y="34697"/>
                    </a:lnTo>
                    <a:cubicBezTo>
                      <a:pt x="26221" y="34734"/>
                      <a:pt x="26294" y="34746"/>
                      <a:pt x="26381" y="34759"/>
                    </a:cubicBezTo>
                    <a:cubicBezTo>
                      <a:pt x="26405" y="34759"/>
                      <a:pt x="26467" y="34820"/>
                      <a:pt x="26516" y="34845"/>
                    </a:cubicBezTo>
                    <a:cubicBezTo>
                      <a:pt x="26556" y="34865"/>
                      <a:pt x="26572" y="34901"/>
                      <a:pt x="26609" y="34901"/>
                    </a:cubicBezTo>
                    <a:cubicBezTo>
                      <a:pt x="26618" y="34901"/>
                      <a:pt x="26628" y="34899"/>
                      <a:pt x="26639" y="34894"/>
                    </a:cubicBezTo>
                    <a:cubicBezTo>
                      <a:pt x="26689" y="34882"/>
                      <a:pt x="26689" y="34870"/>
                      <a:pt x="26763" y="34870"/>
                    </a:cubicBezTo>
                    <a:cubicBezTo>
                      <a:pt x="26824" y="34870"/>
                      <a:pt x="26854" y="34901"/>
                      <a:pt x="26894" y="34901"/>
                    </a:cubicBezTo>
                    <a:cubicBezTo>
                      <a:pt x="26909" y="34901"/>
                      <a:pt x="26926" y="34896"/>
                      <a:pt x="26947" y="34882"/>
                    </a:cubicBezTo>
                    <a:cubicBezTo>
                      <a:pt x="27021" y="34833"/>
                      <a:pt x="27145" y="34783"/>
                      <a:pt x="27182" y="34697"/>
                    </a:cubicBezTo>
                    <a:cubicBezTo>
                      <a:pt x="27206" y="34648"/>
                      <a:pt x="27231" y="34599"/>
                      <a:pt x="27268" y="34549"/>
                    </a:cubicBezTo>
                    <a:cubicBezTo>
                      <a:pt x="27305" y="34500"/>
                      <a:pt x="27329" y="34463"/>
                      <a:pt x="27366" y="34426"/>
                    </a:cubicBezTo>
                    <a:cubicBezTo>
                      <a:pt x="27428" y="34340"/>
                      <a:pt x="27465" y="34143"/>
                      <a:pt x="27514" y="34069"/>
                    </a:cubicBezTo>
                    <a:cubicBezTo>
                      <a:pt x="27564" y="34007"/>
                      <a:pt x="27613" y="33946"/>
                      <a:pt x="27687" y="33909"/>
                    </a:cubicBezTo>
                    <a:cubicBezTo>
                      <a:pt x="27798" y="33810"/>
                      <a:pt x="27884" y="33699"/>
                      <a:pt x="27958" y="33564"/>
                    </a:cubicBezTo>
                    <a:cubicBezTo>
                      <a:pt x="27995" y="33477"/>
                      <a:pt x="28032" y="33231"/>
                      <a:pt x="28143" y="33132"/>
                    </a:cubicBezTo>
                    <a:cubicBezTo>
                      <a:pt x="28254" y="33021"/>
                      <a:pt x="28364" y="32960"/>
                      <a:pt x="28389" y="32886"/>
                    </a:cubicBezTo>
                    <a:cubicBezTo>
                      <a:pt x="28401" y="32787"/>
                      <a:pt x="28414" y="32701"/>
                      <a:pt x="28426" y="32602"/>
                    </a:cubicBezTo>
                    <a:cubicBezTo>
                      <a:pt x="28438" y="32516"/>
                      <a:pt x="28377" y="32430"/>
                      <a:pt x="28401" y="32307"/>
                    </a:cubicBezTo>
                    <a:cubicBezTo>
                      <a:pt x="28426" y="32233"/>
                      <a:pt x="28438" y="32159"/>
                      <a:pt x="28438" y="32085"/>
                    </a:cubicBezTo>
                    <a:cubicBezTo>
                      <a:pt x="28438" y="32036"/>
                      <a:pt x="28401" y="32060"/>
                      <a:pt x="28426" y="32011"/>
                    </a:cubicBezTo>
                    <a:cubicBezTo>
                      <a:pt x="28451" y="31974"/>
                      <a:pt x="28500" y="32011"/>
                      <a:pt x="28549" y="31962"/>
                    </a:cubicBezTo>
                    <a:cubicBezTo>
                      <a:pt x="28611" y="31876"/>
                      <a:pt x="28672" y="31789"/>
                      <a:pt x="28746" y="31715"/>
                    </a:cubicBezTo>
                    <a:cubicBezTo>
                      <a:pt x="28783" y="31691"/>
                      <a:pt x="28820" y="31654"/>
                      <a:pt x="28857" y="31629"/>
                    </a:cubicBezTo>
                    <a:cubicBezTo>
                      <a:pt x="28894" y="31617"/>
                      <a:pt x="29017" y="31506"/>
                      <a:pt x="29079" y="31506"/>
                    </a:cubicBezTo>
                    <a:cubicBezTo>
                      <a:pt x="29137" y="31506"/>
                      <a:pt x="29202" y="31558"/>
                      <a:pt x="29222" y="31558"/>
                    </a:cubicBezTo>
                    <a:cubicBezTo>
                      <a:pt x="29228" y="31558"/>
                      <a:pt x="29230" y="31554"/>
                      <a:pt x="29227" y="31543"/>
                    </a:cubicBezTo>
                    <a:cubicBezTo>
                      <a:pt x="29215" y="31494"/>
                      <a:pt x="29165" y="31494"/>
                      <a:pt x="29190" y="31457"/>
                    </a:cubicBezTo>
                    <a:cubicBezTo>
                      <a:pt x="29215" y="31432"/>
                      <a:pt x="29276" y="31432"/>
                      <a:pt x="29338" y="31395"/>
                    </a:cubicBezTo>
                    <a:cubicBezTo>
                      <a:pt x="29412" y="31370"/>
                      <a:pt x="29412" y="31346"/>
                      <a:pt x="29387" y="31321"/>
                    </a:cubicBezTo>
                    <a:cubicBezTo>
                      <a:pt x="29375" y="31296"/>
                      <a:pt x="29436" y="31284"/>
                      <a:pt x="29449" y="31272"/>
                    </a:cubicBezTo>
                    <a:cubicBezTo>
                      <a:pt x="29453" y="31264"/>
                      <a:pt x="29455" y="31261"/>
                      <a:pt x="29457" y="31261"/>
                    </a:cubicBezTo>
                    <a:cubicBezTo>
                      <a:pt x="29461" y="31261"/>
                      <a:pt x="29461" y="31276"/>
                      <a:pt x="29461" y="31284"/>
                    </a:cubicBezTo>
                    <a:cubicBezTo>
                      <a:pt x="29461" y="31299"/>
                      <a:pt x="29478" y="31305"/>
                      <a:pt x="29507" y="31305"/>
                    </a:cubicBezTo>
                    <a:cubicBezTo>
                      <a:pt x="29527" y="31305"/>
                      <a:pt x="29554" y="31302"/>
                      <a:pt x="29584" y="31296"/>
                    </a:cubicBezTo>
                    <a:cubicBezTo>
                      <a:pt x="29658" y="31284"/>
                      <a:pt x="29695" y="31223"/>
                      <a:pt x="29732" y="31210"/>
                    </a:cubicBezTo>
                    <a:cubicBezTo>
                      <a:pt x="29739" y="31208"/>
                      <a:pt x="29744" y="31208"/>
                      <a:pt x="29747" y="31208"/>
                    </a:cubicBezTo>
                    <a:cubicBezTo>
                      <a:pt x="29769" y="31208"/>
                      <a:pt x="29734" y="31237"/>
                      <a:pt x="29744" y="31247"/>
                    </a:cubicBezTo>
                    <a:cubicBezTo>
                      <a:pt x="29753" y="31265"/>
                      <a:pt x="29787" y="31282"/>
                      <a:pt x="29836" y="31282"/>
                    </a:cubicBezTo>
                    <a:cubicBezTo>
                      <a:pt x="29856" y="31282"/>
                      <a:pt x="29879" y="31279"/>
                      <a:pt x="29905" y="31272"/>
                    </a:cubicBezTo>
                    <a:cubicBezTo>
                      <a:pt x="29991" y="31235"/>
                      <a:pt x="30040" y="31272"/>
                      <a:pt x="30040" y="31198"/>
                    </a:cubicBezTo>
                    <a:cubicBezTo>
                      <a:pt x="30040" y="31124"/>
                      <a:pt x="30139" y="31050"/>
                      <a:pt x="30176" y="31025"/>
                    </a:cubicBezTo>
                    <a:cubicBezTo>
                      <a:pt x="30225" y="30976"/>
                      <a:pt x="30250" y="30914"/>
                      <a:pt x="30250" y="30841"/>
                    </a:cubicBezTo>
                    <a:cubicBezTo>
                      <a:pt x="30262" y="30754"/>
                      <a:pt x="30299" y="30680"/>
                      <a:pt x="30373" y="30619"/>
                    </a:cubicBezTo>
                    <a:cubicBezTo>
                      <a:pt x="30422" y="30557"/>
                      <a:pt x="30459" y="30483"/>
                      <a:pt x="30496" y="30409"/>
                    </a:cubicBezTo>
                    <a:cubicBezTo>
                      <a:pt x="30521" y="30360"/>
                      <a:pt x="30533" y="30360"/>
                      <a:pt x="30558" y="30311"/>
                    </a:cubicBezTo>
                    <a:cubicBezTo>
                      <a:pt x="30570" y="30212"/>
                      <a:pt x="30570" y="30126"/>
                      <a:pt x="30558" y="30040"/>
                    </a:cubicBezTo>
                    <a:cubicBezTo>
                      <a:pt x="30558" y="29966"/>
                      <a:pt x="30582" y="29892"/>
                      <a:pt x="30632" y="29830"/>
                    </a:cubicBezTo>
                    <a:cubicBezTo>
                      <a:pt x="30656" y="29806"/>
                      <a:pt x="30718" y="29806"/>
                      <a:pt x="30718" y="29695"/>
                    </a:cubicBezTo>
                    <a:cubicBezTo>
                      <a:pt x="30706" y="29559"/>
                      <a:pt x="30718" y="29436"/>
                      <a:pt x="30742" y="29313"/>
                    </a:cubicBezTo>
                    <a:cubicBezTo>
                      <a:pt x="30792" y="29202"/>
                      <a:pt x="30742" y="28968"/>
                      <a:pt x="30742" y="28832"/>
                    </a:cubicBezTo>
                    <a:cubicBezTo>
                      <a:pt x="30742" y="28709"/>
                      <a:pt x="30742" y="28598"/>
                      <a:pt x="30755" y="28475"/>
                    </a:cubicBezTo>
                    <a:cubicBezTo>
                      <a:pt x="30779" y="28426"/>
                      <a:pt x="30829" y="28426"/>
                      <a:pt x="30792" y="28389"/>
                    </a:cubicBezTo>
                    <a:cubicBezTo>
                      <a:pt x="30761" y="28348"/>
                      <a:pt x="30739" y="28324"/>
                      <a:pt x="30746" y="28324"/>
                    </a:cubicBezTo>
                    <a:cubicBezTo>
                      <a:pt x="30748" y="28324"/>
                      <a:pt x="30751" y="28325"/>
                      <a:pt x="30755" y="28327"/>
                    </a:cubicBezTo>
                    <a:cubicBezTo>
                      <a:pt x="30785" y="28327"/>
                      <a:pt x="30832" y="28385"/>
                      <a:pt x="30841" y="28385"/>
                    </a:cubicBezTo>
                    <a:cubicBezTo>
                      <a:pt x="30843" y="28385"/>
                      <a:pt x="30843" y="28383"/>
                      <a:pt x="30841" y="28376"/>
                    </a:cubicBezTo>
                    <a:cubicBezTo>
                      <a:pt x="30831" y="28346"/>
                      <a:pt x="30837" y="28308"/>
                      <a:pt x="30840" y="28308"/>
                    </a:cubicBezTo>
                    <a:lnTo>
                      <a:pt x="30840" y="28308"/>
                    </a:lnTo>
                    <a:cubicBezTo>
                      <a:pt x="30841" y="28308"/>
                      <a:pt x="30841" y="28310"/>
                      <a:pt x="30841" y="28315"/>
                    </a:cubicBezTo>
                    <a:cubicBezTo>
                      <a:pt x="30841" y="28324"/>
                      <a:pt x="30843" y="28326"/>
                      <a:pt x="30846" y="28326"/>
                    </a:cubicBezTo>
                    <a:cubicBezTo>
                      <a:pt x="30850" y="28326"/>
                      <a:pt x="30855" y="28323"/>
                      <a:pt x="30863" y="28323"/>
                    </a:cubicBezTo>
                    <a:cubicBezTo>
                      <a:pt x="30867" y="28323"/>
                      <a:pt x="30872" y="28324"/>
                      <a:pt x="30878" y="28327"/>
                    </a:cubicBezTo>
                    <a:cubicBezTo>
                      <a:pt x="30890" y="28339"/>
                      <a:pt x="30899" y="28350"/>
                      <a:pt x="30910" y="28350"/>
                    </a:cubicBezTo>
                    <a:cubicBezTo>
                      <a:pt x="30922" y="28350"/>
                      <a:pt x="30938" y="28336"/>
                      <a:pt x="30964" y="28290"/>
                    </a:cubicBezTo>
                    <a:cubicBezTo>
                      <a:pt x="31014" y="28204"/>
                      <a:pt x="31063" y="28105"/>
                      <a:pt x="31124" y="27982"/>
                    </a:cubicBezTo>
                    <a:cubicBezTo>
                      <a:pt x="31149" y="27871"/>
                      <a:pt x="31223" y="27773"/>
                      <a:pt x="31309" y="27711"/>
                    </a:cubicBezTo>
                    <a:cubicBezTo>
                      <a:pt x="31383" y="27662"/>
                      <a:pt x="31445" y="27600"/>
                      <a:pt x="31482" y="27526"/>
                    </a:cubicBezTo>
                    <a:cubicBezTo>
                      <a:pt x="31593" y="27378"/>
                      <a:pt x="31679" y="27230"/>
                      <a:pt x="31728" y="27058"/>
                    </a:cubicBezTo>
                    <a:cubicBezTo>
                      <a:pt x="31777" y="26861"/>
                      <a:pt x="31753" y="26651"/>
                      <a:pt x="31691" y="26466"/>
                    </a:cubicBezTo>
                    <a:cubicBezTo>
                      <a:pt x="31630" y="26146"/>
                      <a:pt x="31667" y="26084"/>
                      <a:pt x="31531" y="26084"/>
                    </a:cubicBezTo>
                    <a:cubicBezTo>
                      <a:pt x="31517" y="26086"/>
                      <a:pt x="31503" y="26086"/>
                      <a:pt x="31490" y="26086"/>
                    </a:cubicBezTo>
                    <a:cubicBezTo>
                      <a:pt x="31368" y="26086"/>
                      <a:pt x="31250" y="26039"/>
                      <a:pt x="31161" y="25961"/>
                    </a:cubicBezTo>
                    <a:cubicBezTo>
                      <a:pt x="31087" y="25850"/>
                      <a:pt x="30989" y="25764"/>
                      <a:pt x="30890" y="25678"/>
                    </a:cubicBezTo>
                    <a:cubicBezTo>
                      <a:pt x="30792" y="25616"/>
                      <a:pt x="30582" y="25456"/>
                      <a:pt x="30471" y="25444"/>
                    </a:cubicBezTo>
                    <a:cubicBezTo>
                      <a:pt x="30382" y="25444"/>
                      <a:pt x="30343" y="25495"/>
                      <a:pt x="30253" y="25495"/>
                    </a:cubicBezTo>
                    <a:cubicBezTo>
                      <a:pt x="30245" y="25495"/>
                      <a:pt x="30235" y="25494"/>
                      <a:pt x="30225" y="25493"/>
                    </a:cubicBezTo>
                    <a:cubicBezTo>
                      <a:pt x="30077" y="25456"/>
                      <a:pt x="29942" y="25407"/>
                      <a:pt x="29818" y="25345"/>
                    </a:cubicBezTo>
                    <a:cubicBezTo>
                      <a:pt x="29802" y="25337"/>
                      <a:pt x="29786" y="25334"/>
                      <a:pt x="29770" y="25334"/>
                    </a:cubicBezTo>
                    <a:cubicBezTo>
                      <a:pt x="29718" y="25334"/>
                      <a:pt x="29674" y="25373"/>
                      <a:pt x="29646" y="25382"/>
                    </a:cubicBezTo>
                    <a:cubicBezTo>
                      <a:pt x="29609" y="25382"/>
                      <a:pt x="29498" y="25284"/>
                      <a:pt x="29473" y="25247"/>
                    </a:cubicBezTo>
                    <a:cubicBezTo>
                      <a:pt x="29436" y="25173"/>
                      <a:pt x="29375" y="25123"/>
                      <a:pt x="29301" y="25086"/>
                    </a:cubicBezTo>
                    <a:cubicBezTo>
                      <a:pt x="29190" y="25037"/>
                      <a:pt x="28919" y="24889"/>
                      <a:pt x="28845" y="24865"/>
                    </a:cubicBezTo>
                    <a:cubicBezTo>
                      <a:pt x="28808" y="24858"/>
                      <a:pt x="28756" y="24846"/>
                      <a:pt x="28706" y="24846"/>
                    </a:cubicBezTo>
                    <a:cubicBezTo>
                      <a:pt x="28657" y="24846"/>
                      <a:pt x="28611" y="24858"/>
                      <a:pt x="28586" y="24902"/>
                    </a:cubicBezTo>
                    <a:cubicBezTo>
                      <a:pt x="28549" y="25000"/>
                      <a:pt x="28488" y="25086"/>
                      <a:pt x="28414" y="25160"/>
                    </a:cubicBezTo>
                    <a:cubicBezTo>
                      <a:pt x="28364" y="25197"/>
                      <a:pt x="28327" y="25259"/>
                      <a:pt x="28315" y="25321"/>
                    </a:cubicBezTo>
                    <a:cubicBezTo>
                      <a:pt x="28302" y="25340"/>
                      <a:pt x="28289" y="25353"/>
                      <a:pt x="28279" y="25353"/>
                    </a:cubicBezTo>
                    <a:cubicBezTo>
                      <a:pt x="28271" y="25353"/>
                      <a:pt x="28266" y="25343"/>
                      <a:pt x="28266" y="25321"/>
                    </a:cubicBezTo>
                    <a:cubicBezTo>
                      <a:pt x="28254" y="25284"/>
                      <a:pt x="28241" y="25259"/>
                      <a:pt x="28217" y="25247"/>
                    </a:cubicBezTo>
                    <a:cubicBezTo>
                      <a:pt x="28192" y="25222"/>
                      <a:pt x="28180" y="25197"/>
                      <a:pt x="28167" y="25185"/>
                    </a:cubicBezTo>
                    <a:cubicBezTo>
                      <a:pt x="28153" y="25170"/>
                      <a:pt x="28129" y="25151"/>
                      <a:pt x="28110" y="25151"/>
                    </a:cubicBezTo>
                    <a:cubicBezTo>
                      <a:pt x="28097" y="25151"/>
                      <a:pt x="28086" y="25160"/>
                      <a:pt x="28081" y="25185"/>
                    </a:cubicBezTo>
                    <a:cubicBezTo>
                      <a:pt x="28072" y="25222"/>
                      <a:pt x="28076" y="25265"/>
                      <a:pt x="28069" y="25265"/>
                    </a:cubicBezTo>
                    <a:cubicBezTo>
                      <a:pt x="28067" y="25265"/>
                      <a:pt x="28063" y="25259"/>
                      <a:pt x="28056" y="25247"/>
                    </a:cubicBezTo>
                    <a:cubicBezTo>
                      <a:pt x="28044" y="25222"/>
                      <a:pt x="28019" y="25197"/>
                      <a:pt x="28007" y="25173"/>
                    </a:cubicBezTo>
                    <a:cubicBezTo>
                      <a:pt x="27982" y="25148"/>
                      <a:pt x="27982" y="25136"/>
                      <a:pt x="27958" y="25099"/>
                    </a:cubicBezTo>
                    <a:cubicBezTo>
                      <a:pt x="27933" y="25049"/>
                      <a:pt x="27921" y="25013"/>
                      <a:pt x="27933" y="24963"/>
                    </a:cubicBezTo>
                    <a:cubicBezTo>
                      <a:pt x="27933" y="24926"/>
                      <a:pt x="27933" y="24852"/>
                      <a:pt x="27917" y="24852"/>
                    </a:cubicBezTo>
                    <a:cubicBezTo>
                      <a:pt x="27912" y="24852"/>
                      <a:pt x="27905" y="24859"/>
                      <a:pt x="27896" y="24877"/>
                    </a:cubicBezTo>
                    <a:cubicBezTo>
                      <a:pt x="27859" y="24939"/>
                      <a:pt x="27810" y="25049"/>
                      <a:pt x="27748" y="25074"/>
                    </a:cubicBezTo>
                    <a:cubicBezTo>
                      <a:pt x="27732" y="25078"/>
                      <a:pt x="27721" y="25081"/>
                      <a:pt x="27716" y="25081"/>
                    </a:cubicBezTo>
                    <a:cubicBezTo>
                      <a:pt x="27705" y="25081"/>
                      <a:pt x="27716" y="25070"/>
                      <a:pt x="27748" y="25037"/>
                    </a:cubicBezTo>
                    <a:cubicBezTo>
                      <a:pt x="27810" y="25000"/>
                      <a:pt x="27847" y="24939"/>
                      <a:pt x="27872" y="24865"/>
                    </a:cubicBezTo>
                    <a:cubicBezTo>
                      <a:pt x="27872" y="24836"/>
                      <a:pt x="27850" y="24824"/>
                      <a:pt x="27830" y="24824"/>
                    </a:cubicBezTo>
                    <a:cubicBezTo>
                      <a:pt x="27816" y="24824"/>
                      <a:pt x="27803" y="24830"/>
                      <a:pt x="27798" y="24840"/>
                    </a:cubicBezTo>
                    <a:cubicBezTo>
                      <a:pt x="27785" y="24877"/>
                      <a:pt x="27748" y="25000"/>
                      <a:pt x="27687" y="25025"/>
                    </a:cubicBezTo>
                    <a:cubicBezTo>
                      <a:pt x="27669" y="25035"/>
                      <a:pt x="27659" y="25040"/>
                      <a:pt x="27654" y="25040"/>
                    </a:cubicBezTo>
                    <a:cubicBezTo>
                      <a:pt x="27641" y="25040"/>
                      <a:pt x="27664" y="25011"/>
                      <a:pt x="27699" y="24976"/>
                    </a:cubicBezTo>
                    <a:cubicBezTo>
                      <a:pt x="27748" y="24939"/>
                      <a:pt x="27736" y="24889"/>
                      <a:pt x="27761" y="24828"/>
                    </a:cubicBezTo>
                    <a:cubicBezTo>
                      <a:pt x="27785" y="24766"/>
                      <a:pt x="27822" y="24778"/>
                      <a:pt x="27847" y="24717"/>
                    </a:cubicBezTo>
                    <a:cubicBezTo>
                      <a:pt x="27872" y="24655"/>
                      <a:pt x="27847" y="24643"/>
                      <a:pt x="27884" y="24631"/>
                    </a:cubicBezTo>
                    <a:cubicBezTo>
                      <a:pt x="27921" y="24631"/>
                      <a:pt x="27958" y="24594"/>
                      <a:pt x="27982" y="24557"/>
                    </a:cubicBezTo>
                    <a:cubicBezTo>
                      <a:pt x="27990" y="24541"/>
                      <a:pt x="28013" y="24525"/>
                      <a:pt x="28032" y="24525"/>
                    </a:cubicBezTo>
                    <a:cubicBezTo>
                      <a:pt x="28042" y="24525"/>
                      <a:pt x="28052" y="24531"/>
                      <a:pt x="28056" y="24544"/>
                    </a:cubicBezTo>
                    <a:cubicBezTo>
                      <a:pt x="28061" y="24557"/>
                      <a:pt x="28068" y="24563"/>
                      <a:pt x="28076" y="24563"/>
                    </a:cubicBezTo>
                    <a:cubicBezTo>
                      <a:pt x="28092" y="24563"/>
                      <a:pt x="28110" y="24544"/>
                      <a:pt x="28118" y="24520"/>
                    </a:cubicBezTo>
                    <a:cubicBezTo>
                      <a:pt x="28143" y="24495"/>
                      <a:pt x="28143" y="24446"/>
                      <a:pt x="28118" y="24421"/>
                    </a:cubicBezTo>
                    <a:cubicBezTo>
                      <a:pt x="28093" y="24384"/>
                      <a:pt x="28167" y="24323"/>
                      <a:pt x="28167" y="24249"/>
                    </a:cubicBezTo>
                    <a:cubicBezTo>
                      <a:pt x="28167" y="24175"/>
                      <a:pt x="28081" y="24125"/>
                      <a:pt x="28007" y="24101"/>
                    </a:cubicBezTo>
                    <a:cubicBezTo>
                      <a:pt x="27933" y="24064"/>
                      <a:pt x="27921" y="23891"/>
                      <a:pt x="27909" y="23793"/>
                    </a:cubicBezTo>
                    <a:cubicBezTo>
                      <a:pt x="27896" y="23682"/>
                      <a:pt x="27909" y="23559"/>
                      <a:pt x="27847" y="23509"/>
                    </a:cubicBezTo>
                    <a:cubicBezTo>
                      <a:pt x="27835" y="23485"/>
                      <a:pt x="27810" y="23472"/>
                      <a:pt x="27798" y="23460"/>
                    </a:cubicBezTo>
                    <a:cubicBezTo>
                      <a:pt x="27736" y="23423"/>
                      <a:pt x="27674" y="23374"/>
                      <a:pt x="27613" y="23324"/>
                    </a:cubicBezTo>
                    <a:cubicBezTo>
                      <a:pt x="27551" y="23263"/>
                      <a:pt x="27477" y="23140"/>
                      <a:pt x="27391" y="23103"/>
                    </a:cubicBezTo>
                    <a:cubicBezTo>
                      <a:pt x="27342" y="23078"/>
                      <a:pt x="27292" y="23066"/>
                      <a:pt x="27231" y="23041"/>
                    </a:cubicBezTo>
                    <a:cubicBezTo>
                      <a:pt x="27157" y="23016"/>
                      <a:pt x="27083" y="22992"/>
                      <a:pt x="27009" y="22979"/>
                    </a:cubicBezTo>
                    <a:lnTo>
                      <a:pt x="26837" y="22979"/>
                    </a:lnTo>
                    <a:cubicBezTo>
                      <a:pt x="26760" y="23001"/>
                      <a:pt x="26751" y="23043"/>
                      <a:pt x="26724" y="23043"/>
                    </a:cubicBezTo>
                    <a:cubicBezTo>
                      <a:pt x="26721" y="23043"/>
                      <a:pt x="26717" y="23042"/>
                      <a:pt x="26713" y="23041"/>
                    </a:cubicBezTo>
                    <a:cubicBezTo>
                      <a:pt x="26708" y="23043"/>
                      <a:pt x="26703" y="23044"/>
                      <a:pt x="26699" y="23044"/>
                    </a:cubicBezTo>
                    <a:cubicBezTo>
                      <a:pt x="26667" y="23044"/>
                      <a:pt x="26638" y="23011"/>
                      <a:pt x="26627" y="22979"/>
                    </a:cubicBezTo>
                    <a:cubicBezTo>
                      <a:pt x="26609" y="22944"/>
                      <a:pt x="26598" y="22915"/>
                      <a:pt x="26584" y="22915"/>
                    </a:cubicBezTo>
                    <a:cubicBezTo>
                      <a:pt x="26579" y="22915"/>
                      <a:pt x="26573" y="22920"/>
                      <a:pt x="26566" y="22930"/>
                    </a:cubicBezTo>
                    <a:cubicBezTo>
                      <a:pt x="26556" y="22958"/>
                      <a:pt x="26540" y="22993"/>
                      <a:pt x="26512" y="22993"/>
                    </a:cubicBezTo>
                    <a:cubicBezTo>
                      <a:pt x="26502" y="22993"/>
                      <a:pt x="26492" y="22989"/>
                      <a:pt x="26479" y="22979"/>
                    </a:cubicBezTo>
                    <a:lnTo>
                      <a:pt x="26455" y="22967"/>
                    </a:lnTo>
                    <a:cubicBezTo>
                      <a:pt x="26405" y="22943"/>
                      <a:pt x="26368" y="22906"/>
                      <a:pt x="26344" y="22856"/>
                    </a:cubicBezTo>
                    <a:cubicBezTo>
                      <a:pt x="26270" y="22770"/>
                      <a:pt x="26221" y="22782"/>
                      <a:pt x="26171" y="22733"/>
                    </a:cubicBezTo>
                    <a:cubicBezTo>
                      <a:pt x="26122" y="22684"/>
                      <a:pt x="26134" y="22634"/>
                      <a:pt x="26085" y="22573"/>
                    </a:cubicBezTo>
                    <a:cubicBezTo>
                      <a:pt x="26011" y="22437"/>
                      <a:pt x="25913" y="22339"/>
                      <a:pt x="25777" y="22265"/>
                    </a:cubicBezTo>
                    <a:cubicBezTo>
                      <a:pt x="25771" y="22259"/>
                      <a:pt x="25765" y="22256"/>
                      <a:pt x="25758" y="22256"/>
                    </a:cubicBezTo>
                    <a:cubicBezTo>
                      <a:pt x="25752" y="22256"/>
                      <a:pt x="25746" y="22259"/>
                      <a:pt x="25740" y="22265"/>
                    </a:cubicBezTo>
                    <a:cubicBezTo>
                      <a:pt x="25703" y="22259"/>
                      <a:pt x="25666" y="22256"/>
                      <a:pt x="25629" y="22256"/>
                    </a:cubicBezTo>
                    <a:cubicBezTo>
                      <a:pt x="25592" y="22256"/>
                      <a:pt x="25555" y="22259"/>
                      <a:pt x="25518" y="22265"/>
                    </a:cubicBezTo>
                    <a:cubicBezTo>
                      <a:pt x="25500" y="22269"/>
                      <a:pt x="25466" y="22272"/>
                      <a:pt x="25433" y="22272"/>
                    </a:cubicBezTo>
                    <a:cubicBezTo>
                      <a:pt x="25376" y="22272"/>
                      <a:pt x="25323" y="22264"/>
                      <a:pt x="25370" y="22240"/>
                    </a:cubicBezTo>
                    <a:cubicBezTo>
                      <a:pt x="25444" y="22203"/>
                      <a:pt x="25481" y="22228"/>
                      <a:pt x="25494" y="22142"/>
                    </a:cubicBezTo>
                    <a:cubicBezTo>
                      <a:pt x="25506" y="22068"/>
                      <a:pt x="25555" y="22031"/>
                      <a:pt x="25494" y="21994"/>
                    </a:cubicBezTo>
                    <a:cubicBezTo>
                      <a:pt x="25437" y="21949"/>
                      <a:pt x="25391" y="21894"/>
                      <a:pt x="25365" y="21894"/>
                    </a:cubicBezTo>
                    <a:cubicBezTo>
                      <a:pt x="25363" y="21894"/>
                      <a:pt x="25360" y="21894"/>
                      <a:pt x="25358" y="21895"/>
                    </a:cubicBezTo>
                    <a:cubicBezTo>
                      <a:pt x="25326" y="21906"/>
                      <a:pt x="25349" y="21935"/>
                      <a:pt x="25340" y="21935"/>
                    </a:cubicBezTo>
                    <a:cubicBezTo>
                      <a:pt x="25339" y="21935"/>
                      <a:pt x="25337" y="21934"/>
                      <a:pt x="25333" y="21932"/>
                    </a:cubicBezTo>
                    <a:cubicBezTo>
                      <a:pt x="25321" y="21920"/>
                      <a:pt x="25284" y="21908"/>
                      <a:pt x="25272" y="21871"/>
                    </a:cubicBezTo>
                    <a:cubicBezTo>
                      <a:pt x="25269" y="21865"/>
                      <a:pt x="25266" y="21862"/>
                      <a:pt x="25263" y="21862"/>
                    </a:cubicBezTo>
                    <a:cubicBezTo>
                      <a:pt x="25253" y="21862"/>
                      <a:pt x="25241" y="21889"/>
                      <a:pt x="25223" y="21908"/>
                    </a:cubicBezTo>
                    <a:cubicBezTo>
                      <a:pt x="25218" y="21917"/>
                      <a:pt x="25215" y="21921"/>
                      <a:pt x="25213" y="21921"/>
                    </a:cubicBezTo>
                    <a:cubicBezTo>
                      <a:pt x="25210" y="21921"/>
                      <a:pt x="25210" y="21910"/>
                      <a:pt x="25210" y="21895"/>
                    </a:cubicBezTo>
                    <a:cubicBezTo>
                      <a:pt x="25198" y="21846"/>
                      <a:pt x="25173" y="21809"/>
                      <a:pt x="25136" y="21797"/>
                    </a:cubicBezTo>
                    <a:cubicBezTo>
                      <a:pt x="25103" y="21797"/>
                      <a:pt x="25079" y="21848"/>
                      <a:pt x="25066" y="21848"/>
                    </a:cubicBezTo>
                    <a:cubicBezTo>
                      <a:pt x="25065" y="21848"/>
                      <a:pt x="25063" y="21847"/>
                      <a:pt x="25062" y="21846"/>
                    </a:cubicBezTo>
                    <a:cubicBezTo>
                      <a:pt x="25038" y="21834"/>
                      <a:pt x="25050" y="21809"/>
                      <a:pt x="25062" y="21772"/>
                    </a:cubicBezTo>
                    <a:cubicBezTo>
                      <a:pt x="25087" y="21735"/>
                      <a:pt x="25013" y="21735"/>
                      <a:pt x="25062" y="21698"/>
                    </a:cubicBezTo>
                    <a:cubicBezTo>
                      <a:pt x="25124" y="21661"/>
                      <a:pt x="25259" y="21698"/>
                      <a:pt x="25235" y="21649"/>
                    </a:cubicBezTo>
                    <a:cubicBezTo>
                      <a:pt x="25220" y="21627"/>
                      <a:pt x="25210" y="21622"/>
                      <a:pt x="25188" y="21622"/>
                    </a:cubicBezTo>
                    <a:cubicBezTo>
                      <a:pt x="25173" y="21622"/>
                      <a:pt x="25154" y="21624"/>
                      <a:pt x="25124" y="21624"/>
                    </a:cubicBezTo>
                    <a:cubicBezTo>
                      <a:pt x="25084" y="21624"/>
                      <a:pt x="25026" y="21616"/>
                      <a:pt x="24966" y="21616"/>
                    </a:cubicBezTo>
                    <a:cubicBezTo>
                      <a:pt x="24897" y="21616"/>
                      <a:pt x="24825" y="21627"/>
                      <a:pt x="24779" y="21673"/>
                    </a:cubicBezTo>
                    <a:cubicBezTo>
                      <a:pt x="24704" y="21748"/>
                      <a:pt x="24639" y="21814"/>
                      <a:pt x="24582" y="21814"/>
                    </a:cubicBezTo>
                    <a:cubicBezTo>
                      <a:pt x="24574" y="21814"/>
                      <a:pt x="24565" y="21812"/>
                      <a:pt x="24557" y="21809"/>
                    </a:cubicBezTo>
                    <a:cubicBezTo>
                      <a:pt x="24483" y="21809"/>
                      <a:pt x="24409" y="21784"/>
                      <a:pt x="24348" y="21747"/>
                    </a:cubicBezTo>
                    <a:cubicBezTo>
                      <a:pt x="24311" y="21710"/>
                      <a:pt x="24274" y="21649"/>
                      <a:pt x="24224" y="21649"/>
                    </a:cubicBezTo>
                    <a:cubicBezTo>
                      <a:pt x="24163" y="21649"/>
                      <a:pt x="23929" y="21686"/>
                      <a:pt x="23855" y="21686"/>
                    </a:cubicBezTo>
                    <a:cubicBezTo>
                      <a:pt x="23769" y="21686"/>
                      <a:pt x="23744" y="21686"/>
                      <a:pt x="23732" y="21624"/>
                    </a:cubicBezTo>
                    <a:cubicBezTo>
                      <a:pt x="23719" y="21550"/>
                      <a:pt x="23682" y="21415"/>
                      <a:pt x="23608" y="21415"/>
                    </a:cubicBezTo>
                    <a:cubicBezTo>
                      <a:pt x="23559" y="21409"/>
                      <a:pt x="23513" y="21405"/>
                      <a:pt x="23467" y="21405"/>
                    </a:cubicBezTo>
                    <a:cubicBezTo>
                      <a:pt x="23421" y="21405"/>
                      <a:pt x="23374" y="21409"/>
                      <a:pt x="23325" y="21415"/>
                    </a:cubicBezTo>
                    <a:cubicBezTo>
                      <a:pt x="23239" y="21439"/>
                      <a:pt x="23128" y="21501"/>
                      <a:pt x="23103" y="21513"/>
                    </a:cubicBezTo>
                    <a:cubicBezTo>
                      <a:pt x="23079" y="21526"/>
                      <a:pt x="22968" y="21587"/>
                      <a:pt x="22968" y="21636"/>
                    </a:cubicBezTo>
                    <a:cubicBezTo>
                      <a:pt x="22968" y="21698"/>
                      <a:pt x="23103" y="21858"/>
                      <a:pt x="23091" y="21908"/>
                    </a:cubicBezTo>
                    <a:cubicBezTo>
                      <a:pt x="23091" y="21957"/>
                      <a:pt x="23079" y="22105"/>
                      <a:pt x="23017" y="22105"/>
                    </a:cubicBezTo>
                    <a:cubicBezTo>
                      <a:pt x="22955" y="22105"/>
                      <a:pt x="22820" y="21932"/>
                      <a:pt x="22820" y="21895"/>
                    </a:cubicBezTo>
                    <a:cubicBezTo>
                      <a:pt x="22820" y="21846"/>
                      <a:pt x="22943" y="21686"/>
                      <a:pt x="22943" y="21649"/>
                    </a:cubicBezTo>
                    <a:cubicBezTo>
                      <a:pt x="22943" y="21599"/>
                      <a:pt x="22857" y="21513"/>
                      <a:pt x="22844" y="21476"/>
                    </a:cubicBezTo>
                    <a:lnTo>
                      <a:pt x="22844" y="21464"/>
                    </a:lnTo>
                    <a:cubicBezTo>
                      <a:pt x="22857" y="21402"/>
                      <a:pt x="22906" y="21365"/>
                      <a:pt x="22955" y="21341"/>
                    </a:cubicBezTo>
                    <a:cubicBezTo>
                      <a:pt x="23005" y="21328"/>
                      <a:pt x="23103" y="21230"/>
                      <a:pt x="23054" y="21193"/>
                    </a:cubicBezTo>
                    <a:cubicBezTo>
                      <a:pt x="23029" y="21168"/>
                      <a:pt x="22995" y="21156"/>
                      <a:pt x="22962" y="21156"/>
                    </a:cubicBezTo>
                    <a:cubicBezTo>
                      <a:pt x="22928" y="21156"/>
                      <a:pt x="22894" y="21168"/>
                      <a:pt x="22869" y="21193"/>
                    </a:cubicBezTo>
                    <a:cubicBezTo>
                      <a:pt x="22832" y="21230"/>
                      <a:pt x="22795" y="21291"/>
                      <a:pt x="22771" y="21304"/>
                    </a:cubicBezTo>
                    <a:cubicBezTo>
                      <a:pt x="22746" y="21316"/>
                      <a:pt x="22709" y="21341"/>
                      <a:pt x="22684" y="21365"/>
                    </a:cubicBezTo>
                    <a:cubicBezTo>
                      <a:pt x="22660" y="21378"/>
                      <a:pt x="22610" y="21476"/>
                      <a:pt x="22573" y="21489"/>
                    </a:cubicBezTo>
                    <a:cubicBezTo>
                      <a:pt x="22567" y="21490"/>
                      <a:pt x="22560" y="21491"/>
                      <a:pt x="22552" y="21491"/>
                    </a:cubicBezTo>
                    <a:cubicBezTo>
                      <a:pt x="22520" y="21491"/>
                      <a:pt x="22474" y="21481"/>
                      <a:pt x="22433" y="21481"/>
                    </a:cubicBezTo>
                    <a:cubicBezTo>
                      <a:pt x="22398" y="21481"/>
                      <a:pt x="22367" y="21488"/>
                      <a:pt x="22352" y="21513"/>
                    </a:cubicBezTo>
                    <a:cubicBezTo>
                      <a:pt x="22331" y="21566"/>
                      <a:pt x="22310" y="21645"/>
                      <a:pt x="22281" y="21645"/>
                    </a:cubicBezTo>
                    <a:cubicBezTo>
                      <a:pt x="22276" y="21645"/>
                      <a:pt x="22271" y="21642"/>
                      <a:pt x="22265" y="21636"/>
                    </a:cubicBezTo>
                    <a:cubicBezTo>
                      <a:pt x="22241" y="21599"/>
                      <a:pt x="22253" y="21563"/>
                      <a:pt x="22216" y="21550"/>
                    </a:cubicBezTo>
                    <a:cubicBezTo>
                      <a:pt x="22209" y="21548"/>
                      <a:pt x="22203" y="21547"/>
                      <a:pt x="22196" y="21547"/>
                    </a:cubicBezTo>
                    <a:cubicBezTo>
                      <a:pt x="22166" y="21547"/>
                      <a:pt x="22138" y="21567"/>
                      <a:pt x="22118" y="21587"/>
                    </a:cubicBezTo>
                    <a:cubicBezTo>
                      <a:pt x="22068" y="21636"/>
                      <a:pt x="22031" y="21698"/>
                      <a:pt x="22007" y="21772"/>
                    </a:cubicBezTo>
                    <a:cubicBezTo>
                      <a:pt x="21994" y="21858"/>
                      <a:pt x="22019" y="21932"/>
                      <a:pt x="21970" y="21994"/>
                    </a:cubicBezTo>
                    <a:cubicBezTo>
                      <a:pt x="21883" y="22068"/>
                      <a:pt x="21809" y="22154"/>
                      <a:pt x="21760" y="22240"/>
                    </a:cubicBezTo>
                    <a:cubicBezTo>
                      <a:pt x="21725" y="22322"/>
                      <a:pt x="21723" y="22426"/>
                      <a:pt x="21702" y="22426"/>
                    </a:cubicBezTo>
                    <a:cubicBezTo>
                      <a:pt x="21701" y="22426"/>
                      <a:pt x="21700" y="22426"/>
                      <a:pt x="21699" y="22425"/>
                    </a:cubicBezTo>
                    <a:cubicBezTo>
                      <a:pt x="21674" y="22413"/>
                      <a:pt x="21588" y="22228"/>
                      <a:pt x="21538" y="22166"/>
                    </a:cubicBezTo>
                    <a:cubicBezTo>
                      <a:pt x="21490" y="22118"/>
                      <a:pt x="21433" y="22069"/>
                      <a:pt x="21412" y="22069"/>
                    </a:cubicBezTo>
                    <a:cubicBezTo>
                      <a:pt x="21406" y="22069"/>
                      <a:pt x="21403" y="22072"/>
                      <a:pt x="21403" y="22080"/>
                    </a:cubicBezTo>
                    <a:cubicBezTo>
                      <a:pt x="21403" y="22087"/>
                      <a:pt x="21398" y="22090"/>
                      <a:pt x="21390" y="22090"/>
                    </a:cubicBezTo>
                    <a:cubicBezTo>
                      <a:pt x="21370" y="22090"/>
                      <a:pt x="21331" y="22070"/>
                      <a:pt x="21304" y="22043"/>
                    </a:cubicBezTo>
                    <a:cubicBezTo>
                      <a:pt x="21230" y="22006"/>
                      <a:pt x="21156" y="21981"/>
                      <a:pt x="21083" y="21969"/>
                    </a:cubicBezTo>
                    <a:cubicBezTo>
                      <a:pt x="21074" y="21967"/>
                      <a:pt x="21065" y="21966"/>
                      <a:pt x="21057" y="21966"/>
                    </a:cubicBezTo>
                    <a:cubicBezTo>
                      <a:pt x="21021" y="21966"/>
                      <a:pt x="20992" y="21988"/>
                      <a:pt x="20972" y="22018"/>
                    </a:cubicBezTo>
                    <a:cubicBezTo>
                      <a:pt x="20922" y="22055"/>
                      <a:pt x="20873" y="22080"/>
                      <a:pt x="20824" y="22117"/>
                    </a:cubicBezTo>
                    <a:cubicBezTo>
                      <a:pt x="20799" y="22117"/>
                      <a:pt x="20799" y="22154"/>
                      <a:pt x="20738" y="22154"/>
                    </a:cubicBezTo>
                    <a:cubicBezTo>
                      <a:pt x="20721" y="22158"/>
                      <a:pt x="20698" y="22161"/>
                      <a:pt x="20673" y="22161"/>
                    </a:cubicBezTo>
                    <a:cubicBezTo>
                      <a:pt x="20623" y="22161"/>
                      <a:pt x="20565" y="22150"/>
                      <a:pt x="20540" y="22117"/>
                    </a:cubicBezTo>
                    <a:cubicBezTo>
                      <a:pt x="20491" y="22080"/>
                      <a:pt x="20442" y="22068"/>
                      <a:pt x="20393" y="22055"/>
                    </a:cubicBezTo>
                    <a:cubicBezTo>
                      <a:pt x="20368" y="22055"/>
                      <a:pt x="20343" y="22018"/>
                      <a:pt x="20306" y="21969"/>
                    </a:cubicBezTo>
                    <a:cubicBezTo>
                      <a:pt x="20294" y="21944"/>
                      <a:pt x="20269" y="21908"/>
                      <a:pt x="20257" y="21871"/>
                    </a:cubicBezTo>
                    <a:cubicBezTo>
                      <a:pt x="20220" y="21821"/>
                      <a:pt x="20121" y="21723"/>
                      <a:pt x="20060" y="21624"/>
                    </a:cubicBezTo>
                    <a:cubicBezTo>
                      <a:pt x="20035" y="21599"/>
                      <a:pt x="20023" y="21563"/>
                      <a:pt x="20011" y="21538"/>
                    </a:cubicBezTo>
                    <a:cubicBezTo>
                      <a:pt x="19986" y="21464"/>
                      <a:pt x="20060" y="21378"/>
                      <a:pt x="20072" y="21267"/>
                    </a:cubicBezTo>
                    <a:cubicBezTo>
                      <a:pt x="20097" y="21131"/>
                      <a:pt x="20109" y="20996"/>
                      <a:pt x="20121" y="20860"/>
                    </a:cubicBezTo>
                    <a:cubicBezTo>
                      <a:pt x="20121" y="20762"/>
                      <a:pt x="20195" y="20675"/>
                      <a:pt x="20195" y="20589"/>
                    </a:cubicBezTo>
                    <a:cubicBezTo>
                      <a:pt x="20183" y="20503"/>
                      <a:pt x="20195" y="20491"/>
                      <a:pt x="20195" y="20454"/>
                    </a:cubicBezTo>
                    <a:cubicBezTo>
                      <a:pt x="20195" y="20429"/>
                      <a:pt x="20195" y="20429"/>
                      <a:pt x="20171" y="20417"/>
                    </a:cubicBezTo>
                    <a:cubicBezTo>
                      <a:pt x="20158" y="20417"/>
                      <a:pt x="20146" y="20404"/>
                      <a:pt x="20134" y="20404"/>
                    </a:cubicBezTo>
                    <a:cubicBezTo>
                      <a:pt x="20072" y="20392"/>
                      <a:pt x="19998" y="20269"/>
                      <a:pt x="19924" y="20219"/>
                    </a:cubicBezTo>
                    <a:cubicBezTo>
                      <a:pt x="19859" y="20187"/>
                      <a:pt x="19787" y="20170"/>
                      <a:pt x="19718" y="20170"/>
                    </a:cubicBezTo>
                    <a:cubicBezTo>
                      <a:pt x="19683" y="20170"/>
                      <a:pt x="19649" y="20174"/>
                      <a:pt x="19616" y="20183"/>
                    </a:cubicBezTo>
                    <a:cubicBezTo>
                      <a:pt x="19510" y="20204"/>
                      <a:pt x="19450" y="20261"/>
                      <a:pt x="19380" y="20261"/>
                    </a:cubicBezTo>
                    <a:cubicBezTo>
                      <a:pt x="19369" y="20261"/>
                      <a:pt x="19357" y="20260"/>
                      <a:pt x="19345" y="20256"/>
                    </a:cubicBezTo>
                    <a:cubicBezTo>
                      <a:pt x="19268" y="20234"/>
                      <a:pt x="19250" y="20193"/>
                      <a:pt x="19186" y="20193"/>
                    </a:cubicBezTo>
                    <a:cubicBezTo>
                      <a:pt x="19178" y="20193"/>
                      <a:pt x="19170" y="20194"/>
                      <a:pt x="19160" y="20195"/>
                    </a:cubicBezTo>
                    <a:cubicBezTo>
                      <a:pt x="19073" y="20206"/>
                      <a:pt x="19034" y="20246"/>
                      <a:pt x="18974" y="20246"/>
                    </a:cubicBezTo>
                    <a:cubicBezTo>
                      <a:pt x="18967" y="20246"/>
                      <a:pt x="18959" y="20245"/>
                      <a:pt x="18951" y="20244"/>
                    </a:cubicBezTo>
                    <a:lnTo>
                      <a:pt x="18926" y="20232"/>
                    </a:lnTo>
                    <a:cubicBezTo>
                      <a:pt x="18889" y="20219"/>
                      <a:pt x="18865" y="20195"/>
                      <a:pt x="18840" y="20183"/>
                    </a:cubicBezTo>
                    <a:cubicBezTo>
                      <a:pt x="18815" y="20158"/>
                      <a:pt x="18815" y="20133"/>
                      <a:pt x="18865" y="20109"/>
                    </a:cubicBezTo>
                    <a:cubicBezTo>
                      <a:pt x="18951" y="20022"/>
                      <a:pt x="19000" y="19899"/>
                      <a:pt x="19000" y="19764"/>
                    </a:cubicBezTo>
                    <a:cubicBezTo>
                      <a:pt x="18988" y="19677"/>
                      <a:pt x="19013" y="19591"/>
                      <a:pt x="19062" y="19517"/>
                    </a:cubicBezTo>
                    <a:cubicBezTo>
                      <a:pt x="19111" y="19443"/>
                      <a:pt x="19136" y="19357"/>
                      <a:pt x="19148" y="19271"/>
                    </a:cubicBezTo>
                    <a:cubicBezTo>
                      <a:pt x="19148" y="19209"/>
                      <a:pt x="19111" y="19012"/>
                      <a:pt x="19185" y="18901"/>
                    </a:cubicBezTo>
                    <a:cubicBezTo>
                      <a:pt x="19259" y="18803"/>
                      <a:pt x="19333" y="18741"/>
                      <a:pt x="19333" y="18679"/>
                    </a:cubicBezTo>
                    <a:cubicBezTo>
                      <a:pt x="19321" y="18618"/>
                      <a:pt x="19333" y="18556"/>
                      <a:pt x="19197" y="18556"/>
                    </a:cubicBezTo>
                    <a:cubicBezTo>
                      <a:pt x="19049" y="18568"/>
                      <a:pt x="18606" y="18605"/>
                      <a:pt x="18520" y="18716"/>
                    </a:cubicBezTo>
                    <a:cubicBezTo>
                      <a:pt x="18446" y="18815"/>
                      <a:pt x="18483" y="19024"/>
                      <a:pt x="18446" y="19086"/>
                    </a:cubicBezTo>
                    <a:cubicBezTo>
                      <a:pt x="18384" y="19172"/>
                      <a:pt x="18323" y="19246"/>
                      <a:pt x="18261" y="19332"/>
                    </a:cubicBezTo>
                    <a:cubicBezTo>
                      <a:pt x="18249" y="19345"/>
                      <a:pt x="18273" y="19406"/>
                      <a:pt x="18236" y="19431"/>
                    </a:cubicBezTo>
                    <a:cubicBezTo>
                      <a:pt x="18232" y="19432"/>
                      <a:pt x="18228" y="19433"/>
                      <a:pt x="18224" y="19433"/>
                    </a:cubicBezTo>
                    <a:cubicBezTo>
                      <a:pt x="18191" y="19433"/>
                      <a:pt x="18156" y="19393"/>
                      <a:pt x="18101" y="19382"/>
                    </a:cubicBezTo>
                    <a:cubicBezTo>
                      <a:pt x="17978" y="19382"/>
                      <a:pt x="17854" y="19406"/>
                      <a:pt x="17743" y="19456"/>
                    </a:cubicBezTo>
                    <a:cubicBezTo>
                      <a:pt x="17667" y="19481"/>
                      <a:pt x="17613" y="19519"/>
                      <a:pt x="17571" y="19519"/>
                    </a:cubicBezTo>
                    <a:cubicBezTo>
                      <a:pt x="17553" y="19519"/>
                      <a:pt x="17537" y="19511"/>
                      <a:pt x="17522" y="19493"/>
                    </a:cubicBezTo>
                    <a:cubicBezTo>
                      <a:pt x="17460" y="19443"/>
                      <a:pt x="17435" y="19382"/>
                      <a:pt x="17349" y="19357"/>
                    </a:cubicBezTo>
                    <a:cubicBezTo>
                      <a:pt x="17263" y="19345"/>
                      <a:pt x="17127" y="19345"/>
                      <a:pt x="17090" y="19184"/>
                    </a:cubicBezTo>
                    <a:cubicBezTo>
                      <a:pt x="17053" y="19061"/>
                      <a:pt x="17004" y="18950"/>
                      <a:pt x="16930" y="18852"/>
                    </a:cubicBezTo>
                    <a:cubicBezTo>
                      <a:pt x="16856" y="18704"/>
                      <a:pt x="16807" y="18556"/>
                      <a:pt x="16782" y="18396"/>
                    </a:cubicBezTo>
                    <a:cubicBezTo>
                      <a:pt x="16745" y="18248"/>
                      <a:pt x="16733" y="18088"/>
                      <a:pt x="16758" y="17940"/>
                    </a:cubicBezTo>
                    <a:cubicBezTo>
                      <a:pt x="16745" y="17829"/>
                      <a:pt x="16745" y="17706"/>
                      <a:pt x="16745" y="17595"/>
                    </a:cubicBezTo>
                    <a:cubicBezTo>
                      <a:pt x="16758" y="17509"/>
                      <a:pt x="16869" y="17423"/>
                      <a:pt x="16881" y="17312"/>
                    </a:cubicBezTo>
                    <a:cubicBezTo>
                      <a:pt x="16881" y="17275"/>
                      <a:pt x="16881" y="17250"/>
                      <a:pt x="16881" y="17225"/>
                    </a:cubicBezTo>
                    <a:cubicBezTo>
                      <a:pt x="16869" y="17102"/>
                      <a:pt x="16795" y="16917"/>
                      <a:pt x="16782" y="16856"/>
                    </a:cubicBezTo>
                    <a:cubicBezTo>
                      <a:pt x="16777" y="16825"/>
                      <a:pt x="16779" y="16820"/>
                      <a:pt x="16784" y="16820"/>
                    </a:cubicBezTo>
                    <a:cubicBezTo>
                      <a:pt x="16787" y="16820"/>
                      <a:pt x="16792" y="16821"/>
                      <a:pt x="16797" y="16821"/>
                    </a:cubicBezTo>
                    <a:cubicBezTo>
                      <a:pt x="16806" y="16821"/>
                      <a:pt x="16818" y="16817"/>
                      <a:pt x="16832" y="16794"/>
                    </a:cubicBezTo>
                    <a:cubicBezTo>
                      <a:pt x="16869" y="16733"/>
                      <a:pt x="16819" y="16708"/>
                      <a:pt x="16844" y="16671"/>
                    </a:cubicBezTo>
                    <a:cubicBezTo>
                      <a:pt x="16869" y="16646"/>
                      <a:pt x="16893" y="16659"/>
                      <a:pt x="16918" y="16622"/>
                    </a:cubicBezTo>
                    <a:cubicBezTo>
                      <a:pt x="16955" y="16597"/>
                      <a:pt x="17078" y="16535"/>
                      <a:pt x="17078" y="16474"/>
                    </a:cubicBezTo>
                    <a:cubicBezTo>
                      <a:pt x="17078" y="16435"/>
                      <a:pt x="17085" y="16420"/>
                      <a:pt x="17095" y="16420"/>
                    </a:cubicBezTo>
                    <a:cubicBezTo>
                      <a:pt x="17104" y="16420"/>
                      <a:pt x="17116" y="16432"/>
                      <a:pt x="17127" y="16449"/>
                    </a:cubicBezTo>
                    <a:cubicBezTo>
                      <a:pt x="17130" y="16452"/>
                      <a:pt x="17135" y="16453"/>
                      <a:pt x="17141" y="16453"/>
                    </a:cubicBezTo>
                    <a:cubicBezTo>
                      <a:pt x="17184" y="16453"/>
                      <a:pt x="17298" y="16380"/>
                      <a:pt x="17374" y="16326"/>
                    </a:cubicBezTo>
                    <a:cubicBezTo>
                      <a:pt x="17448" y="16277"/>
                      <a:pt x="17509" y="16215"/>
                      <a:pt x="17460" y="16190"/>
                    </a:cubicBezTo>
                    <a:cubicBezTo>
                      <a:pt x="17429" y="16170"/>
                      <a:pt x="17372" y="16123"/>
                      <a:pt x="17398" y="16123"/>
                    </a:cubicBezTo>
                    <a:cubicBezTo>
                      <a:pt x="17403" y="16123"/>
                      <a:pt x="17411" y="16125"/>
                      <a:pt x="17423" y="16129"/>
                    </a:cubicBezTo>
                    <a:cubicBezTo>
                      <a:pt x="17477" y="16138"/>
                      <a:pt x="17492" y="16167"/>
                      <a:pt x="17520" y="16167"/>
                    </a:cubicBezTo>
                    <a:cubicBezTo>
                      <a:pt x="17530" y="16167"/>
                      <a:pt x="17542" y="16163"/>
                      <a:pt x="17559" y="16153"/>
                    </a:cubicBezTo>
                    <a:cubicBezTo>
                      <a:pt x="17620" y="16116"/>
                      <a:pt x="17633" y="16067"/>
                      <a:pt x="17719" y="16067"/>
                    </a:cubicBezTo>
                    <a:cubicBezTo>
                      <a:pt x="17817" y="16067"/>
                      <a:pt x="17891" y="16067"/>
                      <a:pt x="17941" y="16129"/>
                    </a:cubicBezTo>
                    <a:cubicBezTo>
                      <a:pt x="17974" y="16162"/>
                      <a:pt x="17996" y="16174"/>
                      <a:pt x="18015" y="16174"/>
                    </a:cubicBezTo>
                    <a:cubicBezTo>
                      <a:pt x="18032" y="16174"/>
                      <a:pt x="18047" y="16165"/>
                      <a:pt x="18064" y="16153"/>
                    </a:cubicBezTo>
                    <a:cubicBezTo>
                      <a:pt x="18090" y="16136"/>
                      <a:pt x="18121" y="16113"/>
                      <a:pt x="18159" y="16113"/>
                    </a:cubicBezTo>
                    <a:cubicBezTo>
                      <a:pt x="18175" y="16113"/>
                      <a:pt x="18193" y="16118"/>
                      <a:pt x="18212" y="16129"/>
                    </a:cubicBezTo>
                    <a:cubicBezTo>
                      <a:pt x="18282" y="16164"/>
                      <a:pt x="18330" y="16265"/>
                      <a:pt x="18387" y="16265"/>
                    </a:cubicBezTo>
                    <a:cubicBezTo>
                      <a:pt x="18390" y="16265"/>
                      <a:pt x="18393" y="16265"/>
                      <a:pt x="18396" y="16264"/>
                    </a:cubicBezTo>
                    <a:cubicBezTo>
                      <a:pt x="18455" y="16264"/>
                      <a:pt x="18548" y="16140"/>
                      <a:pt x="18588" y="16140"/>
                    </a:cubicBezTo>
                    <a:cubicBezTo>
                      <a:pt x="18590" y="16140"/>
                      <a:pt x="18592" y="16141"/>
                      <a:pt x="18594" y="16141"/>
                    </a:cubicBezTo>
                    <a:cubicBezTo>
                      <a:pt x="18631" y="16166"/>
                      <a:pt x="18754" y="16289"/>
                      <a:pt x="18741" y="16314"/>
                    </a:cubicBezTo>
                    <a:cubicBezTo>
                      <a:pt x="18739" y="16318"/>
                      <a:pt x="18739" y="16320"/>
                      <a:pt x="18742" y="16320"/>
                    </a:cubicBezTo>
                    <a:cubicBezTo>
                      <a:pt x="18751" y="16320"/>
                      <a:pt x="18793" y="16284"/>
                      <a:pt x="18803" y="16264"/>
                    </a:cubicBezTo>
                    <a:cubicBezTo>
                      <a:pt x="18815" y="16252"/>
                      <a:pt x="18803" y="16264"/>
                      <a:pt x="18778" y="16227"/>
                    </a:cubicBezTo>
                    <a:cubicBezTo>
                      <a:pt x="18741" y="16190"/>
                      <a:pt x="18655" y="16141"/>
                      <a:pt x="18692" y="16116"/>
                    </a:cubicBezTo>
                    <a:cubicBezTo>
                      <a:pt x="18729" y="16092"/>
                      <a:pt x="18741" y="16116"/>
                      <a:pt x="18705" y="16080"/>
                    </a:cubicBezTo>
                    <a:cubicBezTo>
                      <a:pt x="18692" y="16055"/>
                      <a:pt x="18680" y="16030"/>
                      <a:pt x="18680" y="15993"/>
                    </a:cubicBezTo>
                    <a:cubicBezTo>
                      <a:pt x="18680" y="15978"/>
                      <a:pt x="18670" y="15968"/>
                      <a:pt x="18657" y="15968"/>
                    </a:cubicBezTo>
                    <a:cubicBezTo>
                      <a:pt x="18649" y="15968"/>
                      <a:pt x="18640" y="15972"/>
                      <a:pt x="18631" y="15981"/>
                    </a:cubicBezTo>
                    <a:cubicBezTo>
                      <a:pt x="18620" y="15986"/>
                      <a:pt x="18586" y="15992"/>
                      <a:pt x="18553" y="15992"/>
                    </a:cubicBezTo>
                    <a:cubicBezTo>
                      <a:pt x="18512" y="15992"/>
                      <a:pt x="18470" y="15984"/>
                      <a:pt x="18470" y="15956"/>
                    </a:cubicBezTo>
                    <a:cubicBezTo>
                      <a:pt x="18481" y="15926"/>
                      <a:pt x="18516" y="15904"/>
                      <a:pt x="18548" y="15904"/>
                    </a:cubicBezTo>
                    <a:cubicBezTo>
                      <a:pt x="18555" y="15904"/>
                      <a:pt x="18562" y="15905"/>
                      <a:pt x="18569" y="15907"/>
                    </a:cubicBezTo>
                    <a:cubicBezTo>
                      <a:pt x="18596" y="15925"/>
                      <a:pt x="18603" y="15957"/>
                      <a:pt x="18641" y="15957"/>
                    </a:cubicBezTo>
                    <a:cubicBezTo>
                      <a:pt x="18654" y="15957"/>
                      <a:pt x="18670" y="15953"/>
                      <a:pt x="18692" y="15944"/>
                    </a:cubicBezTo>
                    <a:cubicBezTo>
                      <a:pt x="18766" y="15919"/>
                      <a:pt x="18852" y="15907"/>
                      <a:pt x="18939" y="15907"/>
                    </a:cubicBezTo>
                    <a:cubicBezTo>
                      <a:pt x="18991" y="15907"/>
                      <a:pt x="19035" y="15880"/>
                      <a:pt x="19062" y="15880"/>
                    </a:cubicBezTo>
                    <a:cubicBezTo>
                      <a:pt x="19067" y="15880"/>
                      <a:pt x="19071" y="15881"/>
                      <a:pt x="19074" y="15882"/>
                    </a:cubicBezTo>
                    <a:cubicBezTo>
                      <a:pt x="19099" y="15895"/>
                      <a:pt x="19074" y="15932"/>
                      <a:pt x="19111" y="15932"/>
                    </a:cubicBezTo>
                    <a:cubicBezTo>
                      <a:pt x="19148" y="15932"/>
                      <a:pt x="19210" y="15907"/>
                      <a:pt x="19296" y="15907"/>
                    </a:cubicBezTo>
                    <a:cubicBezTo>
                      <a:pt x="19333" y="15907"/>
                      <a:pt x="19385" y="15901"/>
                      <a:pt x="19436" y="15901"/>
                    </a:cubicBezTo>
                    <a:cubicBezTo>
                      <a:pt x="19487" y="15901"/>
                      <a:pt x="19536" y="15907"/>
                      <a:pt x="19567" y="15932"/>
                    </a:cubicBezTo>
                    <a:cubicBezTo>
                      <a:pt x="19629" y="15981"/>
                      <a:pt x="19653" y="16055"/>
                      <a:pt x="19690" y="16080"/>
                    </a:cubicBezTo>
                    <a:cubicBezTo>
                      <a:pt x="19716" y="16097"/>
                      <a:pt x="19730" y="16114"/>
                      <a:pt x="19758" y="16114"/>
                    </a:cubicBezTo>
                    <a:cubicBezTo>
                      <a:pt x="19769" y="16114"/>
                      <a:pt x="19783" y="16111"/>
                      <a:pt x="19801" y="16104"/>
                    </a:cubicBezTo>
                    <a:cubicBezTo>
                      <a:pt x="19863" y="16080"/>
                      <a:pt x="19961" y="15993"/>
                      <a:pt x="19986" y="15993"/>
                    </a:cubicBezTo>
                    <a:cubicBezTo>
                      <a:pt x="20011" y="16006"/>
                      <a:pt x="20097" y="16153"/>
                      <a:pt x="20158" y="16203"/>
                    </a:cubicBezTo>
                    <a:cubicBezTo>
                      <a:pt x="20220" y="16252"/>
                      <a:pt x="20331" y="16351"/>
                      <a:pt x="20319" y="16400"/>
                    </a:cubicBezTo>
                    <a:cubicBezTo>
                      <a:pt x="20319" y="16461"/>
                      <a:pt x="20294" y="16560"/>
                      <a:pt x="20294" y="16597"/>
                    </a:cubicBezTo>
                    <a:cubicBezTo>
                      <a:pt x="20294" y="16634"/>
                      <a:pt x="20343" y="16671"/>
                      <a:pt x="20356" y="16696"/>
                    </a:cubicBezTo>
                    <a:cubicBezTo>
                      <a:pt x="20359" y="16702"/>
                      <a:pt x="20359" y="16703"/>
                      <a:pt x="20357" y="16703"/>
                    </a:cubicBezTo>
                    <a:cubicBezTo>
                      <a:pt x="20355" y="16703"/>
                      <a:pt x="20352" y="16702"/>
                      <a:pt x="20348" y="16702"/>
                    </a:cubicBezTo>
                    <a:cubicBezTo>
                      <a:pt x="20340" y="16702"/>
                      <a:pt x="20331" y="16708"/>
                      <a:pt x="20331" y="16745"/>
                    </a:cubicBezTo>
                    <a:cubicBezTo>
                      <a:pt x="20331" y="16819"/>
                      <a:pt x="20331" y="16880"/>
                      <a:pt x="20380" y="16930"/>
                    </a:cubicBezTo>
                    <a:cubicBezTo>
                      <a:pt x="20429" y="16979"/>
                      <a:pt x="20466" y="16954"/>
                      <a:pt x="20466" y="16991"/>
                    </a:cubicBezTo>
                    <a:cubicBezTo>
                      <a:pt x="20466" y="17011"/>
                      <a:pt x="20470" y="17015"/>
                      <a:pt x="20476" y="17015"/>
                    </a:cubicBezTo>
                    <a:cubicBezTo>
                      <a:pt x="20480" y="17015"/>
                      <a:pt x="20484" y="17013"/>
                      <a:pt x="20488" y="17013"/>
                    </a:cubicBezTo>
                    <a:cubicBezTo>
                      <a:pt x="20494" y="17013"/>
                      <a:pt x="20499" y="17016"/>
                      <a:pt x="20503" y="17028"/>
                    </a:cubicBezTo>
                    <a:cubicBezTo>
                      <a:pt x="20516" y="17053"/>
                      <a:pt x="20491" y="17115"/>
                      <a:pt x="20503" y="17176"/>
                    </a:cubicBezTo>
                    <a:cubicBezTo>
                      <a:pt x="20528" y="17250"/>
                      <a:pt x="20602" y="17250"/>
                      <a:pt x="20627" y="17287"/>
                    </a:cubicBezTo>
                    <a:cubicBezTo>
                      <a:pt x="20651" y="17361"/>
                      <a:pt x="20688" y="17435"/>
                      <a:pt x="20725" y="17496"/>
                    </a:cubicBezTo>
                    <a:cubicBezTo>
                      <a:pt x="20727" y="17497"/>
                      <a:pt x="20729" y="17498"/>
                      <a:pt x="20731" y="17498"/>
                    </a:cubicBezTo>
                    <a:cubicBezTo>
                      <a:pt x="20755" y="17498"/>
                      <a:pt x="20793" y="17446"/>
                      <a:pt x="20808" y="17446"/>
                    </a:cubicBezTo>
                    <a:cubicBezTo>
                      <a:pt x="20809" y="17446"/>
                      <a:pt x="20811" y="17446"/>
                      <a:pt x="20811" y="17447"/>
                    </a:cubicBezTo>
                    <a:cubicBezTo>
                      <a:pt x="20836" y="17460"/>
                      <a:pt x="20811" y="17509"/>
                      <a:pt x="20811" y="17533"/>
                    </a:cubicBezTo>
                    <a:cubicBezTo>
                      <a:pt x="20811" y="17538"/>
                      <a:pt x="20816" y="17541"/>
                      <a:pt x="20823" y="17541"/>
                    </a:cubicBezTo>
                    <a:cubicBezTo>
                      <a:pt x="20834" y="17541"/>
                      <a:pt x="20848" y="17532"/>
                      <a:pt x="20848" y="17509"/>
                    </a:cubicBezTo>
                    <a:cubicBezTo>
                      <a:pt x="20848" y="17423"/>
                      <a:pt x="20861" y="17349"/>
                      <a:pt x="20898" y="17262"/>
                    </a:cubicBezTo>
                    <a:cubicBezTo>
                      <a:pt x="20947" y="17115"/>
                      <a:pt x="20947" y="16942"/>
                      <a:pt x="20885" y="16794"/>
                    </a:cubicBezTo>
                    <a:cubicBezTo>
                      <a:pt x="20836" y="16696"/>
                      <a:pt x="20799" y="16597"/>
                      <a:pt x="20774" y="16486"/>
                    </a:cubicBezTo>
                    <a:cubicBezTo>
                      <a:pt x="20750" y="16363"/>
                      <a:pt x="20713" y="16252"/>
                      <a:pt x="20664" y="16129"/>
                    </a:cubicBezTo>
                    <a:cubicBezTo>
                      <a:pt x="20602" y="15993"/>
                      <a:pt x="20577" y="15833"/>
                      <a:pt x="20577" y="15685"/>
                    </a:cubicBezTo>
                    <a:cubicBezTo>
                      <a:pt x="20602" y="15562"/>
                      <a:pt x="20651" y="15463"/>
                      <a:pt x="20725" y="15365"/>
                    </a:cubicBezTo>
                    <a:cubicBezTo>
                      <a:pt x="20774" y="15266"/>
                      <a:pt x="20898" y="15217"/>
                      <a:pt x="20935" y="15168"/>
                    </a:cubicBezTo>
                    <a:cubicBezTo>
                      <a:pt x="20996" y="15131"/>
                      <a:pt x="21046" y="15069"/>
                      <a:pt x="21095" y="15020"/>
                    </a:cubicBezTo>
                    <a:cubicBezTo>
                      <a:pt x="21132" y="14971"/>
                      <a:pt x="21107" y="14958"/>
                      <a:pt x="21144" y="14934"/>
                    </a:cubicBezTo>
                    <a:cubicBezTo>
                      <a:pt x="21193" y="14884"/>
                      <a:pt x="21243" y="14847"/>
                      <a:pt x="21304" y="14823"/>
                    </a:cubicBezTo>
                    <a:cubicBezTo>
                      <a:pt x="21354" y="14786"/>
                      <a:pt x="21403" y="14786"/>
                      <a:pt x="21428" y="14761"/>
                    </a:cubicBezTo>
                    <a:cubicBezTo>
                      <a:pt x="21489" y="14687"/>
                      <a:pt x="21551" y="14626"/>
                      <a:pt x="21625" y="14564"/>
                    </a:cubicBezTo>
                    <a:cubicBezTo>
                      <a:pt x="21686" y="14539"/>
                      <a:pt x="21773" y="14564"/>
                      <a:pt x="21809" y="14527"/>
                    </a:cubicBezTo>
                    <a:cubicBezTo>
                      <a:pt x="21831" y="14494"/>
                      <a:pt x="21854" y="14451"/>
                      <a:pt x="21832" y="14451"/>
                    </a:cubicBezTo>
                    <a:cubicBezTo>
                      <a:pt x="21829" y="14451"/>
                      <a:pt x="21826" y="14452"/>
                      <a:pt x="21822" y="14453"/>
                    </a:cubicBezTo>
                    <a:cubicBezTo>
                      <a:pt x="21782" y="14473"/>
                      <a:pt x="21692" y="14493"/>
                      <a:pt x="21667" y="14493"/>
                    </a:cubicBezTo>
                    <a:cubicBezTo>
                      <a:pt x="21662" y="14493"/>
                      <a:pt x="21659" y="14492"/>
                      <a:pt x="21662" y="14490"/>
                    </a:cubicBezTo>
                    <a:cubicBezTo>
                      <a:pt x="21674" y="14465"/>
                      <a:pt x="21723" y="14465"/>
                      <a:pt x="21736" y="14441"/>
                    </a:cubicBezTo>
                    <a:cubicBezTo>
                      <a:pt x="21736" y="14404"/>
                      <a:pt x="21736" y="14367"/>
                      <a:pt x="21711" y="14342"/>
                    </a:cubicBezTo>
                    <a:cubicBezTo>
                      <a:pt x="21691" y="14322"/>
                      <a:pt x="21687" y="14302"/>
                      <a:pt x="21707" y="14302"/>
                    </a:cubicBezTo>
                    <a:cubicBezTo>
                      <a:pt x="21711" y="14302"/>
                      <a:pt x="21716" y="14303"/>
                      <a:pt x="21723" y="14305"/>
                    </a:cubicBezTo>
                    <a:cubicBezTo>
                      <a:pt x="21740" y="14305"/>
                      <a:pt x="21745" y="14311"/>
                      <a:pt x="21747" y="14311"/>
                    </a:cubicBezTo>
                    <a:cubicBezTo>
                      <a:pt x="21748" y="14311"/>
                      <a:pt x="21748" y="14309"/>
                      <a:pt x="21748" y="14305"/>
                    </a:cubicBezTo>
                    <a:cubicBezTo>
                      <a:pt x="21757" y="14288"/>
                      <a:pt x="21765" y="14270"/>
                      <a:pt x="21770" y="14270"/>
                    </a:cubicBezTo>
                    <a:cubicBezTo>
                      <a:pt x="21771" y="14270"/>
                      <a:pt x="21773" y="14273"/>
                      <a:pt x="21773" y="14281"/>
                    </a:cubicBezTo>
                    <a:cubicBezTo>
                      <a:pt x="21773" y="14318"/>
                      <a:pt x="21785" y="14342"/>
                      <a:pt x="21809" y="14342"/>
                    </a:cubicBezTo>
                    <a:cubicBezTo>
                      <a:pt x="21834" y="14342"/>
                      <a:pt x="21871" y="14318"/>
                      <a:pt x="21920" y="14268"/>
                    </a:cubicBezTo>
                    <a:cubicBezTo>
                      <a:pt x="21945" y="14231"/>
                      <a:pt x="21970" y="14194"/>
                      <a:pt x="21982" y="14145"/>
                    </a:cubicBezTo>
                    <a:cubicBezTo>
                      <a:pt x="21982" y="14142"/>
                      <a:pt x="21978" y="14140"/>
                      <a:pt x="21973" y="14140"/>
                    </a:cubicBezTo>
                    <a:cubicBezTo>
                      <a:pt x="21958" y="14140"/>
                      <a:pt x="21929" y="14152"/>
                      <a:pt x="21920" y="14170"/>
                    </a:cubicBezTo>
                    <a:cubicBezTo>
                      <a:pt x="21913" y="14184"/>
                      <a:pt x="21897" y="14190"/>
                      <a:pt x="21883" y="14190"/>
                    </a:cubicBezTo>
                    <a:cubicBezTo>
                      <a:pt x="21873" y="14190"/>
                      <a:pt x="21864" y="14187"/>
                      <a:pt x="21859" y="14182"/>
                    </a:cubicBezTo>
                    <a:cubicBezTo>
                      <a:pt x="21846" y="14157"/>
                      <a:pt x="21871" y="14157"/>
                      <a:pt x="21822" y="14157"/>
                    </a:cubicBezTo>
                    <a:cubicBezTo>
                      <a:pt x="21789" y="14157"/>
                      <a:pt x="21756" y="14163"/>
                      <a:pt x="21734" y="14163"/>
                    </a:cubicBezTo>
                    <a:cubicBezTo>
                      <a:pt x="21723" y="14163"/>
                      <a:pt x="21715" y="14161"/>
                      <a:pt x="21711" y="14157"/>
                    </a:cubicBezTo>
                    <a:cubicBezTo>
                      <a:pt x="21701" y="14147"/>
                      <a:pt x="21690" y="14102"/>
                      <a:pt x="21709" y="14102"/>
                    </a:cubicBezTo>
                    <a:cubicBezTo>
                      <a:pt x="21712" y="14102"/>
                      <a:pt x="21717" y="14104"/>
                      <a:pt x="21723" y="14108"/>
                    </a:cubicBezTo>
                    <a:cubicBezTo>
                      <a:pt x="21747" y="14124"/>
                      <a:pt x="21771" y="14145"/>
                      <a:pt x="21791" y="14145"/>
                    </a:cubicBezTo>
                    <a:cubicBezTo>
                      <a:pt x="21802" y="14145"/>
                      <a:pt x="21813" y="14138"/>
                      <a:pt x="21822" y="14120"/>
                    </a:cubicBezTo>
                    <a:cubicBezTo>
                      <a:pt x="21846" y="14088"/>
                      <a:pt x="21855" y="14077"/>
                      <a:pt x="21868" y="14077"/>
                    </a:cubicBezTo>
                    <a:cubicBezTo>
                      <a:pt x="21875" y="14077"/>
                      <a:pt x="21883" y="14079"/>
                      <a:pt x="21896" y="14083"/>
                    </a:cubicBezTo>
                    <a:cubicBezTo>
                      <a:pt x="21911" y="14083"/>
                      <a:pt x="21919" y="14085"/>
                      <a:pt x="21924" y="14085"/>
                    </a:cubicBezTo>
                    <a:cubicBezTo>
                      <a:pt x="21931" y="14085"/>
                      <a:pt x="21928" y="14081"/>
                      <a:pt x="21920" y="14059"/>
                    </a:cubicBezTo>
                    <a:cubicBezTo>
                      <a:pt x="21896" y="14010"/>
                      <a:pt x="21871" y="14010"/>
                      <a:pt x="21896" y="13960"/>
                    </a:cubicBezTo>
                    <a:cubicBezTo>
                      <a:pt x="21908" y="13923"/>
                      <a:pt x="21908" y="13862"/>
                      <a:pt x="21871" y="13849"/>
                    </a:cubicBezTo>
                    <a:cubicBezTo>
                      <a:pt x="21846" y="13837"/>
                      <a:pt x="21760" y="13849"/>
                      <a:pt x="21723" y="13812"/>
                    </a:cubicBezTo>
                    <a:cubicBezTo>
                      <a:pt x="21686" y="13775"/>
                      <a:pt x="21662" y="13751"/>
                      <a:pt x="21625" y="13726"/>
                    </a:cubicBezTo>
                    <a:cubicBezTo>
                      <a:pt x="21588" y="13714"/>
                      <a:pt x="21637" y="13701"/>
                      <a:pt x="21662" y="13701"/>
                    </a:cubicBezTo>
                    <a:cubicBezTo>
                      <a:pt x="21678" y="13701"/>
                      <a:pt x="21716" y="13712"/>
                      <a:pt x="21747" y="13712"/>
                    </a:cubicBezTo>
                    <a:cubicBezTo>
                      <a:pt x="21763" y="13712"/>
                      <a:pt x="21777" y="13710"/>
                      <a:pt x="21785" y="13701"/>
                    </a:cubicBezTo>
                    <a:cubicBezTo>
                      <a:pt x="21809" y="13677"/>
                      <a:pt x="21785" y="13652"/>
                      <a:pt x="21760" y="13628"/>
                    </a:cubicBezTo>
                    <a:cubicBezTo>
                      <a:pt x="21686" y="13566"/>
                      <a:pt x="21625" y="13504"/>
                      <a:pt x="21575" y="13430"/>
                    </a:cubicBezTo>
                    <a:cubicBezTo>
                      <a:pt x="21551" y="13381"/>
                      <a:pt x="21551" y="13332"/>
                      <a:pt x="21588" y="13295"/>
                    </a:cubicBezTo>
                    <a:cubicBezTo>
                      <a:pt x="21612" y="13258"/>
                      <a:pt x="21625" y="13221"/>
                      <a:pt x="21625" y="13184"/>
                    </a:cubicBezTo>
                    <a:cubicBezTo>
                      <a:pt x="21625" y="13176"/>
                      <a:pt x="21626" y="13173"/>
                      <a:pt x="21629" y="13173"/>
                    </a:cubicBezTo>
                    <a:cubicBezTo>
                      <a:pt x="21638" y="13173"/>
                      <a:pt x="21659" y="13217"/>
                      <a:pt x="21649" y="13246"/>
                    </a:cubicBezTo>
                    <a:cubicBezTo>
                      <a:pt x="21637" y="13270"/>
                      <a:pt x="21612" y="13270"/>
                      <a:pt x="21625" y="13307"/>
                    </a:cubicBezTo>
                    <a:cubicBezTo>
                      <a:pt x="21636" y="13353"/>
                      <a:pt x="21711" y="13419"/>
                      <a:pt x="21732" y="13419"/>
                    </a:cubicBezTo>
                    <a:cubicBezTo>
                      <a:pt x="21733" y="13419"/>
                      <a:pt x="21735" y="13419"/>
                      <a:pt x="21736" y="13418"/>
                    </a:cubicBezTo>
                    <a:cubicBezTo>
                      <a:pt x="21748" y="13406"/>
                      <a:pt x="21748" y="13332"/>
                      <a:pt x="21760" y="13270"/>
                    </a:cubicBezTo>
                    <a:cubicBezTo>
                      <a:pt x="21760" y="13209"/>
                      <a:pt x="21760" y="13122"/>
                      <a:pt x="21773" y="13098"/>
                    </a:cubicBezTo>
                    <a:cubicBezTo>
                      <a:pt x="21793" y="13077"/>
                      <a:pt x="21857" y="12988"/>
                      <a:pt x="21877" y="12988"/>
                    </a:cubicBezTo>
                    <a:cubicBezTo>
                      <a:pt x="21881" y="12988"/>
                      <a:pt x="21883" y="12991"/>
                      <a:pt x="21883" y="12999"/>
                    </a:cubicBezTo>
                    <a:cubicBezTo>
                      <a:pt x="21871" y="13036"/>
                      <a:pt x="21809" y="13024"/>
                      <a:pt x="21834" y="13147"/>
                    </a:cubicBezTo>
                    <a:cubicBezTo>
                      <a:pt x="21846" y="13270"/>
                      <a:pt x="21809" y="13320"/>
                      <a:pt x="21871" y="13381"/>
                    </a:cubicBezTo>
                    <a:cubicBezTo>
                      <a:pt x="21920" y="13418"/>
                      <a:pt x="21957" y="13492"/>
                      <a:pt x="21970" y="13566"/>
                    </a:cubicBezTo>
                    <a:cubicBezTo>
                      <a:pt x="21957" y="13615"/>
                      <a:pt x="21896" y="13665"/>
                      <a:pt x="21883" y="13726"/>
                    </a:cubicBezTo>
                    <a:cubicBezTo>
                      <a:pt x="21883" y="13752"/>
                      <a:pt x="21883" y="13774"/>
                      <a:pt x="21883" y="13788"/>
                    </a:cubicBezTo>
                    <a:cubicBezTo>
                      <a:pt x="21883" y="13763"/>
                      <a:pt x="21957" y="13665"/>
                      <a:pt x="21994" y="13615"/>
                    </a:cubicBezTo>
                    <a:cubicBezTo>
                      <a:pt x="22019" y="13578"/>
                      <a:pt x="22130" y="13393"/>
                      <a:pt x="22105" y="13332"/>
                    </a:cubicBezTo>
                    <a:cubicBezTo>
                      <a:pt x="22093" y="13258"/>
                      <a:pt x="21994" y="13098"/>
                      <a:pt x="21982" y="13036"/>
                    </a:cubicBezTo>
                    <a:cubicBezTo>
                      <a:pt x="21970" y="12975"/>
                      <a:pt x="21970" y="12950"/>
                      <a:pt x="22007" y="12913"/>
                    </a:cubicBezTo>
                    <a:cubicBezTo>
                      <a:pt x="22030" y="12897"/>
                      <a:pt x="22073" y="12882"/>
                      <a:pt x="22092" y="12882"/>
                    </a:cubicBezTo>
                    <a:cubicBezTo>
                      <a:pt x="22103" y="12882"/>
                      <a:pt x="22106" y="12887"/>
                      <a:pt x="22093" y="12901"/>
                    </a:cubicBezTo>
                    <a:cubicBezTo>
                      <a:pt x="22044" y="12938"/>
                      <a:pt x="22007" y="12913"/>
                      <a:pt x="22019" y="12975"/>
                    </a:cubicBezTo>
                    <a:cubicBezTo>
                      <a:pt x="22019" y="13036"/>
                      <a:pt x="22044" y="13073"/>
                      <a:pt x="22093" y="13110"/>
                    </a:cubicBezTo>
                    <a:cubicBezTo>
                      <a:pt x="22120" y="13137"/>
                      <a:pt x="22134" y="13178"/>
                      <a:pt x="22149" y="13178"/>
                    </a:cubicBezTo>
                    <a:cubicBezTo>
                      <a:pt x="22155" y="13178"/>
                      <a:pt x="22160" y="13172"/>
                      <a:pt x="22167" y="13159"/>
                    </a:cubicBezTo>
                    <a:cubicBezTo>
                      <a:pt x="22204" y="13110"/>
                      <a:pt x="22253" y="13048"/>
                      <a:pt x="22302" y="12962"/>
                    </a:cubicBezTo>
                    <a:cubicBezTo>
                      <a:pt x="22339" y="12901"/>
                      <a:pt x="22364" y="12814"/>
                      <a:pt x="22352" y="12740"/>
                    </a:cubicBezTo>
                    <a:cubicBezTo>
                      <a:pt x="22327" y="12679"/>
                      <a:pt x="22302" y="12630"/>
                      <a:pt x="22327" y="12617"/>
                    </a:cubicBezTo>
                    <a:cubicBezTo>
                      <a:pt x="22339" y="12580"/>
                      <a:pt x="22352" y="12556"/>
                      <a:pt x="22364" y="12519"/>
                    </a:cubicBezTo>
                    <a:cubicBezTo>
                      <a:pt x="22368" y="12505"/>
                      <a:pt x="22371" y="12500"/>
                      <a:pt x="22373" y="12500"/>
                    </a:cubicBezTo>
                    <a:cubicBezTo>
                      <a:pt x="22376" y="12500"/>
                      <a:pt x="22376" y="12515"/>
                      <a:pt x="22376" y="12531"/>
                    </a:cubicBezTo>
                    <a:cubicBezTo>
                      <a:pt x="22376" y="12560"/>
                      <a:pt x="22354" y="12604"/>
                      <a:pt x="22362" y="12604"/>
                    </a:cubicBezTo>
                    <a:cubicBezTo>
                      <a:pt x="22364" y="12604"/>
                      <a:pt x="22368" y="12601"/>
                      <a:pt x="22376" y="12593"/>
                    </a:cubicBezTo>
                    <a:cubicBezTo>
                      <a:pt x="22426" y="12556"/>
                      <a:pt x="22475" y="12519"/>
                      <a:pt x="22524" y="12482"/>
                    </a:cubicBezTo>
                    <a:cubicBezTo>
                      <a:pt x="22586" y="12432"/>
                      <a:pt x="22660" y="12408"/>
                      <a:pt x="22746" y="12408"/>
                    </a:cubicBezTo>
                    <a:cubicBezTo>
                      <a:pt x="22795" y="12408"/>
                      <a:pt x="22848" y="12414"/>
                      <a:pt x="22889" y="12414"/>
                    </a:cubicBezTo>
                    <a:cubicBezTo>
                      <a:pt x="22931" y="12414"/>
                      <a:pt x="22962" y="12408"/>
                      <a:pt x="22968" y="12383"/>
                    </a:cubicBezTo>
                    <a:cubicBezTo>
                      <a:pt x="22978" y="12332"/>
                      <a:pt x="22963" y="12263"/>
                      <a:pt x="22979" y="12263"/>
                    </a:cubicBezTo>
                    <a:cubicBezTo>
                      <a:pt x="22982" y="12263"/>
                      <a:pt x="22986" y="12266"/>
                      <a:pt x="22992" y="12272"/>
                    </a:cubicBezTo>
                    <a:cubicBezTo>
                      <a:pt x="23029" y="12309"/>
                      <a:pt x="22980" y="12358"/>
                      <a:pt x="23029" y="12358"/>
                    </a:cubicBezTo>
                    <a:cubicBezTo>
                      <a:pt x="23066" y="12358"/>
                      <a:pt x="23116" y="12346"/>
                      <a:pt x="23140" y="12309"/>
                    </a:cubicBezTo>
                    <a:cubicBezTo>
                      <a:pt x="23147" y="12302"/>
                      <a:pt x="23153" y="12299"/>
                      <a:pt x="23156" y="12299"/>
                    </a:cubicBezTo>
                    <a:cubicBezTo>
                      <a:pt x="23165" y="12299"/>
                      <a:pt x="23165" y="12316"/>
                      <a:pt x="23165" y="12334"/>
                    </a:cubicBezTo>
                    <a:cubicBezTo>
                      <a:pt x="23165" y="12344"/>
                      <a:pt x="23169" y="12348"/>
                      <a:pt x="23177" y="12348"/>
                    </a:cubicBezTo>
                    <a:cubicBezTo>
                      <a:pt x="23188" y="12348"/>
                      <a:pt x="23205" y="12341"/>
                      <a:pt x="23226" y="12334"/>
                    </a:cubicBezTo>
                    <a:cubicBezTo>
                      <a:pt x="23263" y="12321"/>
                      <a:pt x="23337" y="12285"/>
                      <a:pt x="23337" y="12260"/>
                    </a:cubicBezTo>
                    <a:cubicBezTo>
                      <a:pt x="23350" y="12235"/>
                      <a:pt x="23362" y="12198"/>
                      <a:pt x="23313" y="12186"/>
                    </a:cubicBezTo>
                    <a:cubicBezTo>
                      <a:pt x="23300" y="12182"/>
                      <a:pt x="23289" y="12180"/>
                      <a:pt x="23281" y="12180"/>
                    </a:cubicBezTo>
                    <a:cubicBezTo>
                      <a:pt x="23265" y="12180"/>
                      <a:pt x="23259" y="12186"/>
                      <a:pt x="23276" y="12186"/>
                    </a:cubicBezTo>
                    <a:cubicBezTo>
                      <a:pt x="23288" y="12186"/>
                      <a:pt x="23288" y="12248"/>
                      <a:pt x="23263" y="12260"/>
                    </a:cubicBezTo>
                    <a:cubicBezTo>
                      <a:pt x="23250" y="12264"/>
                      <a:pt x="23238" y="12267"/>
                      <a:pt x="23228" y="12267"/>
                    </a:cubicBezTo>
                    <a:cubicBezTo>
                      <a:pt x="23212" y="12267"/>
                      <a:pt x="23202" y="12259"/>
                      <a:pt x="23202" y="12235"/>
                    </a:cubicBezTo>
                    <a:cubicBezTo>
                      <a:pt x="23177" y="12186"/>
                      <a:pt x="23153" y="12137"/>
                      <a:pt x="23116" y="12100"/>
                    </a:cubicBezTo>
                    <a:cubicBezTo>
                      <a:pt x="23091" y="12075"/>
                      <a:pt x="23091" y="12063"/>
                      <a:pt x="23116" y="12038"/>
                    </a:cubicBezTo>
                    <a:cubicBezTo>
                      <a:pt x="23140" y="12013"/>
                      <a:pt x="23153" y="11976"/>
                      <a:pt x="23140" y="11952"/>
                    </a:cubicBezTo>
                    <a:cubicBezTo>
                      <a:pt x="23128" y="11915"/>
                      <a:pt x="23103" y="11927"/>
                      <a:pt x="23140" y="11866"/>
                    </a:cubicBezTo>
                    <a:cubicBezTo>
                      <a:pt x="23165" y="11829"/>
                      <a:pt x="23177" y="11792"/>
                      <a:pt x="23202" y="11742"/>
                    </a:cubicBezTo>
                    <a:cubicBezTo>
                      <a:pt x="23226" y="11693"/>
                      <a:pt x="23239" y="11681"/>
                      <a:pt x="23263" y="11644"/>
                    </a:cubicBezTo>
                    <a:cubicBezTo>
                      <a:pt x="23276" y="11595"/>
                      <a:pt x="23300" y="11582"/>
                      <a:pt x="23325" y="11582"/>
                    </a:cubicBezTo>
                    <a:cubicBezTo>
                      <a:pt x="23350" y="11582"/>
                      <a:pt x="23374" y="11545"/>
                      <a:pt x="23387" y="11533"/>
                    </a:cubicBezTo>
                    <a:cubicBezTo>
                      <a:pt x="23393" y="11527"/>
                      <a:pt x="23393" y="11524"/>
                      <a:pt x="23393" y="11524"/>
                    </a:cubicBezTo>
                    <a:cubicBezTo>
                      <a:pt x="23393" y="11524"/>
                      <a:pt x="23393" y="11527"/>
                      <a:pt x="23399" y="11533"/>
                    </a:cubicBezTo>
                    <a:cubicBezTo>
                      <a:pt x="23406" y="11536"/>
                      <a:pt x="23416" y="11539"/>
                      <a:pt x="23428" y="11539"/>
                    </a:cubicBezTo>
                    <a:cubicBezTo>
                      <a:pt x="23458" y="11539"/>
                      <a:pt x="23499" y="11524"/>
                      <a:pt x="23534" y="11471"/>
                    </a:cubicBezTo>
                    <a:cubicBezTo>
                      <a:pt x="23566" y="11398"/>
                      <a:pt x="23562" y="11343"/>
                      <a:pt x="23582" y="11343"/>
                    </a:cubicBezTo>
                    <a:cubicBezTo>
                      <a:pt x="23586" y="11343"/>
                      <a:pt x="23591" y="11344"/>
                      <a:pt x="23596" y="11348"/>
                    </a:cubicBezTo>
                    <a:cubicBezTo>
                      <a:pt x="23621" y="11373"/>
                      <a:pt x="23621" y="11434"/>
                      <a:pt x="23658" y="11434"/>
                    </a:cubicBezTo>
                    <a:cubicBezTo>
                      <a:pt x="23707" y="11434"/>
                      <a:pt x="23732" y="11397"/>
                      <a:pt x="23769" y="11373"/>
                    </a:cubicBezTo>
                    <a:cubicBezTo>
                      <a:pt x="23806" y="11348"/>
                      <a:pt x="23843" y="11373"/>
                      <a:pt x="23904" y="11311"/>
                    </a:cubicBezTo>
                    <a:cubicBezTo>
                      <a:pt x="23978" y="11250"/>
                      <a:pt x="24015" y="11262"/>
                      <a:pt x="24052" y="11213"/>
                    </a:cubicBezTo>
                    <a:cubicBezTo>
                      <a:pt x="24052" y="11213"/>
                      <a:pt x="24052" y="11200"/>
                      <a:pt x="24052" y="11188"/>
                    </a:cubicBezTo>
                    <a:cubicBezTo>
                      <a:pt x="24077" y="11163"/>
                      <a:pt x="24052" y="11163"/>
                      <a:pt x="24101" y="11139"/>
                    </a:cubicBezTo>
                    <a:cubicBezTo>
                      <a:pt x="24163" y="11126"/>
                      <a:pt x="24200" y="11102"/>
                      <a:pt x="24249" y="11065"/>
                    </a:cubicBezTo>
                    <a:cubicBezTo>
                      <a:pt x="24268" y="11052"/>
                      <a:pt x="24268" y="11046"/>
                      <a:pt x="24269" y="11046"/>
                    </a:cubicBezTo>
                    <a:cubicBezTo>
                      <a:pt x="24271" y="11046"/>
                      <a:pt x="24274" y="11052"/>
                      <a:pt x="24298" y="11065"/>
                    </a:cubicBezTo>
                    <a:cubicBezTo>
                      <a:pt x="24304" y="11068"/>
                      <a:pt x="24311" y="11069"/>
                      <a:pt x="24317" y="11069"/>
                    </a:cubicBezTo>
                    <a:cubicBezTo>
                      <a:pt x="24363" y="11069"/>
                      <a:pt x="24417" y="11000"/>
                      <a:pt x="24471" y="10978"/>
                    </a:cubicBezTo>
                    <a:cubicBezTo>
                      <a:pt x="24502" y="10960"/>
                      <a:pt x="24523" y="10960"/>
                      <a:pt x="24543" y="10960"/>
                    </a:cubicBezTo>
                    <a:cubicBezTo>
                      <a:pt x="24563" y="10960"/>
                      <a:pt x="24582" y="10960"/>
                      <a:pt x="24606" y="10941"/>
                    </a:cubicBezTo>
                    <a:cubicBezTo>
                      <a:pt x="24643" y="10917"/>
                      <a:pt x="24656" y="10941"/>
                      <a:pt x="24619" y="10905"/>
                    </a:cubicBezTo>
                    <a:cubicBezTo>
                      <a:pt x="24598" y="10863"/>
                      <a:pt x="24568" y="10813"/>
                      <a:pt x="24574" y="10813"/>
                    </a:cubicBezTo>
                    <a:cubicBezTo>
                      <a:pt x="24576" y="10813"/>
                      <a:pt x="24578" y="10814"/>
                      <a:pt x="24582" y="10818"/>
                    </a:cubicBezTo>
                    <a:cubicBezTo>
                      <a:pt x="24606" y="10843"/>
                      <a:pt x="24619" y="10892"/>
                      <a:pt x="24656" y="10892"/>
                    </a:cubicBezTo>
                    <a:cubicBezTo>
                      <a:pt x="24693" y="10892"/>
                      <a:pt x="24717" y="10892"/>
                      <a:pt x="24656" y="10941"/>
                    </a:cubicBezTo>
                    <a:cubicBezTo>
                      <a:pt x="24606" y="10991"/>
                      <a:pt x="24533" y="11003"/>
                      <a:pt x="24557" y="11015"/>
                    </a:cubicBezTo>
                    <a:cubicBezTo>
                      <a:pt x="24594" y="11028"/>
                      <a:pt x="24594" y="11028"/>
                      <a:pt x="24643" y="11028"/>
                    </a:cubicBezTo>
                    <a:cubicBezTo>
                      <a:pt x="24676" y="11028"/>
                      <a:pt x="24747" y="11022"/>
                      <a:pt x="24799" y="11022"/>
                    </a:cubicBezTo>
                    <a:cubicBezTo>
                      <a:pt x="24824" y="11022"/>
                      <a:pt x="24845" y="11024"/>
                      <a:pt x="24853" y="11028"/>
                    </a:cubicBezTo>
                    <a:cubicBezTo>
                      <a:pt x="24878" y="11040"/>
                      <a:pt x="24878" y="11052"/>
                      <a:pt x="24865" y="11065"/>
                    </a:cubicBezTo>
                    <a:cubicBezTo>
                      <a:pt x="24853" y="11065"/>
                      <a:pt x="24841" y="11077"/>
                      <a:pt x="24878" y="11089"/>
                    </a:cubicBezTo>
                    <a:cubicBezTo>
                      <a:pt x="24902" y="11089"/>
                      <a:pt x="24828" y="11102"/>
                      <a:pt x="24804" y="11102"/>
                    </a:cubicBezTo>
                    <a:cubicBezTo>
                      <a:pt x="24779" y="11102"/>
                      <a:pt x="24767" y="11102"/>
                      <a:pt x="24742" y="11126"/>
                    </a:cubicBezTo>
                    <a:cubicBezTo>
                      <a:pt x="24724" y="11145"/>
                      <a:pt x="24726" y="11177"/>
                      <a:pt x="24723" y="11177"/>
                    </a:cubicBezTo>
                    <a:cubicBezTo>
                      <a:pt x="24722" y="11177"/>
                      <a:pt x="24720" y="11173"/>
                      <a:pt x="24717" y="11163"/>
                    </a:cubicBezTo>
                    <a:cubicBezTo>
                      <a:pt x="24693" y="11139"/>
                      <a:pt x="24668" y="11114"/>
                      <a:pt x="24668" y="11089"/>
                    </a:cubicBezTo>
                    <a:cubicBezTo>
                      <a:pt x="24659" y="11080"/>
                      <a:pt x="24664" y="11056"/>
                      <a:pt x="24656" y="11056"/>
                    </a:cubicBezTo>
                    <a:cubicBezTo>
                      <a:pt x="24653" y="11056"/>
                      <a:pt x="24649" y="11059"/>
                      <a:pt x="24643" y="11065"/>
                    </a:cubicBezTo>
                    <a:cubicBezTo>
                      <a:pt x="24627" y="11089"/>
                      <a:pt x="24622" y="11102"/>
                      <a:pt x="24617" y="11102"/>
                    </a:cubicBezTo>
                    <a:cubicBezTo>
                      <a:pt x="24614" y="11102"/>
                      <a:pt x="24611" y="11098"/>
                      <a:pt x="24606" y="11089"/>
                    </a:cubicBezTo>
                    <a:cubicBezTo>
                      <a:pt x="24600" y="11071"/>
                      <a:pt x="24597" y="11059"/>
                      <a:pt x="24591" y="11059"/>
                    </a:cubicBezTo>
                    <a:cubicBezTo>
                      <a:pt x="24585" y="11059"/>
                      <a:pt x="24576" y="11071"/>
                      <a:pt x="24557" y="11102"/>
                    </a:cubicBezTo>
                    <a:cubicBezTo>
                      <a:pt x="24520" y="11151"/>
                      <a:pt x="24520" y="11151"/>
                      <a:pt x="24483" y="11176"/>
                    </a:cubicBezTo>
                    <a:cubicBezTo>
                      <a:pt x="24434" y="11213"/>
                      <a:pt x="24372" y="11237"/>
                      <a:pt x="24323" y="11274"/>
                    </a:cubicBezTo>
                    <a:cubicBezTo>
                      <a:pt x="24286" y="11323"/>
                      <a:pt x="24261" y="11373"/>
                      <a:pt x="24249" y="11434"/>
                    </a:cubicBezTo>
                    <a:cubicBezTo>
                      <a:pt x="24224" y="11484"/>
                      <a:pt x="24237" y="11545"/>
                      <a:pt x="24261" y="11595"/>
                    </a:cubicBezTo>
                    <a:cubicBezTo>
                      <a:pt x="24298" y="11631"/>
                      <a:pt x="24335" y="11656"/>
                      <a:pt x="24385" y="11668"/>
                    </a:cubicBezTo>
                    <a:cubicBezTo>
                      <a:pt x="24409" y="11668"/>
                      <a:pt x="24422" y="11644"/>
                      <a:pt x="24459" y="11619"/>
                    </a:cubicBezTo>
                    <a:cubicBezTo>
                      <a:pt x="24520" y="11558"/>
                      <a:pt x="24582" y="11496"/>
                      <a:pt x="24631" y="11434"/>
                    </a:cubicBezTo>
                    <a:cubicBezTo>
                      <a:pt x="24675" y="11391"/>
                      <a:pt x="24766" y="11280"/>
                      <a:pt x="24778" y="11280"/>
                    </a:cubicBezTo>
                    <a:cubicBezTo>
                      <a:pt x="24780" y="11280"/>
                      <a:pt x="24780" y="11282"/>
                      <a:pt x="24779" y="11286"/>
                    </a:cubicBezTo>
                    <a:cubicBezTo>
                      <a:pt x="24767" y="11311"/>
                      <a:pt x="24754" y="11336"/>
                      <a:pt x="24779" y="11348"/>
                    </a:cubicBezTo>
                    <a:cubicBezTo>
                      <a:pt x="24789" y="11348"/>
                      <a:pt x="24807" y="11350"/>
                      <a:pt x="24825" y="11350"/>
                    </a:cubicBezTo>
                    <a:cubicBezTo>
                      <a:pt x="24853" y="11350"/>
                      <a:pt x="24882" y="11346"/>
                      <a:pt x="24890" y="11323"/>
                    </a:cubicBezTo>
                    <a:cubicBezTo>
                      <a:pt x="24914" y="11286"/>
                      <a:pt x="24902" y="11299"/>
                      <a:pt x="24964" y="11274"/>
                    </a:cubicBezTo>
                    <a:cubicBezTo>
                      <a:pt x="25062" y="11250"/>
                      <a:pt x="25161" y="11200"/>
                      <a:pt x="25247" y="11151"/>
                    </a:cubicBezTo>
                    <a:cubicBezTo>
                      <a:pt x="25321" y="11114"/>
                      <a:pt x="25407" y="11114"/>
                      <a:pt x="25432" y="11089"/>
                    </a:cubicBezTo>
                    <a:cubicBezTo>
                      <a:pt x="25457" y="11077"/>
                      <a:pt x="25444" y="11065"/>
                      <a:pt x="25432" y="11040"/>
                    </a:cubicBezTo>
                    <a:cubicBezTo>
                      <a:pt x="25420" y="11028"/>
                      <a:pt x="25395" y="11028"/>
                      <a:pt x="25420" y="11003"/>
                    </a:cubicBezTo>
                    <a:cubicBezTo>
                      <a:pt x="25444" y="10978"/>
                      <a:pt x="25457" y="10966"/>
                      <a:pt x="25420" y="10966"/>
                    </a:cubicBezTo>
                    <a:cubicBezTo>
                      <a:pt x="25403" y="10966"/>
                      <a:pt x="25377" y="10971"/>
                      <a:pt x="25352" y="10971"/>
                    </a:cubicBezTo>
                    <a:cubicBezTo>
                      <a:pt x="25321" y="10971"/>
                      <a:pt x="25291" y="10963"/>
                      <a:pt x="25284" y="10929"/>
                    </a:cubicBezTo>
                    <a:cubicBezTo>
                      <a:pt x="25278" y="10900"/>
                      <a:pt x="25267" y="10890"/>
                      <a:pt x="25253" y="10890"/>
                    </a:cubicBezTo>
                    <a:cubicBezTo>
                      <a:pt x="25237" y="10890"/>
                      <a:pt x="25218" y="10904"/>
                      <a:pt x="25198" y="10917"/>
                    </a:cubicBezTo>
                    <a:cubicBezTo>
                      <a:pt x="25180" y="10935"/>
                      <a:pt x="25155" y="10946"/>
                      <a:pt x="25124" y="10946"/>
                    </a:cubicBezTo>
                    <a:cubicBezTo>
                      <a:pt x="25112" y="10946"/>
                      <a:pt x="25100" y="10945"/>
                      <a:pt x="25087" y="10941"/>
                    </a:cubicBezTo>
                    <a:cubicBezTo>
                      <a:pt x="25050" y="10941"/>
                      <a:pt x="25050" y="10917"/>
                      <a:pt x="24988" y="10905"/>
                    </a:cubicBezTo>
                    <a:cubicBezTo>
                      <a:pt x="24914" y="10892"/>
                      <a:pt x="24804" y="10905"/>
                      <a:pt x="24791" y="10868"/>
                    </a:cubicBezTo>
                    <a:cubicBezTo>
                      <a:pt x="24779" y="10818"/>
                      <a:pt x="24779" y="10818"/>
                      <a:pt x="24791" y="10794"/>
                    </a:cubicBezTo>
                    <a:cubicBezTo>
                      <a:pt x="24804" y="10781"/>
                      <a:pt x="24779" y="10769"/>
                      <a:pt x="24742" y="10757"/>
                    </a:cubicBezTo>
                    <a:cubicBezTo>
                      <a:pt x="24717" y="10757"/>
                      <a:pt x="24643" y="10757"/>
                      <a:pt x="24619" y="10695"/>
                    </a:cubicBezTo>
                    <a:cubicBezTo>
                      <a:pt x="24594" y="10633"/>
                      <a:pt x="24582" y="10572"/>
                      <a:pt x="24569" y="10510"/>
                    </a:cubicBezTo>
                    <a:cubicBezTo>
                      <a:pt x="24569" y="10449"/>
                      <a:pt x="24508" y="10449"/>
                      <a:pt x="24483" y="10449"/>
                    </a:cubicBezTo>
                    <a:cubicBezTo>
                      <a:pt x="24459" y="10449"/>
                      <a:pt x="24409" y="10449"/>
                      <a:pt x="24446" y="10424"/>
                    </a:cubicBezTo>
                    <a:cubicBezTo>
                      <a:pt x="24496" y="10399"/>
                      <a:pt x="24533" y="10350"/>
                      <a:pt x="24545" y="10301"/>
                    </a:cubicBezTo>
                    <a:cubicBezTo>
                      <a:pt x="24569" y="10251"/>
                      <a:pt x="24569" y="10239"/>
                      <a:pt x="24545" y="10215"/>
                    </a:cubicBezTo>
                    <a:cubicBezTo>
                      <a:pt x="24520" y="10178"/>
                      <a:pt x="24520" y="10141"/>
                      <a:pt x="24508" y="10128"/>
                    </a:cubicBezTo>
                    <a:cubicBezTo>
                      <a:pt x="24503" y="10124"/>
                      <a:pt x="24497" y="10121"/>
                      <a:pt x="24490" y="10121"/>
                    </a:cubicBezTo>
                    <a:cubicBezTo>
                      <a:pt x="24478" y="10121"/>
                      <a:pt x="24462" y="10129"/>
                      <a:pt x="24446" y="10153"/>
                    </a:cubicBezTo>
                    <a:cubicBezTo>
                      <a:pt x="24434" y="10190"/>
                      <a:pt x="24446" y="10227"/>
                      <a:pt x="24409" y="10227"/>
                    </a:cubicBezTo>
                    <a:cubicBezTo>
                      <a:pt x="24385" y="10227"/>
                      <a:pt x="24348" y="10227"/>
                      <a:pt x="24335" y="10190"/>
                    </a:cubicBezTo>
                    <a:cubicBezTo>
                      <a:pt x="24335" y="10165"/>
                      <a:pt x="24372" y="10165"/>
                      <a:pt x="24323" y="10141"/>
                    </a:cubicBezTo>
                    <a:cubicBezTo>
                      <a:pt x="24261" y="10116"/>
                      <a:pt x="24224" y="10079"/>
                      <a:pt x="24261" y="10079"/>
                    </a:cubicBezTo>
                    <a:cubicBezTo>
                      <a:pt x="24278" y="10079"/>
                      <a:pt x="24300" y="10074"/>
                      <a:pt x="24320" y="10074"/>
                    </a:cubicBezTo>
                    <a:cubicBezTo>
                      <a:pt x="24330" y="10074"/>
                      <a:pt x="24339" y="10075"/>
                      <a:pt x="24348" y="10079"/>
                    </a:cubicBezTo>
                    <a:cubicBezTo>
                      <a:pt x="24368" y="10089"/>
                      <a:pt x="24396" y="10107"/>
                      <a:pt x="24425" y="10107"/>
                    </a:cubicBezTo>
                    <a:cubicBezTo>
                      <a:pt x="24432" y="10107"/>
                      <a:pt x="24439" y="10106"/>
                      <a:pt x="24446" y="10104"/>
                    </a:cubicBezTo>
                    <a:cubicBezTo>
                      <a:pt x="24483" y="10079"/>
                      <a:pt x="24582" y="10017"/>
                      <a:pt x="24606" y="9993"/>
                    </a:cubicBezTo>
                    <a:cubicBezTo>
                      <a:pt x="24631" y="9980"/>
                      <a:pt x="24705" y="9968"/>
                      <a:pt x="24705" y="9931"/>
                    </a:cubicBezTo>
                    <a:cubicBezTo>
                      <a:pt x="24705" y="9906"/>
                      <a:pt x="24693" y="9882"/>
                      <a:pt x="24680" y="9857"/>
                    </a:cubicBezTo>
                    <a:cubicBezTo>
                      <a:pt x="24656" y="9833"/>
                      <a:pt x="24631" y="9820"/>
                      <a:pt x="24656" y="9820"/>
                    </a:cubicBezTo>
                    <a:cubicBezTo>
                      <a:pt x="24680" y="9808"/>
                      <a:pt x="24730" y="9820"/>
                      <a:pt x="24693" y="9796"/>
                    </a:cubicBezTo>
                    <a:cubicBezTo>
                      <a:pt x="24594" y="9722"/>
                      <a:pt x="24471" y="9685"/>
                      <a:pt x="24335" y="9672"/>
                    </a:cubicBezTo>
                    <a:cubicBezTo>
                      <a:pt x="24151" y="9709"/>
                      <a:pt x="23966" y="9771"/>
                      <a:pt x="23793" y="9870"/>
                    </a:cubicBezTo>
                    <a:cubicBezTo>
                      <a:pt x="23732" y="9919"/>
                      <a:pt x="23547" y="10042"/>
                      <a:pt x="23510" y="10067"/>
                    </a:cubicBezTo>
                    <a:cubicBezTo>
                      <a:pt x="23411" y="10178"/>
                      <a:pt x="23313" y="10301"/>
                      <a:pt x="23226" y="10424"/>
                    </a:cubicBezTo>
                    <a:cubicBezTo>
                      <a:pt x="23189" y="10486"/>
                      <a:pt x="23153" y="10473"/>
                      <a:pt x="23079" y="10510"/>
                    </a:cubicBezTo>
                    <a:cubicBezTo>
                      <a:pt x="23053" y="10523"/>
                      <a:pt x="23038" y="10529"/>
                      <a:pt x="23030" y="10529"/>
                    </a:cubicBezTo>
                    <a:cubicBezTo>
                      <a:pt x="23016" y="10529"/>
                      <a:pt x="23030" y="10510"/>
                      <a:pt x="23054" y="10486"/>
                    </a:cubicBezTo>
                    <a:cubicBezTo>
                      <a:pt x="23165" y="10399"/>
                      <a:pt x="23251" y="10288"/>
                      <a:pt x="23337" y="10165"/>
                    </a:cubicBezTo>
                    <a:cubicBezTo>
                      <a:pt x="23350" y="10116"/>
                      <a:pt x="23399" y="10104"/>
                      <a:pt x="23337" y="10067"/>
                    </a:cubicBezTo>
                    <a:cubicBezTo>
                      <a:pt x="23288" y="10030"/>
                      <a:pt x="23239" y="10005"/>
                      <a:pt x="23202" y="9968"/>
                    </a:cubicBezTo>
                    <a:cubicBezTo>
                      <a:pt x="23198" y="9965"/>
                      <a:pt x="23197" y="9964"/>
                      <a:pt x="23198" y="9964"/>
                    </a:cubicBezTo>
                    <a:cubicBezTo>
                      <a:pt x="23210" y="9964"/>
                      <a:pt x="23381" y="10042"/>
                      <a:pt x="23436" y="10042"/>
                    </a:cubicBezTo>
                    <a:cubicBezTo>
                      <a:pt x="23498" y="10042"/>
                      <a:pt x="23571" y="9906"/>
                      <a:pt x="23608" y="9857"/>
                    </a:cubicBezTo>
                    <a:cubicBezTo>
                      <a:pt x="23658" y="9796"/>
                      <a:pt x="23744" y="9672"/>
                      <a:pt x="23806" y="9660"/>
                    </a:cubicBezTo>
                    <a:cubicBezTo>
                      <a:pt x="23855" y="9635"/>
                      <a:pt x="24015" y="9660"/>
                      <a:pt x="24027" y="9598"/>
                    </a:cubicBezTo>
                    <a:cubicBezTo>
                      <a:pt x="24052" y="9500"/>
                      <a:pt x="24101" y="9426"/>
                      <a:pt x="24151" y="9352"/>
                    </a:cubicBezTo>
                    <a:cubicBezTo>
                      <a:pt x="24200" y="9315"/>
                      <a:pt x="24249" y="9303"/>
                      <a:pt x="24311" y="9290"/>
                    </a:cubicBezTo>
                    <a:cubicBezTo>
                      <a:pt x="24323" y="9286"/>
                      <a:pt x="24422" y="9285"/>
                      <a:pt x="24551" y="9285"/>
                    </a:cubicBezTo>
                    <a:cubicBezTo>
                      <a:pt x="24810" y="9285"/>
                      <a:pt x="25194" y="9290"/>
                      <a:pt x="25259" y="9290"/>
                    </a:cubicBezTo>
                    <a:cubicBezTo>
                      <a:pt x="25336" y="9290"/>
                      <a:pt x="25364" y="9329"/>
                      <a:pt x="25413" y="9329"/>
                    </a:cubicBezTo>
                    <a:cubicBezTo>
                      <a:pt x="25419" y="9329"/>
                      <a:pt x="25425" y="9329"/>
                      <a:pt x="25432" y="9327"/>
                    </a:cubicBezTo>
                    <a:cubicBezTo>
                      <a:pt x="25506" y="9315"/>
                      <a:pt x="25641" y="9290"/>
                      <a:pt x="25715" y="9266"/>
                    </a:cubicBezTo>
                    <a:cubicBezTo>
                      <a:pt x="25802" y="9253"/>
                      <a:pt x="25888" y="9216"/>
                      <a:pt x="25949" y="9155"/>
                    </a:cubicBezTo>
                    <a:cubicBezTo>
                      <a:pt x="26036" y="9069"/>
                      <a:pt x="26085" y="8958"/>
                      <a:pt x="26147" y="8908"/>
                    </a:cubicBezTo>
                    <a:cubicBezTo>
                      <a:pt x="26177" y="8883"/>
                      <a:pt x="26223" y="8879"/>
                      <a:pt x="26275" y="8879"/>
                    </a:cubicBezTo>
                    <a:cubicBezTo>
                      <a:pt x="26304" y="8879"/>
                      <a:pt x="26336" y="8880"/>
                      <a:pt x="26366" y="8880"/>
                    </a:cubicBezTo>
                    <a:cubicBezTo>
                      <a:pt x="26412" y="8880"/>
                      <a:pt x="26457" y="8877"/>
                      <a:pt x="26492" y="8859"/>
                    </a:cubicBezTo>
                    <a:cubicBezTo>
                      <a:pt x="26615" y="8798"/>
                      <a:pt x="26726" y="8711"/>
                      <a:pt x="26800" y="8600"/>
                    </a:cubicBezTo>
                    <a:cubicBezTo>
                      <a:pt x="26824" y="8551"/>
                      <a:pt x="26837" y="8514"/>
                      <a:pt x="26763" y="8490"/>
                    </a:cubicBezTo>
                    <a:cubicBezTo>
                      <a:pt x="26701" y="8465"/>
                      <a:pt x="26602" y="8440"/>
                      <a:pt x="26652" y="8428"/>
                    </a:cubicBezTo>
                    <a:cubicBezTo>
                      <a:pt x="26701" y="8403"/>
                      <a:pt x="26763" y="8440"/>
                      <a:pt x="26763" y="8366"/>
                    </a:cubicBezTo>
                    <a:cubicBezTo>
                      <a:pt x="26750" y="8292"/>
                      <a:pt x="26763" y="8268"/>
                      <a:pt x="26738" y="8255"/>
                    </a:cubicBezTo>
                    <a:cubicBezTo>
                      <a:pt x="26713" y="8243"/>
                      <a:pt x="26726" y="8255"/>
                      <a:pt x="26763" y="8218"/>
                    </a:cubicBezTo>
                    <a:cubicBezTo>
                      <a:pt x="26800" y="8194"/>
                      <a:pt x="26824" y="8181"/>
                      <a:pt x="26763" y="8120"/>
                    </a:cubicBezTo>
                    <a:cubicBezTo>
                      <a:pt x="26689" y="8046"/>
                      <a:pt x="26664" y="8046"/>
                      <a:pt x="26639" y="8021"/>
                    </a:cubicBezTo>
                    <a:cubicBezTo>
                      <a:pt x="26614" y="8004"/>
                      <a:pt x="26606" y="7981"/>
                      <a:pt x="26591" y="7981"/>
                    </a:cubicBezTo>
                    <a:cubicBezTo>
                      <a:pt x="26585" y="7981"/>
                      <a:pt x="26577" y="7985"/>
                      <a:pt x="26566" y="7997"/>
                    </a:cubicBezTo>
                    <a:cubicBezTo>
                      <a:pt x="26541" y="8034"/>
                      <a:pt x="26492" y="8046"/>
                      <a:pt x="26455" y="8046"/>
                    </a:cubicBezTo>
                    <a:cubicBezTo>
                      <a:pt x="26405" y="8046"/>
                      <a:pt x="26442" y="8009"/>
                      <a:pt x="26467" y="7972"/>
                    </a:cubicBezTo>
                    <a:cubicBezTo>
                      <a:pt x="26504" y="7935"/>
                      <a:pt x="26467" y="7910"/>
                      <a:pt x="26442" y="7886"/>
                    </a:cubicBezTo>
                    <a:cubicBezTo>
                      <a:pt x="26405" y="7849"/>
                      <a:pt x="26393" y="7812"/>
                      <a:pt x="26319" y="7812"/>
                    </a:cubicBezTo>
                    <a:cubicBezTo>
                      <a:pt x="26270" y="7812"/>
                      <a:pt x="26208" y="7824"/>
                      <a:pt x="26171" y="7861"/>
                    </a:cubicBezTo>
                    <a:cubicBezTo>
                      <a:pt x="26134" y="7886"/>
                      <a:pt x="26110" y="7873"/>
                      <a:pt x="26085" y="7910"/>
                    </a:cubicBezTo>
                    <a:cubicBezTo>
                      <a:pt x="26048" y="7984"/>
                      <a:pt x="25999" y="8021"/>
                      <a:pt x="25925" y="8046"/>
                    </a:cubicBezTo>
                    <a:cubicBezTo>
                      <a:pt x="25869" y="8057"/>
                      <a:pt x="25813" y="8109"/>
                      <a:pt x="25775" y="8109"/>
                    </a:cubicBezTo>
                    <a:cubicBezTo>
                      <a:pt x="25772" y="8109"/>
                      <a:pt x="25768" y="8109"/>
                      <a:pt x="25765" y="8108"/>
                    </a:cubicBezTo>
                    <a:cubicBezTo>
                      <a:pt x="25728" y="8095"/>
                      <a:pt x="25641" y="7997"/>
                      <a:pt x="25604" y="7972"/>
                    </a:cubicBezTo>
                    <a:cubicBezTo>
                      <a:pt x="25576" y="7958"/>
                      <a:pt x="25572" y="7944"/>
                      <a:pt x="25586" y="7944"/>
                    </a:cubicBezTo>
                    <a:cubicBezTo>
                      <a:pt x="25596" y="7944"/>
                      <a:pt x="25615" y="7951"/>
                      <a:pt x="25641" y="7972"/>
                    </a:cubicBezTo>
                    <a:cubicBezTo>
                      <a:pt x="25687" y="8009"/>
                      <a:pt x="25719" y="8052"/>
                      <a:pt x="25748" y="8052"/>
                    </a:cubicBezTo>
                    <a:cubicBezTo>
                      <a:pt x="25758" y="8052"/>
                      <a:pt x="25767" y="8046"/>
                      <a:pt x="25777" y="8034"/>
                    </a:cubicBezTo>
                    <a:cubicBezTo>
                      <a:pt x="25826" y="7972"/>
                      <a:pt x="25888" y="7923"/>
                      <a:pt x="25949" y="7898"/>
                    </a:cubicBezTo>
                    <a:cubicBezTo>
                      <a:pt x="26011" y="7861"/>
                      <a:pt x="25925" y="7873"/>
                      <a:pt x="25900" y="7861"/>
                    </a:cubicBezTo>
                    <a:cubicBezTo>
                      <a:pt x="25876" y="7849"/>
                      <a:pt x="25925" y="7849"/>
                      <a:pt x="25999" y="7849"/>
                    </a:cubicBezTo>
                    <a:cubicBezTo>
                      <a:pt x="26060" y="7824"/>
                      <a:pt x="26122" y="7800"/>
                      <a:pt x="26184" y="7775"/>
                    </a:cubicBezTo>
                    <a:cubicBezTo>
                      <a:pt x="26270" y="7738"/>
                      <a:pt x="26381" y="7701"/>
                      <a:pt x="26381" y="7676"/>
                    </a:cubicBezTo>
                    <a:cubicBezTo>
                      <a:pt x="26381" y="7664"/>
                      <a:pt x="26344" y="7639"/>
                      <a:pt x="26319" y="7615"/>
                    </a:cubicBezTo>
                    <a:cubicBezTo>
                      <a:pt x="26282" y="7590"/>
                      <a:pt x="26294" y="7553"/>
                      <a:pt x="26282" y="7541"/>
                    </a:cubicBezTo>
                    <a:cubicBezTo>
                      <a:pt x="26278" y="7533"/>
                      <a:pt x="26275" y="7530"/>
                      <a:pt x="26270" y="7530"/>
                    </a:cubicBezTo>
                    <a:cubicBezTo>
                      <a:pt x="26260" y="7530"/>
                      <a:pt x="26246" y="7545"/>
                      <a:pt x="26221" y="7553"/>
                    </a:cubicBezTo>
                    <a:cubicBezTo>
                      <a:pt x="26208" y="7555"/>
                      <a:pt x="26195" y="7556"/>
                      <a:pt x="26183" y="7556"/>
                    </a:cubicBezTo>
                    <a:cubicBezTo>
                      <a:pt x="26122" y="7556"/>
                      <a:pt x="26064" y="7532"/>
                      <a:pt x="26023" y="7491"/>
                    </a:cubicBezTo>
                    <a:cubicBezTo>
                      <a:pt x="26001" y="7463"/>
                      <a:pt x="25994" y="7448"/>
                      <a:pt x="25984" y="7448"/>
                    </a:cubicBezTo>
                    <a:cubicBezTo>
                      <a:pt x="25973" y="7448"/>
                      <a:pt x="25959" y="7469"/>
                      <a:pt x="25913" y="7516"/>
                    </a:cubicBezTo>
                    <a:cubicBezTo>
                      <a:pt x="25859" y="7569"/>
                      <a:pt x="25811" y="7594"/>
                      <a:pt x="25793" y="7594"/>
                    </a:cubicBezTo>
                    <a:cubicBezTo>
                      <a:pt x="25782" y="7594"/>
                      <a:pt x="25783" y="7584"/>
                      <a:pt x="25802" y="7565"/>
                    </a:cubicBezTo>
                    <a:cubicBezTo>
                      <a:pt x="25839" y="7516"/>
                      <a:pt x="25888" y="7479"/>
                      <a:pt x="25851" y="7442"/>
                    </a:cubicBezTo>
                    <a:cubicBezTo>
                      <a:pt x="25847" y="7436"/>
                      <a:pt x="25839" y="7433"/>
                      <a:pt x="25829" y="7433"/>
                    </a:cubicBezTo>
                    <a:cubicBezTo>
                      <a:pt x="25781" y="7433"/>
                      <a:pt x="25684" y="7491"/>
                      <a:pt x="25654" y="7491"/>
                    </a:cubicBezTo>
                    <a:cubicBezTo>
                      <a:pt x="25645" y="7495"/>
                      <a:pt x="25637" y="7496"/>
                      <a:pt x="25631" y="7496"/>
                    </a:cubicBezTo>
                    <a:cubicBezTo>
                      <a:pt x="25614" y="7496"/>
                      <a:pt x="25614" y="7482"/>
                      <a:pt x="25641" y="7455"/>
                    </a:cubicBezTo>
                    <a:cubicBezTo>
                      <a:pt x="25678" y="7405"/>
                      <a:pt x="25691" y="7393"/>
                      <a:pt x="25703" y="7356"/>
                    </a:cubicBezTo>
                    <a:cubicBezTo>
                      <a:pt x="25728" y="7331"/>
                      <a:pt x="25703" y="7233"/>
                      <a:pt x="25666" y="7220"/>
                    </a:cubicBezTo>
                    <a:cubicBezTo>
                      <a:pt x="25629" y="7220"/>
                      <a:pt x="25555" y="7196"/>
                      <a:pt x="25543" y="7146"/>
                    </a:cubicBezTo>
                    <a:cubicBezTo>
                      <a:pt x="25535" y="7114"/>
                      <a:pt x="25510" y="7108"/>
                      <a:pt x="25487" y="7108"/>
                    </a:cubicBezTo>
                    <a:cubicBezTo>
                      <a:pt x="25476" y="7108"/>
                      <a:pt x="25465" y="7110"/>
                      <a:pt x="25457" y="7110"/>
                    </a:cubicBezTo>
                    <a:cubicBezTo>
                      <a:pt x="25407" y="7085"/>
                      <a:pt x="25383" y="7048"/>
                      <a:pt x="25370" y="6999"/>
                    </a:cubicBezTo>
                    <a:cubicBezTo>
                      <a:pt x="25370" y="6990"/>
                      <a:pt x="25368" y="6988"/>
                      <a:pt x="25363" y="6988"/>
                    </a:cubicBezTo>
                    <a:cubicBezTo>
                      <a:pt x="25354" y="6988"/>
                      <a:pt x="25338" y="6999"/>
                      <a:pt x="25321" y="6999"/>
                    </a:cubicBezTo>
                    <a:cubicBezTo>
                      <a:pt x="25296" y="6999"/>
                      <a:pt x="25296" y="6999"/>
                      <a:pt x="25296" y="6962"/>
                    </a:cubicBezTo>
                    <a:cubicBezTo>
                      <a:pt x="25309" y="6912"/>
                      <a:pt x="25272" y="6900"/>
                      <a:pt x="25247" y="6863"/>
                    </a:cubicBezTo>
                    <a:cubicBezTo>
                      <a:pt x="25217" y="6843"/>
                      <a:pt x="25186" y="6780"/>
                      <a:pt x="25197" y="6780"/>
                    </a:cubicBezTo>
                    <a:cubicBezTo>
                      <a:pt x="25200" y="6780"/>
                      <a:pt x="25204" y="6783"/>
                      <a:pt x="25210" y="6789"/>
                    </a:cubicBezTo>
                    <a:cubicBezTo>
                      <a:pt x="25240" y="6819"/>
                      <a:pt x="25270" y="6873"/>
                      <a:pt x="25300" y="6873"/>
                    </a:cubicBezTo>
                    <a:cubicBezTo>
                      <a:pt x="25307" y="6873"/>
                      <a:pt x="25314" y="6870"/>
                      <a:pt x="25321" y="6863"/>
                    </a:cubicBezTo>
                    <a:cubicBezTo>
                      <a:pt x="25358" y="6838"/>
                      <a:pt x="25321" y="6814"/>
                      <a:pt x="25383" y="6801"/>
                    </a:cubicBezTo>
                    <a:cubicBezTo>
                      <a:pt x="25444" y="6789"/>
                      <a:pt x="25481" y="6752"/>
                      <a:pt x="25444" y="6691"/>
                    </a:cubicBezTo>
                    <a:cubicBezTo>
                      <a:pt x="25407" y="6641"/>
                      <a:pt x="25358" y="6592"/>
                      <a:pt x="25296" y="6567"/>
                    </a:cubicBezTo>
                    <a:cubicBezTo>
                      <a:pt x="25247" y="6543"/>
                      <a:pt x="25186" y="6543"/>
                      <a:pt x="25223" y="6530"/>
                    </a:cubicBezTo>
                    <a:cubicBezTo>
                      <a:pt x="25259" y="6518"/>
                      <a:pt x="25321" y="6481"/>
                      <a:pt x="25321" y="6444"/>
                    </a:cubicBezTo>
                    <a:cubicBezTo>
                      <a:pt x="25321" y="6407"/>
                      <a:pt x="25223" y="6370"/>
                      <a:pt x="25198" y="6346"/>
                    </a:cubicBezTo>
                    <a:cubicBezTo>
                      <a:pt x="25186" y="6333"/>
                      <a:pt x="25173" y="6309"/>
                      <a:pt x="25161" y="6284"/>
                    </a:cubicBezTo>
                    <a:cubicBezTo>
                      <a:pt x="25153" y="6276"/>
                      <a:pt x="25144" y="6273"/>
                      <a:pt x="25135" y="6273"/>
                    </a:cubicBezTo>
                    <a:cubicBezTo>
                      <a:pt x="25115" y="6273"/>
                      <a:pt x="25092" y="6288"/>
                      <a:pt x="25075" y="6296"/>
                    </a:cubicBezTo>
                    <a:cubicBezTo>
                      <a:pt x="25058" y="6302"/>
                      <a:pt x="25037" y="6307"/>
                      <a:pt x="25023" y="6307"/>
                    </a:cubicBezTo>
                    <a:cubicBezTo>
                      <a:pt x="25007" y="6307"/>
                      <a:pt x="25004" y="6299"/>
                      <a:pt x="25038" y="6272"/>
                    </a:cubicBezTo>
                    <a:cubicBezTo>
                      <a:pt x="25099" y="6235"/>
                      <a:pt x="25161" y="6222"/>
                      <a:pt x="25124" y="6185"/>
                    </a:cubicBezTo>
                    <a:cubicBezTo>
                      <a:pt x="25106" y="6149"/>
                      <a:pt x="25108" y="6126"/>
                      <a:pt x="25091" y="6126"/>
                    </a:cubicBezTo>
                    <a:cubicBezTo>
                      <a:pt x="25084" y="6126"/>
                      <a:pt x="25076" y="6130"/>
                      <a:pt x="25062" y="6136"/>
                    </a:cubicBezTo>
                    <a:cubicBezTo>
                      <a:pt x="25023" y="6152"/>
                      <a:pt x="24968" y="6173"/>
                      <a:pt x="24944" y="6173"/>
                    </a:cubicBezTo>
                    <a:cubicBezTo>
                      <a:pt x="24930" y="6173"/>
                      <a:pt x="24926" y="6166"/>
                      <a:pt x="24939" y="6148"/>
                    </a:cubicBezTo>
                    <a:cubicBezTo>
                      <a:pt x="24988" y="6111"/>
                      <a:pt x="25038" y="6111"/>
                      <a:pt x="25038" y="6062"/>
                    </a:cubicBezTo>
                    <a:cubicBezTo>
                      <a:pt x="25050" y="6013"/>
                      <a:pt x="25038" y="6013"/>
                      <a:pt x="25013" y="5964"/>
                    </a:cubicBezTo>
                    <a:cubicBezTo>
                      <a:pt x="24992" y="5912"/>
                      <a:pt x="24998" y="5860"/>
                      <a:pt x="24978" y="5860"/>
                    </a:cubicBezTo>
                    <a:cubicBezTo>
                      <a:pt x="24974" y="5860"/>
                      <a:pt x="24969" y="5861"/>
                      <a:pt x="24964" y="5865"/>
                    </a:cubicBezTo>
                    <a:cubicBezTo>
                      <a:pt x="24945" y="5871"/>
                      <a:pt x="24927" y="5874"/>
                      <a:pt x="24914" y="5874"/>
                    </a:cubicBezTo>
                    <a:cubicBezTo>
                      <a:pt x="24902" y="5874"/>
                      <a:pt x="24896" y="5871"/>
                      <a:pt x="24902" y="5865"/>
                    </a:cubicBezTo>
                    <a:cubicBezTo>
                      <a:pt x="24927" y="5840"/>
                      <a:pt x="24865" y="5754"/>
                      <a:pt x="24816" y="5656"/>
                    </a:cubicBezTo>
                    <a:cubicBezTo>
                      <a:pt x="24767" y="5569"/>
                      <a:pt x="24767" y="5545"/>
                      <a:pt x="24742" y="5508"/>
                    </a:cubicBezTo>
                    <a:cubicBezTo>
                      <a:pt x="24717" y="5446"/>
                      <a:pt x="24705" y="5372"/>
                      <a:pt x="24693" y="5311"/>
                    </a:cubicBezTo>
                    <a:cubicBezTo>
                      <a:pt x="24684" y="5298"/>
                      <a:pt x="24678" y="5293"/>
                      <a:pt x="24671" y="5293"/>
                    </a:cubicBezTo>
                    <a:cubicBezTo>
                      <a:pt x="24658" y="5293"/>
                      <a:pt x="24648" y="5315"/>
                      <a:pt x="24631" y="5348"/>
                    </a:cubicBezTo>
                    <a:cubicBezTo>
                      <a:pt x="24606" y="5397"/>
                      <a:pt x="24582" y="5446"/>
                      <a:pt x="24569" y="5483"/>
                    </a:cubicBezTo>
                    <a:cubicBezTo>
                      <a:pt x="24545" y="5508"/>
                      <a:pt x="24545" y="5545"/>
                      <a:pt x="24569" y="5569"/>
                    </a:cubicBezTo>
                    <a:cubicBezTo>
                      <a:pt x="24594" y="5569"/>
                      <a:pt x="24557" y="5582"/>
                      <a:pt x="24520" y="5582"/>
                    </a:cubicBezTo>
                    <a:cubicBezTo>
                      <a:pt x="24483" y="5582"/>
                      <a:pt x="24446" y="5668"/>
                      <a:pt x="24483" y="5693"/>
                    </a:cubicBezTo>
                    <a:cubicBezTo>
                      <a:pt x="24514" y="5703"/>
                      <a:pt x="24561" y="5763"/>
                      <a:pt x="24556" y="5763"/>
                    </a:cubicBezTo>
                    <a:cubicBezTo>
                      <a:pt x="24555" y="5763"/>
                      <a:pt x="24551" y="5761"/>
                      <a:pt x="24545" y="5754"/>
                    </a:cubicBezTo>
                    <a:cubicBezTo>
                      <a:pt x="24528" y="5737"/>
                      <a:pt x="24516" y="5728"/>
                      <a:pt x="24506" y="5728"/>
                    </a:cubicBezTo>
                    <a:cubicBezTo>
                      <a:pt x="24494" y="5728"/>
                      <a:pt x="24484" y="5740"/>
                      <a:pt x="24471" y="5766"/>
                    </a:cubicBezTo>
                    <a:cubicBezTo>
                      <a:pt x="24446" y="5816"/>
                      <a:pt x="24385" y="5828"/>
                      <a:pt x="24434" y="5865"/>
                    </a:cubicBezTo>
                    <a:cubicBezTo>
                      <a:pt x="24483" y="5890"/>
                      <a:pt x="24508" y="5902"/>
                      <a:pt x="24434" y="5927"/>
                    </a:cubicBezTo>
                    <a:cubicBezTo>
                      <a:pt x="24372" y="5939"/>
                      <a:pt x="24323" y="5939"/>
                      <a:pt x="24335" y="6001"/>
                    </a:cubicBezTo>
                    <a:cubicBezTo>
                      <a:pt x="24348" y="6050"/>
                      <a:pt x="24372" y="6124"/>
                      <a:pt x="24335" y="6161"/>
                    </a:cubicBezTo>
                    <a:cubicBezTo>
                      <a:pt x="24326" y="6175"/>
                      <a:pt x="24322" y="6182"/>
                      <a:pt x="24320" y="6182"/>
                    </a:cubicBezTo>
                    <a:cubicBezTo>
                      <a:pt x="24316" y="6182"/>
                      <a:pt x="24318" y="6162"/>
                      <a:pt x="24311" y="6124"/>
                    </a:cubicBezTo>
                    <a:cubicBezTo>
                      <a:pt x="24301" y="6077"/>
                      <a:pt x="24249" y="6037"/>
                      <a:pt x="24214" y="6037"/>
                    </a:cubicBezTo>
                    <a:cubicBezTo>
                      <a:pt x="24203" y="6037"/>
                      <a:pt x="24193" y="6041"/>
                      <a:pt x="24188" y="6050"/>
                    </a:cubicBezTo>
                    <a:cubicBezTo>
                      <a:pt x="24163" y="6075"/>
                      <a:pt x="24126" y="6148"/>
                      <a:pt x="24077" y="6173"/>
                    </a:cubicBezTo>
                    <a:cubicBezTo>
                      <a:pt x="24027" y="6198"/>
                      <a:pt x="23953" y="6235"/>
                      <a:pt x="23953" y="6272"/>
                    </a:cubicBezTo>
                    <a:cubicBezTo>
                      <a:pt x="23953" y="6287"/>
                      <a:pt x="23949" y="6294"/>
                      <a:pt x="23944" y="6294"/>
                    </a:cubicBezTo>
                    <a:cubicBezTo>
                      <a:pt x="23937" y="6294"/>
                      <a:pt x="23929" y="6281"/>
                      <a:pt x="23929" y="6259"/>
                    </a:cubicBezTo>
                    <a:cubicBezTo>
                      <a:pt x="23919" y="6240"/>
                      <a:pt x="23910" y="6199"/>
                      <a:pt x="23894" y="6199"/>
                    </a:cubicBezTo>
                    <a:cubicBezTo>
                      <a:pt x="23890" y="6199"/>
                      <a:pt x="23885" y="6202"/>
                      <a:pt x="23879" y="6210"/>
                    </a:cubicBezTo>
                    <a:cubicBezTo>
                      <a:pt x="23867" y="6222"/>
                      <a:pt x="23855" y="6232"/>
                      <a:pt x="23847" y="6232"/>
                    </a:cubicBezTo>
                    <a:cubicBezTo>
                      <a:pt x="23839" y="6232"/>
                      <a:pt x="23836" y="6222"/>
                      <a:pt x="23843" y="6198"/>
                    </a:cubicBezTo>
                    <a:cubicBezTo>
                      <a:pt x="23862" y="6159"/>
                      <a:pt x="23858" y="6113"/>
                      <a:pt x="23850" y="6113"/>
                    </a:cubicBezTo>
                    <a:cubicBezTo>
                      <a:pt x="23848" y="6113"/>
                      <a:pt x="23845" y="6116"/>
                      <a:pt x="23843" y="6124"/>
                    </a:cubicBezTo>
                    <a:cubicBezTo>
                      <a:pt x="23793" y="6210"/>
                      <a:pt x="23732" y="6284"/>
                      <a:pt x="23658" y="6333"/>
                    </a:cubicBezTo>
                    <a:cubicBezTo>
                      <a:pt x="23608" y="6358"/>
                      <a:pt x="23559" y="6383"/>
                      <a:pt x="23522" y="6420"/>
                    </a:cubicBezTo>
                    <a:cubicBezTo>
                      <a:pt x="23517" y="6424"/>
                      <a:pt x="23514" y="6426"/>
                      <a:pt x="23511" y="6426"/>
                    </a:cubicBezTo>
                    <a:cubicBezTo>
                      <a:pt x="23498" y="6426"/>
                      <a:pt x="23502" y="6390"/>
                      <a:pt x="23522" y="6370"/>
                    </a:cubicBezTo>
                    <a:cubicBezTo>
                      <a:pt x="23596" y="6333"/>
                      <a:pt x="23658" y="6296"/>
                      <a:pt x="23719" y="6247"/>
                    </a:cubicBezTo>
                    <a:cubicBezTo>
                      <a:pt x="23756" y="6210"/>
                      <a:pt x="23818" y="6161"/>
                      <a:pt x="23793" y="6111"/>
                    </a:cubicBezTo>
                    <a:cubicBezTo>
                      <a:pt x="23769" y="6062"/>
                      <a:pt x="23744" y="5951"/>
                      <a:pt x="23707" y="5951"/>
                    </a:cubicBezTo>
                    <a:cubicBezTo>
                      <a:pt x="23621" y="5951"/>
                      <a:pt x="23547" y="5964"/>
                      <a:pt x="23473" y="5976"/>
                    </a:cubicBezTo>
                    <a:cubicBezTo>
                      <a:pt x="23461" y="6001"/>
                      <a:pt x="23473" y="6038"/>
                      <a:pt x="23436" y="6038"/>
                    </a:cubicBezTo>
                    <a:cubicBezTo>
                      <a:pt x="23399" y="6038"/>
                      <a:pt x="23362" y="6038"/>
                      <a:pt x="23325" y="6013"/>
                    </a:cubicBezTo>
                    <a:cubicBezTo>
                      <a:pt x="23288" y="6001"/>
                      <a:pt x="23300" y="6001"/>
                      <a:pt x="23337" y="5976"/>
                    </a:cubicBezTo>
                    <a:cubicBezTo>
                      <a:pt x="23374" y="5964"/>
                      <a:pt x="23387" y="5939"/>
                      <a:pt x="23399" y="5902"/>
                    </a:cubicBezTo>
                    <a:cubicBezTo>
                      <a:pt x="23403" y="5890"/>
                      <a:pt x="23408" y="5886"/>
                      <a:pt x="23414" y="5886"/>
                    </a:cubicBezTo>
                    <a:cubicBezTo>
                      <a:pt x="23427" y="5886"/>
                      <a:pt x="23444" y="5906"/>
                      <a:pt x="23461" y="5914"/>
                    </a:cubicBezTo>
                    <a:cubicBezTo>
                      <a:pt x="23469" y="5932"/>
                      <a:pt x="23478" y="5955"/>
                      <a:pt x="23482" y="5955"/>
                    </a:cubicBezTo>
                    <a:cubicBezTo>
                      <a:pt x="23484" y="5955"/>
                      <a:pt x="23485" y="5950"/>
                      <a:pt x="23485" y="5939"/>
                    </a:cubicBezTo>
                    <a:cubicBezTo>
                      <a:pt x="23485" y="5902"/>
                      <a:pt x="23485" y="5877"/>
                      <a:pt x="23510" y="5853"/>
                    </a:cubicBezTo>
                    <a:cubicBezTo>
                      <a:pt x="23534" y="5828"/>
                      <a:pt x="23547" y="5766"/>
                      <a:pt x="23510" y="5754"/>
                    </a:cubicBezTo>
                    <a:cubicBezTo>
                      <a:pt x="23473" y="5742"/>
                      <a:pt x="23424" y="5754"/>
                      <a:pt x="23436" y="5717"/>
                    </a:cubicBezTo>
                    <a:cubicBezTo>
                      <a:pt x="23461" y="5668"/>
                      <a:pt x="23461" y="5606"/>
                      <a:pt x="23448" y="5557"/>
                    </a:cubicBezTo>
                    <a:cubicBezTo>
                      <a:pt x="23424" y="5520"/>
                      <a:pt x="23424" y="5508"/>
                      <a:pt x="23374" y="5495"/>
                    </a:cubicBezTo>
                    <a:cubicBezTo>
                      <a:pt x="23337" y="5483"/>
                      <a:pt x="23374" y="5495"/>
                      <a:pt x="23399" y="5471"/>
                    </a:cubicBezTo>
                    <a:cubicBezTo>
                      <a:pt x="23424" y="5446"/>
                      <a:pt x="23473" y="5434"/>
                      <a:pt x="23448" y="5397"/>
                    </a:cubicBezTo>
                    <a:cubicBezTo>
                      <a:pt x="23424" y="5372"/>
                      <a:pt x="23387" y="5323"/>
                      <a:pt x="23387" y="5298"/>
                    </a:cubicBezTo>
                    <a:cubicBezTo>
                      <a:pt x="23411" y="5261"/>
                      <a:pt x="23436" y="5224"/>
                      <a:pt x="23461" y="5187"/>
                    </a:cubicBezTo>
                    <a:cubicBezTo>
                      <a:pt x="23498" y="5163"/>
                      <a:pt x="23498" y="5113"/>
                      <a:pt x="23461" y="5076"/>
                    </a:cubicBezTo>
                    <a:cubicBezTo>
                      <a:pt x="23459" y="5075"/>
                      <a:pt x="23458" y="5075"/>
                      <a:pt x="23456" y="5075"/>
                    </a:cubicBezTo>
                    <a:cubicBezTo>
                      <a:pt x="23439" y="5075"/>
                      <a:pt x="23396" y="5126"/>
                      <a:pt x="23362" y="5126"/>
                    </a:cubicBezTo>
                    <a:cubicBezTo>
                      <a:pt x="23337" y="5126"/>
                      <a:pt x="23350" y="5089"/>
                      <a:pt x="23300" y="5076"/>
                    </a:cubicBezTo>
                    <a:cubicBezTo>
                      <a:pt x="23251" y="5064"/>
                      <a:pt x="23042" y="5040"/>
                      <a:pt x="22992" y="4978"/>
                    </a:cubicBezTo>
                    <a:cubicBezTo>
                      <a:pt x="22943" y="4916"/>
                      <a:pt x="22980" y="4879"/>
                      <a:pt x="22931" y="4842"/>
                    </a:cubicBezTo>
                    <a:cubicBezTo>
                      <a:pt x="22881" y="4805"/>
                      <a:pt x="22869" y="4818"/>
                      <a:pt x="22832" y="4793"/>
                    </a:cubicBezTo>
                    <a:cubicBezTo>
                      <a:pt x="22795" y="4768"/>
                      <a:pt x="22808" y="4719"/>
                      <a:pt x="22795" y="4707"/>
                    </a:cubicBezTo>
                    <a:cubicBezTo>
                      <a:pt x="22793" y="4705"/>
                      <a:pt x="22792" y="4704"/>
                      <a:pt x="22790" y="4704"/>
                    </a:cubicBezTo>
                    <a:cubicBezTo>
                      <a:pt x="22779" y="4704"/>
                      <a:pt x="22765" y="4731"/>
                      <a:pt x="22734" y="4731"/>
                    </a:cubicBezTo>
                    <a:cubicBezTo>
                      <a:pt x="22717" y="4731"/>
                      <a:pt x="22708" y="4733"/>
                      <a:pt x="22703" y="4733"/>
                    </a:cubicBezTo>
                    <a:cubicBezTo>
                      <a:pt x="22693" y="4733"/>
                      <a:pt x="22701" y="4727"/>
                      <a:pt x="22709" y="4695"/>
                    </a:cubicBezTo>
                    <a:cubicBezTo>
                      <a:pt x="22734" y="4670"/>
                      <a:pt x="22721" y="4621"/>
                      <a:pt x="22684" y="4608"/>
                    </a:cubicBezTo>
                    <a:cubicBezTo>
                      <a:pt x="22635" y="4571"/>
                      <a:pt x="22635" y="4571"/>
                      <a:pt x="22586" y="4547"/>
                    </a:cubicBezTo>
                    <a:cubicBezTo>
                      <a:pt x="22556" y="4517"/>
                      <a:pt x="22558" y="4463"/>
                      <a:pt x="22508" y="4463"/>
                    </a:cubicBezTo>
                    <a:cubicBezTo>
                      <a:pt x="22496" y="4463"/>
                      <a:pt x="22481" y="4466"/>
                      <a:pt x="22463" y="4473"/>
                    </a:cubicBezTo>
                    <a:cubicBezTo>
                      <a:pt x="22382" y="4507"/>
                      <a:pt x="22323" y="4585"/>
                      <a:pt x="22255" y="4585"/>
                    </a:cubicBezTo>
                    <a:cubicBezTo>
                      <a:pt x="22250" y="4585"/>
                      <a:pt x="22246" y="4584"/>
                      <a:pt x="22241" y="4584"/>
                    </a:cubicBezTo>
                    <a:cubicBezTo>
                      <a:pt x="22186" y="4573"/>
                      <a:pt x="22151" y="4532"/>
                      <a:pt x="22100" y="4532"/>
                    </a:cubicBezTo>
                    <a:cubicBezTo>
                      <a:pt x="22094" y="4532"/>
                      <a:pt x="22087" y="4533"/>
                      <a:pt x="22081" y="4534"/>
                    </a:cubicBezTo>
                    <a:cubicBezTo>
                      <a:pt x="22035" y="4543"/>
                      <a:pt x="22023" y="4573"/>
                      <a:pt x="22000" y="4573"/>
                    </a:cubicBezTo>
                    <a:cubicBezTo>
                      <a:pt x="21992" y="4573"/>
                      <a:pt x="21983" y="4569"/>
                      <a:pt x="21970" y="4559"/>
                    </a:cubicBezTo>
                    <a:cubicBezTo>
                      <a:pt x="21920" y="4522"/>
                      <a:pt x="21896" y="4485"/>
                      <a:pt x="21809" y="4460"/>
                    </a:cubicBezTo>
                    <a:cubicBezTo>
                      <a:pt x="21750" y="4443"/>
                      <a:pt x="21702" y="4415"/>
                      <a:pt x="21646" y="4415"/>
                    </a:cubicBezTo>
                    <a:cubicBezTo>
                      <a:pt x="21621" y="4415"/>
                      <a:pt x="21594" y="4420"/>
                      <a:pt x="21563" y="4436"/>
                    </a:cubicBezTo>
                    <a:cubicBezTo>
                      <a:pt x="21477" y="4473"/>
                      <a:pt x="21366" y="4497"/>
                      <a:pt x="21428" y="4633"/>
                    </a:cubicBezTo>
                    <a:cubicBezTo>
                      <a:pt x="21477" y="4768"/>
                      <a:pt x="21551" y="4768"/>
                      <a:pt x="21514" y="4855"/>
                    </a:cubicBezTo>
                    <a:cubicBezTo>
                      <a:pt x="21489" y="4916"/>
                      <a:pt x="21477" y="4978"/>
                      <a:pt x="21477" y="5052"/>
                    </a:cubicBezTo>
                    <a:cubicBezTo>
                      <a:pt x="21464" y="5113"/>
                      <a:pt x="21415" y="5076"/>
                      <a:pt x="21440" y="5126"/>
                    </a:cubicBezTo>
                    <a:cubicBezTo>
                      <a:pt x="21452" y="5175"/>
                      <a:pt x="21489" y="5187"/>
                      <a:pt x="21501" y="5249"/>
                    </a:cubicBezTo>
                    <a:cubicBezTo>
                      <a:pt x="21526" y="5311"/>
                      <a:pt x="21501" y="5311"/>
                      <a:pt x="21526" y="5348"/>
                    </a:cubicBezTo>
                    <a:cubicBezTo>
                      <a:pt x="21538" y="5385"/>
                      <a:pt x="21563" y="5434"/>
                      <a:pt x="21563" y="5471"/>
                    </a:cubicBezTo>
                    <a:cubicBezTo>
                      <a:pt x="21563" y="5495"/>
                      <a:pt x="21551" y="5643"/>
                      <a:pt x="21526" y="5643"/>
                    </a:cubicBezTo>
                    <a:cubicBezTo>
                      <a:pt x="21520" y="5643"/>
                      <a:pt x="21512" y="5635"/>
                      <a:pt x="21504" y="5635"/>
                    </a:cubicBezTo>
                    <a:cubicBezTo>
                      <a:pt x="21494" y="5635"/>
                      <a:pt x="21483" y="5646"/>
                      <a:pt x="21477" y="5693"/>
                    </a:cubicBezTo>
                    <a:cubicBezTo>
                      <a:pt x="21464" y="5766"/>
                      <a:pt x="21428" y="5840"/>
                      <a:pt x="21378" y="5902"/>
                    </a:cubicBezTo>
                    <a:cubicBezTo>
                      <a:pt x="21317" y="5964"/>
                      <a:pt x="21280" y="6050"/>
                      <a:pt x="21317" y="6075"/>
                    </a:cubicBezTo>
                    <a:cubicBezTo>
                      <a:pt x="21366" y="6111"/>
                      <a:pt x="21773" y="6383"/>
                      <a:pt x="21773" y="6604"/>
                    </a:cubicBezTo>
                    <a:cubicBezTo>
                      <a:pt x="21773" y="6814"/>
                      <a:pt x="21883" y="7048"/>
                      <a:pt x="21612" y="7257"/>
                    </a:cubicBezTo>
                    <a:cubicBezTo>
                      <a:pt x="21477" y="7393"/>
                      <a:pt x="21304" y="7504"/>
                      <a:pt x="21132" y="7590"/>
                    </a:cubicBezTo>
                    <a:cubicBezTo>
                      <a:pt x="21058" y="7602"/>
                      <a:pt x="21033" y="7701"/>
                      <a:pt x="21119" y="7836"/>
                    </a:cubicBezTo>
                    <a:cubicBezTo>
                      <a:pt x="21206" y="7960"/>
                      <a:pt x="21169" y="7997"/>
                      <a:pt x="21156" y="8034"/>
                    </a:cubicBezTo>
                    <a:cubicBezTo>
                      <a:pt x="21156" y="8071"/>
                      <a:pt x="21193" y="8095"/>
                      <a:pt x="21193" y="8120"/>
                    </a:cubicBezTo>
                    <a:cubicBezTo>
                      <a:pt x="21181" y="8194"/>
                      <a:pt x="21193" y="8280"/>
                      <a:pt x="21218" y="8342"/>
                    </a:cubicBezTo>
                    <a:cubicBezTo>
                      <a:pt x="21280" y="8477"/>
                      <a:pt x="21292" y="8613"/>
                      <a:pt x="21255" y="8650"/>
                    </a:cubicBezTo>
                    <a:cubicBezTo>
                      <a:pt x="21218" y="8687"/>
                      <a:pt x="21169" y="8724"/>
                      <a:pt x="21206" y="8761"/>
                    </a:cubicBezTo>
                    <a:cubicBezTo>
                      <a:pt x="21243" y="8798"/>
                      <a:pt x="21230" y="8884"/>
                      <a:pt x="21218" y="8921"/>
                    </a:cubicBezTo>
                    <a:cubicBezTo>
                      <a:pt x="21218" y="8940"/>
                      <a:pt x="21216" y="8948"/>
                      <a:pt x="21213" y="8948"/>
                    </a:cubicBezTo>
                    <a:cubicBezTo>
                      <a:pt x="21207" y="8948"/>
                      <a:pt x="21196" y="8927"/>
                      <a:pt x="21181" y="8896"/>
                    </a:cubicBezTo>
                    <a:cubicBezTo>
                      <a:pt x="21156" y="8859"/>
                      <a:pt x="21132" y="8835"/>
                      <a:pt x="21095" y="8835"/>
                    </a:cubicBezTo>
                    <a:cubicBezTo>
                      <a:pt x="21058" y="8835"/>
                      <a:pt x="21021" y="8921"/>
                      <a:pt x="21033" y="8970"/>
                    </a:cubicBezTo>
                    <a:cubicBezTo>
                      <a:pt x="21044" y="9024"/>
                      <a:pt x="21113" y="9137"/>
                      <a:pt x="21103" y="9137"/>
                    </a:cubicBezTo>
                    <a:cubicBezTo>
                      <a:pt x="21102" y="9137"/>
                      <a:pt x="21099" y="9135"/>
                      <a:pt x="21095" y="9130"/>
                    </a:cubicBezTo>
                    <a:cubicBezTo>
                      <a:pt x="21046" y="9081"/>
                      <a:pt x="20898" y="8908"/>
                      <a:pt x="20848" y="8908"/>
                    </a:cubicBezTo>
                    <a:cubicBezTo>
                      <a:pt x="20807" y="8919"/>
                      <a:pt x="20697" y="9006"/>
                      <a:pt x="20691" y="9006"/>
                    </a:cubicBezTo>
                    <a:cubicBezTo>
                      <a:pt x="20690" y="9006"/>
                      <a:pt x="20692" y="9003"/>
                      <a:pt x="20701" y="8995"/>
                    </a:cubicBezTo>
                    <a:cubicBezTo>
                      <a:pt x="20750" y="8945"/>
                      <a:pt x="20824" y="8847"/>
                      <a:pt x="20774" y="8773"/>
                    </a:cubicBezTo>
                    <a:cubicBezTo>
                      <a:pt x="20725" y="8687"/>
                      <a:pt x="20651" y="8625"/>
                      <a:pt x="20565" y="8588"/>
                    </a:cubicBezTo>
                    <a:cubicBezTo>
                      <a:pt x="20491" y="8576"/>
                      <a:pt x="20491" y="8576"/>
                      <a:pt x="20528" y="8539"/>
                    </a:cubicBezTo>
                    <a:cubicBezTo>
                      <a:pt x="20553" y="8502"/>
                      <a:pt x="20479" y="8440"/>
                      <a:pt x="20429" y="8366"/>
                    </a:cubicBezTo>
                    <a:cubicBezTo>
                      <a:pt x="20393" y="8305"/>
                      <a:pt x="20393" y="8218"/>
                      <a:pt x="20417" y="8145"/>
                    </a:cubicBezTo>
                    <a:cubicBezTo>
                      <a:pt x="20429" y="8083"/>
                      <a:pt x="20429" y="8009"/>
                      <a:pt x="20405" y="7935"/>
                    </a:cubicBezTo>
                    <a:cubicBezTo>
                      <a:pt x="20380" y="7898"/>
                      <a:pt x="20306" y="7824"/>
                      <a:pt x="20343" y="7775"/>
                    </a:cubicBezTo>
                    <a:cubicBezTo>
                      <a:pt x="20393" y="7713"/>
                      <a:pt x="20405" y="7639"/>
                      <a:pt x="20393" y="7565"/>
                    </a:cubicBezTo>
                    <a:cubicBezTo>
                      <a:pt x="20380" y="7504"/>
                      <a:pt x="20319" y="7455"/>
                      <a:pt x="20245" y="7455"/>
                    </a:cubicBezTo>
                    <a:cubicBezTo>
                      <a:pt x="20084" y="7418"/>
                      <a:pt x="19924" y="7418"/>
                      <a:pt x="19764" y="7418"/>
                    </a:cubicBezTo>
                    <a:cubicBezTo>
                      <a:pt x="19736" y="7445"/>
                      <a:pt x="19674" y="7522"/>
                      <a:pt x="19660" y="7522"/>
                    </a:cubicBezTo>
                    <a:cubicBezTo>
                      <a:pt x="19656" y="7522"/>
                      <a:pt x="19656" y="7513"/>
                      <a:pt x="19666" y="7491"/>
                    </a:cubicBezTo>
                    <a:cubicBezTo>
                      <a:pt x="19690" y="7405"/>
                      <a:pt x="19666" y="7393"/>
                      <a:pt x="19592" y="7331"/>
                    </a:cubicBezTo>
                    <a:cubicBezTo>
                      <a:pt x="19456" y="7257"/>
                      <a:pt x="19308" y="7183"/>
                      <a:pt x="19160" y="7122"/>
                    </a:cubicBezTo>
                    <a:cubicBezTo>
                      <a:pt x="19099" y="7085"/>
                      <a:pt x="19099" y="7048"/>
                      <a:pt x="19074" y="7011"/>
                    </a:cubicBezTo>
                    <a:cubicBezTo>
                      <a:pt x="19037" y="6962"/>
                      <a:pt x="18976" y="6925"/>
                      <a:pt x="18914" y="6875"/>
                    </a:cubicBezTo>
                    <a:cubicBezTo>
                      <a:pt x="18877" y="6838"/>
                      <a:pt x="18840" y="6814"/>
                      <a:pt x="18791" y="6789"/>
                    </a:cubicBezTo>
                    <a:cubicBezTo>
                      <a:pt x="18717" y="6765"/>
                      <a:pt x="18643" y="6752"/>
                      <a:pt x="18581" y="6740"/>
                    </a:cubicBezTo>
                    <a:cubicBezTo>
                      <a:pt x="18532" y="6715"/>
                      <a:pt x="18458" y="6641"/>
                      <a:pt x="18372" y="6641"/>
                    </a:cubicBezTo>
                    <a:cubicBezTo>
                      <a:pt x="18286" y="6654"/>
                      <a:pt x="18212" y="6678"/>
                      <a:pt x="18125" y="6703"/>
                    </a:cubicBezTo>
                    <a:cubicBezTo>
                      <a:pt x="18072" y="6712"/>
                      <a:pt x="17948" y="6746"/>
                      <a:pt x="17906" y="6746"/>
                    </a:cubicBezTo>
                    <a:cubicBezTo>
                      <a:pt x="17890" y="6746"/>
                      <a:pt x="17886" y="6741"/>
                      <a:pt x="17904" y="6728"/>
                    </a:cubicBezTo>
                    <a:cubicBezTo>
                      <a:pt x="17953" y="6678"/>
                      <a:pt x="18015" y="6666"/>
                      <a:pt x="17978" y="6567"/>
                    </a:cubicBezTo>
                    <a:cubicBezTo>
                      <a:pt x="17953" y="6469"/>
                      <a:pt x="17830" y="6148"/>
                      <a:pt x="17793" y="6111"/>
                    </a:cubicBezTo>
                    <a:cubicBezTo>
                      <a:pt x="17768" y="6062"/>
                      <a:pt x="17657" y="6025"/>
                      <a:pt x="17608" y="6025"/>
                    </a:cubicBezTo>
                    <a:cubicBezTo>
                      <a:pt x="17559" y="6025"/>
                      <a:pt x="17435" y="6025"/>
                      <a:pt x="17411" y="5964"/>
                    </a:cubicBezTo>
                    <a:cubicBezTo>
                      <a:pt x="17398" y="5914"/>
                      <a:pt x="17423" y="5902"/>
                      <a:pt x="17435" y="5865"/>
                    </a:cubicBezTo>
                    <a:cubicBezTo>
                      <a:pt x="17423" y="5705"/>
                      <a:pt x="17435" y="5545"/>
                      <a:pt x="17460" y="5385"/>
                    </a:cubicBezTo>
                    <a:cubicBezTo>
                      <a:pt x="17509" y="5224"/>
                      <a:pt x="17633" y="5003"/>
                      <a:pt x="17645" y="4929"/>
                    </a:cubicBezTo>
                    <a:cubicBezTo>
                      <a:pt x="17657" y="4867"/>
                      <a:pt x="17670" y="4855"/>
                      <a:pt x="17731" y="4830"/>
                    </a:cubicBezTo>
                    <a:cubicBezTo>
                      <a:pt x="17780" y="4818"/>
                      <a:pt x="17793" y="4818"/>
                      <a:pt x="17780" y="4768"/>
                    </a:cubicBezTo>
                    <a:cubicBezTo>
                      <a:pt x="17756" y="4731"/>
                      <a:pt x="17793" y="4633"/>
                      <a:pt x="17867" y="4621"/>
                    </a:cubicBezTo>
                    <a:cubicBezTo>
                      <a:pt x="17928" y="4608"/>
                      <a:pt x="17941" y="4584"/>
                      <a:pt x="17891" y="4571"/>
                    </a:cubicBezTo>
                    <a:cubicBezTo>
                      <a:pt x="17842" y="4559"/>
                      <a:pt x="17854" y="4534"/>
                      <a:pt x="17904" y="4534"/>
                    </a:cubicBezTo>
                    <a:cubicBezTo>
                      <a:pt x="17953" y="4522"/>
                      <a:pt x="17891" y="4485"/>
                      <a:pt x="17953" y="4460"/>
                    </a:cubicBezTo>
                    <a:cubicBezTo>
                      <a:pt x="17965" y="4456"/>
                      <a:pt x="17974" y="4454"/>
                      <a:pt x="17981" y="4454"/>
                    </a:cubicBezTo>
                    <a:cubicBezTo>
                      <a:pt x="18012" y="4454"/>
                      <a:pt x="18009" y="4487"/>
                      <a:pt x="18039" y="4497"/>
                    </a:cubicBezTo>
                    <a:cubicBezTo>
                      <a:pt x="18064" y="4497"/>
                      <a:pt x="18138" y="4362"/>
                      <a:pt x="18101" y="4362"/>
                    </a:cubicBezTo>
                    <a:cubicBezTo>
                      <a:pt x="18064" y="4350"/>
                      <a:pt x="17978" y="4337"/>
                      <a:pt x="18002" y="4313"/>
                    </a:cubicBezTo>
                    <a:cubicBezTo>
                      <a:pt x="18031" y="4291"/>
                      <a:pt x="18064" y="4278"/>
                      <a:pt x="18096" y="4278"/>
                    </a:cubicBezTo>
                    <a:cubicBezTo>
                      <a:pt x="18119" y="4278"/>
                      <a:pt x="18142" y="4285"/>
                      <a:pt x="18162" y="4300"/>
                    </a:cubicBezTo>
                    <a:cubicBezTo>
                      <a:pt x="18214" y="4331"/>
                      <a:pt x="18257" y="4380"/>
                      <a:pt x="18277" y="4380"/>
                    </a:cubicBezTo>
                    <a:cubicBezTo>
                      <a:pt x="18281" y="4380"/>
                      <a:pt x="18284" y="4378"/>
                      <a:pt x="18286" y="4374"/>
                    </a:cubicBezTo>
                    <a:cubicBezTo>
                      <a:pt x="18298" y="4350"/>
                      <a:pt x="18310" y="4276"/>
                      <a:pt x="18347" y="4276"/>
                    </a:cubicBezTo>
                    <a:cubicBezTo>
                      <a:pt x="18421" y="4251"/>
                      <a:pt x="18433" y="4165"/>
                      <a:pt x="18384" y="4115"/>
                    </a:cubicBezTo>
                    <a:cubicBezTo>
                      <a:pt x="18335" y="4066"/>
                      <a:pt x="18261" y="4017"/>
                      <a:pt x="18187" y="3992"/>
                    </a:cubicBezTo>
                    <a:cubicBezTo>
                      <a:pt x="18165" y="3989"/>
                      <a:pt x="18144" y="3987"/>
                      <a:pt x="18122" y="3987"/>
                    </a:cubicBezTo>
                    <a:cubicBezTo>
                      <a:pt x="18070" y="3987"/>
                      <a:pt x="18017" y="3996"/>
                      <a:pt x="17965" y="4005"/>
                    </a:cubicBezTo>
                    <a:cubicBezTo>
                      <a:pt x="17961" y="4005"/>
                      <a:pt x="17956" y="4006"/>
                      <a:pt x="17953" y="4006"/>
                    </a:cubicBezTo>
                    <a:cubicBezTo>
                      <a:pt x="17911" y="4006"/>
                      <a:pt x="17956" y="3941"/>
                      <a:pt x="17990" y="3918"/>
                    </a:cubicBezTo>
                    <a:cubicBezTo>
                      <a:pt x="18015" y="3894"/>
                      <a:pt x="17854" y="3844"/>
                      <a:pt x="17830" y="3844"/>
                    </a:cubicBezTo>
                    <a:cubicBezTo>
                      <a:pt x="17805" y="3844"/>
                      <a:pt x="17780" y="3857"/>
                      <a:pt x="17743" y="3857"/>
                    </a:cubicBezTo>
                    <a:cubicBezTo>
                      <a:pt x="17719" y="3857"/>
                      <a:pt x="17682" y="3820"/>
                      <a:pt x="17645" y="3807"/>
                    </a:cubicBezTo>
                    <a:cubicBezTo>
                      <a:pt x="17596" y="3807"/>
                      <a:pt x="17645" y="3770"/>
                      <a:pt x="17670" y="3770"/>
                    </a:cubicBezTo>
                    <a:cubicBezTo>
                      <a:pt x="17706" y="3770"/>
                      <a:pt x="17694" y="3770"/>
                      <a:pt x="17731" y="3746"/>
                    </a:cubicBezTo>
                    <a:cubicBezTo>
                      <a:pt x="17741" y="3736"/>
                      <a:pt x="17752" y="3732"/>
                      <a:pt x="17761" y="3732"/>
                    </a:cubicBezTo>
                    <a:cubicBezTo>
                      <a:pt x="17777" y="3732"/>
                      <a:pt x="17788" y="3743"/>
                      <a:pt x="17780" y="3758"/>
                    </a:cubicBezTo>
                    <a:cubicBezTo>
                      <a:pt x="17768" y="3795"/>
                      <a:pt x="17805" y="3807"/>
                      <a:pt x="17842" y="3807"/>
                    </a:cubicBezTo>
                    <a:cubicBezTo>
                      <a:pt x="17859" y="3804"/>
                      <a:pt x="17874" y="3803"/>
                      <a:pt x="17889" y="3803"/>
                    </a:cubicBezTo>
                    <a:cubicBezTo>
                      <a:pt x="17930" y="3803"/>
                      <a:pt x="17966" y="3814"/>
                      <a:pt x="18002" y="3832"/>
                    </a:cubicBezTo>
                    <a:cubicBezTo>
                      <a:pt x="18051" y="3857"/>
                      <a:pt x="18088" y="3869"/>
                      <a:pt x="18138" y="3894"/>
                    </a:cubicBezTo>
                    <a:cubicBezTo>
                      <a:pt x="18175" y="3894"/>
                      <a:pt x="18125" y="3918"/>
                      <a:pt x="18162" y="3931"/>
                    </a:cubicBezTo>
                    <a:cubicBezTo>
                      <a:pt x="18182" y="3931"/>
                      <a:pt x="18186" y="3915"/>
                      <a:pt x="18212" y="3915"/>
                    </a:cubicBezTo>
                    <a:cubicBezTo>
                      <a:pt x="18219" y="3915"/>
                      <a:pt x="18226" y="3916"/>
                      <a:pt x="18236" y="3918"/>
                    </a:cubicBezTo>
                    <a:cubicBezTo>
                      <a:pt x="18282" y="3930"/>
                      <a:pt x="18350" y="4006"/>
                      <a:pt x="18389" y="4006"/>
                    </a:cubicBezTo>
                    <a:cubicBezTo>
                      <a:pt x="18391" y="4006"/>
                      <a:pt x="18394" y="4005"/>
                      <a:pt x="18396" y="4005"/>
                    </a:cubicBezTo>
                    <a:cubicBezTo>
                      <a:pt x="18421" y="3980"/>
                      <a:pt x="18372" y="3955"/>
                      <a:pt x="18446" y="3955"/>
                    </a:cubicBezTo>
                    <a:cubicBezTo>
                      <a:pt x="18456" y="3953"/>
                      <a:pt x="18466" y="3953"/>
                      <a:pt x="18477" y="3953"/>
                    </a:cubicBezTo>
                    <a:cubicBezTo>
                      <a:pt x="18504" y="3953"/>
                      <a:pt x="18532" y="3957"/>
                      <a:pt x="18552" y="3957"/>
                    </a:cubicBezTo>
                    <a:cubicBezTo>
                      <a:pt x="18573" y="3957"/>
                      <a:pt x="18587" y="3952"/>
                      <a:pt x="18581" y="3931"/>
                    </a:cubicBezTo>
                    <a:cubicBezTo>
                      <a:pt x="18569" y="3881"/>
                      <a:pt x="18532" y="3869"/>
                      <a:pt x="18557" y="3820"/>
                    </a:cubicBezTo>
                    <a:cubicBezTo>
                      <a:pt x="18577" y="3779"/>
                      <a:pt x="18615" y="3712"/>
                      <a:pt x="18620" y="3712"/>
                    </a:cubicBezTo>
                    <a:lnTo>
                      <a:pt x="18620" y="3712"/>
                    </a:lnTo>
                    <a:cubicBezTo>
                      <a:pt x="18621" y="3712"/>
                      <a:pt x="18620" y="3715"/>
                      <a:pt x="18618" y="3721"/>
                    </a:cubicBezTo>
                    <a:cubicBezTo>
                      <a:pt x="18608" y="3752"/>
                      <a:pt x="18737" y="3801"/>
                      <a:pt x="18822" y="3801"/>
                    </a:cubicBezTo>
                    <a:cubicBezTo>
                      <a:pt x="18838" y="3801"/>
                      <a:pt x="18853" y="3799"/>
                      <a:pt x="18865" y="3795"/>
                    </a:cubicBezTo>
                    <a:cubicBezTo>
                      <a:pt x="18939" y="3770"/>
                      <a:pt x="19037" y="3721"/>
                      <a:pt x="19049" y="3647"/>
                    </a:cubicBezTo>
                    <a:cubicBezTo>
                      <a:pt x="19062" y="3573"/>
                      <a:pt x="19222" y="3462"/>
                      <a:pt x="19234" y="3401"/>
                    </a:cubicBezTo>
                    <a:cubicBezTo>
                      <a:pt x="19259" y="3339"/>
                      <a:pt x="19247" y="3278"/>
                      <a:pt x="19197" y="3228"/>
                    </a:cubicBezTo>
                    <a:cubicBezTo>
                      <a:pt x="19185" y="3216"/>
                      <a:pt x="19166" y="3212"/>
                      <a:pt x="19141" y="3212"/>
                    </a:cubicBezTo>
                    <a:cubicBezTo>
                      <a:pt x="19092" y="3212"/>
                      <a:pt x="19021" y="3228"/>
                      <a:pt x="18939" y="3228"/>
                    </a:cubicBezTo>
                    <a:cubicBezTo>
                      <a:pt x="18815" y="3216"/>
                      <a:pt x="18705" y="3142"/>
                      <a:pt x="18631" y="3056"/>
                    </a:cubicBezTo>
                    <a:cubicBezTo>
                      <a:pt x="18594" y="3007"/>
                      <a:pt x="18544" y="2970"/>
                      <a:pt x="18495" y="2957"/>
                    </a:cubicBezTo>
                    <a:cubicBezTo>
                      <a:pt x="18452" y="2945"/>
                      <a:pt x="18378" y="2945"/>
                      <a:pt x="18321" y="2945"/>
                    </a:cubicBezTo>
                    <a:cubicBezTo>
                      <a:pt x="18264" y="2945"/>
                      <a:pt x="18224" y="2945"/>
                      <a:pt x="18249" y="2933"/>
                    </a:cubicBezTo>
                    <a:cubicBezTo>
                      <a:pt x="18265" y="2920"/>
                      <a:pt x="18292" y="2916"/>
                      <a:pt x="18324" y="2916"/>
                    </a:cubicBezTo>
                    <a:cubicBezTo>
                      <a:pt x="18388" y="2916"/>
                      <a:pt x="18470" y="2933"/>
                      <a:pt x="18520" y="2933"/>
                    </a:cubicBezTo>
                    <a:cubicBezTo>
                      <a:pt x="18581" y="2933"/>
                      <a:pt x="18532" y="2908"/>
                      <a:pt x="18594" y="2908"/>
                    </a:cubicBezTo>
                    <a:cubicBezTo>
                      <a:pt x="18626" y="2908"/>
                      <a:pt x="18642" y="2903"/>
                      <a:pt x="18655" y="2903"/>
                    </a:cubicBezTo>
                    <a:cubicBezTo>
                      <a:pt x="18671" y="2903"/>
                      <a:pt x="18683" y="2911"/>
                      <a:pt x="18717" y="2945"/>
                    </a:cubicBezTo>
                    <a:cubicBezTo>
                      <a:pt x="18815" y="3019"/>
                      <a:pt x="18914" y="3093"/>
                      <a:pt x="19025" y="3154"/>
                    </a:cubicBezTo>
                    <a:cubicBezTo>
                      <a:pt x="19057" y="3162"/>
                      <a:pt x="19103" y="3196"/>
                      <a:pt x="19156" y="3196"/>
                    </a:cubicBezTo>
                    <a:cubicBezTo>
                      <a:pt x="19185" y="3196"/>
                      <a:pt x="19216" y="3185"/>
                      <a:pt x="19247" y="3154"/>
                    </a:cubicBezTo>
                    <a:cubicBezTo>
                      <a:pt x="19321" y="3093"/>
                      <a:pt x="19382" y="3019"/>
                      <a:pt x="19431" y="2933"/>
                    </a:cubicBezTo>
                    <a:cubicBezTo>
                      <a:pt x="19444" y="2896"/>
                      <a:pt x="19518" y="2846"/>
                      <a:pt x="19493" y="2822"/>
                    </a:cubicBezTo>
                    <a:cubicBezTo>
                      <a:pt x="19481" y="2797"/>
                      <a:pt x="19370" y="2785"/>
                      <a:pt x="19345" y="2735"/>
                    </a:cubicBezTo>
                    <a:cubicBezTo>
                      <a:pt x="19333" y="2686"/>
                      <a:pt x="19358" y="2637"/>
                      <a:pt x="19407" y="2637"/>
                    </a:cubicBezTo>
                    <a:cubicBezTo>
                      <a:pt x="19424" y="2635"/>
                      <a:pt x="19441" y="2634"/>
                      <a:pt x="19459" y="2634"/>
                    </a:cubicBezTo>
                    <a:cubicBezTo>
                      <a:pt x="19543" y="2634"/>
                      <a:pt x="19633" y="2658"/>
                      <a:pt x="19715" y="2698"/>
                    </a:cubicBezTo>
                    <a:cubicBezTo>
                      <a:pt x="19758" y="2734"/>
                      <a:pt x="19784" y="2754"/>
                      <a:pt x="19811" y="2754"/>
                    </a:cubicBezTo>
                    <a:cubicBezTo>
                      <a:pt x="19830" y="2754"/>
                      <a:pt x="19849" y="2744"/>
                      <a:pt x="19875" y="2723"/>
                    </a:cubicBezTo>
                    <a:cubicBezTo>
                      <a:pt x="19912" y="2705"/>
                      <a:pt x="19918" y="2699"/>
                      <a:pt x="19918" y="2698"/>
                    </a:cubicBezTo>
                    <a:lnTo>
                      <a:pt x="19918" y="2698"/>
                    </a:lnTo>
                    <a:cubicBezTo>
                      <a:pt x="19918" y="2699"/>
                      <a:pt x="19912" y="2705"/>
                      <a:pt x="19924" y="2711"/>
                    </a:cubicBezTo>
                    <a:cubicBezTo>
                      <a:pt x="19930" y="2722"/>
                      <a:pt x="19948" y="2728"/>
                      <a:pt x="19965" y="2728"/>
                    </a:cubicBezTo>
                    <a:cubicBezTo>
                      <a:pt x="19986" y="2728"/>
                      <a:pt x="20005" y="2719"/>
                      <a:pt x="19998" y="2698"/>
                    </a:cubicBezTo>
                    <a:cubicBezTo>
                      <a:pt x="19998" y="2649"/>
                      <a:pt x="19998" y="2625"/>
                      <a:pt x="19924" y="2563"/>
                    </a:cubicBezTo>
                    <a:cubicBezTo>
                      <a:pt x="19863" y="2526"/>
                      <a:pt x="19801" y="2489"/>
                      <a:pt x="19715" y="2477"/>
                    </a:cubicBezTo>
                    <a:cubicBezTo>
                      <a:pt x="19690" y="2477"/>
                      <a:pt x="19764" y="2440"/>
                      <a:pt x="19789" y="2427"/>
                    </a:cubicBezTo>
                    <a:cubicBezTo>
                      <a:pt x="19791" y="2426"/>
                      <a:pt x="19795" y="2425"/>
                      <a:pt x="19799" y="2425"/>
                    </a:cubicBezTo>
                    <a:cubicBezTo>
                      <a:pt x="19831" y="2425"/>
                      <a:pt x="19904" y="2468"/>
                      <a:pt x="19937" y="2501"/>
                    </a:cubicBezTo>
                    <a:cubicBezTo>
                      <a:pt x="19974" y="2538"/>
                      <a:pt x="20023" y="2501"/>
                      <a:pt x="20023" y="2551"/>
                    </a:cubicBezTo>
                    <a:cubicBezTo>
                      <a:pt x="20023" y="2612"/>
                      <a:pt x="20060" y="2637"/>
                      <a:pt x="20109" y="2674"/>
                    </a:cubicBezTo>
                    <a:cubicBezTo>
                      <a:pt x="20158" y="2703"/>
                      <a:pt x="20221" y="2763"/>
                      <a:pt x="20228" y="2763"/>
                    </a:cubicBezTo>
                    <a:cubicBezTo>
                      <a:pt x="20230" y="2763"/>
                      <a:pt x="20228" y="2758"/>
                      <a:pt x="20220" y="2748"/>
                    </a:cubicBezTo>
                    <a:cubicBezTo>
                      <a:pt x="20195" y="2686"/>
                      <a:pt x="20171" y="2711"/>
                      <a:pt x="20245" y="2649"/>
                    </a:cubicBezTo>
                    <a:cubicBezTo>
                      <a:pt x="20306" y="2588"/>
                      <a:pt x="20429" y="2526"/>
                      <a:pt x="20466" y="2464"/>
                    </a:cubicBezTo>
                    <a:cubicBezTo>
                      <a:pt x="20491" y="2403"/>
                      <a:pt x="20540" y="2378"/>
                      <a:pt x="20590" y="2317"/>
                    </a:cubicBezTo>
                    <a:cubicBezTo>
                      <a:pt x="20627" y="2243"/>
                      <a:pt x="20614" y="2144"/>
                      <a:pt x="20577" y="2119"/>
                    </a:cubicBezTo>
                    <a:cubicBezTo>
                      <a:pt x="20503" y="2082"/>
                      <a:pt x="20454" y="2021"/>
                      <a:pt x="20417" y="1947"/>
                    </a:cubicBezTo>
                    <a:cubicBezTo>
                      <a:pt x="20417" y="1873"/>
                      <a:pt x="20393" y="1824"/>
                      <a:pt x="20343" y="1774"/>
                    </a:cubicBezTo>
                    <a:cubicBezTo>
                      <a:pt x="20306" y="1713"/>
                      <a:pt x="20282" y="1700"/>
                      <a:pt x="20331" y="1700"/>
                    </a:cubicBezTo>
                    <a:cubicBezTo>
                      <a:pt x="20393" y="1700"/>
                      <a:pt x="20614" y="1676"/>
                      <a:pt x="20614" y="1627"/>
                    </a:cubicBezTo>
                    <a:cubicBezTo>
                      <a:pt x="20627" y="1577"/>
                      <a:pt x="20651" y="1577"/>
                      <a:pt x="20553" y="1540"/>
                    </a:cubicBezTo>
                    <a:cubicBezTo>
                      <a:pt x="20466" y="1503"/>
                      <a:pt x="20454" y="1503"/>
                      <a:pt x="20528" y="1454"/>
                    </a:cubicBezTo>
                    <a:cubicBezTo>
                      <a:pt x="20590" y="1405"/>
                      <a:pt x="20651" y="1405"/>
                      <a:pt x="20602" y="1380"/>
                    </a:cubicBezTo>
                    <a:cubicBezTo>
                      <a:pt x="20553" y="1355"/>
                      <a:pt x="20491" y="1343"/>
                      <a:pt x="20442" y="1343"/>
                    </a:cubicBezTo>
                    <a:cubicBezTo>
                      <a:pt x="20368" y="1343"/>
                      <a:pt x="20356" y="1245"/>
                      <a:pt x="20282" y="1220"/>
                    </a:cubicBezTo>
                    <a:cubicBezTo>
                      <a:pt x="20208" y="1208"/>
                      <a:pt x="20134" y="1183"/>
                      <a:pt x="20208" y="1158"/>
                    </a:cubicBezTo>
                    <a:cubicBezTo>
                      <a:pt x="20282" y="1134"/>
                      <a:pt x="20405" y="1121"/>
                      <a:pt x="20282" y="1121"/>
                    </a:cubicBezTo>
                    <a:cubicBezTo>
                      <a:pt x="20171" y="1121"/>
                      <a:pt x="20060" y="1097"/>
                      <a:pt x="19961" y="1072"/>
                    </a:cubicBezTo>
                    <a:cubicBezTo>
                      <a:pt x="19918" y="1058"/>
                      <a:pt x="19870" y="1052"/>
                      <a:pt x="19824" y="1052"/>
                    </a:cubicBezTo>
                    <a:cubicBezTo>
                      <a:pt x="19791" y="1052"/>
                      <a:pt x="19758" y="1055"/>
                      <a:pt x="19727" y="1060"/>
                    </a:cubicBezTo>
                    <a:cubicBezTo>
                      <a:pt x="19703" y="1060"/>
                      <a:pt x="19678" y="1023"/>
                      <a:pt x="19641" y="1023"/>
                    </a:cubicBezTo>
                    <a:cubicBezTo>
                      <a:pt x="19592" y="1035"/>
                      <a:pt x="19653" y="1023"/>
                      <a:pt x="19666" y="1084"/>
                    </a:cubicBezTo>
                    <a:cubicBezTo>
                      <a:pt x="19666" y="1134"/>
                      <a:pt x="19616" y="1195"/>
                      <a:pt x="19629" y="1257"/>
                    </a:cubicBezTo>
                    <a:cubicBezTo>
                      <a:pt x="19641" y="1306"/>
                      <a:pt x="19690" y="1306"/>
                      <a:pt x="19764" y="1380"/>
                    </a:cubicBezTo>
                    <a:cubicBezTo>
                      <a:pt x="19850" y="1454"/>
                      <a:pt x="19863" y="1454"/>
                      <a:pt x="19826" y="1466"/>
                    </a:cubicBezTo>
                    <a:cubicBezTo>
                      <a:pt x="19776" y="1466"/>
                      <a:pt x="19690" y="1503"/>
                      <a:pt x="19727" y="1503"/>
                    </a:cubicBezTo>
                    <a:cubicBezTo>
                      <a:pt x="19764" y="1516"/>
                      <a:pt x="19850" y="1553"/>
                      <a:pt x="19764" y="1565"/>
                    </a:cubicBezTo>
                    <a:cubicBezTo>
                      <a:pt x="19678" y="1565"/>
                      <a:pt x="19641" y="1565"/>
                      <a:pt x="19604" y="1663"/>
                    </a:cubicBezTo>
                    <a:cubicBezTo>
                      <a:pt x="19592" y="1774"/>
                      <a:pt x="19555" y="1885"/>
                      <a:pt x="19505" y="1996"/>
                    </a:cubicBezTo>
                    <a:cubicBezTo>
                      <a:pt x="19456" y="2045"/>
                      <a:pt x="19431" y="2119"/>
                      <a:pt x="19419" y="2193"/>
                    </a:cubicBezTo>
                    <a:cubicBezTo>
                      <a:pt x="19419" y="2255"/>
                      <a:pt x="19407" y="2206"/>
                      <a:pt x="19333" y="2255"/>
                    </a:cubicBezTo>
                    <a:cubicBezTo>
                      <a:pt x="19268" y="2298"/>
                      <a:pt x="19241" y="2370"/>
                      <a:pt x="19219" y="2370"/>
                    </a:cubicBezTo>
                    <a:cubicBezTo>
                      <a:pt x="19216" y="2370"/>
                      <a:pt x="19213" y="2369"/>
                      <a:pt x="19210" y="2366"/>
                    </a:cubicBezTo>
                    <a:cubicBezTo>
                      <a:pt x="19185" y="2341"/>
                      <a:pt x="19185" y="2267"/>
                      <a:pt x="19136" y="2193"/>
                    </a:cubicBezTo>
                    <a:cubicBezTo>
                      <a:pt x="19074" y="2119"/>
                      <a:pt x="18963" y="2058"/>
                      <a:pt x="18963" y="1972"/>
                    </a:cubicBezTo>
                    <a:cubicBezTo>
                      <a:pt x="18963" y="1885"/>
                      <a:pt x="18976" y="1774"/>
                      <a:pt x="19013" y="1774"/>
                    </a:cubicBezTo>
                    <a:cubicBezTo>
                      <a:pt x="19031" y="1774"/>
                      <a:pt x="19059" y="1784"/>
                      <a:pt x="19079" y="1784"/>
                    </a:cubicBezTo>
                    <a:cubicBezTo>
                      <a:pt x="19099" y="1784"/>
                      <a:pt x="19111" y="1774"/>
                      <a:pt x="19099" y="1737"/>
                    </a:cubicBezTo>
                    <a:cubicBezTo>
                      <a:pt x="19086" y="1663"/>
                      <a:pt x="19086" y="1614"/>
                      <a:pt x="19062" y="1565"/>
                    </a:cubicBezTo>
                    <a:cubicBezTo>
                      <a:pt x="19000" y="1479"/>
                      <a:pt x="18914" y="1392"/>
                      <a:pt x="18815" y="1331"/>
                    </a:cubicBezTo>
                    <a:cubicBezTo>
                      <a:pt x="18807" y="1329"/>
                      <a:pt x="18800" y="1328"/>
                      <a:pt x="18792" y="1328"/>
                    </a:cubicBezTo>
                    <a:cubicBezTo>
                      <a:pt x="18741" y="1328"/>
                      <a:pt x="18700" y="1363"/>
                      <a:pt x="18668" y="1417"/>
                    </a:cubicBezTo>
                    <a:cubicBezTo>
                      <a:pt x="18631" y="1466"/>
                      <a:pt x="18655" y="1663"/>
                      <a:pt x="18618" y="1688"/>
                    </a:cubicBezTo>
                    <a:cubicBezTo>
                      <a:pt x="18608" y="1704"/>
                      <a:pt x="18580" y="1710"/>
                      <a:pt x="18551" y="1710"/>
                    </a:cubicBezTo>
                    <a:cubicBezTo>
                      <a:pt x="18510" y="1710"/>
                      <a:pt x="18465" y="1697"/>
                      <a:pt x="18458" y="1676"/>
                    </a:cubicBezTo>
                    <a:cubicBezTo>
                      <a:pt x="18446" y="1577"/>
                      <a:pt x="18421" y="1479"/>
                      <a:pt x="18384" y="1392"/>
                    </a:cubicBezTo>
                    <a:cubicBezTo>
                      <a:pt x="18347" y="1355"/>
                      <a:pt x="18286" y="1318"/>
                      <a:pt x="18323" y="1306"/>
                    </a:cubicBezTo>
                    <a:cubicBezTo>
                      <a:pt x="18335" y="1300"/>
                      <a:pt x="18347" y="1297"/>
                      <a:pt x="18360" y="1297"/>
                    </a:cubicBezTo>
                    <a:cubicBezTo>
                      <a:pt x="18372" y="1297"/>
                      <a:pt x="18384" y="1300"/>
                      <a:pt x="18396" y="1306"/>
                    </a:cubicBezTo>
                    <a:cubicBezTo>
                      <a:pt x="18416" y="1306"/>
                      <a:pt x="18428" y="1338"/>
                      <a:pt x="18451" y="1338"/>
                    </a:cubicBezTo>
                    <a:cubicBezTo>
                      <a:pt x="18457" y="1338"/>
                      <a:pt x="18463" y="1336"/>
                      <a:pt x="18470" y="1331"/>
                    </a:cubicBezTo>
                    <a:cubicBezTo>
                      <a:pt x="18495" y="1306"/>
                      <a:pt x="18532" y="1306"/>
                      <a:pt x="18495" y="1269"/>
                    </a:cubicBezTo>
                    <a:cubicBezTo>
                      <a:pt x="18463" y="1226"/>
                      <a:pt x="18477" y="1193"/>
                      <a:pt x="18457" y="1193"/>
                    </a:cubicBezTo>
                    <a:cubicBezTo>
                      <a:pt x="18454" y="1193"/>
                      <a:pt x="18451" y="1194"/>
                      <a:pt x="18446" y="1195"/>
                    </a:cubicBezTo>
                    <a:cubicBezTo>
                      <a:pt x="18416" y="1195"/>
                      <a:pt x="18402" y="1243"/>
                      <a:pt x="18379" y="1243"/>
                    </a:cubicBezTo>
                    <a:cubicBezTo>
                      <a:pt x="18373" y="1243"/>
                      <a:pt x="18367" y="1240"/>
                      <a:pt x="18360" y="1232"/>
                    </a:cubicBezTo>
                    <a:cubicBezTo>
                      <a:pt x="18337" y="1199"/>
                      <a:pt x="18296" y="1156"/>
                      <a:pt x="18261" y="1156"/>
                    </a:cubicBezTo>
                    <a:cubicBezTo>
                      <a:pt x="18257" y="1156"/>
                      <a:pt x="18253" y="1157"/>
                      <a:pt x="18249" y="1158"/>
                    </a:cubicBezTo>
                    <a:cubicBezTo>
                      <a:pt x="18223" y="1167"/>
                      <a:pt x="18204" y="1187"/>
                      <a:pt x="18178" y="1187"/>
                    </a:cubicBezTo>
                    <a:cubicBezTo>
                      <a:pt x="18166" y="1187"/>
                      <a:pt x="18153" y="1182"/>
                      <a:pt x="18138" y="1171"/>
                    </a:cubicBezTo>
                    <a:cubicBezTo>
                      <a:pt x="18088" y="1134"/>
                      <a:pt x="18064" y="1109"/>
                      <a:pt x="18027" y="1109"/>
                    </a:cubicBezTo>
                    <a:cubicBezTo>
                      <a:pt x="18025" y="1110"/>
                      <a:pt x="18023" y="1110"/>
                      <a:pt x="18022" y="1110"/>
                    </a:cubicBezTo>
                    <a:cubicBezTo>
                      <a:pt x="17997" y="1110"/>
                      <a:pt x="18063" y="1010"/>
                      <a:pt x="18051" y="998"/>
                    </a:cubicBezTo>
                    <a:cubicBezTo>
                      <a:pt x="18027" y="998"/>
                      <a:pt x="18064" y="998"/>
                      <a:pt x="18088" y="986"/>
                    </a:cubicBezTo>
                    <a:cubicBezTo>
                      <a:pt x="18113" y="961"/>
                      <a:pt x="18088" y="924"/>
                      <a:pt x="18113" y="900"/>
                    </a:cubicBezTo>
                    <a:cubicBezTo>
                      <a:pt x="18122" y="890"/>
                      <a:pt x="18133" y="888"/>
                      <a:pt x="18144" y="888"/>
                    </a:cubicBezTo>
                    <a:cubicBezTo>
                      <a:pt x="18155" y="888"/>
                      <a:pt x="18167" y="891"/>
                      <a:pt x="18175" y="891"/>
                    </a:cubicBezTo>
                    <a:cubicBezTo>
                      <a:pt x="18180" y="891"/>
                      <a:pt x="18184" y="890"/>
                      <a:pt x="18187" y="887"/>
                    </a:cubicBezTo>
                    <a:cubicBezTo>
                      <a:pt x="18212" y="863"/>
                      <a:pt x="18138" y="838"/>
                      <a:pt x="18113" y="801"/>
                    </a:cubicBezTo>
                    <a:cubicBezTo>
                      <a:pt x="18101" y="752"/>
                      <a:pt x="18088" y="715"/>
                      <a:pt x="18076" y="665"/>
                    </a:cubicBezTo>
                    <a:cubicBezTo>
                      <a:pt x="18064" y="641"/>
                      <a:pt x="18039" y="641"/>
                      <a:pt x="18002" y="616"/>
                    </a:cubicBezTo>
                    <a:cubicBezTo>
                      <a:pt x="17965" y="592"/>
                      <a:pt x="17953" y="542"/>
                      <a:pt x="17916" y="542"/>
                    </a:cubicBezTo>
                    <a:cubicBezTo>
                      <a:pt x="17879" y="542"/>
                      <a:pt x="17904" y="407"/>
                      <a:pt x="17879" y="345"/>
                    </a:cubicBezTo>
                    <a:cubicBezTo>
                      <a:pt x="17854" y="296"/>
                      <a:pt x="17817" y="247"/>
                      <a:pt x="17780" y="210"/>
                    </a:cubicBezTo>
                    <a:cubicBezTo>
                      <a:pt x="17743" y="160"/>
                      <a:pt x="17756" y="99"/>
                      <a:pt x="17670" y="86"/>
                    </a:cubicBezTo>
                    <a:cubicBezTo>
                      <a:pt x="17583" y="62"/>
                      <a:pt x="17509" y="86"/>
                      <a:pt x="17497" y="49"/>
                    </a:cubicBezTo>
                    <a:cubicBezTo>
                      <a:pt x="17485" y="12"/>
                      <a:pt x="17497" y="0"/>
                      <a:pt x="174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44"/>
              <p:cNvSpPr/>
              <p:nvPr/>
            </p:nvSpPr>
            <p:spPr>
              <a:xfrm>
                <a:off x="3071475" y="4890625"/>
                <a:ext cx="37600" cy="17125"/>
              </a:xfrm>
              <a:custGeom>
                <a:rect b="b" l="l" r="r" t="t"/>
                <a:pathLst>
                  <a:path extrusionOk="0" h="685" w="1504">
                    <a:moveTo>
                      <a:pt x="371" y="0"/>
                    </a:moveTo>
                    <a:cubicBezTo>
                      <a:pt x="333" y="0"/>
                      <a:pt x="299" y="21"/>
                      <a:pt x="283" y="52"/>
                    </a:cubicBezTo>
                    <a:cubicBezTo>
                      <a:pt x="271" y="76"/>
                      <a:pt x="283" y="113"/>
                      <a:pt x="333" y="138"/>
                    </a:cubicBezTo>
                    <a:cubicBezTo>
                      <a:pt x="382" y="163"/>
                      <a:pt x="382" y="212"/>
                      <a:pt x="407" y="261"/>
                    </a:cubicBezTo>
                    <a:cubicBezTo>
                      <a:pt x="419" y="298"/>
                      <a:pt x="481" y="372"/>
                      <a:pt x="493" y="409"/>
                    </a:cubicBezTo>
                    <a:cubicBezTo>
                      <a:pt x="505" y="446"/>
                      <a:pt x="456" y="495"/>
                      <a:pt x="407" y="495"/>
                    </a:cubicBezTo>
                    <a:cubicBezTo>
                      <a:pt x="397" y="498"/>
                      <a:pt x="386" y="499"/>
                      <a:pt x="375" y="499"/>
                    </a:cubicBezTo>
                    <a:cubicBezTo>
                      <a:pt x="328" y="499"/>
                      <a:pt x="276" y="481"/>
                      <a:pt x="296" y="471"/>
                    </a:cubicBezTo>
                    <a:cubicBezTo>
                      <a:pt x="320" y="471"/>
                      <a:pt x="308" y="409"/>
                      <a:pt x="246" y="409"/>
                    </a:cubicBezTo>
                    <a:cubicBezTo>
                      <a:pt x="197" y="409"/>
                      <a:pt x="160" y="446"/>
                      <a:pt x="86" y="446"/>
                    </a:cubicBezTo>
                    <a:cubicBezTo>
                      <a:pt x="0" y="446"/>
                      <a:pt x="49" y="520"/>
                      <a:pt x="49" y="520"/>
                    </a:cubicBezTo>
                    <a:cubicBezTo>
                      <a:pt x="49" y="520"/>
                      <a:pt x="101" y="563"/>
                      <a:pt x="139" y="563"/>
                    </a:cubicBezTo>
                    <a:cubicBezTo>
                      <a:pt x="147" y="563"/>
                      <a:pt x="154" y="561"/>
                      <a:pt x="160" y="557"/>
                    </a:cubicBezTo>
                    <a:cubicBezTo>
                      <a:pt x="166" y="553"/>
                      <a:pt x="177" y="552"/>
                      <a:pt x="194" y="552"/>
                    </a:cubicBezTo>
                    <a:cubicBezTo>
                      <a:pt x="257" y="552"/>
                      <a:pt x="391" y="574"/>
                      <a:pt x="502" y="574"/>
                    </a:cubicBezTo>
                    <a:cubicBezTo>
                      <a:pt x="551" y="574"/>
                      <a:pt x="596" y="570"/>
                      <a:pt x="628" y="557"/>
                    </a:cubicBezTo>
                    <a:lnTo>
                      <a:pt x="653" y="557"/>
                    </a:lnTo>
                    <a:cubicBezTo>
                      <a:pt x="678" y="569"/>
                      <a:pt x="678" y="655"/>
                      <a:pt x="715" y="680"/>
                    </a:cubicBezTo>
                    <a:cubicBezTo>
                      <a:pt x="718" y="683"/>
                      <a:pt x="721" y="685"/>
                      <a:pt x="725" y="685"/>
                    </a:cubicBezTo>
                    <a:cubicBezTo>
                      <a:pt x="749" y="685"/>
                      <a:pt x="778" y="619"/>
                      <a:pt x="789" y="545"/>
                    </a:cubicBezTo>
                    <a:cubicBezTo>
                      <a:pt x="798" y="489"/>
                      <a:pt x="890" y="482"/>
                      <a:pt x="951" y="482"/>
                    </a:cubicBezTo>
                    <a:cubicBezTo>
                      <a:pt x="972" y="482"/>
                      <a:pt x="989" y="483"/>
                      <a:pt x="998" y="483"/>
                    </a:cubicBezTo>
                    <a:cubicBezTo>
                      <a:pt x="1047" y="483"/>
                      <a:pt x="1097" y="508"/>
                      <a:pt x="1158" y="520"/>
                    </a:cubicBezTo>
                    <a:cubicBezTo>
                      <a:pt x="1195" y="520"/>
                      <a:pt x="1228" y="507"/>
                      <a:pt x="1261" y="507"/>
                    </a:cubicBezTo>
                    <a:cubicBezTo>
                      <a:pt x="1283" y="507"/>
                      <a:pt x="1306" y="512"/>
                      <a:pt x="1331" y="532"/>
                    </a:cubicBezTo>
                    <a:cubicBezTo>
                      <a:pt x="1348" y="546"/>
                      <a:pt x="1360" y="552"/>
                      <a:pt x="1369" y="552"/>
                    </a:cubicBezTo>
                    <a:cubicBezTo>
                      <a:pt x="1391" y="552"/>
                      <a:pt x="1398" y="515"/>
                      <a:pt x="1442" y="471"/>
                    </a:cubicBezTo>
                    <a:cubicBezTo>
                      <a:pt x="1503" y="409"/>
                      <a:pt x="1392" y="360"/>
                      <a:pt x="1306" y="347"/>
                    </a:cubicBezTo>
                    <a:cubicBezTo>
                      <a:pt x="1208" y="323"/>
                      <a:pt x="1121" y="212"/>
                      <a:pt x="1035" y="138"/>
                    </a:cubicBezTo>
                    <a:cubicBezTo>
                      <a:pt x="961" y="76"/>
                      <a:pt x="863" y="27"/>
                      <a:pt x="764" y="27"/>
                    </a:cubicBezTo>
                    <a:cubicBezTo>
                      <a:pt x="721" y="27"/>
                      <a:pt x="690" y="24"/>
                      <a:pt x="673" y="24"/>
                    </a:cubicBezTo>
                    <a:cubicBezTo>
                      <a:pt x="656" y="24"/>
                      <a:pt x="653" y="27"/>
                      <a:pt x="665" y="39"/>
                    </a:cubicBezTo>
                    <a:cubicBezTo>
                      <a:pt x="690" y="64"/>
                      <a:pt x="715" y="89"/>
                      <a:pt x="678" y="113"/>
                    </a:cubicBezTo>
                    <a:lnTo>
                      <a:pt x="628" y="113"/>
                    </a:lnTo>
                    <a:cubicBezTo>
                      <a:pt x="567" y="89"/>
                      <a:pt x="493" y="64"/>
                      <a:pt x="444" y="27"/>
                    </a:cubicBezTo>
                    <a:cubicBezTo>
                      <a:pt x="420" y="8"/>
                      <a:pt x="395"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44"/>
              <p:cNvSpPr/>
              <p:nvPr/>
            </p:nvSpPr>
            <p:spPr>
              <a:xfrm>
                <a:off x="4240150" y="5092650"/>
                <a:ext cx="23000" cy="13675"/>
              </a:xfrm>
              <a:custGeom>
                <a:rect b="b" l="l" r="r" t="t"/>
                <a:pathLst>
                  <a:path extrusionOk="0" h="547" w="920">
                    <a:moveTo>
                      <a:pt x="808" y="1"/>
                    </a:moveTo>
                    <a:cubicBezTo>
                      <a:pt x="796" y="1"/>
                      <a:pt x="786" y="2"/>
                      <a:pt x="777" y="4"/>
                    </a:cubicBezTo>
                    <a:cubicBezTo>
                      <a:pt x="690" y="17"/>
                      <a:pt x="616" y="17"/>
                      <a:pt x="542" y="17"/>
                    </a:cubicBezTo>
                    <a:cubicBezTo>
                      <a:pt x="469" y="29"/>
                      <a:pt x="407" y="66"/>
                      <a:pt x="370" y="127"/>
                    </a:cubicBezTo>
                    <a:lnTo>
                      <a:pt x="345" y="152"/>
                    </a:lnTo>
                    <a:cubicBezTo>
                      <a:pt x="308" y="177"/>
                      <a:pt x="271" y="201"/>
                      <a:pt x="234" y="226"/>
                    </a:cubicBezTo>
                    <a:cubicBezTo>
                      <a:pt x="197" y="263"/>
                      <a:pt x="50" y="325"/>
                      <a:pt x="37" y="374"/>
                    </a:cubicBezTo>
                    <a:cubicBezTo>
                      <a:pt x="13" y="411"/>
                      <a:pt x="0" y="546"/>
                      <a:pt x="37" y="546"/>
                    </a:cubicBezTo>
                    <a:cubicBezTo>
                      <a:pt x="87" y="534"/>
                      <a:pt x="160" y="509"/>
                      <a:pt x="197" y="509"/>
                    </a:cubicBezTo>
                    <a:cubicBezTo>
                      <a:pt x="234" y="509"/>
                      <a:pt x="321" y="362"/>
                      <a:pt x="382" y="325"/>
                    </a:cubicBezTo>
                    <a:cubicBezTo>
                      <a:pt x="395" y="312"/>
                      <a:pt x="407" y="300"/>
                      <a:pt x="419" y="288"/>
                    </a:cubicBezTo>
                    <a:cubicBezTo>
                      <a:pt x="505" y="238"/>
                      <a:pt x="653" y="164"/>
                      <a:pt x="715" y="152"/>
                    </a:cubicBezTo>
                    <a:cubicBezTo>
                      <a:pt x="777" y="115"/>
                      <a:pt x="838" y="78"/>
                      <a:pt x="900" y="41"/>
                    </a:cubicBezTo>
                    <a:cubicBezTo>
                      <a:pt x="920" y="21"/>
                      <a:pt x="858" y="1"/>
                      <a:pt x="8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44"/>
              <p:cNvSpPr/>
              <p:nvPr/>
            </p:nvSpPr>
            <p:spPr>
              <a:xfrm>
                <a:off x="4289750" y="5044975"/>
                <a:ext cx="113975" cy="64475"/>
              </a:xfrm>
              <a:custGeom>
                <a:rect b="b" l="l" r="r" t="t"/>
                <a:pathLst>
                  <a:path extrusionOk="0" h="2579" w="4559">
                    <a:moveTo>
                      <a:pt x="1425" y="0"/>
                    </a:moveTo>
                    <a:cubicBezTo>
                      <a:pt x="1360" y="0"/>
                      <a:pt x="1317" y="65"/>
                      <a:pt x="1306" y="88"/>
                    </a:cubicBezTo>
                    <a:cubicBezTo>
                      <a:pt x="1294" y="125"/>
                      <a:pt x="1318" y="174"/>
                      <a:pt x="1269" y="186"/>
                    </a:cubicBezTo>
                    <a:cubicBezTo>
                      <a:pt x="1220" y="186"/>
                      <a:pt x="1134" y="186"/>
                      <a:pt x="1097" y="223"/>
                    </a:cubicBezTo>
                    <a:cubicBezTo>
                      <a:pt x="1060" y="271"/>
                      <a:pt x="954" y="532"/>
                      <a:pt x="845" y="532"/>
                    </a:cubicBezTo>
                    <a:cubicBezTo>
                      <a:pt x="843" y="532"/>
                      <a:pt x="840" y="532"/>
                      <a:pt x="838" y="531"/>
                    </a:cubicBezTo>
                    <a:cubicBezTo>
                      <a:pt x="776" y="531"/>
                      <a:pt x="702" y="519"/>
                      <a:pt x="690" y="470"/>
                    </a:cubicBezTo>
                    <a:cubicBezTo>
                      <a:pt x="690" y="408"/>
                      <a:pt x="665" y="346"/>
                      <a:pt x="616" y="297"/>
                    </a:cubicBezTo>
                    <a:cubicBezTo>
                      <a:pt x="586" y="257"/>
                      <a:pt x="572" y="201"/>
                      <a:pt x="555" y="201"/>
                    </a:cubicBezTo>
                    <a:cubicBezTo>
                      <a:pt x="551" y="201"/>
                      <a:pt x="547" y="204"/>
                      <a:pt x="542" y="211"/>
                    </a:cubicBezTo>
                    <a:cubicBezTo>
                      <a:pt x="520" y="245"/>
                      <a:pt x="487" y="299"/>
                      <a:pt x="453" y="299"/>
                    </a:cubicBezTo>
                    <a:cubicBezTo>
                      <a:pt x="450" y="299"/>
                      <a:pt x="447" y="298"/>
                      <a:pt x="444" y="297"/>
                    </a:cubicBezTo>
                    <a:cubicBezTo>
                      <a:pt x="422" y="287"/>
                      <a:pt x="365" y="258"/>
                      <a:pt x="333" y="258"/>
                    </a:cubicBezTo>
                    <a:cubicBezTo>
                      <a:pt x="328" y="258"/>
                      <a:pt x="324" y="258"/>
                      <a:pt x="320" y="260"/>
                    </a:cubicBezTo>
                    <a:cubicBezTo>
                      <a:pt x="283" y="285"/>
                      <a:pt x="222" y="371"/>
                      <a:pt x="160" y="371"/>
                    </a:cubicBezTo>
                    <a:cubicBezTo>
                      <a:pt x="107" y="371"/>
                      <a:pt x="82" y="344"/>
                      <a:pt x="68" y="344"/>
                    </a:cubicBezTo>
                    <a:cubicBezTo>
                      <a:pt x="65" y="344"/>
                      <a:pt x="63" y="345"/>
                      <a:pt x="62" y="346"/>
                    </a:cubicBezTo>
                    <a:cubicBezTo>
                      <a:pt x="49" y="371"/>
                      <a:pt x="0" y="408"/>
                      <a:pt x="62" y="408"/>
                    </a:cubicBezTo>
                    <a:cubicBezTo>
                      <a:pt x="123" y="420"/>
                      <a:pt x="173" y="457"/>
                      <a:pt x="197" y="519"/>
                    </a:cubicBezTo>
                    <a:cubicBezTo>
                      <a:pt x="210" y="556"/>
                      <a:pt x="185" y="654"/>
                      <a:pt x="222" y="679"/>
                    </a:cubicBezTo>
                    <a:cubicBezTo>
                      <a:pt x="271" y="716"/>
                      <a:pt x="320" y="741"/>
                      <a:pt x="370" y="765"/>
                    </a:cubicBezTo>
                    <a:cubicBezTo>
                      <a:pt x="394" y="765"/>
                      <a:pt x="357" y="753"/>
                      <a:pt x="357" y="704"/>
                    </a:cubicBezTo>
                    <a:cubicBezTo>
                      <a:pt x="357" y="642"/>
                      <a:pt x="370" y="581"/>
                      <a:pt x="394" y="531"/>
                    </a:cubicBezTo>
                    <a:cubicBezTo>
                      <a:pt x="424" y="482"/>
                      <a:pt x="468" y="418"/>
                      <a:pt x="473" y="418"/>
                    </a:cubicBezTo>
                    <a:lnTo>
                      <a:pt x="473" y="418"/>
                    </a:lnTo>
                    <a:cubicBezTo>
                      <a:pt x="475" y="418"/>
                      <a:pt x="473" y="422"/>
                      <a:pt x="468" y="433"/>
                    </a:cubicBezTo>
                    <a:cubicBezTo>
                      <a:pt x="444" y="470"/>
                      <a:pt x="382" y="544"/>
                      <a:pt x="431" y="593"/>
                    </a:cubicBezTo>
                    <a:cubicBezTo>
                      <a:pt x="485" y="636"/>
                      <a:pt x="597" y="708"/>
                      <a:pt x="656" y="708"/>
                    </a:cubicBezTo>
                    <a:cubicBezTo>
                      <a:pt x="665" y="708"/>
                      <a:pt x="672" y="707"/>
                      <a:pt x="678" y="704"/>
                    </a:cubicBezTo>
                    <a:cubicBezTo>
                      <a:pt x="698" y="694"/>
                      <a:pt x="712" y="679"/>
                      <a:pt x="720" y="670"/>
                    </a:cubicBezTo>
                    <a:lnTo>
                      <a:pt x="720" y="670"/>
                    </a:lnTo>
                    <a:cubicBezTo>
                      <a:pt x="718" y="672"/>
                      <a:pt x="717" y="675"/>
                      <a:pt x="715" y="679"/>
                    </a:cubicBezTo>
                    <a:cubicBezTo>
                      <a:pt x="702" y="728"/>
                      <a:pt x="678" y="741"/>
                      <a:pt x="752" y="778"/>
                    </a:cubicBezTo>
                    <a:cubicBezTo>
                      <a:pt x="826" y="815"/>
                      <a:pt x="936" y="802"/>
                      <a:pt x="1072" y="901"/>
                    </a:cubicBezTo>
                    <a:cubicBezTo>
                      <a:pt x="1195" y="999"/>
                      <a:pt x="1405" y="1061"/>
                      <a:pt x="1466" y="1123"/>
                    </a:cubicBezTo>
                    <a:cubicBezTo>
                      <a:pt x="1540" y="1197"/>
                      <a:pt x="1528" y="1160"/>
                      <a:pt x="1553" y="1234"/>
                    </a:cubicBezTo>
                    <a:cubicBezTo>
                      <a:pt x="1565" y="1307"/>
                      <a:pt x="1589" y="1357"/>
                      <a:pt x="1626" y="1406"/>
                    </a:cubicBezTo>
                    <a:cubicBezTo>
                      <a:pt x="1676" y="1455"/>
                      <a:pt x="1799" y="1492"/>
                      <a:pt x="1737" y="1505"/>
                    </a:cubicBezTo>
                    <a:cubicBezTo>
                      <a:pt x="1663" y="1517"/>
                      <a:pt x="1614" y="1554"/>
                      <a:pt x="1676" y="1554"/>
                    </a:cubicBezTo>
                    <a:cubicBezTo>
                      <a:pt x="1737" y="1554"/>
                      <a:pt x="1762" y="1579"/>
                      <a:pt x="1725" y="1579"/>
                    </a:cubicBezTo>
                    <a:cubicBezTo>
                      <a:pt x="1676" y="1579"/>
                      <a:pt x="1688" y="1640"/>
                      <a:pt x="1663" y="1652"/>
                    </a:cubicBezTo>
                    <a:cubicBezTo>
                      <a:pt x="1639" y="1677"/>
                      <a:pt x="1602" y="1677"/>
                      <a:pt x="1577" y="1677"/>
                    </a:cubicBezTo>
                    <a:cubicBezTo>
                      <a:pt x="1528" y="1677"/>
                      <a:pt x="1540" y="1714"/>
                      <a:pt x="1491" y="1751"/>
                    </a:cubicBezTo>
                    <a:cubicBezTo>
                      <a:pt x="1442" y="1788"/>
                      <a:pt x="1368" y="1899"/>
                      <a:pt x="1417" y="1899"/>
                    </a:cubicBezTo>
                    <a:cubicBezTo>
                      <a:pt x="1439" y="1906"/>
                      <a:pt x="1517" y="1918"/>
                      <a:pt x="1576" y="1918"/>
                    </a:cubicBezTo>
                    <a:cubicBezTo>
                      <a:pt x="1615" y="1918"/>
                      <a:pt x="1646" y="1913"/>
                      <a:pt x="1651" y="1899"/>
                    </a:cubicBezTo>
                    <a:cubicBezTo>
                      <a:pt x="1663" y="1874"/>
                      <a:pt x="1676" y="1751"/>
                      <a:pt x="1676" y="1726"/>
                    </a:cubicBezTo>
                    <a:cubicBezTo>
                      <a:pt x="1676" y="1719"/>
                      <a:pt x="1704" y="1701"/>
                      <a:pt x="1720" y="1701"/>
                    </a:cubicBezTo>
                    <a:cubicBezTo>
                      <a:pt x="1730" y="1701"/>
                      <a:pt x="1734" y="1708"/>
                      <a:pt x="1725" y="1726"/>
                    </a:cubicBezTo>
                    <a:cubicBezTo>
                      <a:pt x="1700" y="1776"/>
                      <a:pt x="1663" y="1813"/>
                      <a:pt x="1700" y="1837"/>
                    </a:cubicBezTo>
                    <a:cubicBezTo>
                      <a:pt x="1728" y="1856"/>
                      <a:pt x="1810" y="1888"/>
                      <a:pt x="1865" y="1888"/>
                    </a:cubicBezTo>
                    <a:cubicBezTo>
                      <a:pt x="1884" y="1888"/>
                      <a:pt x="1900" y="1884"/>
                      <a:pt x="1910" y="1874"/>
                    </a:cubicBezTo>
                    <a:cubicBezTo>
                      <a:pt x="1938" y="1846"/>
                      <a:pt x="1945" y="1796"/>
                      <a:pt x="1952" y="1796"/>
                    </a:cubicBezTo>
                    <a:cubicBezTo>
                      <a:pt x="1954" y="1796"/>
                      <a:pt x="1956" y="1801"/>
                      <a:pt x="1959" y="1813"/>
                    </a:cubicBezTo>
                    <a:cubicBezTo>
                      <a:pt x="1959" y="1862"/>
                      <a:pt x="1885" y="1837"/>
                      <a:pt x="1984" y="1948"/>
                    </a:cubicBezTo>
                    <a:cubicBezTo>
                      <a:pt x="2045" y="2010"/>
                      <a:pt x="2107" y="2071"/>
                      <a:pt x="2181" y="2133"/>
                    </a:cubicBezTo>
                    <a:lnTo>
                      <a:pt x="2193" y="2133"/>
                    </a:lnTo>
                    <a:cubicBezTo>
                      <a:pt x="2279" y="2158"/>
                      <a:pt x="2378" y="2170"/>
                      <a:pt x="2477" y="2170"/>
                    </a:cubicBezTo>
                    <a:cubicBezTo>
                      <a:pt x="2575" y="2158"/>
                      <a:pt x="2674" y="2108"/>
                      <a:pt x="2748" y="2047"/>
                    </a:cubicBezTo>
                    <a:cubicBezTo>
                      <a:pt x="2772" y="2022"/>
                      <a:pt x="2686" y="2010"/>
                      <a:pt x="2624" y="1961"/>
                    </a:cubicBezTo>
                    <a:cubicBezTo>
                      <a:pt x="2581" y="1932"/>
                      <a:pt x="2546" y="1898"/>
                      <a:pt x="2562" y="1898"/>
                    </a:cubicBezTo>
                    <a:cubicBezTo>
                      <a:pt x="2573" y="1898"/>
                      <a:pt x="2610" y="1915"/>
                      <a:pt x="2686" y="1961"/>
                    </a:cubicBezTo>
                    <a:cubicBezTo>
                      <a:pt x="2730" y="1989"/>
                      <a:pt x="2758" y="1999"/>
                      <a:pt x="2775" y="1999"/>
                    </a:cubicBezTo>
                    <a:cubicBezTo>
                      <a:pt x="2825" y="1999"/>
                      <a:pt x="2782" y="1908"/>
                      <a:pt x="2772" y="1899"/>
                    </a:cubicBezTo>
                    <a:cubicBezTo>
                      <a:pt x="2762" y="1878"/>
                      <a:pt x="2742" y="1793"/>
                      <a:pt x="2752" y="1793"/>
                    </a:cubicBezTo>
                    <a:cubicBezTo>
                      <a:pt x="2754" y="1793"/>
                      <a:pt x="2757" y="1795"/>
                      <a:pt x="2760" y="1800"/>
                    </a:cubicBezTo>
                    <a:cubicBezTo>
                      <a:pt x="2788" y="1819"/>
                      <a:pt x="2831" y="1845"/>
                      <a:pt x="2855" y="1845"/>
                    </a:cubicBezTo>
                    <a:cubicBezTo>
                      <a:pt x="2863" y="1845"/>
                      <a:pt x="2868" y="1843"/>
                      <a:pt x="2871" y="1837"/>
                    </a:cubicBezTo>
                    <a:cubicBezTo>
                      <a:pt x="2871" y="1815"/>
                      <a:pt x="2842" y="1735"/>
                      <a:pt x="2861" y="1735"/>
                    </a:cubicBezTo>
                    <a:cubicBezTo>
                      <a:pt x="2864" y="1735"/>
                      <a:pt x="2867" y="1736"/>
                      <a:pt x="2871" y="1739"/>
                    </a:cubicBezTo>
                    <a:cubicBezTo>
                      <a:pt x="2882" y="1746"/>
                      <a:pt x="2895" y="1749"/>
                      <a:pt x="2909" y="1749"/>
                    </a:cubicBezTo>
                    <a:cubicBezTo>
                      <a:pt x="2942" y="1749"/>
                      <a:pt x="2980" y="1732"/>
                      <a:pt x="3006" y="1714"/>
                    </a:cubicBezTo>
                    <a:cubicBezTo>
                      <a:pt x="3013" y="1712"/>
                      <a:pt x="3018" y="1711"/>
                      <a:pt x="3022" y="1711"/>
                    </a:cubicBezTo>
                    <a:cubicBezTo>
                      <a:pt x="3046" y="1711"/>
                      <a:pt x="3060" y="1737"/>
                      <a:pt x="3142" y="1788"/>
                    </a:cubicBezTo>
                    <a:cubicBezTo>
                      <a:pt x="3210" y="1826"/>
                      <a:pt x="3273" y="1840"/>
                      <a:pt x="3315" y="1840"/>
                    </a:cubicBezTo>
                    <a:cubicBezTo>
                      <a:pt x="3341" y="1840"/>
                      <a:pt x="3359" y="1835"/>
                      <a:pt x="3364" y="1825"/>
                    </a:cubicBezTo>
                    <a:cubicBezTo>
                      <a:pt x="3364" y="1820"/>
                      <a:pt x="3364" y="1818"/>
                      <a:pt x="3364" y="1818"/>
                    </a:cubicBezTo>
                    <a:cubicBezTo>
                      <a:pt x="3365" y="1818"/>
                      <a:pt x="3371" y="1857"/>
                      <a:pt x="3401" y="1887"/>
                    </a:cubicBezTo>
                    <a:cubicBezTo>
                      <a:pt x="3450" y="1936"/>
                      <a:pt x="3487" y="1985"/>
                      <a:pt x="3524" y="2047"/>
                    </a:cubicBezTo>
                    <a:cubicBezTo>
                      <a:pt x="3561" y="2084"/>
                      <a:pt x="3586" y="2133"/>
                      <a:pt x="3610" y="2182"/>
                    </a:cubicBezTo>
                    <a:cubicBezTo>
                      <a:pt x="3647" y="2244"/>
                      <a:pt x="3758" y="2441"/>
                      <a:pt x="3844" y="2441"/>
                    </a:cubicBezTo>
                    <a:cubicBezTo>
                      <a:pt x="3869" y="2438"/>
                      <a:pt x="3894" y="2436"/>
                      <a:pt x="3920" y="2436"/>
                    </a:cubicBezTo>
                    <a:cubicBezTo>
                      <a:pt x="3998" y="2436"/>
                      <a:pt x="4078" y="2450"/>
                      <a:pt x="4152" y="2478"/>
                    </a:cubicBezTo>
                    <a:cubicBezTo>
                      <a:pt x="4253" y="2523"/>
                      <a:pt x="4334" y="2578"/>
                      <a:pt x="4385" y="2578"/>
                    </a:cubicBezTo>
                    <a:cubicBezTo>
                      <a:pt x="4390" y="2578"/>
                      <a:pt x="4394" y="2578"/>
                      <a:pt x="4399" y="2577"/>
                    </a:cubicBezTo>
                    <a:cubicBezTo>
                      <a:pt x="4448" y="2564"/>
                      <a:pt x="4423" y="2527"/>
                      <a:pt x="4460" y="2515"/>
                    </a:cubicBezTo>
                    <a:cubicBezTo>
                      <a:pt x="4485" y="2515"/>
                      <a:pt x="4559" y="2503"/>
                      <a:pt x="4510" y="2490"/>
                    </a:cubicBezTo>
                    <a:cubicBezTo>
                      <a:pt x="4460" y="2466"/>
                      <a:pt x="4288" y="2392"/>
                      <a:pt x="4276" y="2342"/>
                    </a:cubicBezTo>
                    <a:cubicBezTo>
                      <a:pt x="4276" y="2318"/>
                      <a:pt x="4316" y="2315"/>
                      <a:pt x="4345" y="2315"/>
                    </a:cubicBezTo>
                    <a:cubicBezTo>
                      <a:pt x="4355" y="2315"/>
                      <a:pt x="4363" y="2315"/>
                      <a:pt x="4369" y="2315"/>
                    </a:cubicBezTo>
                    <a:cubicBezTo>
                      <a:pt x="4380" y="2315"/>
                      <a:pt x="4378" y="2314"/>
                      <a:pt x="4349" y="2306"/>
                    </a:cubicBezTo>
                    <a:cubicBezTo>
                      <a:pt x="4313" y="2293"/>
                      <a:pt x="4263" y="2281"/>
                      <a:pt x="4226" y="2281"/>
                    </a:cubicBezTo>
                    <a:cubicBezTo>
                      <a:pt x="4165" y="2269"/>
                      <a:pt x="4128" y="2256"/>
                      <a:pt x="4128" y="2207"/>
                    </a:cubicBezTo>
                    <a:cubicBezTo>
                      <a:pt x="4128" y="2158"/>
                      <a:pt x="4140" y="2133"/>
                      <a:pt x="4078" y="2133"/>
                    </a:cubicBezTo>
                    <a:cubicBezTo>
                      <a:pt x="4017" y="2133"/>
                      <a:pt x="3918" y="2022"/>
                      <a:pt x="3918" y="1985"/>
                    </a:cubicBezTo>
                    <a:cubicBezTo>
                      <a:pt x="3918" y="1948"/>
                      <a:pt x="3943" y="1924"/>
                      <a:pt x="3894" y="1887"/>
                    </a:cubicBezTo>
                    <a:cubicBezTo>
                      <a:pt x="3795" y="1788"/>
                      <a:pt x="3709" y="1689"/>
                      <a:pt x="3635" y="1591"/>
                    </a:cubicBezTo>
                    <a:cubicBezTo>
                      <a:pt x="3573" y="1505"/>
                      <a:pt x="3512" y="1517"/>
                      <a:pt x="3573" y="1505"/>
                    </a:cubicBezTo>
                    <a:cubicBezTo>
                      <a:pt x="3581" y="1503"/>
                      <a:pt x="3592" y="1502"/>
                      <a:pt x="3605" y="1502"/>
                    </a:cubicBezTo>
                    <a:cubicBezTo>
                      <a:pt x="3640" y="1502"/>
                      <a:pt x="3689" y="1506"/>
                      <a:pt x="3733" y="1506"/>
                    </a:cubicBezTo>
                    <a:cubicBezTo>
                      <a:pt x="3805" y="1506"/>
                      <a:pt x="3865" y="1496"/>
                      <a:pt x="3832" y="1443"/>
                    </a:cubicBezTo>
                    <a:cubicBezTo>
                      <a:pt x="3758" y="1344"/>
                      <a:pt x="3795" y="1332"/>
                      <a:pt x="3746" y="1295"/>
                    </a:cubicBezTo>
                    <a:cubicBezTo>
                      <a:pt x="3731" y="1289"/>
                      <a:pt x="3720" y="1288"/>
                      <a:pt x="3711" y="1288"/>
                    </a:cubicBezTo>
                    <a:cubicBezTo>
                      <a:pt x="3697" y="1288"/>
                      <a:pt x="3688" y="1291"/>
                      <a:pt x="3676" y="1291"/>
                    </a:cubicBezTo>
                    <a:cubicBezTo>
                      <a:pt x="3661" y="1291"/>
                      <a:pt x="3642" y="1285"/>
                      <a:pt x="3610" y="1258"/>
                    </a:cubicBezTo>
                    <a:lnTo>
                      <a:pt x="3413" y="1110"/>
                    </a:lnTo>
                    <a:cubicBezTo>
                      <a:pt x="3351" y="1061"/>
                      <a:pt x="3327" y="950"/>
                      <a:pt x="3278" y="889"/>
                    </a:cubicBezTo>
                    <a:cubicBezTo>
                      <a:pt x="3216" y="815"/>
                      <a:pt x="3142" y="753"/>
                      <a:pt x="3068" y="704"/>
                    </a:cubicBezTo>
                    <a:cubicBezTo>
                      <a:pt x="3006" y="654"/>
                      <a:pt x="2945" y="679"/>
                      <a:pt x="2883" y="630"/>
                    </a:cubicBezTo>
                    <a:cubicBezTo>
                      <a:pt x="2822" y="581"/>
                      <a:pt x="2772" y="507"/>
                      <a:pt x="2735" y="507"/>
                    </a:cubicBezTo>
                    <a:cubicBezTo>
                      <a:pt x="2600" y="482"/>
                      <a:pt x="2477" y="433"/>
                      <a:pt x="2366" y="371"/>
                    </a:cubicBezTo>
                    <a:cubicBezTo>
                      <a:pt x="2316" y="346"/>
                      <a:pt x="2267" y="322"/>
                      <a:pt x="2206" y="309"/>
                    </a:cubicBezTo>
                    <a:cubicBezTo>
                      <a:pt x="2156" y="297"/>
                      <a:pt x="2107" y="285"/>
                      <a:pt x="2058" y="272"/>
                    </a:cubicBezTo>
                    <a:cubicBezTo>
                      <a:pt x="1971" y="260"/>
                      <a:pt x="1885" y="236"/>
                      <a:pt x="1811" y="199"/>
                    </a:cubicBezTo>
                    <a:cubicBezTo>
                      <a:pt x="1700" y="149"/>
                      <a:pt x="1503" y="14"/>
                      <a:pt x="1442" y="1"/>
                    </a:cubicBezTo>
                    <a:cubicBezTo>
                      <a:pt x="1436" y="0"/>
                      <a:pt x="1431" y="0"/>
                      <a:pt x="1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44"/>
              <p:cNvSpPr/>
              <p:nvPr/>
            </p:nvSpPr>
            <p:spPr>
              <a:xfrm>
                <a:off x="4153575" y="4985025"/>
                <a:ext cx="61950" cy="77900"/>
              </a:xfrm>
              <a:custGeom>
                <a:rect b="b" l="l" r="r" t="t"/>
                <a:pathLst>
                  <a:path extrusionOk="0" h="3116" w="2478">
                    <a:moveTo>
                      <a:pt x="1847" y="0"/>
                    </a:moveTo>
                    <a:cubicBezTo>
                      <a:pt x="1843" y="0"/>
                      <a:pt x="1836" y="6"/>
                      <a:pt x="1825" y="21"/>
                    </a:cubicBezTo>
                    <a:cubicBezTo>
                      <a:pt x="1775" y="71"/>
                      <a:pt x="1640" y="280"/>
                      <a:pt x="1615" y="317"/>
                    </a:cubicBezTo>
                    <a:cubicBezTo>
                      <a:pt x="1578" y="354"/>
                      <a:pt x="1492" y="453"/>
                      <a:pt x="1517" y="490"/>
                    </a:cubicBezTo>
                    <a:cubicBezTo>
                      <a:pt x="1529" y="527"/>
                      <a:pt x="1566" y="539"/>
                      <a:pt x="1504" y="551"/>
                    </a:cubicBezTo>
                    <a:cubicBezTo>
                      <a:pt x="1430" y="564"/>
                      <a:pt x="1356" y="588"/>
                      <a:pt x="1295" y="613"/>
                    </a:cubicBezTo>
                    <a:cubicBezTo>
                      <a:pt x="1282" y="625"/>
                      <a:pt x="1258" y="650"/>
                      <a:pt x="1233" y="662"/>
                    </a:cubicBezTo>
                    <a:lnTo>
                      <a:pt x="1147" y="761"/>
                    </a:lnTo>
                    <a:cubicBezTo>
                      <a:pt x="1073" y="872"/>
                      <a:pt x="999" y="970"/>
                      <a:pt x="900" y="1056"/>
                    </a:cubicBezTo>
                    <a:cubicBezTo>
                      <a:pt x="790" y="1081"/>
                      <a:pt x="679" y="1130"/>
                      <a:pt x="580" y="1192"/>
                    </a:cubicBezTo>
                    <a:cubicBezTo>
                      <a:pt x="543" y="1241"/>
                      <a:pt x="457" y="1451"/>
                      <a:pt x="494" y="1475"/>
                    </a:cubicBezTo>
                    <a:cubicBezTo>
                      <a:pt x="527" y="1497"/>
                      <a:pt x="570" y="1539"/>
                      <a:pt x="543" y="1539"/>
                    </a:cubicBezTo>
                    <a:cubicBezTo>
                      <a:pt x="540" y="1539"/>
                      <a:pt x="536" y="1538"/>
                      <a:pt x="531" y="1537"/>
                    </a:cubicBezTo>
                    <a:cubicBezTo>
                      <a:pt x="469" y="1525"/>
                      <a:pt x="395" y="1512"/>
                      <a:pt x="334" y="1475"/>
                    </a:cubicBezTo>
                    <a:cubicBezTo>
                      <a:pt x="297" y="1451"/>
                      <a:pt x="247" y="1426"/>
                      <a:pt x="210" y="1401"/>
                    </a:cubicBezTo>
                    <a:cubicBezTo>
                      <a:pt x="186" y="1389"/>
                      <a:pt x="173" y="1377"/>
                      <a:pt x="149" y="1377"/>
                    </a:cubicBezTo>
                    <a:cubicBezTo>
                      <a:pt x="137" y="1389"/>
                      <a:pt x="112" y="1401"/>
                      <a:pt x="124" y="1426"/>
                    </a:cubicBezTo>
                    <a:cubicBezTo>
                      <a:pt x="63" y="1537"/>
                      <a:pt x="26" y="1648"/>
                      <a:pt x="1" y="1771"/>
                    </a:cubicBezTo>
                    <a:cubicBezTo>
                      <a:pt x="1" y="1870"/>
                      <a:pt x="75" y="1931"/>
                      <a:pt x="75" y="2017"/>
                    </a:cubicBezTo>
                    <a:cubicBezTo>
                      <a:pt x="75" y="2104"/>
                      <a:pt x="87" y="2104"/>
                      <a:pt x="149" y="2190"/>
                    </a:cubicBezTo>
                    <a:cubicBezTo>
                      <a:pt x="210" y="2289"/>
                      <a:pt x="247" y="2399"/>
                      <a:pt x="247" y="2510"/>
                    </a:cubicBezTo>
                    <a:cubicBezTo>
                      <a:pt x="247" y="2584"/>
                      <a:pt x="284" y="2658"/>
                      <a:pt x="346" y="2707"/>
                    </a:cubicBezTo>
                    <a:cubicBezTo>
                      <a:pt x="420" y="2769"/>
                      <a:pt x="506" y="2794"/>
                      <a:pt x="592" y="2806"/>
                    </a:cubicBezTo>
                    <a:cubicBezTo>
                      <a:pt x="635" y="2806"/>
                      <a:pt x="661" y="2798"/>
                      <a:pt x="675" y="2798"/>
                    </a:cubicBezTo>
                    <a:cubicBezTo>
                      <a:pt x="686" y="2798"/>
                      <a:pt x="691" y="2802"/>
                      <a:pt x="691" y="2818"/>
                    </a:cubicBezTo>
                    <a:cubicBezTo>
                      <a:pt x="691" y="2868"/>
                      <a:pt x="642" y="2917"/>
                      <a:pt x="716" y="2917"/>
                    </a:cubicBezTo>
                    <a:cubicBezTo>
                      <a:pt x="763" y="2917"/>
                      <a:pt x="810" y="2928"/>
                      <a:pt x="849" y="2928"/>
                    </a:cubicBezTo>
                    <a:cubicBezTo>
                      <a:pt x="881" y="2928"/>
                      <a:pt x="908" y="2920"/>
                      <a:pt x="925" y="2892"/>
                    </a:cubicBezTo>
                    <a:cubicBezTo>
                      <a:pt x="953" y="2846"/>
                      <a:pt x="939" y="2800"/>
                      <a:pt x="956" y="2800"/>
                    </a:cubicBezTo>
                    <a:cubicBezTo>
                      <a:pt x="962" y="2800"/>
                      <a:pt x="971" y="2806"/>
                      <a:pt x="987" y="2818"/>
                    </a:cubicBezTo>
                    <a:cubicBezTo>
                      <a:pt x="1036" y="2868"/>
                      <a:pt x="1098" y="2905"/>
                      <a:pt x="1159" y="2905"/>
                    </a:cubicBezTo>
                    <a:cubicBezTo>
                      <a:pt x="1234" y="2905"/>
                      <a:pt x="1274" y="2847"/>
                      <a:pt x="1299" y="2847"/>
                    </a:cubicBezTo>
                    <a:cubicBezTo>
                      <a:pt x="1307" y="2847"/>
                      <a:pt x="1314" y="2853"/>
                      <a:pt x="1319" y="2868"/>
                    </a:cubicBezTo>
                    <a:cubicBezTo>
                      <a:pt x="1343" y="2914"/>
                      <a:pt x="1322" y="3116"/>
                      <a:pt x="1362" y="3116"/>
                    </a:cubicBezTo>
                    <a:cubicBezTo>
                      <a:pt x="1364" y="3116"/>
                      <a:pt x="1366" y="3115"/>
                      <a:pt x="1369" y="3114"/>
                    </a:cubicBezTo>
                    <a:cubicBezTo>
                      <a:pt x="1467" y="3052"/>
                      <a:pt x="1566" y="3015"/>
                      <a:pt x="1664" y="2979"/>
                    </a:cubicBezTo>
                    <a:cubicBezTo>
                      <a:pt x="1675" y="2979"/>
                      <a:pt x="1695" y="3072"/>
                      <a:pt x="1708" y="3072"/>
                    </a:cubicBezTo>
                    <a:cubicBezTo>
                      <a:pt x="1710" y="3072"/>
                      <a:pt x="1712" y="3070"/>
                      <a:pt x="1714" y="3065"/>
                    </a:cubicBezTo>
                    <a:cubicBezTo>
                      <a:pt x="1726" y="3040"/>
                      <a:pt x="1775" y="2954"/>
                      <a:pt x="1738" y="2917"/>
                    </a:cubicBezTo>
                    <a:cubicBezTo>
                      <a:pt x="1701" y="2880"/>
                      <a:pt x="1701" y="2818"/>
                      <a:pt x="1726" y="2781"/>
                    </a:cubicBezTo>
                    <a:cubicBezTo>
                      <a:pt x="1751" y="2707"/>
                      <a:pt x="1788" y="2683"/>
                      <a:pt x="1775" y="2621"/>
                    </a:cubicBezTo>
                    <a:cubicBezTo>
                      <a:pt x="1763" y="2560"/>
                      <a:pt x="1726" y="2510"/>
                      <a:pt x="1751" y="2461"/>
                    </a:cubicBezTo>
                    <a:cubicBezTo>
                      <a:pt x="1800" y="2399"/>
                      <a:pt x="1849" y="2338"/>
                      <a:pt x="1911" y="2276"/>
                    </a:cubicBezTo>
                    <a:cubicBezTo>
                      <a:pt x="1972" y="2202"/>
                      <a:pt x="2046" y="2104"/>
                      <a:pt x="2034" y="2042"/>
                    </a:cubicBezTo>
                    <a:cubicBezTo>
                      <a:pt x="2022" y="1980"/>
                      <a:pt x="1948" y="1882"/>
                      <a:pt x="2046" y="1796"/>
                    </a:cubicBezTo>
                    <a:cubicBezTo>
                      <a:pt x="2115" y="1727"/>
                      <a:pt x="2160" y="1690"/>
                      <a:pt x="2194" y="1690"/>
                    </a:cubicBezTo>
                    <a:cubicBezTo>
                      <a:pt x="2203" y="1690"/>
                      <a:pt x="2211" y="1692"/>
                      <a:pt x="2219" y="1697"/>
                    </a:cubicBezTo>
                    <a:cubicBezTo>
                      <a:pt x="2226" y="1704"/>
                      <a:pt x="2242" y="1707"/>
                      <a:pt x="2262" y="1707"/>
                    </a:cubicBezTo>
                    <a:cubicBezTo>
                      <a:pt x="2313" y="1707"/>
                      <a:pt x="2384" y="1687"/>
                      <a:pt x="2367" y="1660"/>
                    </a:cubicBezTo>
                    <a:cubicBezTo>
                      <a:pt x="2293" y="1586"/>
                      <a:pt x="2219" y="1500"/>
                      <a:pt x="2145" y="1401"/>
                    </a:cubicBezTo>
                    <a:cubicBezTo>
                      <a:pt x="2120" y="1340"/>
                      <a:pt x="2145" y="1290"/>
                      <a:pt x="2120" y="1254"/>
                    </a:cubicBezTo>
                    <a:cubicBezTo>
                      <a:pt x="2083" y="1204"/>
                      <a:pt x="1960" y="1007"/>
                      <a:pt x="1997" y="970"/>
                    </a:cubicBezTo>
                    <a:cubicBezTo>
                      <a:pt x="2001" y="965"/>
                      <a:pt x="2006" y="962"/>
                      <a:pt x="2013" y="962"/>
                    </a:cubicBezTo>
                    <a:cubicBezTo>
                      <a:pt x="2038" y="962"/>
                      <a:pt x="2079" y="996"/>
                      <a:pt x="2098" y="996"/>
                    </a:cubicBezTo>
                    <a:cubicBezTo>
                      <a:pt x="2107" y="996"/>
                      <a:pt x="2111" y="989"/>
                      <a:pt x="2108" y="970"/>
                    </a:cubicBezTo>
                    <a:cubicBezTo>
                      <a:pt x="2083" y="884"/>
                      <a:pt x="2009" y="896"/>
                      <a:pt x="2059" y="822"/>
                    </a:cubicBezTo>
                    <a:cubicBezTo>
                      <a:pt x="2071" y="798"/>
                      <a:pt x="2083" y="785"/>
                      <a:pt x="2108" y="773"/>
                    </a:cubicBezTo>
                    <a:cubicBezTo>
                      <a:pt x="2170" y="736"/>
                      <a:pt x="2293" y="724"/>
                      <a:pt x="2256" y="687"/>
                    </a:cubicBezTo>
                    <a:cubicBezTo>
                      <a:pt x="2231" y="650"/>
                      <a:pt x="2182" y="600"/>
                      <a:pt x="2194" y="564"/>
                    </a:cubicBezTo>
                    <a:cubicBezTo>
                      <a:pt x="2194" y="541"/>
                      <a:pt x="2203" y="537"/>
                      <a:pt x="2226" y="537"/>
                    </a:cubicBezTo>
                    <a:cubicBezTo>
                      <a:pt x="2242" y="537"/>
                      <a:pt x="2263" y="539"/>
                      <a:pt x="2293" y="539"/>
                    </a:cubicBezTo>
                    <a:cubicBezTo>
                      <a:pt x="2367" y="539"/>
                      <a:pt x="2478" y="477"/>
                      <a:pt x="2441" y="453"/>
                    </a:cubicBezTo>
                    <a:cubicBezTo>
                      <a:pt x="2397" y="420"/>
                      <a:pt x="2304" y="338"/>
                      <a:pt x="2258" y="338"/>
                    </a:cubicBezTo>
                    <a:cubicBezTo>
                      <a:pt x="2252" y="338"/>
                      <a:pt x="2248" y="339"/>
                      <a:pt x="2243" y="342"/>
                    </a:cubicBezTo>
                    <a:cubicBezTo>
                      <a:pt x="2227" y="350"/>
                      <a:pt x="2199" y="376"/>
                      <a:pt x="2178" y="376"/>
                    </a:cubicBezTo>
                    <a:cubicBezTo>
                      <a:pt x="2169" y="376"/>
                      <a:pt x="2161" y="370"/>
                      <a:pt x="2157" y="354"/>
                    </a:cubicBezTo>
                    <a:cubicBezTo>
                      <a:pt x="2147" y="313"/>
                      <a:pt x="2171" y="289"/>
                      <a:pt x="2151" y="289"/>
                    </a:cubicBezTo>
                    <a:cubicBezTo>
                      <a:pt x="2147" y="289"/>
                      <a:pt x="2141" y="290"/>
                      <a:pt x="2133" y="292"/>
                    </a:cubicBezTo>
                    <a:cubicBezTo>
                      <a:pt x="2108" y="292"/>
                      <a:pt x="2094" y="314"/>
                      <a:pt x="2088" y="314"/>
                    </a:cubicBezTo>
                    <a:cubicBezTo>
                      <a:pt x="2085" y="314"/>
                      <a:pt x="2083" y="309"/>
                      <a:pt x="2083" y="292"/>
                    </a:cubicBezTo>
                    <a:cubicBezTo>
                      <a:pt x="2083" y="231"/>
                      <a:pt x="2083" y="120"/>
                      <a:pt x="2046" y="95"/>
                    </a:cubicBezTo>
                    <a:cubicBezTo>
                      <a:pt x="2018" y="67"/>
                      <a:pt x="1960" y="2"/>
                      <a:pt x="1929" y="2"/>
                    </a:cubicBezTo>
                    <a:cubicBezTo>
                      <a:pt x="1920" y="2"/>
                      <a:pt x="1914" y="7"/>
                      <a:pt x="1911" y="21"/>
                    </a:cubicBezTo>
                    <a:cubicBezTo>
                      <a:pt x="1896" y="51"/>
                      <a:pt x="1876" y="68"/>
                      <a:pt x="1863" y="68"/>
                    </a:cubicBezTo>
                    <a:cubicBezTo>
                      <a:pt x="1855" y="68"/>
                      <a:pt x="1849" y="61"/>
                      <a:pt x="1849" y="46"/>
                    </a:cubicBezTo>
                    <a:cubicBezTo>
                      <a:pt x="1849" y="29"/>
                      <a:pt x="1855" y="0"/>
                      <a:pt x="18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44"/>
              <p:cNvSpPr/>
              <p:nvPr/>
            </p:nvSpPr>
            <p:spPr>
              <a:xfrm>
                <a:off x="3414925" y="4335800"/>
                <a:ext cx="1184100" cy="947650"/>
              </a:xfrm>
              <a:custGeom>
                <a:rect b="b" l="l" r="r" t="t"/>
                <a:pathLst>
                  <a:path extrusionOk="0" h="37906" w="47364">
                    <a:moveTo>
                      <a:pt x="4982" y="11975"/>
                    </a:moveTo>
                    <a:cubicBezTo>
                      <a:pt x="4980" y="11975"/>
                      <a:pt x="4982" y="11981"/>
                      <a:pt x="4991" y="11981"/>
                    </a:cubicBezTo>
                    <a:cubicBezTo>
                      <a:pt x="4986" y="11977"/>
                      <a:pt x="4984" y="11975"/>
                      <a:pt x="4982" y="11975"/>
                    </a:cubicBezTo>
                    <a:close/>
                    <a:moveTo>
                      <a:pt x="29767" y="10485"/>
                    </a:moveTo>
                    <a:cubicBezTo>
                      <a:pt x="29793" y="10485"/>
                      <a:pt x="29791" y="10621"/>
                      <a:pt x="29769" y="10687"/>
                    </a:cubicBezTo>
                    <a:cubicBezTo>
                      <a:pt x="29744" y="10761"/>
                      <a:pt x="29744" y="10921"/>
                      <a:pt x="29707" y="11118"/>
                    </a:cubicBezTo>
                    <a:cubicBezTo>
                      <a:pt x="29658" y="11316"/>
                      <a:pt x="29559" y="11266"/>
                      <a:pt x="29498" y="11316"/>
                    </a:cubicBezTo>
                    <a:cubicBezTo>
                      <a:pt x="29436" y="11377"/>
                      <a:pt x="29498" y="11340"/>
                      <a:pt x="29584" y="11365"/>
                    </a:cubicBezTo>
                    <a:cubicBezTo>
                      <a:pt x="29670" y="11377"/>
                      <a:pt x="29559" y="11414"/>
                      <a:pt x="29485" y="11476"/>
                    </a:cubicBezTo>
                    <a:cubicBezTo>
                      <a:pt x="29411" y="11550"/>
                      <a:pt x="29338" y="11599"/>
                      <a:pt x="29202" y="11698"/>
                    </a:cubicBezTo>
                    <a:cubicBezTo>
                      <a:pt x="29140" y="11747"/>
                      <a:pt x="29054" y="11796"/>
                      <a:pt x="28980" y="11833"/>
                    </a:cubicBezTo>
                    <a:cubicBezTo>
                      <a:pt x="28906" y="11882"/>
                      <a:pt x="28882" y="11969"/>
                      <a:pt x="28832" y="12043"/>
                    </a:cubicBezTo>
                    <a:cubicBezTo>
                      <a:pt x="28745" y="12091"/>
                      <a:pt x="28643" y="12124"/>
                      <a:pt x="28543" y="12124"/>
                    </a:cubicBezTo>
                    <a:cubicBezTo>
                      <a:pt x="28516" y="12124"/>
                      <a:pt x="28489" y="12122"/>
                      <a:pt x="28463" y="12116"/>
                    </a:cubicBezTo>
                    <a:cubicBezTo>
                      <a:pt x="28382" y="12105"/>
                      <a:pt x="28388" y="12017"/>
                      <a:pt x="28450" y="12017"/>
                    </a:cubicBezTo>
                    <a:cubicBezTo>
                      <a:pt x="28454" y="12017"/>
                      <a:pt x="28458" y="12017"/>
                      <a:pt x="28463" y="12018"/>
                    </a:cubicBezTo>
                    <a:cubicBezTo>
                      <a:pt x="28467" y="12019"/>
                      <a:pt x="28472" y="12019"/>
                      <a:pt x="28476" y="12019"/>
                    </a:cubicBezTo>
                    <a:cubicBezTo>
                      <a:pt x="28551" y="12019"/>
                      <a:pt x="28663" y="11930"/>
                      <a:pt x="28709" y="11907"/>
                    </a:cubicBezTo>
                    <a:cubicBezTo>
                      <a:pt x="28771" y="11870"/>
                      <a:pt x="28820" y="11821"/>
                      <a:pt x="28869" y="11759"/>
                    </a:cubicBezTo>
                    <a:cubicBezTo>
                      <a:pt x="28943" y="11673"/>
                      <a:pt x="28943" y="11710"/>
                      <a:pt x="29017" y="11624"/>
                    </a:cubicBezTo>
                    <a:cubicBezTo>
                      <a:pt x="29091" y="11537"/>
                      <a:pt x="29177" y="11500"/>
                      <a:pt x="29227" y="11451"/>
                    </a:cubicBezTo>
                    <a:cubicBezTo>
                      <a:pt x="29276" y="11402"/>
                      <a:pt x="29251" y="11402"/>
                      <a:pt x="29251" y="11353"/>
                    </a:cubicBezTo>
                    <a:cubicBezTo>
                      <a:pt x="29264" y="11316"/>
                      <a:pt x="29436" y="11094"/>
                      <a:pt x="29485" y="10995"/>
                    </a:cubicBezTo>
                    <a:cubicBezTo>
                      <a:pt x="29547" y="10872"/>
                      <a:pt x="29596" y="10749"/>
                      <a:pt x="29621" y="10613"/>
                    </a:cubicBezTo>
                    <a:cubicBezTo>
                      <a:pt x="29621" y="10564"/>
                      <a:pt x="29719" y="10527"/>
                      <a:pt x="29756" y="10490"/>
                    </a:cubicBezTo>
                    <a:cubicBezTo>
                      <a:pt x="29760" y="10486"/>
                      <a:pt x="29764" y="10485"/>
                      <a:pt x="29767" y="10485"/>
                    </a:cubicBezTo>
                    <a:close/>
                    <a:moveTo>
                      <a:pt x="22809" y="13816"/>
                    </a:moveTo>
                    <a:cubicBezTo>
                      <a:pt x="22819" y="13816"/>
                      <a:pt x="22818" y="13905"/>
                      <a:pt x="22795" y="13940"/>
                    </a:cubicBezTo>
                    <a:cubicBezTo>
                      <a:pt x="22784" y="13956"/>
                      <a:pt x="22758" y="13960"/>
                      <a:pt x="22723" y="13960"/>
                    </a:cubicBezTo>
                    <a:cubicBezTo>
                      <a:pt x="22677" y="13960"/>
                      <a:pt x="22617" y="13952"/>
                      <a:pt x="22561" y="13952"/>
                    </a:cubicBezTo>
                    <a:cubicBezTo>
                      <a:pt x="22450" y="13952"/>
                      <a:pt x="22401" y="13940"/>
                      <a:pt x="22364" y="13891"/>
                    </a:cubicBezTo>
                    <a:cubicBezTo>
                      <a:pt x="22358" y="13880"/>
                      <a:pt x="22397" y="13877"/>
                      <a:pt x="22446" y="13877"/>
                    </a:cubicBezTo>
                    <a:cubicBezTo>
                      <a:pt x="22512" y="13877"/>
                      <a:pt x="22596" y="13884"/>
                      <a:pt x="22610" y="13891"/>
                    </a:cubicBezTo>
                    <a:cubicBezTo>
                      <a:pt x="22615" y="13893"/>
                      <a:pt x="22621" y="13894"/>
                      <a:pt x="22628" y="13894"/>
                    </a:cubicBezTo>
                    <a:cubicBezTo>
                      <a:pt x="22655" y="13894"/>
                      <a:pt x="22696" y="13878"/>
                      <a:pt x="22746" y="13878"/>
                    </a:cubicBezTo>
                    <a:cubicBezTo>
                      <a:pt x="22795" y="13878"/>
                      <a:pt x="22783" y="13829"/>
                      <a:pt x="22807" y="13817"/>
                    </a:cubicBezTo>
                    <a:cubicBezTo>
                      <a:pt x="22808" y="13816"/>
                      <a:pt x="22809" y="13816"/>
                      <a:pt x="22809" y="13816"/>
                    </a:cubicBezTo>
                    <a:close/>
                    <a:moveTo>
                      <a:pt x="21992" y="13840"/>
                    </a:moveTo>
                    <a:cubicBezTo>
                      <a:pt x="22051" y="13840"/>
                      <a:pt x="22125" y="13846"/>
                      <a:pt x="22166" y="13878"/>
                    </a:cubicBezTo>
                    <a:cubicBezTo>
                      <a:pt x="22188" y="13893"/>
                      <a:pt x="22142" y="13899"/>
                      <a:pt x="22085" y="13899"/>
                    </a:cubicBezTo>
                    <a:cubicBezTo>
                      <a:pt x="22045" y="13899"/>
                      <a:pt x="22000" y="13896"/>
                      <a:pt x="21969" y="13891"/>
                    </a:cubicBezTo>
                    <a:lnTo>
                      <a:pt x="21957" y="13891"/>
                    </a:lnTo>
                    <a:cubicBezTo>
                      <a:pt x="21895" y="13891"/>
                      <a:pt x="21797" y="14039"/>
                      <a:pt x="21723" y="14063"/>
                    </a:cubicBezTo>
                    <a:cubicBezTo>
                      <a:pt x="21661" y="14076"/>
                      <a:pt x="21661" y="14162"/>
                      <a:pt x="21624" y="14248"/>
                    </a:cubicBezTo>
                    <a:cubicBezTo>
                      <a:pt x="21587" y="14334"/>
                      <a:pt x="21624" y="14297"/>
                      <a:pt x="21637" y="14371"/>
                    </a:cubicBezTo>
                    <a:cubicBezTo>
                      <a:pt x="21641" y="14395"/>
                      <a:pt x="21639" y="14405"/>
                      <a:pt x="21634" y="14405"/>
                    </a:cubicBezTo>
                    <a:cubicBezTo>
                      <a:pt x="21622" y="14405"/>
                      <a:pt x="21592" y="14364"/>
                      <a:pt x="21550" y="14322"/>
                    </a:cubicBezTo>
                    <a:cubicBezTo>
                      <a:pt x="21489" y="14248"/>
                      <a:pt x="21489" y="14150"/>
                      <a:pt x="21526" y="14063"/>
                    </a:cubicBezTo>
                    <a:cubicBezTo>
                      <a:pt x="21575" y="14002"/>
                      <a:pt x="21624" y="13952"/>
                      <a:pt x="21698" y="13915"/>
                    </a:cubicBezTo>
                    <a:cubicBezTo>
                      <a:pt x="21760" y="13866"/>
                      <a:pt x="21846" y="13841"/>
                      <a:pt x="21920" y="13841"/>
                    </a:cubicBezTo>
                    <a:cubicBezTo>
                      <a:pt x="21936" y="13841"/>
                      <a:pt x="21963" y="13840"/>
                      <a:pt x="21992" y="13840"/>
                    </a:cubicBezTo>
                    <a:close/>
                    <a:moveTo>
                      <a:pt x="18211" y="14051"/>
                    </a:moveTo>
                    <a:cubicBezTo>
                      <a:pt x="18285" y="14051"/>
                      <a:pt x="18335" y="14162"/>
                      <a:pt x="18335" y="14199"/>
                    </a:cubicBezTo>
                    <a:cubicBezTo>
                      <a:pt x="18322" y="14285"/>
                      <a:pt x="18335" y="14371"/>
                      <a:pt x="18347" y="14445"/>
                    </a:cubicBezTo>
                    <a:cubicBezTo>
                      <a:pt x="18384" y="14495"/>
                      <a:pt x="18396" y="14519"/>
                      <a:pt x="18384" y="14556"/>
                    </a:cubicBezTo>
                    <a:lnTo>
                      <a:pt x="18372" y="14556"/>
                    </a:lnTo>
                    <a:cubicBezTo>
                      <a:pt x="18372" y="14568"/>
                      <a:pt x="18359" y="14581"/>
                      <a:pt x="18359" y="14593"/>
                    </a:cubicBezTo>
                    <a:cubicBezTo>
                      <a:pt x="18310" y="14655"/>
                      <a:pt x="18310" y="14741"/>
                      <a:pt x="18224" y="14753"/>
                    </a:cubicBezTo>
                    <a:cubicBezTo>
                      <a:pt x="18154" y="14763"/>
                      <a:pt x="18132" y="14781"/>
                      <a:pt x="18101" y="14781"/>
                    </a:cubicBezTo>
                    <a:cubicBezTo>
                      <a:pt x="18093" y="14781"/>
                      <a:pt x="18085" y="14780"/>
                      <a:pt x="18076" y="14778"/>
                    </a:cubicBezTo>
                    <a:cubicBezTo>
                      <a:pt x="17977" y="14741"/>
                      <a:pt x="17990" y="14704"/>
                      <a:pt x="18002" y="14630"/>
                    </a:cubicBezTo>
                    <a:cubicBezTo>
                      <a:pt x="18027" y="14568"/>
                      <a:pt x="18076" y="14482"/>
                      <a:pt x="18076" y="14421"/>
                    </a:cubicBezTo>
                    <a:lnTo>
                      <a:pt x="18076" y="14359"/>
                    </a:lnTo>
                    <a:cubicBezTo>
                      <a:pt x="18076" y="14322"/>
                      <a:pt x="18076" y="14285"/>
                      <a:pt x="18063" y="14273"/>
                    </a:cubicBezTo>
                    <a:cubicBezTo>
                      <a:pt x="18054" y="14254"/>
                      <a:pt x="18014" y="14212"/>
                      <a:pt x="17986" y="14212"/>
                    </a:cubicBezTo>
                    <a:cubicBezTo>
                      <a:pt x="17978" y="14212"/>
                      <a:pt x="17970" y="14215"/>
                      <a:pt x="17965" y="14223"/>
                    </a:cubicBezTo>
                    <a:cubicBezTo>
                      <a:pt x="17965" y="14248"/>
                      <a:pt x="17953" y="14260"/>
                      <a:pt x="17953" y="14285"/>
                    </a:cubicBezTo>
                    <a:cubicBezTo>
                      <a:pt x="17940" y="14347"/>
                      <a:pt x="17928" y="14408"/>
                      <a:pt x="17928" y="14470"/>
                    </a:cubicBezTo>
                    <a:cubicBezTo>
                      <a:pt x="17928" y="14529"/>
                      <a:pt x="17951" y="14668"/>
                      <a:pt x="17931" y="14668"/>
                    </a:cubicBezTo>
                    <a:cubicBezTo>
                      <a:pt x="17930" y="14668"/>
                      <a:pt x="17929" y="14668"/>
                      <a:pt x="17928" y="14667"/>
                    </a:cubicBezTo>
                    <a:cubicBezTo>
                      <a:pt x="17903" y="14667"/>
                      <a:pt x="17829" y="14655"/>
                      <a:pt x="17817" y="14605"/>
                    </a:cubicBezTo>
                    <a:cubicBezTo>
                      <a:pt x="17805" y="14531"/>
                      <a:pt x="17805" y="14470"/>
                      <a:pt x="17817" y="14408"/>
                    </a:cubicBezTo>
                    <a:cubicBezTo>
                      <a:pt x="17829" y="14371"/>
                      <a:pt x="17866" y="14297"/>
                      <a:pt x="17879" y="14248"/>
                    </a:cubicBezTo>
                    <a:cubicBezTo>
                      <a:pt x="17891" y="14223"/>
                      <a:pt x="17903" y="14199"/>
                      <a:pt x="17903" y="14174"/>
                    </a:cubicBezTo>
                    <a:cubicBezTo>
                      <a:pt x="17903" y="14131"/>
                      <a:pt x="17903" y="14098"/>
                      <a:pt x="17936" y="14098"/>
                    </a:cubicBezTo>
                    <a:cubicBezTo>
                      <a:pt x="17940" y="14098"/>
                      <a:pt x="17946" y="14099"/>
                      <a:pt x="17953" y="14100"/>
                    </a:cubicBezTo>
                    <a:cubicBezTo>
                      <a:pt x="18002" y="14113"/>
                      <a:pt x="18039" y="14125"/>
                      <a:pt x="18063" y="14150"/>
                    </a:cubicBezTo>
                    <a:cubicBezTo>
                      <a:pt x="18091" y="14163"/>
                      <a:pt x="18103" y="14173"/>
                      <a:pt x="18114" y="14173"/>
                    </a:cubicBezTo>
                    <a:cubicBezTo>
                      <a:pt x="18124" y="14173"/>
                      <a:pt x="18133" y="14166"/>
                      <a:pt x="18150" y="14150"/>
                    </a:cubicBezTo>
                    <a:cubicBezTo>
                      <a:pt x="18174" y="14113"/>
                      <a:pt x="18150" y="14051"/>
                      <a:pt x="18211" y="14051"/>
                    </a:cubicBezTo>
                    <a:close/>
                    <a:moveTo>
                      <a:pt x="16141" y="13706"/>
                    </a:moveTo>
                    <a:cubicBezTo>
                      <a:pt x="16215" y="13706"/>
                      <a:pt x="16289" y="13731"/>
                      <a:pt x="16351" y="13780"/>
                    </a:cubicBezTo>
                    <a:cubicBezTo>
                      <a:pt x="16359" y="13784"/>
                      <a:pt x="16366" y="13786"/>
                      <a:pt x="16373" y="13786"/>
                    </a:cubicBezTo>
                    <a:cubicBezTo>
                      <a:pt x="16409" y="13786"/>
                      <a:pt x="16433" y="13741"/>
                      <a:pt x="16474" y="13731"/>
                    </a:cubicBezTo>
                    <a:cubicBezTo>
                      <a:pt x="16478" y="13730"/>
                      <a:pt x="16482" y="13729"/>
                      <a:pt x="16486" y="13729"/>
                    </a:cubicBezTo>
                    <a:cubicBezTo>
                      <a:pt x="16540" y="13729"/>
                      <a:pt x="16574" y="13809"/>
                      <a:pt x="16597" y="13866"/>
                    </a:cubicBezTo>
                    <a:cubicBezTo>
                      <a:pt x="16622" y="13940"/>
                      <a:pt x="16634" y="14014"/>
                      <a:pt x="16634" y="14088"/>
                    </a:cubicBezTo>
                    <a:cubicBezTo>
                      <a:pt x="16634" y="14174"/>
                      <a:pt x="16573" y="14162"/>
                      <a:pt x="16560" y="14211"/>
                    </a:cubicBezTo>
                    <a:cubicBezTo>
                      <a:pt x="16536" y="14248"/>
                      <a:pt x="16647" y="14211"/>
                      <a:pt x="16597" y="14297"/>
                    </a:cubicBezTo>
                    <a:cubicBezTo>
                      <a:pt x="16585" y="14322"/>
                      <a:pt x="16576" y="14328"/>
                      <a:pt x="16560" y="14328"/>
                    </a:cubicBezTo>
                    <a:cubicBezTo>
                      <a:pt x="16545" y="14328"/>
                      <a:pt x="16523" y="14322"/>
                      <a:pt x="16486" y="14322"/>
                    </a:cubicBezTo>
                    <a:cubicBezTo>
                      <a:pt x="16412" y="14322"/>
                      <a:pt x="16302" y="14285"/>
                      <a:pt x="16203" y="14285"/>
                    </a:cubicBezTo>
                    <a:cubicBezTo>
                      <a:pt x="16104" y="14285"/>
                      <a:pt x="16067" y="14396"/>
                      <a:pt x="16067" y="14445"/>
                    </a:cubicBezTo>
                    <a:cubicBezTo>
                      <a:pt x="16067" y="14507"/>
                      <a:pt x="16104" y="14556"/>
                      <a:pt x="16092" y="14581"/>
                    </a:cubicBezTo>
                    <a:cubicBezTo>
                      <a:pt x="16090" y="14588"/>
                      <a:pt x="16084" y="14591"/>
                      <a:pt x="16077" y="14591"/>
                    </a:cubicBezTo>
                    <a:cubicBezTo>
                      <a:pt x="16047" y="14591"/>
                      <a:pt x="15986" y="14544"/>
                      <a:pt x="15957" y="14544"/>
                    </a:cubicBezTo>
                    <a:cubicBezTo>
                      <a:pt x="15907" y="14544"/>
                      <a:pt x="15907" y="14568"/>
                      <a:pt x="15907" y="14605"/>
                    </a:cubicBezTo>
                    <a:cubicBezTo>
                      <a:pt x="15907" y="14642"/>
                      <a:pt x="15981" y="14642"/>
                      <a:pt x="16018" y="14679"/>
                    </a:cubicBezTo>
                    <a:cubicBezTo>
                      <a:pt x="16055" y="14704"/>
                      <a:pt x="16043" y="14803"/>
                      <a:pt x="16104" y="14864"/>
                    </a:cubicBezTo>
                    <a:cubicBezTo>
                      <a:pt x="16166" y="14926"/>
                      <a:pt x="16117" y="15024"/>
                      <a:pt x="16117" y="15037"/>
                    </a:cubicBezTo>
                    <a:cubicBezTo>
                      <a:pt x="16129" y="15061"/>
                      <a:pt x="16191" y="15061"/>
                      <a:pt x="16215" y="15061"/>
                    </a:cubicBezTo>
                    <a:cubicBezTo>
                      <a:pt x="16228" y="15061"/>
                      <a:pt x="16252" y="15111"/>
                      <a:pt x="16314" y="15160"/>
                    </a:cubicBezTo>
                    <a:cubicBezTo>
                      <a:pt x="16375" y="15221"/>
                      <a:pt x="16425" y="15197"/>
                      <a:pt x="16449" y="15246"/>
                    </a:cubicBezTo>
                    <a:cubicBezTo>
                      <a:pt x="16486" y="15308"/>
                      <a:pt x="16425" y="15345"/>
                      <a:pt x="16412" y="15443"/>
                    </a:cubicBezTo>
                    <a:cubicBezTo>
                      <a:pt x="16412" y="15456"/>
                      <a:pt x="16412" y="15480"/>
                      <a:pt x="16412" y="15493"/>
                    </a:cubicBezTo>
                    <a:cubicBezTo>
                      <a:pt x="16437" y="15603"/>
                      <a:pt x="16536" y="15739"/>
                      <a:pt x="16548" y="15801"/>
                    </a:cubicBezTo>
                    <a:cubicBezTo>
                      <a:pt x="16560" y="15862"/>
                      <a:pt x="16523" y="15862"/>
                      <a:pt x="16499" y="15911"/>
                    </a:cubicBezTo>
                    <a:cubicBezTo>
                      <a:pt x="16474" y="15948"/>
                      <a:pt x="16437" y="15985"/>
                      <a:pt x="16462" y="16047"/>
                    </a:cubicBezTo>
                    <a:cubicBezTo>
                      <a:pt x="16486" y="16109"/>
                      <a:pt x="16573" y="16084"/>
                      <a:pt x="16634" y="16121"/>
                    </a:cubicBezTo>
                    <a:cubicBezTo>
                      <a:pt x="16696" y="16146"/>
                      <a:pt x="16696" y="16256"/>
                      <a:pt x="16659" y="16306"/>
                    </a:cubicBezTo>
                    <a:cubicBezTo>
                      <a:pt x="16634" y="16367"/>
                      <a:pt x="16733" y="16417"/>
                      <a:pt x="16757" y="16466"/>
                    </a:cubicBezTo>
                    <a:cubicBezTo>
                      <a:pt x="16794" y="16515"/>
                      <a:pt x="16745" y="16540"/>
                      <a:pt x="16733" y="16577"/>
                    </a:cubicBezTo>
                    <a:cubicBezTo>
                      <a:pt x="16733" y="16626"/>
                      <a:pt x="16745" y="16811"/>
                      <a:pt x="16745" y="16946"/>
                    </a:cubicBezTo>
                    <a:cubicBezTo>
                      <a:pt x="16745" y="17033"/>
                      <a:pt x="16745" y="17082"/>
                      <a:pt x="16720" y="17107"/>
                    </a:cubicBezTo>
                    <a:cubicBezTo>
                      <a:pt x="16597" y="17168"/>
                      <a:pt x="16462" y="17205"/>
                      <a:pt x="16314" y="17218"/>
                    </a:cubicBezTo>
                    <a:cubicBezTo>
                      <a:pt x="16309" y="17218"/>
                      <a:pt x="16305" y="17218"/>
                      <a:pt x="16300" y="17218"/>
                    </a:cubicBezTo>
                    <a:cubicBezTo>
                      <a:pt x="16092" y="17218"/>
                      <a:pt x="15820" y="16958"/>
                      <a:pt x="15796" y="16922"/>
                    </a:cubicBezTo>
                    <a:cubicBezTo>
                      <a:pt x="15759" y="16885"/>
                      <a:pt x="15624" y="16922"/>
                      <a:pt x="15575" y="16873"/>
                    </a:cubicBezTo>
                    <a:cubicBezTo>
                      <a:pt x="15525" y="16823"/>
                      <a:pt x="15538" y="16712"/>
                      <a:pt x="15538" y="16626"/>
                    </a:cubicBezTo>
                    <a:lnTo>
                      <a:pt x="15538" y="16491"/>
                    </a:lnTo>
                    <a:cubicBezTo>
                      <a:pt x="15538" y="16404"/>
                      <a:pt x="15587" y="16441"/>
                      <a:pt x="15624" y="16380"/>
                    </a:cubicBezTo>
                    <a:cubicBezTo>
                      <a:pt x="15661" y="16293"/>
                      <a:pt x="15685" y="16195"/>
                      <a:pt x="15698" y="16096"/>
                    </a:cubicBezTo>
                    <a:cubicBezTo>
                      <a:pt x="15722" y="16035"/>
                      <a:pt x="15747" y="16084"/>
                      <a:pt x="15735" y="15998"/>
                    </a:cubicBezTo>
                    <a:cubicBezTo>
                      <a:pt x="15685" y="15838"/>
                      <a:pt x="15599" y="15677"/>
                      <a:pt x="15488" y="15542"/>
                    </a:cubicBezTo>
                    <a:cubicBezTo>
                      <a:pt x="15488" y="15530"/>
                      <a:pt x="15464" y="15517"/>
                      <a:pt x="15451" y="15493"/>
                    </a:cubicBezTo>
                    <a:cubicBezTo>
                      <a:pt x="15353" y="15369"/>
                      <a:pt x="15267" y="15221"/>
                      <a:pt x="15205" y="15061"/>
                    </a:cubicBezTo>
                    <a:cubicBezTo>
                      <a:pt x="15180" y="14975"/>
                      <a:pt x="15230" y="14803"/>
                      <a:pt x="15205" y="14778"/>
                    </a:cubicBezTo>
                    <a:cubicBezTo>
                      <a:pt x="15168" y="14753"/>
                      <a:pt x="15119" y="14679"/>
                      <a:pt x="15094" y="14655"/>
                    </a:cubicBezTo>
                    <a:cubicBezTo>
                      <a:pt x="15082" y="14630"/>
                      <a:pt x="14983" y="14593"/>
                      <a:pt x="15032" y="14556"/>
                    </a:cubicBezTo>
                    <a:cubicBezTo>
                      <a:pt x="15119" y="14445"/>
                      <a:pt x="15180" y="14322"/>
                      <a:pt x="15242" y="14199"/>
                    </a:cubicBezTo>
                    <a:cubicBezTo>
                      <a:pt x="15248" y="14174"/>
                      <a:pt x="15263" y="14168"/>
                      <a:pt x="15282" y="14168"/>
                    </a:cubicBezTo>
                    <a:cubicBezTo>
                      <a:pt x="15300" y="14168"/>
                      <a:pt x="15322" y="14174"/>
                      <a:pt x="15340" y="14174"/>
                    </a:cubicBezTo>
                    <a:cubicBezTo>
                      <a:pt x="15377" y="14174"/>
                      <a:pt x="15439" y="14113"/>
                      <a:pt x="15476" y="14063"/>
                    </a:cubicBezTo>
                    <a:cubicBezTo>
                      <a:pt x="15525" y="14002"/>
                      <a:pt x="15575" y="14026"/>
                      <a:pt x="15599" y="14002"/>
                    </a:cubicBezTo>
                    <a:cubicBezTo>
                      <a:pt x="15612" y="13989"/>
                      <a:pt x="15612" y="13965"/>
                      <a:pt x="15636" y="13940"/>
                    </a:cubicBezTo>
                    <a:cubicBezTo>
                      <a:pt x="15648" y="13915"/>
                      <a:pt x="15673" y="13878"/>
                      <a:pt x="15698" y="13854"/>
                    </a:cubicBezTo>
                    <a:cubicBezTo>
                      <a:pt x="15710" y="13848"/>
                      <a:pt x="15722" y="13848"/>
                      <a:pt x="15742" y="13848"/>
                    </a:cubicBezTo>
                    <a:cubicBezTo>
                      <a:pt x="15762" y="13848"/>
                      <a:pt x="15790" y="13848"/>
                      <a:pt x="15833" y="13841"/>
                    </a:cubicBezTo>
                    <a:cubicBezTo>
                      <a:pt x="15920" y="13817"/>
                      <a:pt x="16043" y="13706"/>
                      <a:pt x="16141" y="13706"/>
                    </a:cubicBezTo>
                    <a:close/>
                    <a:moveTo>
                      <a:pt x="11743" y="27762"/>
                    </a:moveTo>
                    <a:cubicBezTo>
                      <a:pt x="11751" y="27762"/>
                      <a:pt x="11759" y="27763"/>
                      <a:pt x="11767" y="27765"/>
                    </a:cubicBezTo>
                    <a:cubicBezTo>
                      <a:pt x="11775" y="27767"/>
                      <a:pt x="11783" y="27767"/>
                      <a:pt x="11791" y="27767"/>
                    </a:cubicBezTo>
                    <a:cubicBezTo>
                      <a:pt x="11806" y="27767"/>
                      <a:pt x="11820" y="27765"/>
                      <a:pt x="11833" y="27765"/>
                    </a:cubicBezTo>
                    <a:cubicBezTo>
                      <a:pt x="11854" y="27765"/>
                      <a:pt x="11872" y="27771"/>
                      <a:pt x="11890" y="27802"/>
                    </a:cubicBezTo>
                    <a:lnTo>
                      <a:pt x="11915" y="27851"/>
                    </a:lnTo>
                    <a:cubicBezTo>
                      <a:pt x="11940" y="27888"/>
                      <a:pt x="11952" y="27913"/>
                      <a:pt x="11977" y="27913"/>
                    </a:cubicBezTo>
                    <a:cubicBezTo>
                      <a:pt x="12014" y="27913"/>
                      <a:pt x="12075" y="27913"/>
                      <a:pt x="12026" y="27949"/>
                    </a:cubicBezTo>
                    <a:cubicBezTo>
                      <a:pt x="11964" y="27986"/>
                      <a:pt x="11964" y="28060"/>
                      <a:pt x="11952" y="28122"/>
                    </a:cubicBezTo>
                    <a:cubicBezTo>
                      <a:pt x="11952" y="28134"/>
                      <a:pt x="11952" y="28147"/>
                      <a:pt x="11952" y="28159"/>
                    </a:cubicBezTo>
                    <a:cubicBezTo>
                      <a:pt x="11927" y="28208"/>
                      <a:pt x="11903" y="28258"/>
                      <a:pt x="11866" y="28307"/>
                    </a:cubicBezTo>
                    <a:cubicBezTo>
                      <a:pt x="11829" y="28344"/>
                      <a:pt x="11767" y="28430"/>
                      <a:pt x="11706" y="28430"/>
                    </a:cubicBezTo>
                    <a:cubicBezTo>
                      <a:pt x="11689" y="28430"/>
                      <a:pt x="11667" y="28419"/>
                      <a:pt x="11658" y="28419"/>
                    </a:cubicBezTo>
                    <a:cubicBezTo>
                      <a:pt x="11654" y="28419"/>
                      <a:pt x="11652" y="28422"/>
                      <a:pt x="11656" y="28430"/>
                    </a:cubicBezTo>
                    <a:cubicBezTo>
                      <a:pt x="11718" y="28455"/>
                      <a:pt x="11780" y="28467"/>
                      <a:pt x="11841" y="28479"/>
                    </a:cubicBezTo>
                    <a:cubicBezTo>
                      <a:pt x="11878" y="28479"/>
                      <a:pt x="11854" y="28553"/>
                      <a:pt x="11792" y="28553"/>
                    </a:cubicBezTo>
                    <a:cubicBezTo>
                      <a:pt x="11737" y="28553"/>
                      <a:pt x="11673" y="28514"/>
                      <a:pt x="11607" y="28514"/>
                    </a:cubicBezTo>
                    <a:cubicBezTo>
                      <a:pt x="11599" y="28514"/>
                      <a:pt x="11591" y="28515"/>
                      <a:pt x="11582" y="28516"/>
                    </a:cubicBezTo>
                    <a:cubicBezTo>
                      <a:pt x="11523" y="28516"/>
                      <a:pt x="11511" y="28564"/>
                      <a:pt x="11484" y="28564"/>
                    </a:cubicBezTo>
                    <a:cubicBezTo>
                      <a:pt x="11477" y="28564"/>
                      <a:pt x="11469" y="28561"/>
                      <a:pt x="11459" y="28553"/>
                    </a:cubicBezTo>
                    <a:cubicBezTo>
                      <a:pt x="11410" y="28529"/>
                      <a:pt x="11348" y="28492"/>
                      <a:pt x="11373" y="28405"/>
                    </a:cubicBezTo>
                    <a:cubicBezTo>
                      <a:pt x="11385" y="28307"/>
                      <a:pt x="11447" y="28221"/>
                      <a:pt x="11435" y="28159"/>
                    </a:cubicBezTo>
                    <a:cubicBezTo>
                      <a:pt x="11422" y="28097"/>
                      <a:pt x="11398" y="28097"/>
                      <a:pt x="11422" y="28048"/>
                    </a:cubicBezTo>
                    <a:cubicBezTo>
                      <a:pt x="11435" y="28011"/>
                      <a:pt x="11447" y="27925"/>
                      <a:pt x="11484" y="27900"/>
                    </a:cubicBezTo>
                    <a:cubicBezTo>
                      <a:pt x="11521" y="27876"/>
                      <a:pt x="11595" y="27863"/>
                      <a:pt x="11644" y="27814"/>
                    </a:cubicBezTo>
                    <a:lnTo>
                      <a:pt x="11644" y="27814"/>
                    </a:lnTo>
                    <a:lnTo>
                      <a:pt x="11632" y="27826"/>
                    </a:lnTo>
                    <a:cubicBezTo>
                      <a:pt x="11673" y="27785"/>
                      <a:pt x="11705" y="27762"/>
                      <a:pt x="11743" y="27762"/>
                    </a:cubicBezTo>
                    <a:close/>
                    <a:moveTo>
                      <a:pt x="10797" y="28855"/>
                    </a:moveTo>
                    <a:cubicBezTo>
                      <a:pt x="10800" y="28855"/>
                      <a:pt x="10803" y="28857"/>
                      <a:pt x="10806" y="28861"/>
                    </a:cubicBezTo>
                    <a:cubicBezTo>
                      <a:pt x="10843" y="28923"/>
                      <a:pt x="10868" y="28997"/>
                      <a:pt x="10892" y="29083"/>
                    </a:cubicBezTo>
                    <a:cubicBezTo>
                      <a:pt x="10905" y="29132"/>
                      <a:pt x="10917" y="29194"/>
                      <a:pt x="10917" y="29256"/>
                    </a:cubicBezTo>
                    <a:cubicBezTo>
                      <a:pt x="10917" y="29354"/>
                      <a:pt x="10991" y="29539"/>
                      <a:pt x="10991" y="29588"/>
                    </a:cubicBezTo>
                    <a:cubicBezTo>
                      <a:pt x="10991" y="29638"/>
                      <a:pt x="11040" y="29674"/>
                      <a:pt x="11065" y="29711"/>
                    </a:cubicBezTo>
                    <a:cubicBezTo>
                      <a:pt x="11077" y="29736"/>
                      <a:pt x="11065" y="29859"/>
                      <a:pt x="11077" y="29909"/>
                    </a:cubicBezTo>
                    <a:cubicBezTo>
                      <a:pt x="11102" y="29958"/>
                      <a:pt x="11200" y="30118"/>
                      <a:pt x="11188" y="30155"/>
                    </a:cubicBezTo>
                    <a:cubicBezTo>
                      <a:pt x="11188" y="30158"/>
                      <a:pt x="11186" y="30160"/>
                      <a:pt x="11183" y="30160"/>
                    </a:cubicBezTo>
                    <a:cubicBezTo>
                      <a:pt x="11174" y="30160"/>
                      <a:pt x="11154" y="30148"/>
                      <a:pt x="11127" y="30130"/>
                    </a:cubicBezTo>
                    <a:cubicBezTo>
                      <a:pt x="11114" y="30130"/>
                      <a:pt x="11114" y="30130"/>
                      <a:pt x="11102" y="30118"/>
                    </a:cubicBezTo>
                    <a:cubicBezTo>
                      <a:pt x="11065" y="30081"/>
                      <a:pt x="11028" y="30032"/>
                      <a:pt x="11028" y="29970"/>
                    </a:cubicBezTo>
                    <a:cubicBezTo>
                      <a:pt x="11016" y="29909"/>
                      <a:pt x="11028" y="29921"/>
                      <a:pt x="10991" y="29884"/>
                    </a:cubicBezTo>
                    <a:cubicBezTo>
                      <a:pt x="10929" y="29835"/>
                      <a:pt x="10880" y="29785"/>
                      <a:pt x="10855" y="29711"/>
                    </a:cubicBezTo>
                    <a:cubicBezTo>
                      <a:pt x="10843" y="29638"/>
                      <a:pt x="10855" y="29477"/>
                      <a:pt x="10843" y="29428"/>
                    </a:cubicBezTo>
                    <a:cubicBezTo>
                      <a:pt x="10819" y="29366"/>
                      <a:pt x="10782" y="29379"/>
                      <a:pt x="10782" y="29293"/>
                    </a:cubicBezTo>
                    <a:cubicBezTo>
                      <a:pt x="10770" y="29212"/>
                      <a:pt x="10759" y="28855"/>
                      <a:pt x="10797" y="28855"/>
                    </a:cubicBezTo>
                    <a:close/>
                    <a:moveTo>
                      <a:pt x="11883" y="30597"/>
                    </a:moveTo>
                    <a:cubicBezTo>
                      <a:pt x="11897" y="30597"/>
                      <a:pt x="11918" y="30604"/>
                      <a:pt x="11940" y="30611"/>
                    </a:cubicBezTo>
                    <a:cubicBezTo>
                      <a:pt x="11952" y="30623"/>
                      <a:pt x="11964" y="30623"/>
                      <a:pt x="11977" y="30636"/>
                    </a:cubicBezTo>
                    <a:cubicBezTo>
                      <a:pt x="12001" y="30722"/>
                      <a:pt x="12026" y="30820"/>
                      <a:pt x="12026" y="30907"/>
                    </a:cubicBezTo>
                    <a:cubicBezTo>
                      <a:pt x="12063" y="30968"/>
                      <a:pt x="12063" y="30981"/>
                      <a:pt x="12075" y="31042"/>
                    </a:cubicBezTo>
                    <a:cubicBezTo>
                      <a:pt x="12075" y="31054"/>
                      <a:pt x="12088" y="31067"/>
                      <a:pt x="12088" y="31091"/>
                    </a:cubicBezTo>
                    <a:cubicBezTo>
                      <a:pt x="12088" y="31116"/>
                      <a:pt x="12088" y="31141"/>
                      <a:pt x="12088" y="31178"/>
                    </a:cubicBezTo>
                    <a:cubicBezTo>
                      <a:pt x="12088" y="31239"/>
                      <a:pt x="12088" y="31301"/>
                      <a:pt x="12075" y="31363"/>
                    </a:cubicBezTo>
                    <a:cubicBezTo>
                      <a:pt x="12063" y="31424"/>
                      <a:pt x="12075" y="31486"/>
                      <a:pt x="12100" y="31535"/>
                    </a:cubicBezTo>
                    <a:cubicBezTo>
                      <a:pt x="12137" y="31572"/>
                      <a:pt x="12149" y="31671"/>
                      <a:pt x="12174" y="31683"/>
                    </a:cubicBezTo>
                    <a:cubicBezTo>
                      <a:pt x="12199" y="31708"/>
                      <a:pt x="12186" y="31732"/>
                      <a:pt x="12174" y="31769"/>
                    </a:cubicBezTo>
                    <a:cubicBezTo>
                      <a:pt x="12165" y="31797"/>
                      <a:pt x="12148" y="31831"/>
                      <a:pt x="12136" y="31831"/>
                    </a:cubicBezTo>
                    <a:cubicBezTo>
                      <a:pt x="12132" y="31831"/>
                      <a:pt x="12128" y="31828"/>
                      <a:pt x="12125" y="31818"/>
                    </a:cubicBezTo>
                    <a:cubicBezTo>
                      <a:pt x="12088" y="31757"/>
                      <a:pt x="12051" y="31794"/>
                      <a:pt x="12038" y="31732"/>
                    </a:cubicBezTo>
                    <a:cubicBezTo>
                      <a:pt x="12026" y="31683"/>
                      <a:pt x="12026" y="31683"/>
                      <a:pt x="12014" y="31621"/>
                    </a:cubicBezTo>
                    <a:cubicBezTo>
                      <a:pt x="12001" y="31560"/>
                      <a:pt x="11989" y="31523"/>
                      <a:pt x="11989" y="31473"/>
                    </a:cubicBezTo>
                    <a:cubicBezTo>
                      <a:pt x="11989" y="31412"/>
                      <a:pt x="12014" y="31399"/>
                      <a:pt x="11989" y="31338"/>
                    </a:cubicBezTo>
                    <a:cubicBezTo>
                      <a:pt x="11986" y="31327"/>
                      <a:pt x="11982" y="31324"/>
                      <a:pt x="11977" y="31324"/>
                    </a:cubicBezTo>
                    <a:cubicBezTo>
                      <a:pt x="11964" y="31324"/>
                      <a:pt x="11946" y="31347"/>
                      <a:pt x="11936" y="31347"/>
                    </a:cubicBezTo>
                    <a:cubicBezTo>
                      <a:pt x="11931" y="31347"/>
                      <a:pt x="11927" y="31341"/>
                      <a:pt x="11927" y="31326"/>
                    </a:cubicBezTo>
                    <a:cubicBezTo>
                      <a:pt x="11915" y="31276"/>
                      <a:pt x="11927" y="31239"/>
                      <a:pt x="11940" y="31202"/>
                    </a:cubicBezTo>
                    <a:cubicBezTo>
                      <a:pt x="11964" y="31153"/>
                      <a:pt x="11977" y="31104"/>
                      <a:pt x="11964" y="31042"/>
                    </a:cubicBezTo>
                    <a:cubicBezTo>
                      <a:pt x="11977" y="30968"/>
                      <a:pt x="11977" y="30894"/>
                      <a:pt x="11964" y="30833"/>
                    </a:cubicBezTo>
                    <a:cubicBezTo>
                      <a:pt x="11940" y="30734"/>
                      <a:pt x="11878" y="30636"/>
                      <a:pt x="11866" y="30611"/>
                    </a:cubicBezTo>
                    <a:cubicBezTo>
                      <a:pt x="11866" y="30600"/>
                      <a:pt x="11872" y="30597"/>
                      <a:pt x="11883" y="30597"/>
                    </a:cubicBezTo>
                    <a:close/>
                    <a:moveTo>
                      <a:pt x="28447" y="0"/>
                    </a:moveTo>
                    <a:cubicBezTo>
                      <a:pt x="28439" y="0"/>
                      <a:pt x="28432" y="2"/>
                      <a:pt x="28426" y="5"/>
                    </a:cubicBezTo>
                    <a:cubicBezTo>
                      <a:pt x="28340" y="29"/>
                      <a:pt x="28253" y="66"/>
                      <a:pt x="28167" y="78"/>
                    </a:cubicBezTo>
                    <a:cubicBezTo>
                      <a:pt x="28056" y="128"/>
                      <a:pt x="27945" y="202"/>
                      <a:pt x="27847" y="300"/>
                    </a:cubicBezTo>
                    <a:cubicBezTo>
                      <a:pt x="27797" y="374"/>
                      <a:pt x="27674" y="448"/>
                      <a:pt x="27699" y="497"/>
                    </a:cubicBezTo>
                    <a:cubicBezTo>
                      <a:pt x="27711" y="534"/>
                      <a:pt x="27760" y="522"/>
                      <a:pt x="27760" y="571"/>
                    </a:cubicBezTo>
                    <a:cubicBezTo>
                      <a:pt x="27760" y="621"/>
                      <a:pt x="27723" y="682"/>
                      <a:pt x="27773" y="695"/>
                    </a:cubicBezTo>
                    <a:cubicBezTo>
                      <a:pt x="27825" y="705"/>
                      <a:pt x="27956" y="777"/>
                      <a:pt x="27936" y="777"/>
                    </a:cubicBezTo>
                    <a:cubicBezTo>
                      <a:pt x="27932" y="777"/>
                      <a:pt x="27924" y="774"/>
                      <a:pt x="27908" y="768"/>
                    </a:cubicBezTo>
                    <a:cubicBezTo>
                      <a:pt x="27736" y="744"/>
                      <a:pt x="27551" y="744"/>
                      <a:pt x="27378" y="744"/>
                    </a:cubicBezTo>
                    <a:cubicBezTo>
                      <a:pt x="27326" y="736"/>
                      <a:pt x="27283" y="724"/>
                      <a:pt x="27265" y="724"/>
                    </a:cubicBezTo>
                    <a:cubicBezTo>
                      <a:pt x="27254" y="724"/>
                      <a:pt x="27253" y="729"/>
                      <a:pt x="27268" y="744"/>
                    </a:cubicBezTo>
                    <a:cubicBezTo>
                      <a:pt x="27317" y="793"/>
                      <a:pt x="27366" y="855"/>
                      <a:pt x="27415" y="916"/>
                    </a:cubicBezTo>
                    <a:cubicBezTo>
                      <a:pt x="27422" y="936"/>
                      <a:pt x="27422" y="949"/>
                      <a:pt x="27408" y="949"/>
                    </a:cubicBezTo>
                    <a:cubicBezTo>
                      <a:pt x="27397" y="949"/>
                      <a:pt x="27376" y="939"/>
                      <a:pt x="27341" y="916"/>
                    </a:cubicBezTo>
                    <a:cubicBezTo>
                      <a:pt x="27280" y="892"/>
                      <a:pt x="27218" y="867"/>
                      <a:pt x="27144" y="867"/>
                    </a:cubicBezTo>
                    <a:cubicBezTo>
                      <a:pt x="27095" y="879"/>
                      <a:pt x="27070" y="867"/>
                      <a:pt x="27021" y="916"/>
                    </a:cubicBezTo>
                    <a:cubicBezTo>
                      <a:pt x="27009" y="941"/>
                      <a:pt x="26972" y="953"/>
                      <a:pt x="26935" y="953"/>
                    </a:cubicBezTo>
                    <a:cubicBezTo>
                      <a:pt x="26923" y="953"/>
                      <a:pt x="26923" y="990"/>
                      <a:pt x="26886" y="990"/>
                    </a:cubicBezTo>
                    <a:cubicBezTo>
                      <a:pt x="26864" y="990"/>
                      <a:pt x="26847" y="998"/>
                      <a:pt x="26837" y="998"/>
                    </a:cubicBezTo>
                    <a:cubicBezTo>
                      <a:pt x="26828" y="998"/>
                      <a:pt x="26824" y="994"/>
                      <a:pt x="26824" y="978"/>
                    </a:cubicBezTo>
                    <a:cubicBezTo>
                      <a:pt x="26824" y="959"/>
                      <a:pt x="26824" y="917"/>
                      <a:pt x="26818" y="917"/>
                    </a:cubicBezTo>
                    <a:cubicBezTo>
                      <a:pt x="26816" y="917"/>
                      <a:pt x="26814" y="920"/>
                      <a:pt x="26812" y="929"/>
                    </a:cubicBezTo>
                    <a:cubicBezTo>
                      <a:pt x="26787" y="966"/>
                      <a:pt x="26738" y="1003"/>
                      <a:pt x="26701" y="1015"/>
                    </a:cubicBezTo>
                    <a:cubicBezTo>
                      <a:pt x="26665" y="1024"/>
                      <a:pt x="26597" y="1058"/>
                      <a:pt x="26581" y="1058"/>
                    </a:cubicBezTo>
                    <a:cubicBezTo>
                      <a:pt x="26575" y="1058"/>
                      <a:pt x="26576" y="1053"/>
                      <a:pt x="26590" y="1040"/>
                    </a:cubicBezTo>
                    <a:cubicBezTo>
                      <a:pt x="26651" y="990"/>
                      <a:pt x="26725" y="953"/>
                      <a:pt x="26651" y="953"/>
                    </a:cubicBezTo>
                    <a:cubicBezTo>
                      <a:pt x="26590" y="941"/>
                      <a:pt x="26528" y="941"/>
                      <a:pt x="26442" y="941"/>
                    </a:cubicBezTo>
                    <a:cubicBezTo>
                      <a:pt x="26343" y="941"/>
                      <a:pt x="26442" y="916"/>
                      <a:pt x="26442" y="892"/>
                    </a:cubicBezTo>
                    <a:cubicBezTo>
                      <a:pt x="26442" y="882"/>
                      <a:pt x="26505" y="838"/>
                      <a:pt x="26488" y="838"/>
                    </a:cubicBezTo>
                    <a:cubicBezTo>
                      <a:pt x="26483" y="838"/>
                      <a:pt x="26469" y="843"/>
                      <a:pt x="26442" y="855"/>
                    </a:cubicBezTo>
                    <a:cubicBezTo>
                      <a:pt x="26356" y="904"/>
                      <a:pt x="26270" y="941"/>
                      <a:pt x="26171" y="966"/>
                    </a:cubicBezTo>
                    <a:cubicBezTo>
                      <a:pt x="26085" y="978"/>
                      <a:pt x="26011" y="978"/>
                      <a:pt x="26023" y="1015"/>
                    </a:cubicBezTo>
                    <a:cubicBezTo>
                      <a:pt x="26035" y="1040"/>
                      <a:pt x="26048" y="1052"/>
                      <a:pt x="26134" y="1052"/>
                    </a:cubicBezTo>
                    <a:cubicBezTo>
                      <a:pt x="26220" y="1052"/>
                      <a:pt x="26220" y="1064"/>
                      <a:pt x="26159" y="1077"/>
                    </a:cubicBezTo>
                    <a:cubicBezTo>
                      <a:pt x="26097" y="1077"/>
                      <a:pt x="25863" y="1138"/>
                      <a:pt x="25789" y="1163"/>
                    </a:cubicBezTo>
                    <a:cubicBezTo>
                      <a:pt x="25727" y="1187"/>
                      <a:pt x="25764" y="1212"/>
                      <a:pt x="25666" y="1212"/>
                    </a:cubicBezTo>
                    <a:cubicBezTo>
                      <a:pt x="25653" y="1214"/>
                      <a:pt x="25640" y="1215"/>
                      <a:pt x="25628" y="1215"/>
                    </a:cubicBezTo>
                    <a:cubicBezTo>
                      <a:pt x="25582" y="1215"/>
                      <a:pt x="25542" y="1203"/>
                      <a:pt x="25505" y="1203"/>
                    </a:cubicBezTo>
                    <a:cubicBezTo>
                      <a:pt x="25489" y="1203"/>
                      <a:pt x="25472" y="1206"/>
                      <a:pt x="25456" y="1212"/>
                    </a:cubicBezTo>
                    <a:cubicBezTo>
                      <a:pt x="25395" y="1237"/>
                      <a:pt x="25382" y="1298"/>
                      <a:pt x="25308" y="1323"/>
                    </a:cubicBezTo>
                    <a:cubicBezTo>
                      <a:pt x="25289" y="1329"/>
                      <a:pt x="25272" y="1330"/>
                      <a:pt x="25257" y="1330"/>
                    </a:cubicBezTo>
                    <a:cubicBezTo>
                      <a:pt x="25230" y="1330"/>
                      <a:pt x="25209" y="1325"/>
                      <a:pt x="25192" y="1325"/>
                    </a:cubicBezTo>
                    <a:cubicBezTo>
                      <a:pt x="25176" y="1325"/>
                      <a:pt x="25162" y="1329"/>
                      <a:pt x="25148" y="1348"/>
                    </a:cubicBezTo>
                    <a:cubicBezTo>
                      <a:pt x="25111" y="1385"/>
                      <a:pt x="25013" y="1483"/>
                      <a:pt x="24963" y="1495"/>
                    </a:cubicBezTo>
                    <a:cubicBezTo>
                      <a:pt x="24951" y="1500"/>
                      <a:pt x="24935" y="1501"/>
                      <a:pt x="24915" y="1501"/>
                    </a:cubicBezTo>
                    <a:cubicBezTo>
                      <a:pt x="24874" y="1501"/>
                      <a:pt x="24820" y="1495"/>
                      <a:pt x="24754" y="1495"/>
                    </a:cubicBezTo>
                    <a:cubicBezTo>
                      <a:pt x="24668" y="1495"/>
                      <a:pt x="24742" y="1520"/>
                      <a:pt x="24803" y="1545"/>
                    </a:cubicBezTo>
                    <a:cubicBezTo>
                      <a:pt x="24865" y="1569"/>
                      <a:pt x="24890" y="1594"/>
                      <a:pt x="24816" y="1606"/>
                    </a:cubicBezTo>
                    <a:cubicBezTo>
                      <a:pt x="24754" y="1606"/>
                      <a:pt x="24446" y="1619"/>
                      <a:pt x="24569" y="1619"/>
                    </a:cubicBezTo>
                    <a:cubicBezTo>
                      <a:pt x="24692" y="1631"/>
                      <a:pt x="24791" y="1643"/>
                      <a:pt x="24705" y="1643"/>
                    </a:cubicBezTo>
                    <a:cubicBezTo>
                      <a:pt x="24618" y="1643"/>
                      <a:pt x="24581" y="1643"/>
                      <a:pt x="24631" y="1656"/>
                    </a:cubicBezTo>
                    <a:cubicBezTo>
                      <a:pt x="24680" y="1656"/>
                      <a:pt x="24791" y="1705"/>
                      <a:pt x="24692" y="1705"/>
                    </a:cubicBezTo>
                    <a:cubicBezTo>
                      <a:pt x="24594" y="1717"/>
                      <a:pt x="24692" y="1730"/>
                      <a:pt x="24668" y="1754"/>
                    </a:cubicBezTo>
                    <a:cubicBezTo>
                      <a:pt x="24640" y="1764"/>
                      <a:pt x="24633" y="1787"/>
                      <a:pt x="24610" y="1787"/>
                    </a:cubicBezTo>
                    <a:cubicBezTo>
                      <a:pt x="24602" y="1787"/>
                      <a:pt x="24593" y="1785"/>
                      <a:pt x="24581" y="1779"/>
                    </a:cubicBezTo>
                    <a:cubicBezTo>
                      <a:pt x="24548" y="1765"/>
                      <a:pt x="24506" y="1756"/>
                      <a:pt x="24488" y="1756"/>
                    </a:cubicBezTo>
                    <a:cubicBezTo>
                      <a:pt x="24473" y="1756"/>
                      <a:pt x="24474" y="1762"/>
                      <a:pt x="24508" y="1779"/>
                    </a:cubicBezTo>
                    <a:cubicBezTo>
                      <a:pt x="24569" y="1828"/>
                      <a:pt x="24631" y="1853"/>
                      <a:pt x="24606" y="1865"/>
                    </a:cubicBezTo>
                    <a:cubicBezTo>
                      <a:pt x="24581" y="1877"/>
                      <a:pt x="24508" y="1865"/>
                      <a:pt x="24557" y="1902"/>
                    </a:cubicBezTo>
                    <a:cubicBezTo>
                      <a:pt x="24606" y="1927"/>
                      <a:pt x="24729" y="1951"/>
                      <a:pt x="24692" y="1964"/>
                    </a:cubicBezTo>
                    <a:cubicBezTo>
                      <a:pt x="24668" y="1988"/>
                      <a:pt x="24631" y="2013"/>
                      <a:pt x="24680" y="2062"/>
                    </a:cubicBezTo>
                    <a:cubicBezTo>
                      <a:pt x="24717" y="2112"/>
                      <a:pt x="24754" y="2161"/>
                      <a:pt x="24729" y="2185"/>
                    </a:cubicBezTo>
                    <a:cubicBezTo>
                      <a:pt x="24692" y="2198"/>
                      <a:pt x="24446" y="2198"/>
                      <a:pt x="24397" y="2235"/>
                    </a:cubicBezTo>
                    <a:cubicBezTo>
                      <a:pt x="24356" y="2265"/>
                      <a:pt x="24341" y="2287"/>
                      <a:pt x="24295" y="2287"/>
                    </a:cubicBezTo>
                    <a:cubicBezTo>
                      <a:pt x="24285" y="2287"/>
                      <a:pt x="24274" y="2286"/>
                      <a:pt x="24261" y="2284"/>
                    </a:cubicBezTo>
                    <a:cubicBezTo>
                      <a:pt x="24230" y="2278"/>
                      <a:pt x="24196" y="2275"/>
                      <a:pt x="24163" y="2275"/>
                    </a:cubicBezTo>
                    <a:cubicBezTo>
                      <a:pt x="24129" y="2275"/>
                      <a:pt x="24095" y="2278"/>
                      <a:pt x="24064" y="2284"/>
                    </a:cubicBezTo>
                    <a:cubicBezTo>
                      <a:pt x="23953" y="2284"/>
                      <a:pt x="23497" y="2321"/>
                      <a:pt x="23374" y="2333"/>
                    </a:cubicBezTo>
                    <a:cubicBezTo>
                      <a:pt x="23263" y="2358"/>
                      <a:pt x="23177" y="2506"/>
                      <a:pt x="23226" y="2592"/>
                    </a:cubicBezTo>
                    <a:cubicBezTo>
                      <a:pt x="23275" y="2666"/>
                      <a:pt x="23300" y="2703"/>
                      <a:pt x="23275" y="2740"/>
                    </a:cubicBezTo>
                    <a:cubicBezTo>
                      <a:pt x="23238" y="2838"/>
                      <a:pt x="23275" y="2949"/>
                      <a:pt x="23362" y="2999"/>
                    </a:cubicBezTo>
                    <a:cubicBezTo>
                      <a:pt x="23413" y="3024"/>
                      <a:pt x="23458" y="3026"/>
                      <a:pt x="23496" y="3026"/>
                    </a:cubicBezTo>
                    <a:cubicBezTo>
                      <a:pt x="23504" y="3026"/>
                      <a:pt x="23512" y="3026"/>
                      <a:pt x="23519" y="3026"/>
                    </a:cubicBezTo>
                    <a:cubicBezTo>
                      <a:pt x="23562" y="3026"/>
                      <a:pt x="23596" y="3029"/>
                      <a:pt x="23620" y="3073"/>
                    </a:cubicBezTo>
                    <a:cubicBezTo>
                      <a:pt x="23670" y="3159"/>
                      <a:pt x="23756" y="3319"/>
                      <a:pt x="23719" y="3319"/>
                    </a:cubicBezTo>
                    <a:cubicBezTo>
                      <a:pt x="23657" y="3331"/>
                      <a:pt x="23608" y="3331"/>
                      <a:pt x="23546" y="3331"/>
                    </a:cubicBezTo>
                    <a:cubicBezTo>
                      <a:pt x="23485" y="3331"/>
                      <a:pt x="23448" y="3294"/>
                      <a:pt x="23362" y="3220"/>
                    </a:cubicBezTo>
                    <a:cubicBezTo>
                      <a:pt x="23226" y="3122"/>
                      <a:pt x="23078" y="3048"/>
                      <a:pt x="22918" y="3011"/>
                    </a:cubicBezTo>
                    <a:cubicBezTo>
                      <a:pt x="22844" y="2999"/>
                      <a:pt x="22696" y="3011"/>
                      <a:pt x="22684" y="2974"/>
                    </a:cubicBezTo>
                    <a:cubicBezTo>
                      <a:pt x="22672" y="2937"/>
                      <a:pt x="22709" y="2925"/>
                      <a:pt x="22684" y="2912"/>
                    </a:cubicBezTo>
                    <a:cubicBezTo>
                      <a:pt x="22663" y="2898"/>
                      <a:pt x="22604" y="2884"/>
                      <a:pt x="22552" y="2884"/>
                    </a:cubicBezTo>
                    <a:cubicBezTo>
                      <a:pt x="22513" y="2884"/>
                      <a:pt x="22478" y="2892"/>
                      <a:pt x="22462" y="2912"/>
                    </a:cubicBezTo>
                    <a:cubicBezTo>
                      <a:pt x="22425" y="2962"/>
                      <a:pt x="22351" y="2974"/>
                      <a:pt x="22401" y="2986"/>
                    </a:cubicBezTo>
                    <a:cubicBezTo>
                      <a:pt x="22438" y="2999"/>
                      <a:pt x="22635" y="3036"/>
                      <a:pt x="22598" y="3048"/>
                    </a:cubicBezTo>
                    <a:cubicBezTo>
                      <a:pt x="22548" y="3060"/>
                      <a:pt x="22475" y="3060"/>
                      <a:pt x="22487" y="3097"/>
                    </a:cubicBezTo>
                    <a:cubicBezTo>
                      <a:pt x="22511" y="3122"/>
                      <a:pt x="22659" y="3110"/>
                      <a:pt x="22659" y="3159"/>
                    </a:cubicBezTo>
                    <a:cubicBezTo>
                      <a:pt x="22659" y="3208"/>
                      <a:pt x="22684" y="3282"/>
                      <a:pt x="22647" y="3282"/>
                    </a:cubicBezTo>
                    <a:cubicBezTo>
                      <a:pt x="22585" y="3282"/>
                      <a:pt x="22524" y="3270"/>
                      <a:pt x="22475" y="3233"/>
                    </a:cubicBezTo>
                    <a:cubicBezTo>
                      <a:pt x="22435" y="3213"/>
                      <a:pt x="22387" y="3177"/>
                      <a:pt x="22337" y="3177"/>
                    </a:cubicBezTo>
                    <a:cubicBezTo>
                      <a:pt x="22326" y="3177"/>
                      <a:pt x="22314" y="3179"/>
                      <a:pt x="22302" y="3183"/>
                    </a:cubicBezTo>
                    <a:cubicBezTo>
                      <a:pt x="22228" y="3208"/>
                      <a:pt x="22166" y="3183"/>
                      <a:pt x="22203" y="3319"/>
                    </a:cubicBezTo>
                    <a:cubicBezTo>
                      <a:pt x="22253" y="3455"/>
                      <a:pt x="22302" y="3430"/>
                      <a:pt x="22401" y="3479"/>
                    </a:cubicBezTo>
                    <a:cubicBezTo>
                      <a:pt x="22511" y="3516"/>
                      <a:pt x="22511" y="3492"/>
                      <a:pt x="22598" y="3553"/>
                    </a:cubicBezTo>
                    <a:cubicBezTo>
                      <a:pt x="22684" y="3602"/>
                      <a:pt x="22709" y="3627"/>
                      <a:pt x="22733" y="3664"/>
                    </a:cubicBezTo>
                    <a:cubicBezTo>
                      <a:pt x="22742" y="3691"/>
                      <a:pt x="22764" y="3711"/>
                      <a:pt x="22789" y="3711"/>
                    </a:cubicBezTo>
                    <a:cubicBezTo>
                      <a:pt x="22799" y="3711"/>
                      <a:pt x="22809" y="3708"/>
                      <a:pt x="22820" y="3701"/>
                    </a:cubicBezTo>
                    <a:cubicBezTo>
                      <a:pt x="22824" y="3700"/>
                      <a:pt x="22827" y="3699"/>
                      <a:pt x="22831" y="3699"/>
                    </a:cubicBezTo>
                    <a:cubicBezTo>
                      <a:pt x="22858" y="3699"/>
                      <a:pt x="22863" y="3738"/>
                      <a:pt x="22820" y="3738"/>
                    </a:cubicBezTo>
                    <a:cubicBezTo>
                      <a:pt x="22795" y="3738"/>
                      <a:pt x="22743" y="3754"/>
                      <a:pt x="22700" y="3754"/>
                    </a:cubicBezTo>
                    <a:cubicBezTo>
                      <a:pt x="22679" y="3754"/>
                      <a:pt x="22659" y="3750"/>
                      <a:pt x="22647" y="3738"/>
                    </a:cubicBezTo>
                    <a:cubicBezTo>
                      <a:pt x="22610" y="3676"/>
                      <a:pt x="22548" y="3627"/>
                      <a:pt x="22475" y="3615"/>
                    </a:cubicBezTo>
                    <a:cubicBezTo>
                      <a:pt x="22401" y="3590"/>
                      <a:pt x="22093" y="3590"/>
                      <a:pt x="22043" y="3553"/>
                    </a:cubicBezTo>
                    <a:cubicBezTo>
                      <a:pt x="21994" y="3504"/>
                      <a:pt x="21994" y="3479"/>
                      <a:pt x="22019" y="3455"/>
                    </a:cubicBezTo>
                    <a:cubicBezTo>
                      <a:pt x="22031" y="3430"/>
                      <a:pt x="22056" y="3430"/>
                      <a:pt x="22031" y="3381"/>
                    </a:cubicBezTo>
                    <a:cubicBezTo>
                      <a:pt x="22006" y="3319"/>
                      <a:pt x="21982" y="3319"/>
                      <a:pt x="21994" y="3257"/>
                    </a:cubicBezTo>
                    <a:cubicBezTo>
                      <a:pt x="22031" y="3171"/>
                      <a:pt x="22056" y="3085"/>
                      <a:pt x="22068" y="2999"/>
                    </a:cubicBezTo>
                    <a:cubicBezTo>
                      <a:pt x="22068" y="2925"/>
                      <a:pt x="22068" y="2814"/>
                      <a:pt x="22006" y="2789"/>
                    </a:cubicBezTo>
                    <a:cubicBezTo>
                      <a:pt x="21967" y="2766"/>
                      <a:pt x="21948" y="2757"/>
                      <a:pt x="21933" y="2757"/>
                    </a:cubicBezTo>
                    <a:cubicBezTo>
                      <a:pt x="21924" y="2757"/>
                      <a:pt x="21917" y="2760"/>
                      <a:pt x="21908" y="2765"/>
                    </a:cubicBezTo>
                    <a:cubicBezTo>
                      <a:pt x="21895" y="2789"/>
                      <a:pt x="21908" y="2814"/>
                      <a:pt x="21920" y="2863"/>
                    </a:cubicBezTo>
                    <a:cubicBezTo>
                      <a:pt x="21932" y="2925"/>
                      <a:pt x="21932" y="2986"/>
                      <a:pt x="21920" y="3048"/>
                    </a:cubicBezTo>
                    <a:cubicBezTo>
                      <a:pt x="21908" y="3110"/>
                      <a:pt x="21858" y="3171"/>
                      <a:pt x="21797" y="3196"/>
                    </a:cubicBezTo>
                    <a:cubicBezTo>
                      <a:pt x="21723" y="3233"/>
                      <a:pt x="21649" y="3233"/>
                      <a:pt x="21624" y="3282"/>
                    </a:cubicBezTo>
                    <a:cubicBezTo>
                      <a:pt x="21575" y="3356"/>
                      <a:pt x="21526" y="3418"/>
                      <a:pt x="21489" y="3492"/>
                    </a:cubicBezTo>
                    <a:cubicBezTo>
                      <a:pt x="21489" y="3528"/>
                      <a:pt x="21489" y="3492"/>
                      <a:pt x="21550" y="3553"/>
                    </a:cubicBezTo>
                    <a:cubicBezTo>
                      <a:pt x="21624" y="3652"/>
                      <a:pt x="21698" y="3763"/>
                      <a:pt x="21748" y="3873"/>
                    </a:cubicBezTo>
                    <a:cubicBezTo>
                      <a:pt x="21785" y="3923"/>
                      <a:pt x="21760" y="3935"/>
                      <a:pt x="21735" y="3972"/>
                    </a:cubicBezTo>
                    <a:cubicBezTo>
                      <a:pt x="21686" y="4058"/>
                      <a:pt x="21649" y="4145"/>
                      <a:pt x="21624" y="4231"/>
                    </a:cubicBezTo>
                    <a:cubicBezTo>
                      <a:pt x="21587" y="4329"/>
                      <a:pt x="21575" y="4391"/>
                      <a:pt x="21587" y="4403"/>
                    </a:cubicBezTo>
                    <a:cubicBezTo>
                      <a:pt x="21612" y="4428"/>
                      <a:pt x="21624" y="4465"/>
                      <a:pt x="21624" y="4502"/>
                    </a:cubicBezTo>
                    <a:cubicBezTo>
                      <a:pt x="21624" y="4537"/>
                      <a:pt x="21647" y="4651"/>
                      <a:pt x="21681" y="4651"/>
                    </a:cubicBezTo>
                    <a:cubicBezTo>
                      <a:pt x="21682" y="4651"/>
                      <a:pt x="21684" y="4650"/>
                      <a:pt x="21686" y="4650"/>
                    </a:cubicBezTo>
                    <a:cubicBezTo>
                      <a:pt x="21723" y="4637"/>
                      <a:pt x="21723" y="4625"/>
                      <a:pt x="21760" y="4625"/>
                    </a:cubicBezTo>
                    <a:cubicBezTo>
                      <a:pt x="21809" y="4625"/>
                      <a:pt x="21785" y="4650"/>
                      <a:pt x="21846" y="4650"/>
                    </a:cubicBezTo>
                    <a:cubicBezTo>
                      <a:pt x="21908" y="4637"/>
                      <a:pt x="21945" y="4563"/>
                      <a:pt x="22019" y="4563"/>
                    </a:cubicBezTo>
                    <a:cubicBezTo>
                      <a:pt x="22117" y="4576"/>
                      <a:pt x="22203" y="4588"/>
                      <a:pt x="22302" y="4625"/>
                    </a:cubicBezTo>
                    <a:cubicBezTo>
                      <a:pt x="22376" y="4637"/>
                      <a:pt x="22438" y="4674"/>
                      <a:pt x="22487" y="4736"/>
                    </a:cubicBezTo>
                    <a:cubicBezTo>
                      <a:pt x="22548" y="4785"/>
                      <a:pt x="22585" y="4859"/>
                      <a:pt x="22610" y="4933"/>
                    </a:cubicBezTo>
                    <a:cubicBezTo>
                      <a:pt x="22635" y="4970"/>
                      <a:pt x="22635" y="5007"/>
                      <a:pt x="22610" y="5044"/>
                    </a:cubicBezTo>
                    <a:cubicBezTo>
                      <a:pt x="22573" y="5093"/>
                      <a:pt x="22536" y="5143"/>
                      <a:pt x="22511" y="5204"/>
                    </a:cubicBezTo>
                    <a:cubicBezTo>
                      <a:pt x="22511" y="5229"/>
                      <a:pt x="22548" y="5253"/>
                      <a:pt x="22622" y="5290"/>
                    </a:cubicBezTo>
                    <a:cubicBezTo>
                      <a:pt x="22709" y="5327"/>
                      <a:pt x="22893" y="5377"/>
                      <a:pt x="22832" y="5377"/>
                    </a:cubicBezTo>
                    <a:cubicBezTo>
                      <a:pt x="22791" y="5377"/>
                      <a:pt x="22700" y="5388"/>
                      <a:pt x="22634" y="5388"/>
                    </a:cubicBezTo>
                    <a:cubicBezTo>
                      <a:pt x="22600" y="5388"/>
                      <a:pt x="22573" y="5385"/>
                      <a:pt x="22561" y="5377"/>
                    </a:cubicBezTo>
                    <a:cubicBezTo>
                      <a:pt x="22524" y="5352"/>
                      <a:pt x="22487" y="5340"/>
                      <a:pt x="22450" y="5327"/>
                    </a:cubicBezTo>
                    <a:cubicBezTo>
                      <a:pt x="22450" y="5303"/>
                      <a:pt x="22450" y="5278"/>
                      <a:pt x="22450" y="5266"/>
                    </a:cubicBezTo>
                    <a:cubicBezTo>
                      <a:pt x="22450" y="5204"/>
                      <a:pt x="22388" y="5192"/>
                      <a:pt x="22401" y="5155"/>
                    </a:cubicBezTo>
                    <a:cubicBezTo>
                      <a:pt x="22425" y="5118"/>
                      <a:pt x="22499" y="5032"/>
                      <a:pt x="22462" y="4970"/>
                    </a:cubicBezTo>
                    <a:cubicBezTo>
                      <a:pt x="22413" y="4908"/>
                      <a:pt x="22351" y="4933"/>
                      <a:pt x="22327" y="4859"/>
                    </a:cubicBezTo>
                    <a:cubicBezTo>
                      <a:pt x="22302" y="4798"/>
                      <a:pt x="22314" y="4748"/>
                      <a:pt x="22240" y="4736"/>
                    </a:cubicBezTo>
                    <a:cubicBezTo>
                      <a:pt x="22228" y="4732"/>
                      <a:pt x="22215" y="4730"/>
                      <a:pt x="22202" y="4730"/>
                    </a:cubicBezTo>
                    <a:cubicBezTo>
                      <a:pt x="22145" y="4730"/>
                      <a:pt x="22085" y="4762"/>
                      <a:pt x="22036" y="4762"/>
                    </a:cubicBezTo>
                    <a:cubicBezTo>
                      <a:pt x="22030" y="4762"/>
                      <a:pt x="22024" y="4762"/>
                      <a:pt x="22019" y="4761"/>
                    </a:cubicBezTo>
                    <a:cubicBezTo>
                      <a:pt x="21945" y="4761"/>
                      <a:pt x="21871" y="4785"/>
                      <a:pt x="21809" y="4835"/>
                    </a:cubicBezTo>
                    <a:cubicBezTo>
                      <a:pt x="21772" y="4872"/>
                      <a:pt x="21871" y="4884"/>
                      <a:pt x="21834" y="4908"/>
                    </a:cubicBezTo>
                    <a:cubicBezTo>
                      <a:pt x="21797" y="4921"/>
                      <a:pt x="21760" y="5007"/>
                      <a:pt x="21772" y="5032"/>
                    </a:cubicBezTo>
                    <a:cubicBezTo>
                      <a:pt x="21809" y="5044"/>
                      <a:pt x="21846" y="5081"/>
                      <a:pt x="21846" y="5118"/>
                    </a:cubicBezTo>
                    <a:cubicBezTo>
                      <a:pt x="21858" y="5180"/>
                      <a:pt x="21883" y="5266"/>
                      <a:pt x="21846" y="5303"/>
                    </a:cubicBezTo>
                    <a:cubicBezTo>
                      <a:pt x="21821" y="5352"/>
                      <a:pt x="21698" y="5463"/>
                      <a:pt x="21686" y="5500"/>
                    </a:cubicBezTo>
                    <a:cubicBezTo>
                      <a:pt x="21674" y="5525"/>
                      <a:pt x="21637" y="5648"/>
                      <a:pt x="21600" y="5697"/>
                    </a:cubicBezTo>
                    <a:cubicBezTo>
                      <a:pt x="21550" y="5734"/>
                      <a:pt x="21304" y="5820"/>
                      <a:pt x="21292" y="5870"/>
                    </a:cubicBezTo>
                    <a:cubicBezTo>
                      <a:pt x="21267" y="5931"/>
                      <a:pt x="21279" y="5993"/>
                      <a:pt x="21218" y="6005"/>
                    </a:cubicBezTo>
                    <a:cubicBezTo>
                      <a:pt x="21181" y="6005"/>
                      <a:pt x="21132" y="5993"/>
                      <a:pt x="21082" y="5980"/>
                    </a:cubicBezTo>
                    <a:cubicBezTo>
                      <a:pt x="21043" y="5957"/>
                      <a:pt x="20999" y="5948"/>
                      <a:pt x="20953" y="5948"/>
                    </a:cubicBezTo>
                    <a:cubicBezTo>
                      <a:pt x="20927" y="5948"/>
                      <a:pt x="20900" y="5951"/>
                      <a:pt x="20873" y="5956"/>
                    </a:cubicBezTo>
                    <a:cubicBezTo>
                      <a:pt x="20857" y="5959"/>
                      <a:pt x="20842" y="5960"/>
                      <a:pt x="20827" y="5960"/>
                    </a:cubicBezTo>
                    <a:cubicBezTo>
                      <a:pt x="20781" y="5960"/>
                      <a:pt x="20737" y="5947"/>
                      <a:pt x="20700" y="5919"/>
                    </a:cubicBezTo>
                    <a:cubicBezTo>
                      <a:pt x="20676" y="5900"/>
                      <a:pt x="20642" y="5900"/>
                      <a:pt x="20611" y="5900"/>
                    </a:cubicBezTo>
                    <a:cubicBezTo>
                      <a:pt x="20580" y="5900"/>
                      <a:pt x="20552" y="5900"/>
                      <a:pt x="20540" y="5882"/>
                    </a:cubicBezTo>
                    <a:cubicBezTo>
                      <a:pt x="20515" y="5845"/>
                      <a:pt x="20528" y="5796"/>
                      <a:pt x="20503" y="5771"/>
                    </a:cubicBezTo>
                    <a:cubicBezTo>
                      <a:pt x="20491" y="5752"/>
                      <a:pt x="20506" y="5746"/>
                      <a:pt x="20528" y="5746"/>
                    </a:cubicBezTo>
                    <a:cubicBezTo>
                      <a:pt x="20549" y="5746"/>
                      <a:pt x="20577" y="5752"/>
                      <a:pt x="20589" y="5759"/>
                    </a:cubicBezTo>
                    <a:cubicBezTo>
                      <a:pt x="20614" y="5771"/>
                      <a:pt x="20589" y="5783"/>
                      <a:pt x="20614" y="5833"/>
                    </a:cubicBezTo>
                    <a:cubicBezTo>
                      <a:pt x="20626" y="5870"/>
                      <a:pt x="20663" y="5882"/>
                      <a:pt x="20700" y="5882"/>
                    </a:cubicBezTo>
                    <a:cubicBezTo>
                      <a:pt x="20725" y="5882"/>
                      <a:pt x="20725" y="5820"/>
                      <a:pt x="20750" y="5796"/>
                    </a:cubicBezTo>
                    <a:cubicBezTo>
                      <a:pt x="20765" y="5791"/>
                      <a:pt x="20776" y="5788"/>
                      <a:pt x="20785" y="5788"/>
                    </a:cubicBezTo>
                    <a:cubicBezTo>
                      <a:pt x="20797" y="5788"/>
                      <a:pt x="20804" y="5793"/>
                      <a:pt x="20811" y="5808"/>
                    </a:cubicBezTo>
                    <a:cubicBezTo>
                      <a:pt x="20823" y="5833"/>
                      <a:pt x="20823" y="5870"/>
                      <a:pt x="20860" y="5870"/>
                    </a:cubicBezTo>
                    <a:cubicBezTo>
                      <a:pt x="20897" y="5870"/>
                      <a:pt x="21070" y="5845"/>
                      <a:pt x="21082" y="5808"/>
                    </a:cubicBezTo>
                    <a:cubicBezTo>
                      <a:pt x="21095" y="5771"/>
                      <a:pt x="21045" y="5746"/>
                      <a:pt x="21045" y="5746"/>
                    </a:cubicBezTo>
                    <a:cubicBezTo>
                      <a:pt x="21045" y="5746"/>
                      <a:pt x="21033" y="5709"/>
                      <a:pt x="21082" y="5697"/>
                    </a:cubicBezTo>
                    <a:cubicBezTo>
                      <a:pt x="21119" y="5672"/>
                      <a:pt x="21119" y="5672"/>
                      <a:pt x="21168" y="5623"/>
                    </a:cubicBezTo>
                    <a:cubicBezTo>
                      <a:pt x="21218" y="5574"/>
                      <a:pt x="21292" y="5549"/>
                      <a:pt x="21304" y="5488"/>
                    </a:cubicBezTo>
                    <a:cubicBezTo>
                      <a:pt x="21316" y="5426"/>
                      <a:pt x="21304" y="5414"/>
                      <a:pt x="21378" y="5401"/>
                    </a:cubicBezTo>
                    <a:cubicBezTo>
                      <a:pt x="21452" y="5389"/>
                      <a:pt x="21501" y="5315"/>
                      <a:pt x="21489" y="5241"/>
                    </a:cubicBezTo>
                    <a:cubicBezTo>
                      <a:pt x="21476" y="5155"/>
                      <a:pt x="21440" y="5093"/>
                      <a:pt x="21489" y="5044"/>
                    </a:cubicBezTo>
                    <a:cubicBezTo>
                      <a:pt x="21538" y="5007"/>
                      <a:pt x="21600" y="4995"/>
                      <a:pt x="21575" y="4945"/>
                    </a:cubicBezTo>
                    <a:cubicBezTo>
                      <a:pt x="21538" y="4908"/>
                      <a:pt x="21366" y="4884"/>
                      <a:pt x="21341" y="4699"/>
                    </a:cubicBezTo>
                    <a:cubicBezTo>
                      <a:pt x="21329" y="4551"/>
                      <a:pt x="21329" y="4416"/>
                      <a:pt x="21341" y="4280"/>
                    </a:cubicBezTo>
                    <a:cubicBezTo>
                      <a:pt x="21341" y="4120"/>
                      <a:pt x="21304" y="4046"/>
                      <a:pt x="21341" y="4021"/>
                    </a:cubicBezTo>
                    <a:cubicBezTo>
                      <a:pt x="21378" y="3984"/>
                      <a:pt x="21464" y="3861"/>
                      <a:pt x="21403" y="3763"/>
                    </a:cubicBezTo>
                    <a:cubicBezTo>
                      <a:pt x="21329" y="3652"/>
                      <a:pt x="21156" y="3528"/>
                      <a:pt x="21168" y="3467"/>
                    </a:cubicBezTo>
                    <a:cubicBezTo>
                      <a:pt x="21181" y="3418"/>
                      <a:pt x="21267" y="3405"/>
                      <a:pt x="21304" y="3294"/>
                    </a:cubicBezTo>
                    <a:cubicBezTo>
                      <a:pt x="21341" y="3220"/>
                      <a:pt x="21366" y="3134"/>
                      <a:pt x="21390" y="3060"/>
                    </a:cubicBezTo>
                    <a:cubicBezTo>
                      <a:pt x="21403" y="2974"/>
                      <a:pt x="21464" y="2851"/>
                      <a:pt x="21341" y="2814"/>
                    </a:cubicBezTo>
                    <a:cubicBezTo>
                      <a:pt x="21230" y="2777"/>
                      <a:pt x="21181" y="2715"/>
                      <a:pt x="21058" y="2715"/>
                    </a:cubicBezTo>
                    <a:cubicBezTo>
                      <a:pt x="20922" y="2715"/>
                      <a:pt x="20774" y="2715"/>
                      <a:pt x="20626" y="2691"/>
                    </a:cubicBezTo>
                    <a:cubicBezTo>
                      <a:pt x="20624" y="2690"/>
                      <a:pt x="20621" y="2690"/>
                      <a:pt x="20619" y="2690"/>
                    </a:cubicBezTo>
                    <a:cubicBezTo>
                      <a:pt x="20562" y="2690"/>
                      <a:pt x="20525" y="2820"/>
                      <a:pt x="20466" y="2962"/>
                    </a:cubicBezTo>
                    <a:cubicBezTo>
                      <a:pt x="20417" y="3110"/>
                      <a:pt x="20368" y="3294"/>
                      <a:pt x="20269" y="3381"/>
                    </a:cubicBezTo>
                    <a:cubicBezTo>
                      <a:pt x="20170" y="3455"/>
                      <a:pt x="19998" y="3578"/>
                      <a:pt x="19961" y="3615"/>
                    </a:cubicBezTo>
                    <a:cubicBezTo>
                      <a:pt x="19924" y="3639"/>
                      <a:pt x="19936" y="3664"/>
                      <a:pt x="19936" y="3701"/>
                    </a:cubicBezTo>
                    <a:cubicBezTo>
                      <a:pt x="19924" y="3738"/>
                      <a:pt x="19924" y="3775"/>
                      <a:pt x="19936" y="3775"/>
                    </a:cubicBezTo>
                    <a:cubicBezTo>
                      <a:pt x="19949" y="3775"/>
                      <a:pt x="19986" y="3769"/>
                      <a:pt x="20019" y="3769"/>
                    </a:cubicBezTo>
                    <a:cubicBezTo>
                      <a:pt x="20053" y="3769"/>
                      <a:pt x="20084" y="3775"/>
                      <a:pt x="20084" y="3800"/>
                    </a:cubicBezTo>
                    <a:cubicBezTo>
                      <a:pt x="20072" y="3849"/>
                      <a:pt x="20072" y="3898"/>
                      <a:pt x="20072" y="3947"/>
                    </a:cubicBezTo>
                    <a:cubicBezTo>
                      <a:pt x="20060" y="3997"/>
                      <a:pt x="20047" y="4046"/>
                      <a:pt x="20035" y="4108"/>
                    </a:cubicBezTo>
                    <a:cubicBezTo>
                      <a:pt x="20035" y="4120"/>
                      <a:pt x="20072" y="4157"/>
                      <a:pt x="20047" y="4194"/>
                    </a:cubicBezTo>
                    <a:cubicBezTo>
                      <a:pt x="20010" y="4243"/>
                      <a:pt x="19949" y="4231"/>
                      <a:pt x="19936" y="4280"/>
                    </a:cubicBezTo>
                    <a:cubicBezTo>
                      <a:pt x="19924" y="4342"/>
                      <a:pt x="19949" y="4379"/>
                      <a:pt x="19986" y="4379"/>
                    </a:cubicBezTo>
                    <a:cubicBezTo>
                      <a:pt x="20010" y="4372"/>
                      <a:pt x="20035" y="4369"/>
                      <a:pt x="20058" y="4369"/>
                    </a:cubicBezTo>
                    <a:cubicBezTo>
                      <a:pt x="20081" y="4369"/>
                      <a:pt x="20103" y="4372"/>
                      <a:pt x="20121" y="4379"/>
                    </a:cubicBezTo>
                    <a:cubicBezTo>
                      <a:pt x="20183" y="4403"/>
                      <a:pt x="20281" y="4391"/>
                      <a:pt x="20281" y="4453"/>
                    </a:cubicBezTo>
                    <a:cubicBezTo>
                      <a:pt x="20269" y="4539"/>
                      <a:pt x="20294" y="4625"/>
                      <a:pt x="20343" y="4699"/>
                    </a:cubicBezTo>
                    <a:cubicBezTo>
                      <a:pt x="20380" y="4727"/>
                      <a:pt x="20431" y="4741"/>
                      <a:pt x="20480" y="4741"/>
                    </a:cubicBezTo>
                    <a:cubicBezTo>
                      <a:pt x="20496" y="4741"/>
                      <a:pt x="20512" y="4739"/>
                      <a:pt x="20528" y="4736"/>
                    </a:cubicBezTo>
                    <a:cubicBezTo>
                      <a:pt x="20565" y="4736"/>
                      <a:pt x="20515" y="4798"/>
                      <a:pt x="20491" y="4835"/>
                    </a:cubicBezTo>
                    <a:cubicBezTo>
                      <a:pt x="20470" y="4877"/>
                      <a:pt x="20412" y="5101"/>
                      <a:pt x="20342" y="5101"/>
                    </a:cubicBezTo>
                    <a:cubicBezTo>
                      <a:pt x="20330" y="5101"/>
                      <a:pt x="20318" y="5095"/>
                      <a:pt x="20306" y="5081"/>
                    </a:cubicBezTo>
                    <a:cubicBezTo>
                      <a:pt x="20220" y="4982"/>
                      <a:pt x="20121" y="4896"/>
                      <a:pt x="20023" y="4810"/>
                    </a:cubicBezTo>
                    <a:cubicBezTo>
                      <a:pt x="19998" y="4785"/>
                      <a:pt x="19961" y="4761"/>
                      <a:pt x="19924" y="4748"/>
                    </a:cubicBezTo>
                    <a:cubicBezTo>
                      <a:pt x="19887" y="4736"/>
                      <a:pt x="19665" y="4650"/>
                      <a:pt x="19579" y="4613"/>
                    </a:cubicBezTo>
                    <a:cubicBezTo>
                      <a:pt x="19493" y="4576"/>
                      <a:pt x="19419" y="4527"/>
                      <a:pt x="19345" y="4465"/>
                    </a:cubicBezTo>
                    <a:cubicBezTo>
                      <a:pt x="19135" y="4403"/>
                      <a:pt x="18914" y="4366"/>
                      <a:pt x="18692" y="4342"/>
                    </a:cubicBezTo>
                    <a:cubicBezTo>
                      <a:pt x="18653" y="4334"/>
                      <a:pt x="18601" y="4317"/>
                      <a:pt x="18558" y="4317"/>
                    </a:cubicBezTo>
                    <a:cubicBezTo>
                      <a:pt x="18531" y="4317"/>
                      <a:pt x="18509" y="4323"/>
                      <a:pt x="18495" y="4342"/>
                    </a:cubicBezTo>
                    <a:cubicBezTo>
                      <a:pt x="18458" y="4379"/>
                      <a:pt x="18433" y="4379"/>
                      <a:pt x="18421" y="4416"/>
                    </a:cubicBezTo>
                    <a:cubicBezTo>
                      <a:pt x="18408" y="4453"/>
                      <a:pt x="18458" y="4551"/>
                      <a:pt x="18495" y="4600"/>
                    </a:cubicBezTo>
                    <a:cubicBezTo>
                      <a:pt x="18519" y="4650"/>
                      <a:pt x="18569" y="4687"/>
                      <a:pt x="18519" y="4736"/>
                    </a:cubicBezTo>
                    <a:cubicBezTo>
                      <a:pt x="18470" y="4785"/>
                      <a:pt x="18458" y="4859"/>
                      <a:pt x="18396" y="4859"/>
                    </a:cubicBezTo>
                    <a:cubicBezTo>
                      <a:pt x="18359" y="4859"/>
                      <a:pt x="18328" y="4853"/>
                      <a:pt x="18307" y="4853"/>
                    </a:cubicBezTo>
                    <a:cubicBezTo>
                      <a:pt x="18285" y="4853"/>
                      <a:pt x="18273" y="4859"/>
                      <a:pt x="18273" y="4884"/>
                    </a:cubicBezTo>
                    <a:cubicBezTo>
                      <a:pt x="18261" y="4921"/>
                      <a:pt x="18335" y="4982"/>
                      <a:pt x="18298" y="4995"/>
                    </a:cubicBezTo>
                    <a:cubicBezTo>
                      <a:pt x="18282" y="4998"/>
                      <a:pt x="18266" y="4999"/>
                      <a:pt x="18249" y="4999"/>
                    </a:cubicBezTo>
                    <a:cubicBezTo>
                      <a:pt x="18200" y="4999"/>
                      <a:pt x="18147" y="4985"/>
                      <a:pt x="18100" y="4958"/>
                    </a:cubicBezTo>
                    <a:cubicBezTo>
                      <a:pt x="18076" y="4921"/>
                      <a:pt x="18076" y="4872"/>
                      <a:pt x="18113" y="4859"/>
                    </a:cubicBezTo>
                    <a:cubicBezTo>
                      <a:pt x="18137" y="4835"/>
                      <a:pt x="18174" y="4810"/>
                      <a:pt x="18150" y="4773"/>
                    </a:cubicBezTo>
                    <a:cubicBezTo>
                      <a:pt x="18129" y="4742"/>
                      <a:pt x="18073" y="4693"/>
                      <a:pt x="18020" y="4693"/>
                    </a:cubicBezTo>
                    <a:cubicBezTo>
                      <a:pt x="18009" y="4693"/>
                      <a:pt x="17999" y="4695"/>
                      <a:pt x="17990" y="4699"/>
                    </a:cubicBezTo>
                    <a:cubicBezTo>
                      <a:pt x="17928" y="4736"/>
                      <a:pt x="17768" y="4835"/>
                      <a:pt x="17718" y="4872"/>
                    </a:cubicBezTo>
                    <a:cubicBezTo>
                      <a:pt x="17699" y="4886"/>
                      <a:pt x="17676" y="4891"/>
                      <a:pt x="17650" y="4891"/>
                    </a:cubicBezTo>
                    <a:cubicBezTo>
                      <a:pt x="17609" y="4891"/>
                      <a:pt x="17561" y="4879"/>
                      <a:pt x="17509" y="4872"/>
                    </a:cubicBezTo>
                    <a:cubicBezTo>
                      <a:pt x="17386" y="4872"/>
                      <a:pt x="17263" y="4908"/>
                      <a:pt x="17164" y="4982"/>
                    </a:cubicBezTo>
                    <a:cubicBezTo>
                      <a:pt x="17127" y="5007"/>
                      <a:pt x="17102" y="5069"/>
                      <a:pt x="17041" y="5069"/>
                    </a:cubicBezTo>
                    <a:cubicBezTo>
                      <a:pt x="16992" y="5069"/>
                      <a:pt x="16696" y="5069"/>
                      <a:pt x="16708" y="5032"/>
                    </a:cubicBezTo>
                    <a:cubicBezTo>
                      <a:pt x="16720" y="4995"/>
                      <a:pt x="16794" y="5007"/>
                      <a:pt x="16807" y="4995"/>
                    </a:cubicBezTo>
                    <a:cubicBezTo>
                      <a:pt x="16819" y="4982"/>
                      <a:pt x="16794" y="4896"/>
                      <a:pt x="16819" y="4835"/>
                    </a:cubicBezTo>
                    <a:cubicBezTo>
                      <a:pt x="16831" y="4785"/>
                      <a:pt x="16942" y="4736"/>
                      <a:pt x="16905" y="4724"/>
                    </a:cubicBezTo>
                    <a:cubicBezTo>
                      <a:pt x="16890" y="4721"/>
                      <a:pt x="16875" y="4720"/>
                      <a:pt x="16861" y="4720"/>
                    </a:cubicBezTo>
                    <a:cubicBezTo>
                      <a:pt x="16793" y="4720"/>
                      <a:pt x="16732" y="4743"/>
                      <a:pt x="16671" y="4773"/>
                    </a:cubicBezTo>
                    <a:cubicBezTo>
                      <a:pt x="16573" y="4810"/>
                      <a:pt x="16499" y="4810"/>
                      <a:pt x="16511" y="4896"/>
                    </a:cubicBezTo>
                    <a:cubicBezTo>
                      <a:pt x="16523" y="4982"/>
                      <a:pt x="16536" y="4982"/>
                      <a:pt x="16499" y="4982"/>
                    </a:cubicBezTo>
                    <a:cubicBezTo>
                      <a:pt x="16462" y="4982"/>
                      <a:pt x="16474" y="4970"/>
                      <a:pt x="16412" y="4945"/>
                    </a:cubicBezTo>
                    <a:cubicBezTo>
                      <a:pt x="16392" y="4943"/>
                      <a:pt x="16371" y="4942"/>
                      <a:pt x="16350" y="4942"/>
                    </a:cubicBezTo>
                    <a:cubicBezTo>
                      <a:pt x="16245" y="4942"/>
                      <a:pt x="16135" y="4968"/>
                      <a:pt x="16043" y="5019"/>
                    </a:cubicBezTo>
                    <a:cubicBezTo>
                      <a:pt x="15944" y="5081"/>
                      <a:pt x="15710" y="5241"/>
                      <a:pt x="15673" y="5241"/>
                    </a:cubicBezTo>
                    <a:cubicBezTo>
                      <a:pt x="15636" y="5253"/>
                      <a:pt x="15451" y="5278"/>
                      <a:pt x="15427" y="5352"/>
                    </a:cubicBezTo>
                    <a:cubicBezTo>
                      <a:pt x="15390" y="5414"/>
                      <a:pt x="15377" y="5672"/>
                      <a:pt x="15291" y="5685"/>
                    </a:cubicBezTo>
                    <a:cubicBezTo>
                      <a:pt x="15232" y="5693"/>
                      <a:pt x="15104" y="5713"/>
                      <a:pt x="15021" y="5713"/>
                    </a:cubicBezTo>
                    <a:cubicBezTo>
                      <a:pt x="14983" y="5713"/>
                      <a:pt x="14954" y="5709"/>
                      <a:pt x="14946" y="5697"/>
                    </a:cubicBezTo>
                    <a:cubicBezTo>
                      <a:pt x="14909" y="5623"/>
                      <a:pt x="14860" y="5562"/>
                      <a:pt x="14786" y="5525"/>
                    </a:cubicBezTo>
                    <a:cubicBezTo>
                      <a:pt x="14712" y="5475"/>
                      <a:pt x="14626" y="5475"/>
                      <a:pt x="14650" y="5426"/>
                    </a:cubicBezTo>
                    <a:cubicBezTo>
                      <a:pt x="14687" y="5377"/>
                      <a:pt x="14712" y="5315"/>
                      <a:pt x="14774" y="5278"/>
                    </a:cubicBezTo>
                    <a:cubicBezTo>
                      <a:pt x="14848" y="5241"/>
                      <a:pt x="15082" y="5266"/>
                      <a:pt x="15082" y="5217"/>
                    </a:cubicBezTo>
                    <a:cubicBezTo>
                      <a:pt x="15045" y="5118"/>
                      <a:pt x="14983" y="5032"/>
                      <a:pt x="14922" y="4945"/>
                    </a:cubicBezTo>
                    <a:cubicBezTo>
                      <a:pt x="14870" y="4894"/>
                      <a:pt x="14802" y="4868"/>
                      <a:pt x="14730" y="4868"/>
                    </a:cubicBezTo>
                    <a:cubicBezTo>
                      <a:pt x="14716" y="4868"/>
                      <a:pt x="14702" y="4869"/>
                      <a:pt x="14687" y="4872"/>
                    </a:cubicBezTo>
                    <a:cubicBezTo>
                      <a:pt x="14589" y="4872"/>
                      <a:pt x="14490" y="4872"/>
                      <a:pt x="14404" y="4859"/>
                    </a:cubicBezTo>
                    <a:cubicBezTo>
                      <a:pt x="14371" y="4851"/>
                      <a:pt x="14309" y="4825"/>
                      <a:pt x="14288" y="4825"/>
                    </a:cubicBezTo>
                    <a:cubicBezTo>
                      <a:pt x="14278" y="4825"/>
                      <a:pt x="14277" y="4831"/>
                      <a:pt x="14293" y="4847"/>
                    </a:cubicBezTo>
                    <a:cubicBezTo>
                      <a:pt x="14330" y="4896"/>
                      <a:pt x="14478" y="4921"/>
                      <a:pt x="14478" y="4982"/>
                    </a:cubicBezTo>
                    <a:cubicBezTo>
                      <a:pt x="14490" y="5069"/>
                      <a:pt x="14478" y="5167"/>
                      <a:pt x="14441" y="5266"/>
                    </a:cubicBezTo>
                    <a:cubicBezTo>
                      <a:pt x="14404" y="5327"/>
                      <a:pt x="14342" y="5463"/>
                      <a:pt x="14379" y="5488"/>
                    </a:cubicBezTo>
                    <a:cubicBezTo>
                      <a:pt x="14429" y="5500"/>
                      <a:pt x="14589" y="5623"/>
                      <a:pt x="14540" y="5734"/>
                    </a:cubicBezTo>
                    <a:cubicBezTo>
                      <a:pt x="14490" y="5820"/>
                      <a:pt x="14466" y="5907"/>
                      <a:pt x="14453" y="6005"/>
                    </a:cubicBezTo>
                    <a:cubicBezTo>
                      <a:pt x="14453" y="6055"/>
                      <a:pt x="14486" y="6145"/>
                      <a:pt x="14472" y="6145"/>
                    </a:cubicBezTo>
                    <a:cubicBezTo>
                      <a:pt x="14469" y="6145"/>
                      <a:pt x="14463" y="6140"/>
                      <a:pt x="14453" y="6128"/>
                    </a:cubicBezTo>
                    <a:cubicBezTo>
                      <a:pt x="14423" y="6087"/>
                      <a:pt x="14400" y="6021"/>
                      <a:pt x="14372" y="6021"/>
                    </a:cubicBezTo>
                    <a:cubicBezTo>
                      <a:pt x="14367" y="6021"/>
                      <a:pt x="14361" y="6023"/>
                      <a:pt x="14355" y="6030"/>
                    </a:cubicBezTo>
                    <a:cubicBezTo>
                      <a:pt x="14329" y="6047"/>
                      <a:pt x="14285" y="6070"/>
                      <a:pt x="14274" y="6070"/>
                    </a:cubicBezTo>
                    <a:cubicBezTo>
                      <a:pt x="14269" y="6070"/>
                      <a:pt x="14270" y="6066"/>
                      <a:pt x="14281" y="6054"/>
                    </a:cubicBezTo>
                    <a:cubicBezTo>
                      <a:pt x="14318" y="6005"/>
                      <a:pt x="14367" y="5980"/>
                      <a:pt x="14318" y="5943"/>
                    </a:cubicBezTo>
                    <a:cubicBezTo>
                      <a:pt x="14232" y="5907"/>
                      <a:pt x="14145" y="5894"/>
                      <a:pt x="14047" y="5870"/>
                    </a:cubicBezTo>
                    <a:cubicBezTo>
                      <a:pt x="14044" y="5869"/>
                      <a:pt x="14042" y="5868"/>
                      <a:pt x="14039" y="5868"/>
                    </a:cubicBezTo>
                    <a:cubicBezTo>
                      <a:pt x="13997" y="5868"/>
                      <a:pt x="13907" y="5947"/>
                      <a:pt x="13850" y="6005"/>
                    </a:cubicBezTo>
                    <a:cubicBezTo>
                      <a:pt x="13776" y="6042"/>
                      <a:pt x="13702" y="6091"/>
                      <a:pt x="13615" y="6128"/>
                    </a:cubicBezTo>
                    <a:cubicBezTo>
                      <a:pt x="13591" y="6153"/>
                      <a:pt x="13468" y="6288"/>
                      <a:pt x="13406" y="6338"/>
                    </a:cubicBezTo>
                    <a:cubicBezTo>
                      <a:pt x="13357" y="6387"/>
                      <a:pt x="13529" y="6498"/>
                      <a:pt x="13566" y="6572"/>
                    </a:cubicBezTo>
                    <a:cubicBezTo>
                      <a:pt x="13587" y="6646"/>
                      <a:pt x="13627" y="6766"/>
                      <a:pt x="13566" y="6766"/>
                    </a:cubicBezTo>
                    <a:cubicBezTo>
                      <a:pt x="13557" y="6766"/>
                      <a:pt x="13544" y="6763"/>
                      <a:pt x="13529" y="6757"/>
                    </a:cubicBezTo>
                    <a:cubicBezTo>
                      <a:pt x="13437" y="6716"/>
                      <a:pt x="13243" y="6649"/>
                      <a:pt x="13151" y="6649"/>
                    </a:cubicBezTo>
                    <a:cubicBezTo>
                      <a:pt x="13133" y="6649"/>
                      <a:pt x="13119" y="6652"/>
                      <a:pt x="13110" y="6658"/>
                    </a:cubicBezTo>
                    <a:cubicBezTo>
                      <a:pt x="13086" y="6670"/>
                      <a:pt x="13049" y="6677"/>
                      <a:pt x="13021" y="6677"/>
                    </a:cubicBezTo>
                    <a:cubicBezTo>
                      <a:pt x="12993" y="6677"/>
                      <a:pt x="12975" y="6670"/>
                      <a:pt x="12987" y="6658"/>
                    </a:cubicBezTo>
                    <a:cubicBezTo>
                      <a:pt x="13012" y="6633"/>
                      <a:pt x="13012" y="6621"/>
                      <a:pt x="12925" y="6560"/>
                    </a:cubicBezTo>
                    <a:cubicBezTo>
                      <a:pt x="12855" y="6509"/>
                      <a:pt x="12801" y="6467"/>
                      <a:pt x="12770" y="6467"/>
                    </a:cubicBezTo>
                    <a:cubicBezTo>
                      <a:pt x="12763" y="6467"/>
                      <a:pt x="12757" y="6469"/>
                      <a:pt x="12753" y="6473"/>
                    </a:cubicBezTo>
                    <a:cubicBezTo>
                      <a:pt x="12716" y="6498"/>
                      <a:pt x="12654" y="6572"/>
                      <a:pt x="12667" y="6609"/>
                    </a:cubicBezTo>
                    <a:cubicBezTo>
                      <a:pt x="12716" y="6683"/>
                      <a:pt x="12765" y="6744"/>
                      <a:pt x="12827" y="6794"/>
                    </a:cubicBezTo>
                    <a:cubicBezTo>
                      <a:pt x="12852" y="6818"/>
                      <a:pt x="13012" y="6818"/>
                      <a:pt x="13012" y="6855"/>
                    </a:cubicBezTo>
                    <a:cubicBezTo>
                      <a:pt x="13012" y="6929"/>
                      <a:pt x="12975" y="6991"/>
                      <a:pt x="12925" y="7028"/>
                    </a:cubicBezTo>
                    <a:cubicBezTo>
                      <a:pt x="12903" y="7039"/>
                      <a:pt x="12879" y="7045"/>
                      <a:pt x="12854" y="7045"/>
                    </a:cubicBezTo>
                    <a:cubicBezTo>
                      <a:pt x="12823" y="7045"/>
                      <a:pt x="12792" y="7036"/>
                      <a:pt x="12765" y="7015"/>
                    </a:cubicBezTo>
                    <a:cubicBezTo>
                      <a:pt x="12716" y="6978"/>
                      <a:pt x="12642" y="7003"/>
                      <a:pt x="12605" y="6978"/>
                    </a:cubicBezTo>
                    <a:cubicBezTo>
                      <a:pt x="12556" y="6941"/>
                      <a:pt x="12494" y="6855"/>
                      <a:pt x="12445" y="6818"/>
                    </a:cubicBezTo>
                    <a:cubicBezTo>
                      <a:pt x="12383" y="6781"/>
                      <a:pt x="12260" y="6769"/>
                      <a:pt x="12260" y="6707"/>
                    </a:cubicBezTo>
                    <a:cubicBezTo>
                      <a:pt x="12260" y="6621"/>
                      <a:pt x="12235" y="6535"/>
                      <a:pt x="12186" y="6461"/>
                    </a:cubicBezTo>
                    <a:cubicBezTo>
                      <a:pt x="12149" y="6412"/>
                      <a:pt x="12100" y="6399"/>
                      <a:pt x="12137" y="6362"/>
                    </a:cubicBezTo>
                    <a:cubicBezTo>
                      <a:pt x="12174" y="6313"/>
                      <a:pt x="12272" y="6215"/>
                      <a:pt x="12260" y="6178"/>
                    </a:cubicBezTo>
                    <a:cubicBezTo>
                      <a:pt x="12223" y="6116"/>
                      <a:pt x="12186" y="6067"/>
                      <a:pt x="12149" y="6017"/>
                    </a:cubicBezTo>
                    <a:cubicBezTo>
                      <a:pt x="12075" y="5968"/>
                      <a:pt x="12014" y="5931"/>
                      <a:pt x="11927" y="5907"/>
                    </a:cubicBezTo>
                    <a:cubicBezTo>
                      <a:pt x="11878" y="5882"/>
                      <a:pt x="11952" y="5894"/>
                      <a:pt x="11903" y="5833"/>
                    </a:cubicBezTo>
                    <a:cubicBezTo>
                      <a:pt x="11884" y="5805"/>
                      <a:pt x="11852" y="5791"/>
                      <a:pt x="11816" y="5791"/>
                    </a:cubicBezTo>
                    <a:cubicBezTo>
                      <a:pt x="11804" y="5791"/>
                      <a:pt x="11792" y="5793"/>
                      <a:pt x="11780" y="5796"/>
                    </a:cubicBezTo>
                    <a:cubicBezTo>
                      <a:pt x="11780" y="5796"/>
                      <a:pt x="11829" y="5783"/>
                      <a:pt x="11780" y="5734"/>
                    </a:cubicBezTo>
                    <a:cubicBezTo>
                      <a:pt x="11743" y="5672"/>
                      <a:pt x="11693" y="5623"/>
                      <a:pt x="11632" y="5586"/>
                    </a:cubicBezTo>
                    <a:cubicBezTo>
                      <a:pt x="11582" y="5549"/>
                      <a:pt x="11521" y="5525"/>
                      <a:pt x="11595" y="5525"/>
                    </a:cubicBezTo>
                    <a:cubicBezTo>
                      <a:pt x="11607" y="5522"/>
                      <a:pt x="11619" y="5521"/>
                      <a:pt x="11631" y="5521"/>
                    </a:cubicBezTo>
                    <a:cubicBezTo>
                      <a:pt x="11689" y="5521"/>
                      <a:pt x="11736" y="5547"/>
                      <a:pt x="11767" y="5598"/>
                    </a:cubicBezTo>
                    <a:cubicBezTo>
                      <a:pt x="11799" y="5661"/>
                      <a:pt x="11874" y="5715"/>
                      <a:pt x="11911" y="5715"/>
                    </a:cubicBezTo>
                    <a:cubicBezTo>
                      <a:pt x="11918" y="5715"/>
                      <a:pt x="11924" y="5713"/>
                      <a:pt x="11927" y="5709"/>
                    </a:cubicBezTo>
                    <a:cubicBezTo>
                      <a:pt x="11936" y="5692"/>
                      <a:pt x="11951" y="5675"/>
                      <a:pt x="11959" y="5675"/>
                    </a:cubicBezTo>
                    <a:cubicBezTo>
                      <a:pt x="11962" y="5675"/>
                      <a:pt x="11964" y="5677"/>
                      <a:pt x="11964" y="5685"/>
                    </a:cubicBezTo>
                    <a:cubicBezTo>
                      <a:pt x="11964" y="5709"/>
                      <a:pt x="12063" y="5734"/>
                      <a:pt x="12162" y="5759"/>
                    </a:cubicBezTo>
                    <a:cubicBezTo>
                      <a:pt x="12297" y="5833"/>
                      <a:pt x="12433" y="5882"/>
                      <a:pt x="12580" y="5907"/>
                    </a:cubicBezTo>
                    <a:cubicBezTo>
                      <a:pt x="12667" y="5907"/>
                      <a:pt x="12765" y="5931"/>
                      <a:pt x="12839" y="5980"/>
                    </a:cubicBezTo>
                    <a:cubicBezTo>
                      <a:pt x="12915" y="6022"/>
                      <a:pt x="13001" y="6047"/>
                      <a:pt x="13084" y="6047"/>
                    </a:cubicBezTo>
                    <a:cubicBezTo>
                      <a:pt x="13123" y="6047"/>
                      <a:pt x="13161" y="6042"/>
                      <a:pt x="13197" y="6030"/>
                    </a:cubicBezTo>
                    <a:cubicBezTo>
                      <a:pt x="13369" y="5968"/>
                      <a:pt x="13529" y="5870"/>
                      <a:pt x="13665" y="5746"/>
                    </a:cubicBezTo>
                    <a:cubicBezTo>
                      <a:pt x="13726" y="5672"/>
                      <a:pt x="13800" y="5697"/>
                      <a:pt x="13788" y="5611"/>
                    </a:cubicBezTo>
                    <a:cubicBezTo>
                      <a:pt x="13751" y="5537"/>
                      <a:pt x="13739" y="5451"/>
                      <a:pt x="13739" y="5377"/>
                    </a:cubicBezTo>
                    <a:cubicBezTo>
                      <a:pt x="13739" y="5290"/>
                      <a:pt x="13763" y="5303"/>
                      <a:pt x="13640" y="5253"/>
                    </a:cubicBezTo>
                    <a:cubicBezTo>
                      <a:pt x="13579" y="5229"/>
                      <a:pt x="13517" y="5192"/>
                      <a:pt x="13468" y="5143"/>
                    </a:cubicBezTo>
                    <a:cubicBezTo>
                      <a:pt x="13418" y="5093"/>
                      <a:pt x="13357" y="5106"/>
                      <a:pt x="13295" y="5044"/>
                    </a:cubicBezTo>
                    <a:cubicBezTo>
                      <a:pt x="13234" y="4982"/>
                      <a:pt x="13221" y="4921"/>
                      <a:pt x="13135" y="4921"/>
                    </a:cubicBezTo>
                    <a:cubicBezTo>
                      <a:pt x="13073" y="4908"/>
                      <a:pt x="13012" y="4884"/>
                      <a:pt x="12962" y="4835"/>
                    </a:cubicBezTo>
                    <a:cubicBezTo>
                      <a:pt x="12765" y="4711"/>
                      <a:pt x="12556" y="4613"/>
                      <a:pt x="12346" y="4527"/>
                    </a:cubicBezTo>
                    <a:cubicBezTo>
                      <a:pt x="12316" y="4536"/>
                      <a:pt x="12311" y="4555"/>
                      <a:pt x="12284" y="4555"/>
                    </a:cubicBezTo>
                    <a:cubicBezTo>
                      <a:pt x="12277" y="4555"/>
                      <a:pt x="12270" y="4554"/>
                      <a:pt x="12260" y="4551"/>
                    </a:cubicBezTo>
                    <a:cubicBezTo>
                      <a:pt x="12226" y="4540"/>
                      <a:pt x="12142" y="4488"/>
                      <a:pt x="12090" y="4488"/>
                    </a:cubicBezTo>
                    <a:cubicBezTo>
                      <a:pt x="12085" y="4488"/>
                      <a:pt x="12080" y="4488"/>
                      <a:pt x="12075" y="4490"/>
                    </a:cubicBezTo>
                    <a:cubicBezTo>
                      <a:pt x="12014" y="4490"/>
                      <a:pt x="11915" y="4613"/>
                      <a:pt x="11878" y="4637"/>
                    </a:cubicBezTo>
                    <a:cubicBezTo>
                      <a:pt x="11867" y="4643"/>
                      <a:pt x="11858" y="4645"/>
                      <a:pt x="11851" y="4645"/>
                    </a:cubicBezTo>
                    <a:cubicBezTo>
                      <a:pt x="11827" y="4645"/>
                      <a:pt x="11830" y="4617"/>
                      <a:pt x="11878" y="4588"/>
                    </a:cubicBezTo>
                    <a:cubicBezTo>
                      <a:pt x="11927" y="4539"/>
                      <a:pt x="11964" y="4527"/>
                      <a:pt x="11915" y="4490"/>
                    </a:cubicBezTo>
                    <a:cubicBezTo>
                      <a:pt x="11878" y="4453"/>
                      <a:pt x="11878" y="4465"/>
                      <a:pt x="11817" y="4453"/>
                    </a:cubicBezTo>
                    <a:cubicBezTo>
                      <a:pt x="11767" y="4440"/>
                      <a:pt x="11706" y="4416"/>
                      <a:pt x="11669" y="4379"/>
                    </a:cubicBezTo>
                    <a:cubicBezTo>
                      <a:pt x="11669" y="4379"/>
                      <a:pt x="11585" y="4316"/>
                      <a:pt x="11630" y="4316"/>
                    </a:cubicBezTo>
                    <a:cubicBezTo>
                      <a:pt x="11634" y="4316"/>
                      <a:pt x="11638" y="4316"/>
                      <a:pt x="11644" y="4317"/>
                    </a:cubicBezTo>
                    <a:cubicBezTo>
                      <a:pt x="11708" y="4326"/>
                      <a:pt x="11778" y="4355"/>
                      <a:pt x="11815" y="4355"/>
                    </a:cubicBezTo>
                    <a:cubicBezTo>
                      <a:pt x="11829" y="4355"/>
                      <a:pt x="11838" y="4351"/>
                      <a:pt x="11841" y="4342"/>
                    </a:cubicBezTo>
                    <a:cubicBezTo>
                      <a:pt x="11841" y="4292"/>
                      <a:pt x="11866" y="4317"/>
                      <a:pt x="11780" y="4280"/>
                    </a:cubicBezTo>
                    <a:cubicBezTo>
                      <a:pt x="11691" y="4236"/>
                      <a:pt x="11643" y="4192"/>
                      <a:pt x="11607" y="4192"/>
                    </a:cubicBezTo>
                    <a:cubicBezTo>
                      <a:pt x="11603" y="4192"/>
                      <a:pt x="11599" y="4193"/>
                      <a:pt x="11595" y="4194"/>
                    </a:cubicBezTo>
                    <a:cubicBezTo>
                      <a:pt x="11561" y="4217"/>
                      <a:pt x="11442" y="4344"/>
                      <a:pt x="11425" y="4344"/>
                    </a:cubicBezTo>
                    <a:cubicBezTo>
                      <a:pt x="11423" y="4344"/>
                      <a:pt x="11422" y="4344"/>
                      <a:pt x="11422" y="4342"/>
                    </a:cubicBezTo>
                    <a:cubicBezTo>
                      <a:pt x="11422" y="4305"/>
                      <a:pt x="11422" y="4280"/>
                      <a:pt x="11410" y="4268"/>
                    </a:cubicBezTo>
                    <a:cubicBezTo>
                      <a:pt x="11402" y="4260"/>
                      <a:pt x="11361" y="4243"/>
                      <a:pt x="11325" y="4243"/>
                    </a:cubicBezTo>
                    <a:cubicBezTo>
                      <a:pt x="11304" y="4243"/>
                      <a:pt x="11284" y="4249"/>
                      <a:pt x="11274" y="4268"/>
                    </a:cubicBezTo>
                    <a:cubicBezTo>
                      <a:pt x="11256" y="4304"/>
                      <a:pt x="11245" y="4347"/>
                      <a:pt x="11235" y="4347"/>
                    </a:cubicBezTo>
                    <a:cubicBezTo>
                      <a:pt x="11232" y="4347"/>
                      <a:pt x="11228" y="4342"/>
                      <a:pt x="11225" y="4329"/>
                    </a:cubicBezTo>
                    <a:cubicBezTo>
                      <a:pt x="11225" y="4317"/>
                      <a:pt x="11213" y="4305"/>
                      <a:pt x="11213" y="4292"/>
                    </a:cubicBezTo>
                    <a:cubicBezTo>
                      <a:pt x="11203" y="4254"/>
                      <a:pt x="11186" y="4207"/>
                      <a:pt x="11179" y="4207"/>
                    </a:cubicBezTo>
                    <a:cubicBezTo>
                      <a:pt x="11177" y="4207"/>
                      <a:pt x="11176" y="4211"/>
                      <a:pt x="11176" y="4218"/>
                    </a:cubicBezTo>
                    <a:cubicBezTo>
                      <a:pt x="11176" y="4241"/>
                      <a:pt x="11166" y="4294"/>
                      <a:pt x="11136" y="4294"/>
                    </a:cubicBezTo>
                    <a:cubicBezTo>
                      <a:pt x="11133" y="4294"/>
                      <a:pt x="11130" y="4293"/>
                      <a:pt x="11127" y="4292"/>
                    </a:cubicBezTo>
                    <a:cubicBezTo>
                      <a:pt x="11108" y="4286"/>
                      <a:pt x="11090" y="4283"/>
                      <a:pt x="11071" y="4283"/>
                    </a:cubicBezTo>
                    <a:cubicBezTo>
                      <a:pt x="11053" y="4283"/>
                      <a:pt x="11034" y="4286"/>
                      <a:pt x="11016" y="4292"/>
                    </a:cubicBezTo>
                    <a:lnTo>
                      <a:pt x="10991" y="4292"/>
                    </a:lnTo>
                    <a:cubicBezTo>
                      <a:pt x="11016" y="4280"/>
                      <a:pt x="11028" y="4280"/>
                      <a:pt x="11040" y="4268"/>
                    </a:cubicBezTo>
                    <a:cubicBezTo>
                      <a:pt x="11077" y="4231"/>
                      <a:pt x="11077" y="4218"/>
                      <a:pt x="11016" y="4182"/>
                    </a:cubicBezTo>
                    <a:cubicBezTo>
                      <a:pt x="10954" y="4132"/>
                      <a:pt x="10782" y="4108"/>
                      <a:pt x="10855" y="4095"/>
                    </a:cubicBezTo>
                    <a:cubicBezTo>
                      <a:pt x="10861" y="4094"/>
                      <a:pt x="10867" y="4094"/>
                      <a:pt x="10873" y="4094"/>
                    </a:cubicBezTo>
                    <a:cubicBezTo>
                      <a:pt x="10929" y="4094"/>
                      <a:pt x="10982" y="4130"/>
                      <a:pt x="11044" y="4130"/>
                    </a:cubicBezTo>
                    <a:cubicBezTo>
                      <a:pt x="11070" y="4130"/>
                      <a:pt x="11097" y="4124"/>
                      <a:pt x="11127" y="4108"/>
                    </a:cubicBezTo>
                    <a:cubicBezTo>
                      <a:pt x="11200" y="4083"/>
                      <a:pt x="11250" y="4046"/>
                      <a:pt x="11299" y="3997"/>
                    </a:cubicBezTo>
                    <a:cubicBezTo>
                      <a:pt x="11336" y="3960"/>
                      <a:pt x="11361" y="3923"/>
                      <a:pt x="11262" y="3873"/>
                    </a:cubicBezTo>
                    <a:cubicBezTo>
                      <a:pt x="11176" y="3824"/>
                      <a:pt x="11065" y="3800"/>
                      <a:pt x="11003" y="3750"/>
                    </a:cubicBezTo>
                    <a:cubicBezTo>
                      <a:pt x="10959" y="3720"/>
                      <a:pt x="10936" y="3704"/>
                      <a:pt x="10915" y="3704"/>
                    </a:cubicBezTo>
                    <a:cubicBezTo>
                      <a:pt x="10901" y="3704"/>
                      <a:pt x="10887" y="3711"/>
                      <a:pt x="10868" y="3726"/>
                    </a:cubicBezTo>
                    <a:cubicBezTo>
                      <a:pt x="10831" y="3763"/>
                      <a:pt x="10794" y="3812"/>
                      <a:pt x="10769" y="3873"/>
                    </a:cubicBezTo>
                    <a:cubicBezTo>
                      <a:pt x="10749" y="3924"/>
                      <a:pt x="10721" y="3966"/>
                      <a:pt x="10704" y="3966"/>
                    </a:cubicBezTo>
                    <a:cubicBezTo>
                      <a:pt x="10701" y="3966"/>
                      <a:pt x="10698" y="3964"/>
                      <a:pt x="10695" y="3960"/>
                    </a:cubicBezTo>
                    <a:cubicBezTo>
                      <a:pt x="10683" y="3923"/>
                      <a:pt x="10732" y="3849"/>
                      <a:pt x="10671" y="3837"/>
                    </a:cubicBezTo>
                    <a:cubicBezTo>
                      <a:pt x="10609" y="3837"/>
                      <a:pt x="10560" y="3812"/>
                      <a:pt x="10634" y="3812"/>
                    </a:cubicBezTo>
                    <a:cubicBezTo>
                      <a:pt x="10708" y="3800"/>
                      <a:pt x="10745" y="3812"/>
                      <a:pt x="10695" y="3787"/>
                    </a:cubicBezTo>
                    <a:cubicBezTo>
                      <a:pt x="10634" y="3750"/>
                      <a:pt x="10535" y="3775"/>
                      <a:pt x="10634" y="3738"/>
                    </a:cubicBezTo>
                    <a:cubicBezTo>
                      <a:pt x="10732" y="3713"/>
                      <a:pt x="10806" y="3726"/>
                      <a:pt x="10732" y="3664"/>
                    </a:cubicBezTo>
                    <a:cubicBezTo>
                      <a:pt x="10694" y="3634"/>
                      <a:pt x="10623" y="3613"/>
                      <a:pt x="10569" y="3613"/>
                    </a:cubicBezTo>
                    <a:cubicBezTo>
                      <a:pt x="10535" y="3613"/>
                      <a:pt x="10508" y="3621"/>
                      <a:pt x="10498" y="3639"/>
                    </a:cubicBezTo>
                    <a:cubicBezTo>
                      <a:pt x="10461" y="3689"/>
                      <a:pt x="10560" y="3726"/>
                      <a:pt x="10523" y="3750"/>
                    </a:cubicBezTo>
                    <a:cubicBezTo>
                      <a:pt x="10474" y="3787"/>
                      <a:pt x="10424" y="3837"/>
                      <a:pt x="10387" y="3886"/>
                    </a:cubicBezTo>
                    <a:cubicBezTo>
                      <a:pt x="10362" y="3911"/>
                      <a:pt x="10336" y="3949"/>
                      <a:pt x="10323" y="3949"/>
                    </a:cubicBezTo>
                    <a:cubicBezTo>
                      <a:pt x="10317" y="3949"/>
                      <a:pt x="10313" y="3942"/>
                      <a:pt x="10313" y="3923"/>
                    </a:cubicBezTo>
                    <a:cubicBezTo>
                      <a:pt x="10313" y="3861"/>
                      <a:pt x="10289" y="3800"/>
                      <a:pt x="10313" y="3750"/>
                    </a:cubicBezTo>
                    <a:cubicBezTo>
                      <a:pt x="10324" y="3709"/>
                      <a:pt x="10325" y="3686"/>
                      <a:pt x="10305" y="3686"/>
                    </a:cubicBezTo>
                    <a:cubicBezTo>
                      <a:pt x="10300" y="3686"/>
                      <a:pt x="10295" y="3687"/>
                      <a:pt x="10289" y="3689"/>
                    </a:cubicBezTo>
                    <a:cubicBezTo>
                      <a:pt x="10252" y="3701"/>
                      <a:pt x="10042" y="4058"/>
                      <a:pt x="9993" y="4058"/>
                    </a:cubicBezTo>
                    <a:cubicBezTo>
                      <a:pt x="9956" y="4058"/>
                      <a:pt x="9944" y="4058"/>
                      <a:pt x="9944" y="3997"/>
                    </a:cubicBezTo>
                    <a:cubicBezTo>
                      <a:pt x="9993" y="3910"/>
                      <a:pt x="10042" y="3824"/>
                      <a:pt x="10104" y="3738"/>
                    </a:cubicBezTo>
                    <a:cubicBezTo>
                      <a:pt x="10141" y="3701"/>
                      <a:pt x="10153" y="3676"/>
                      <a:pt x="10141" y="3639"/>
                    </a:cubicBezTo>
                    <a:cubicBezTo>
                      <a:pt x="10132" y="3612"/>
                      <a:pt x="10122" y="3598"/>
                      <a:pt x="10092" y="3598"/>
                    </a:cubicBezTo>
                    <a:cubicBezTo>
                      <a:pt x="10082" y="3598"/>
                      <a:pt x="10070" y="3599"/>
                      <a:pt x="10055" y="3602"/>
                    </a:cubicBezTo>
                    <a:cubicBezTo>
                      <a:pt x="9993" y="3615"/>
                      <a:pt x="9981" y="3627"/>
                      <a:pt x="10018" y="3627"/>
                    </a:cubicBezTo>
                    <a:cubicBezTo>
                      <a:pt x="10055" y="3639"/>
                      <a:pt x="10092" y="3652"/>
                      <a:pt x="10018" y="3664"/>
                    </a:cubicBezTo>
                    <a:cubicBezTo>
                      <a:pt x="9973" y="3664"/>
                      <a:pt x="9928" y="3690"/>
                      <a:pt x="9902" y="3690"/>
                    </a:cubicBezTo>
                    <a:cubicBezTo>
                      <a:pt x="9892" y="3690"/>
                      <a:pt x="9885" y="3686"/>
                      <a:pt x="9882" y="3676"/>
                    </a:cubicBezTo>
                    <a:cubicBezTo>
                      <a:pt x="9882" y="3656"/>
                      <a:pt x="9882" y="3609"/>
                      <a:pt x="9868" y="3609"/>
                    </a:cubicBezTo>
                    <a:cubicBezTo>
                      <a:pt x="9865" y="3609"/>
                      <a:pt x="9861" y="3611"/>
                      <a:pt x="9857" y="3615"/>
                    </a:cubicBezTo>
                    <a:cubicBezTo>
                      <a:pt x="9833" y="3639"/>
                      <a:pt x="9808" y="3676"/>
                      <a:pt x="9784" y="3713"/>
                    </a:cubicBezTo>
                    <a:cubicBezTo>
                      <a:pt x="9759" y="3738"/>
                      <a:pt x="9808" y="3812"/>
                      <a:pt x="9820" y="3837"/>
                    </a:cubicBezTo>
                    <a:cubicBezTo>
                      <a:pt x="9828" y="3852"/>
                      <a:pt x="9821" y="3868"/>
                      <a:pt x="9809" y="3868"/>
                    </a:cubicBezTo>
                    <a:cubicBezTo>
                      <a:pt x="9802" y="3868"/>
                      <a:pt x="9793" y="3862"/>
                      <a:pt x="9784" y="3849"/>
                    </a:cubicBezTo>
                    <a:cubicBezTo>
                      <a:pt x="9770" y="3835"/>
                      <a:pt x="9760" y="3825"/>
                      <a:pt x="9754" y="3825"/>
                    </a:cubicBezTo>
                    <a:cubicBezTo>
                      <a:pt x="9749" y="3825"/>
                      <a:pt x="9747" y="3832"/>
                      <a:pt x="9747" y="3849"/>
                    </a:cubicBezTo>
                    <a:cubicBezTo>
                      <a:pt x="9737" y="3888"/>
                      <a:pt x="9750" y="3934"/>
                      <a:pt x="9744" y="3934"/>
                    </a:cubicBezTo>
                    <a:cubicBezTo>
                      <a:pt x="9742" y="3934"/>
                      <a:pt x="9739" y="3931"/>
                      <a:pt x="9734" y="3923"/>
                    </a:cubicBezTo>
                    <a:cubicBezTo>
                      <a:pt x="9707" y="3895"/>
                      <a:pt x="9707" y="3881"/>
                      <a:pt x="9687" y="3881"/>
                    </a:cubicBezTo>
                    <a:cubicBezTo>
                      <a:pt x="9681" y="3881"/>
                      <a:pt x="9673" y="3883"/>
                      <a:pt x="9660" y="3886"/>
                    </a:cubicBezTo>
                    <a:cubicBezTo>
                      <a:pt x="9632" y="3900"/>
                      <a:pt x="9608" y="3914"/>
                      <a:pt x="9599" y="3914"/>
                    </a:cubicBezTo>
                    <a:cubicBezTo>
                      <a:pt x="9593" y="3914"/>
                      <a:pt x="9595" y="3907"/>
                      <a:pt x="9611" y="3886"/>
                    </a:cubicBezTo>
                    <a:cubicBezTo>
                      <a:pt x="9636" y="3824"/>
                      <a:pt x="9734" y="3800"/>
                      <a:pt x="9673" y="3800"/>
                    </a:cubicBezTo>
                    <a:cubicBezTo>
                      <a:pt x="9611" y="3800"/>
                      <a:pt x="9574" y="3873"/>
                      <a:pt x="9525" y="3886"/>
                    </a:cubicBezTo>
                    <a:cubicBezTo>
                      <a:pt x="9505" y="3886"/>
                      <a:pt x="9485" y="3884"/>
                      <a:pt x="9470" y="3884"/>
                    </a:cubicBezTo>
                    <a:cubicBezTo>
                      <a:pt x="9448" y="3884"/>
                      <a:pt x="9436" y="3888"/>
                      <a:pt x="9451" y="3910"/>
                    </a:cubicBezTo>
                    <a:cubicBezTo>
                      <a:pt x="9488" y="3960"/>
                      <a:pt x="9525" y="4021"/>
                      <a:pt x="9549" y="4021"/>
                    </a:cubicBezTo>
                    <a:cubicBezTo>
                      <a:pt x="9556" y="4019"/>
                      <a:pt x="9563" y="4018"/>
                      <a:pt x="9568" y="4018"/>
                    </a:cubicBezTo>
                    <a:cubicBezTo>
                      <a:pt x="9593" y="4018"/>
                      <a:pt x="9604" y="4038"/>
                      <a:pt x="9574" y="4058"/>
                    </a:cubicBezTo>
                    <a:cubicBezTo>
                      <a:pt x="9543" y="4079"/>
                      <a:pt x="9556" y="4153"/>
                      <a:pt x="9538" y="4153"/>
                    </a:cubicBezTo>
                    <a:cubicBezTo>
                      <a:pt x="9535" y="4153"/>
                      <a:pt x="9530" y="4150"/>
                      <a:pt x="9525" y="4145"/>
                    </a:cubicBezTo>
                    <a:cubicBezTo>
                      <a:pt x="9475" y="4108"/>
                      <a:pt x="9475" y="4083"/>
                      <a:pt x="9439" y="4083"/>
                    </a:cubicBezTo>
                    <a:cubicBezTo>
                      <a:pt x="9414" y="4083"/>
                      <a:pt x="9402" y="4046"/>
                      <a:pt x="9389" y="4021"/>
                    </a:cubicBezTo>
                    <a:cubicBezTo>
                      <a:pt x="9383" y="4003"/>
                      <a:pt x="9383" y="3991"/>
                      <a:pt x="9380" y="3991"/>
                    </a:cubicBezTo>
                    <a:cubicBezTo>
                      <a:pt x="9377" y="3991"/>
                      <a:pt x="9371" y="4003"/>
                      <a:pt x="9352" y="4034"/>
                    </a:cubicBezTo>
                    <a:cubicBezTo>
                      <a:pt x="9331" y="4063"/>
                      <a:pt x="9322" y="4074"/>
                      <a:pt x="9313" y="4074"/>
                    </a:cubicBezTo>
                    <a:cubicBezTo>
                      <a:pt x="9307" y="4074"/>
                      <a:pt x="9301" y="4069"/>
                      <a:pt x="9291" y="4058"/>
                    </a:cubicBezTo>
                    <a:cubicBezTo>
                      <a:pt x="9266" y="4034"/>
                      <a:pt x="9278" y="4009"/>
                      <a:pt x="9254" y="3997"/>
                    </a:cubicBezTo>
                    <a:cubicBezTo>
                      <a:pt x="9192" y="3997"/>
                      <a:pt x="9130" y="4009"/>
                      <a:pt x="9081" y="4021"/>
                    </a:cubicBezTo>
                    <a:cubicBezTo>
                      <a:pt x="9020" y="4021"/>
                      <a:pt x="9020" y="4021"/>
                      <a:pt x="9118" y="4046"/>
                    </a:cubicBezTo>
                    <a:cubicBezTo>
                      <a:pt x="9198" y="4069"/>
                      <a:pt x="9278" y="4134"/>
                      <a:pt x="9260" y="4134"/>
                    </a:cubicBezTo>
                    <a:cubicBezTo>
                      <a:pt x="9259" y="4134"/>
                      <a:pt x="9257" y="4133"/>
                      <a:pt x="9254" y="4132"/>
                    </a:cubicBezTo>
                    <a:cubicBezTo>
                      <a:pt x="9204" y="4132"/>
                      <a:pt x="9204" y="4132"/>
                      <a:pt x="9204" y="4182"/>
                    </a:cubicBezTo>
                    <a:cubicBezTo>
                      <a:pt x="9204" y="4214"/>
                      <a:pt x="9242" y="4284"/>
                      <a:pt x="9235" y="4284"/>
                    </a:cubicBezTo>
                    <a:cubicBezTo>
                      <a:pt x="9234" y="4284"/>
                      <a:pt x="9232" y="4283"/>
                      <a:pt x="9229" y="4280"/>
                    </a:cubicBezTo>
                    <a:cubicBezTo>
                      <a:pt x="9192" y="4243"/>
                      <a:pt x="9106" y="4218"/>
                      <a:pt x="9081" y="4194"/>
                    </a:cubicBezTo>
                    <a:cubicBezTo>
                      <a:pt x="9078" y="4191"/>
                      <a:pt x="9074" y="4189"/>
                      <a:pt x="9069" y="4189"/>
                    </a:cubicBezTo>
                    <a:cubicBezTo>
                      <a:pt x="9057" y="4189"/>
                      <a:pt x="9044" y="4200"/>
                      <a:pt x="9044" y="4218"/>
                    </a:cubicBezTo>
                    <a:cubicBezTo>
                      <a:pt x="9044" y="4240"/>
                      <a:pt x="9036" y="4253"/>
                      <a:pt x="9024" y="4253"/>
                    </a:cubicBezTo>
                    <a:cubicBezTo>
                      <a:pt x="9016" y="4253"/>
                      <a:pt x="9005" y="4246"/>
                      <a:pt x="8995" y="4231"/>
                    </a:cubicBezTo>
                    <a:cubicBezTo>
                      <a:pt x="8978" y="4205"/>
                      <a:pt x="8985" y="4179"/>
                      <a:pt x="8982" y="4179"/>
                    </a:cubicBezTo>
                    <a:lnTo>
                      <a:pt x="8982" y="4179"/>
                    </a:lnTo>
                    <a:cubicBezTo>
                      <a:pt x="8981" y="4179"/>
                      <a:pt x="8978" y="4183"/>
                      <a:pt x="8970" y="4194"/>
                    </a:cubicBezTo>
                    <a:cubicBezTo>
                      <a:pt x="8958" y="4231"/>
                      <a:pt x="8884" y="4280"/>
                      <a:pt x="8909" y="4329"/>
                    </a:cubicBezTo>
                    <a:cubicBezTo>
                      <a:pt x="8942" y="4362"/>
                      <a:pt x="8965" y="4405"/>
                      <a:pt x="8926" y="4405"/>
                    </a:cubicBezTo>
                    <a:cubicBezTo>
                      <a:pt x="8921" y="4405"/>
                      <a:pt x="8915" y="4405"/>
                      <a:pt x="8909" y="4403"/>
                    </a:cubicBezTo>
                    <a:cubicBezTo>
                      <a:pt x="8895" y="4403"/>
                      <a:pt x="8883" y="4404"/>
                      <a:pt x="8872" y="4404"/>
                    </a:cubicBezTo>
                    <a:cubicBezTo>
                      <a:pt x="8847" y="4404"/>
                      <a:pt x="8835" y="4398"/>
                      <a:pt x="8835" y="4354"/>
                    </a:cubicBezTo>
                    <a:cubicBezTo>
                      <a:pt x="8835" y="4297"/>
                      <a:pt x="8856" y="4229"/>
                      <a:pt x="8830" y="4229"/>
                    </a:cubicBezTo>
                    <a:cubicBezTo>
                      <a:pt x="8828" y="4229"/>
                      <a:pt x="8825" y="4230"/>
                      <a:pt x="8822" y="4231"/>
                    </a:cubicBezTo>
                    <a:cubicBezTo>
                      <a:pt x="8773" y="4243"/>
                      <a:pt x="8822" y="4268"/>
                      <a:pt x="8761" y="4280"/>
                    </a:cubicBezTo>
                    <a:cubicBezTo>
                      <a:pt x="8699" y="4292"/>
                      <a:pt x="8699" y="4329"/>
                      <a:pt x="8736" y="4342"/>
                    </a:cubicBezTo>
                    <a:cubicBezTo>
                      <a:pt x="8749" y="4342"/>
                      <a:pt x="8755" y="4340"/>
                      <a:pt x="8757" y="4340"/>
                    </a:cubicBezTo>
                    <a:cubicBezTo>
                      <a:pt x="8761" y="4340"/>
                      <a:pt x="8744" y="4346"/>
                      <a:pt x="8712" y="4379"/>
                    </a:cubicBezTo>
                    <a:cubicBezTo>
                      <a:pt x="8685" y="4405"/>
                      <a:pt x="8658" y="4452"/>
                      <a:pt x="8650" y="4452"/>
                    </a:cubicBezTo>
                    <a:cubicBezTo>
                      <a:pt x="8647" y="4452"/>
                      <a:pt x="8647" y="4445"/>
                      <a:pt x="8650" y="4428"/>
                    </a:cubicBezTo>
                    <a:cubicBezTo>
                      <a:pt x="8675" y="4354"/>
                      <a:pt x="8699" y="4342"/>
                      <a:pt x="8650" y="4317"/>
                    </a:cubicBezTo>
                    <a:cubicBezTo>
                      <a:pt x="8613" y="4280"/>
                      <a:pt x="8514" y="4243"/>
                      <a:pt x="8564" y="4231"/>
                    </a:cubicBezTo>
                    <a:cubicBezTo>
                      <a:pt x="8625" y="4231"/>
                      <a:pt x="8699" y="4231"/>
                      <a:pt x="8625" y="4182"/>
                    </a:cubicBezTo>
                    <a:cubicBezTo>
                      <a:pt x="8588" y="4157"/>
                      <a:pt x="8539" y="4145"/>
                      <a:pt x="8502" y="4145"/>
                    </a:cubicBezTo>
                    <a:cubicBezTo>
                      <a:pt x="8490" y="4141"/>
                      <a:pt x="8481" y="4140"/>
                      <a:pt x="8476" y="4140"/>
                    </a:cubicBezTo>
                    <a:cubicBezTo>
                      <a:pt x="8459" y="4140"/>
                      <a:pt x="8468" y="4154"/>
                      <a:pt x="8477" y="4182"/>
                    </a:cubicBezTo>
                    <a:cubicBezTo>
                      <a:pt x="8490" y="4218"/>
                      <a:pt x="8527" y="4292"/>
                      <a:pt x="8502" y="4292"/>
                    </a:cubicBezTo>
                    <a:cubicBezTo>
                      <a:pt x="8477" y="4305"/>
                      <a:pt x="8453" y="4305"/>
                      <a:pt x="8428" y="4305"/>
                    </a:cubicBezTo>
                    <a:cubicBezTo>
                      <a:pt x="8395" y="4305"/>
                      <a:pt x="8343" y="4344"/>
                      <a:pt x="8375" y="4344"/>
                    </a:cubicBezTo>
                    <a:cubicBezTo>
                      <a:pt x="8379" y="4344"/>
                      <a:pt x="8384" y="4343"/>
                      <a:pt x="8391" y="4342"/>
                    </a:cubicBezTo>
                    <a:cubicBezTo>
                      <a:pt x="8440" y="4342"/>
                      <a:pt x="8473" y="4336"/>
                      <a:pt x="8475" y="4336"/>
                    </a:cubicBezTo>
                    <a:cubicBezTo>
                      <a:pt x="8476" y="4336"/>
                      <a:pt x="8469" y="4338"/>
                      <a:pt x="8453" y="4342"/>
                    </a:cubicBezTo>
                    <a:cubicBezTo>
                      <a:pt x="8416" y="4366"/>
                      <a:pt x="8379" y="4366"/>
                      <a:pt x="8440" y="4391"/>
                    </a:cubicBezTo>
                    <a:cubicBezTo>
                      <a:pt x="8486" y="4406"/>
                      <a:pt x="8508" y="4417"/>
                      <a:pt x="8519" y="4417"/>
                    </a:cubicBezTo>
                    <a:cubicBezTo>
                      <a:pt x="8525" y="4417"/>
                      <a:pt x="8527" y="4413"/>
                      <a:pt x="8527" y="4403"/>
                    </a:cubicBezTo>
                    <a:cubicBezTo>
                      <a:pt x="8527" y="4381"/>
                      <a:pt x="8536" y="4363"/>
                      <a:pt x="8543" y="4363"/>
                    </a:cubicBezTo>
                    <a:cubicBezTo>
                      <a:pt x="8547" y="4363"/>
                      <a:pt x="8551" y="4371"/>
                      <a:pt x="8551" y="4391"/>
                    </a:cubicBezTo>
                    <a:cubicBezTo>
                      <a:pt x="8541" y="4423"/>
                      <a:pt x="8548" y="4482"/>
                      <a:pt x="8535" y="4482"/>
                    </a:cubicBezTo>
                    <a:cubicBezTo>
                      <a:pt x="8533" y="4482"/>
                      <a:pt x="8530" y="4481"/>
                      <a:pt x="8527" y="4477"/>
                    </a:cubicBezTo>
                    <a:cubicBezTo>
                      <a:pt x="8490" y="4453"/>
                      <a:pt x="8465" y="4428"/>
                      <a:pt x="8428" y="4416"/>
                    </a:cubicBezTo>
                    <a:cubicBezTo>
                      <a:pt x="8396" y="4405"/>
                      <a:pt x="8392" y="4349"/>
                      <a:pt x="8368" y="4349"/>
                    </a:cubicBezTo>
                    <a:cubicBezTo>
                      <a:pt x="8364" y="4349"/>
                      <a:pt x="8359" y="4351"/>
                      <a:pt x="8354" y="4354"/>
                    </a:cubicBezTo>
                    <a:cubicBezTo>
                      <a:pt x="8314" y="4374"/>
                      <a:pt x="8274" y="4410"/>
                      <a:pt x="8254" y="4410"/>
                    </a:cubicBezTo>
                    <a:cubicBezTo>
                      <a:pt x="8249" y="4410"/>
                      <a:pt x="8246" y="4408"/>
                      <a:pt x="8243" y="4403"/>
                    </a:cubicBezTo>
                    <a:cubicBezTo>
                      <a:pt x="8243" y="4384"/>
                      <a:pt x="8236" y="4371"/>
                      <a:pt x="8224" y="4371"/>
                    </a:cubicBezTo>
                    <a:cubicBezTo>
                      <a:pt x="8213" y="4371"/>
                      <a:pt x="8199" y="4380"/>
                      <a:pt x="8182" y="4403"/>
                    </a:cubicBezTo>
                    <a:cubicBezTo>
                      <a:pt x="8132" y="4440"/>
                      <a:pt x="8059" y="4465"/>
                      <a:pt x="8071" y="4502"/>
                    </a:cubicBezTo>
                    <a:cubicBezTo>
                      <a:pt x="8071" y="4551"/>
                      <a:pt x="8108" y="4563"/>
                      <a:pt x="8083" y="4576"/>
                    </a:cubicBezTo>
                    <a:cubicBezTo>
                      <a:pt x="8073" y="4596"/>
                      <a:pt x="8054" y="4643"/>
                      <a:pt x="8077" y="4643"/>
                    </a:cubicBezTo>
                    <a:cubicBezTo>
                      <a:pt x="8082" y="4643"/>
                      <a:pt x="8088" y="4641"/>
                      <a:pt x="8095" y="4637"/>
                    </a:cubicBezTo>
                    <a:cubicBezTo>
                      <a:pt x="8152" y="4615"/>
                      <a:pt x="8146" y="4562"/>
                      <a:pt x="8173" y="4562"/>
                    </a:cubicBezTo>
                    <a:cubicBezTo>
                      <a:pt x="8176" y="4562"/>
                      <a:pt x="8178" y="4562"/>
                      <a:pt x="8182" y="4563"/>
                    </a:cubicBezTo>
                    <a:cubicBezTo>
                      <a:pt x="8200" y="4572"/>
                      <a:pt x="8198" y="4607"/>
                      <a:pt x="8219" y="4607"/>
                    </a:cubicBezTo>
                    <a:cubicBezTo>
                      <a:pt x="8227" y="4607"/>
                      <a:pt x="8239" y="4602"/>
                      <a:pt x="8256" y="4588"/>
                    </a:cubicBezTo>
                    <a:cubicBezTo>
                      <a:pt x="8273" y="4575"/>
                      <a:pt x="8286" y="4570"/>
                      <a:pt x="8293" y="4570"/>
                    </a:cubicBezTo>
                    <a:cubicBezTo>
                      <a:pt x="8306" y="4570"/>
                      <a:pt x="8300" y="4589"/>
                      <a:pt x="8268" y="4613"/>
                    </a:cubicBezTo>
                    <a:cubicBezTo>
                      <a:pt x="8231" y="4650"/>
                      <a:pt x="8206" y="4650"/>
                      <a:pt x="8206" y="4699"/>
                    </a:cubicBezTo>
                    <a:cubicBezTo>
                      <a:pt x="8206" y="4741"/>
                      <a:pt x="8216" y="4830"/>
                      <a:pt x="8202" y="4830"/>
                    </a:cubicBezTo>
                    <a:cubicBezTo>
                      <a:pt x="8200" y="4830"/>
                      <a:pt x="8197" y="4827"/>
                      <a:pt x="8194" y="4822"/>
                    </a:cubicBezTo>
                    <a:cubicBezTo>
                      <a:pt x="8163" y="4802"/>
                      <a:pt x="8132" y="4755"/>
                      <a:pt x="8108" y="4755"/>
                    </a:cubicBezTo>
                    <a:cubicBezTo>
                      <a:pt x="8104" y="4755"/>
                      <a:pt x="8099" y="4757"/>
                      <a:pt x="8095" y="4761"/>
                    </a:cubicBezTo>
                    <a:cubicBezTo>
                      <a:pt x="8068" y="4779"/>
                      <a:pt x="8040" y="4832"/>
                      <a:pt x="8033" y="4832"/>
                    </a:cubicBezTo>
                    <a:cubicBezTo>
                      <a:pt x="8031" y="4832"/>
                      <a:pt x="8031" y="4826"/>
                      <a:pt x="8034" y="4810"/>
                    </a:cubicBezTo>
                    <a:cubicBezTo>
                      <a:pt x="8042" y="4768"/>
                      <a:pt x="8039" y="4749"/>
                      <a:pt x="8025" y="4749"/>
                    </a:cubicBezTo>
                    <a:cubicBezTo>
                      <a:pt x="8018" y="4749"/>
                      <a:pt x="8009" y="4753"/>
                      <a:pt x="7997" y="4761"/>
                    </a:cubicBezTo>
                    <a:cubicBezTo>
                      <a:pt x="7980" y="4778"/>
                      <a:pt x="7963" y="4812"/>
                      <a:pt x="7954" y="4812"/>
                    </a:cubicBezTo>
                    <a:cubicBezTo>
                      <a:pt x="7950" y="4812"/>
                      <a:pt x="7948" y="4805"/>
                      <a:pt x="7948" y="4785"/>
                    </a:cubicBezTo>
                    <a:cubicBezTo>
                      <a:pt x="7948" y="4737"/>
                      <a:pt x="7963" y="4667"/>
                      <a:pt x="7958" y="4667"/>
                    </a:cubicBezTo>
                    <a:lnTo>
                      <a:pt x="7958" y="4667"/>
                    </a:lnTo>
                    <a:cubicBezTo>
                      <a:pt x="7956" y="4667"/>
                      <a:pt x="7953" y="4673"/>
                      <a:pt x="7948" y="4687"/>
                    </a:cubicBezTo>
                    <a:cubicBezTo>
                      <a:pt x="7918" y="4726"/>
                      <a:pt x="7904" y="4814"/>
                      <a:pt x="7880" y="4814"/>
                    </a:cubicBezTo>
                    <a:cubicBezTo>
                      <a:pt x="7875" y="4814"/>
                      <a:pt x="7869" y="4809"/>
                      <a:pt x="7861" y="4798"/>
                    </a:cubicBezTo>
                    <a:cubicBezTo>
                      <a:pt x="7837" y="4748"/>
                      <a:pt x="7824" y="4699"/>
                      <a:pt x="7837" y="4637"/>
                    </a:cubicBezTo>
                    <a:cubicBezTo>
                      <a:pt x="7848" y="4604"/>
                      <a:pt x="7909" y="4511"/>
                      <a:pt x="7885" y="4511"/>
                    </a:cubicBezTo>
                    <a:cubicBezTo>
                      <a:pt x="7882" y="4511"/>
                      <a:pt x="7879" y="4512"/>
                      <a:pt x="7874" y="4514"/>
                    </a:cubicBezTo>
                    <a:cubicBezTo>
                      <a:pt x="7824" y="4551"/>
                      <a:pt x="7714" y="4613"/>
                      <a:pt x="7738" y="4637"/>
                    </a:cubicBezTo>
                    <a:cubicBezTo>
                      <a:pt x="7768" y="4667"/>
                      <a:pt x="7815" y="4706"/>
                      <a:pt x="7798" y="4706"/>
                    </a:cubicBezTo>
                    <a:cubicBezTo>
                      <a:pt x="7794" y="4706"/>
                      <a:pt x="7787" y="4704"/>
                      <a:pt x="7775" y="4699"/>
                    </a:cubicBezTo>
                    <a:cubicBezTo>
                      <a:pt x="7747" y="4688"/>
                      <a:pt x="7731" y="4679"/>
                      <a:pt x="7722" y="4679"/>
                    </a:cubicBezTo>
                    <a:cubicBezTo>
                      <a:pt x="7711" y="4679"/>
                      <a:pt x="7708" y="4691"/>
                      <a:pt x="7701" y="4724"/>
                    </a:cubicBezTo>
                    <a:cubicBezTo>
                      <a:pt x="7693" y="4757"/>
                      <a:pt x="7685" y="4773"/>
                      <a:pt x="7677" y="4773"/>
                    </a:cubicBezTo>
                    <a:cubicBezTo>
                      <a:pt x="7672" y="4773"/>
                      <a:pt x="7668" y="4769"/>
                      <a:pt x="7664" y="4761"/>
                    </a:cubicBezTo>
                    <a:cubicBezTo>
                      <a:pt x="7656" y="4737"/>
                      <a:pt x="7659" y="4723"/>
                      <a:pt x="7648" y="4723"/>
                    </a:cubicBezTo>
                    <a:cubicBezTo>
                      <a:pt x="7642" y="4723"/>
                      <a:pt x="7632" y="4727"/>
                      <a:pt x="7615" y="4736"/>
                    </a:cubicBezTo>
                    <a:cubicBezTo>
                      <a:pt x="7582" y="4769"/>
                      <a:pt x="7529" y="4812"/>
                      <a:pt x="7571" y="4812"/>
                    </a:cubicBezTo>
                    <a:cubicBezTo>
                      <a:pt x="7576" y="4812"/>
                      <a:pt x="7582" y="4811"/>
                      <a:pt x="7590" y="4810"/>
                    </a:cubicBezTo>
                    <a:cubicBezTo>
                      <a:pt x="7603" y="4807"/>
                      <a:pt x="7615" y="4806"/>
                      <a:pt x="7626" y="4806"/>
                    </a:cubicBezTo>
                    <a:cubicBezTo>
                      <a:pt x="7673" y="4806"/>
                      <a:pt x="7706" y="4822"/>
                      <a:pt x="7677" y="4822"/>
                    </a:cubicBezTo>
                    <a:cubicBezTo>
                      <a:pt x="7640" y="4822"/>
                      <a:pt x="7627" y="4847"/>
                      <a:pt x="7664" y="4847"/>
                    </a:cubicBezTo>
                    <a:cubicBezTo>
                      <a:pt x="7697" y="4847"/>
                      <a:pt x="7703" y="4825"/>
                      <a:pt x="7706" y="4825"/>
                    </a:cubicBezTo>
                    <a:cubicBezTo>
                      <a:pt x="7708" y="4825"/>
                      <a:pt x="7709" y="4830"/>
                      <a:pt x="7714" y="4847"/>
                    </a:cubicBezTo>
                    <a:cubicBezTo>
                      <a:pt x="7726" y="4896"/>
                      <a:pt x="7726" y="4908"/>
                      <a:pt x="7677" y="4908"/>
                    </a:cubicBezTo>
                    <a:cubicBezTo>
                      <a:pt x="7649" y="4908"/>
                      <a:pt x="7635" y="4867"/>
                      <a:pt x="7609" y="4867"/>
                    </a:cubicBezTo>
                    <a:cubicBezTo>
                      <a:pt x="7600" y="4867"/>
                      <a:pt x="7590" y="4872"/>
                      <a:pt x="7578" y="4884"/>
                    </a:cubicBezTo>
                    <a:cubicBezTo>
                      <a:pt x="7516" y="4945"/>
                      <a:pt x="7516" y="5019"/>
                      <a:pt x="7479" y="5019"/>
                    </a:cubicBezTo>
                    <a:cubicBezTo>
                      <a:pt x="7430" y="5032"/>
                      <a:pt x="7282" y="5044"/>
                      <a:pt x="7332" y="5056"/>
                    </a:cubicBezTo>
                    <a:cubicBezTo>
                      <a:pt x="7362" y="5069"/>
                      <a:pt x="7393" y="5075"/>
                      <a:pt x="7424" y="5075"/>
                    </a:cubicBezTo>
                    <a:cubicBezTo>
                      <a:pt x="7455" y="5075"/>
                      <a:pt x="7486" y="5069"/>
                      <a:pt x="7516" y="5056"/>
                    </a:cubicBezTo>
                    <a:cubicBezTo>
                      <a:pt x="7584" y="5023"/>
                      <a:pt x="7610" y="4968"/>
                      <a:pt x="7652" y="4968"/>
                    </a:cubicBezTo>
                    <a:cubicBezTo>
                      <a:pt x="7656" y="4968"/>
                      <a:pt x="7660" y="4969"/>
                      <a:pt x="7664" y="4970"/>
                    </a:cubicBezTo>
                    <a:cubicBezTo>
                      <a:pt x="7689" y="4976"/>
                      <a:pt x="7701" y="4982"/>
                      <a:pt x="7712" y="4982"/>
                    </a:cubicBezTo>
                    <a:cubicBezTo>
                      <a:pt x="7723" y="4982"/>
                      <a:pt x="7732" y="4976"/>
                      <a:pt x="7750" y="4958"/>
                    </a:cubicBezTo>
                    <a:cubicBezTo>
                      <a:pt x="7764" y="4949"/>
                      <a:pt x="7773" y="4946"/>
                      <a:pt x="7781" y="4946"/>
                    </a:cubicBezTo>
                    <a:cubicBezTo>
                      <a:pt x="7791" y="4946"/>
                      <a:pt x="7800" y="4949"/>
                      <a:pt x="7816" y="4949"/>
                    </a:cubicBezTo>
                    <a:cubicBezTo>
                      <a:pt x="7824" y="4949"/>
                      <a:pt x="7835" y="4948"/>
                      <a:pt x="7849" y="4945"/>
                    </a:cubicBezTo>
                    <a:cubicBezTo>
                      <a:pt x="7898" y="4921"/>
                      <a:pt x="7861" y="4896"/>
                      <a:pt x="7837" y="4859"/>
                    </a:cubicBezTo>
                    <a:cubicBezTo>
                      <a:pt x="7827" y="4849"/>
                      <a:pt x="7825" y="4845"/>
                      <a:pt x="7827" y="4845"/>
                    </a:cubicBezTo>
                    <a:cubicBezTo>
                      <a:pt x="7835" y="4845"/>
                      <a:pt x="7874" y="4872"/>
                      <a:pt x="7874" y="4872"/>
                    </a:cubicBezTo>
                    <a:cubicBezTo>
                      <a:pt x="7874" y="4872"/>
                      <a:pt x="7874" y="4921"/>
                      <a:pt x="7911" y="4921"/>
                    </a:cubicBezTo>
                    <a:cubicBezTo>
                      <a:pt x="7929" y="4911"/>
                      <a:pt x="7976" y="4867"/>
                      <a:pt x="7987" y="4867"/>
                    </a:cubicBezTo>
                    <a:cubicBezTo>
                      <a:pt x="7991" y="4867"/>
                      <a:pt x="7991" y="4872"/>
                      <a:pt x="7985" y="4884"/>
                    </a:cubicBezTo>
                    <a:cubicBezTo>
                      <a:pt x="7972" y="4933"/>
                      <a:pt x="7923" y="4921"/>
                      <a:pt x="7948" y="4958"/>
                    </a:cubicBezTo>
                    <a:cubicBezTo>
                      <a:pt x="7948" y="4982"/>
                      <a:pt x="7935" y="4982"/>
                      <a:pt x="7923" y="4995"/>
                    </a:cubicBezTo>
                    <a:cubicBezTo>
                      <a:pt x="7964" y="4995"/>
                      <a:pt x="8005" y="4984"/>
                      <a:pt x="8017" y="4984"/>
                    </a:cubicBezTo>
                    <a:cubicBezTo>
                      <a:pt x="8023" y="4984"/>
                      <a:pt x="8022" y="4987"/>
                      <a:pt x="8009" y="4995"/>
                    </a:cubicBezTo>
                    <a:cubicBezTo>
                      <a:pt x="7977" y="5016"/>
                      <a:pt x="7900" y="5074"/>
                      <a:pt x="7918" y="5074"/>
                    </a:cubicBezTo>
                    <a:cubicBezTo>
                      <a:pt x="7921" y="5074"/>
                      <a:pt x="7927" y="5072"/>
                      <a:pt x="7935" y="5069"/>
                    </a:cubicBezTo>
                    <a:cubicBezTo>
                      <a:pt x="7985" y="5069"/>
                      <a:pt x="8022" y="5044"/>
                      <a:pt x="8046" y="5019"/>
                    </a:cubicBezTo>
                    <a:cubicBezTo>
                      <a:pt x="8060" y="5009"/>
                      <a:pt x="8074" y="5005"/>
                      <a:pt x="8086" y="5005"/>
                    </a:cubicBezTo>
                    <a:cubicBezTo>
                      <a:pt x="8111" y="5005"/>
                      <a:pt x="8125" y="5021"/>
                      <a:pt x="8109" y="5021"/>
                    </a:cubicBezTo>
                    <a:cubicBezTo>
                      <a:pt x="8106" y="5021"/>
                      <a:pt x="8101" y="5021"/>
                      <a:pt x="8095" y="5019"/>
                    </a:cubicBezTo>
                    <a:cubicBezTo>
                      <a:pt x="8092" y="5018"/>
                      <a:pt x="8088" y="5018"/>
                      <a:pt x="8084" y="5018"/>
                    </a:cubicBezTo>
                    <a:cubicBezTo>
                      <a:pt x="8039" y="5018"/>
                      <a:pt x="7994" y="5082"/>
                      <a:pt x="7960" y="5093"/>
                    </a:cubicBezTo>
                    <a:cubicBezTo>
                      <a:pt x="7923" y="5106"/>
                      <a:pt x="7935" y="5143"/>
                      <a:pt x="7923" y="5167"/>
                    </a:cubicBezTo>
                    <a:cubicBezTo>
                      <a:pt x="7908" y="5182"/>
                      <a:pt x="7894" y="5201"/>
                      <a:pt x="7876" y="5201"/>
                    </a:cubicBezTo>
                    <a:cubicBezTo>
                      <a:pt x="7865" y="5201"/>
                      <a:pt x="7852" y="5192"/>
                      <a:pt x="7837" y="5167"/>
                    </a:cubicBezTo>
                    <a:cubicBezTo>
                      <a:pt x="7817" y="5118"/>
                      <a:pt x="7829" y="5054"/>
                      <a:pt x="7822" y="5054"/>
                    </a:cubicBezTo>
                    <a:cubicBezTo>
                      <a:pt x="7820" y="5054"/>
                      <a:pt x="7817" y="5058"/>
                      <a:pt x="7812" y="5069"/>
                    </a:cubicBezTo>
                    <a:cubicBezTo>
                      <a:pt x="7782" y="5109"/>
                      <a:pt x="7801" y="5181"/>
                      <a:pt x="7796" y="5181"/>
                    </a:cubicBezTo>
                    <a:cubicBezTo>
                      <a:pt x="7795" y="5181"/>
                      <a:pt x="7792" y="5177"/>
                      <a:pt x="7787" y="5167"/>
                    </a:cubicBezTo>
                    <a:cubicBezTo>
                      <a:pt x="7768" y="5138"/>
                      <a:pt x="7756" y="5094"/>
                      <a:pt x="7734" y="5094"/>
                    </a:cubicBezTo>
                    <a:cubicBezTo>
                      <a:pt x="7728" y="5094"/>
                      <a:pt x="7722" y="5098"/>
                      <a:pt x="7714" y="5106"/>
                    </a:cubicBezTo>
                    <a:cubicBezTo>
                      <a:pt x="7677" y="5143"/>
                      <a:pt x="7652" y="5180"/>
                      <a:pt x="7627" y="5217"/>
                    </a:cubicBezTo>
                    <a:cubicBezTo>
                      <a:pt x="7594" y="5250"/>
                      <a:pt x="7561" y="5292"/>
                      <a:pt x="7581" y="5292"/>
                    </a:cubicBezTo>
                    <a:cubicBezTo>
                      <a:pt x="7583" y="5292"/>
                      <a:pt x="7586" y="5292"/>
                      <a:pt x="7590" y="5290"/>
                    </a:cubicBezTo>
                    <a:cubicBezTo>
                      <a:pt x="7636" y="5290"/>
                      <a:pt x="7682" y="5215"/>
                      <a:pt x="7688" y="5215"/>
                    </a:cubicBezTo>
                    <a:cubicBezTo>
                      <a:pt x="7689" y="5215"/>
                      <a:pt x="7689" y="5216"/>
                      <a:pt x="7689" y="5217"/>
                    </a:cubicBezTo>
                    <a:cubicBezTo>
                      <a:pt x="7689" y="5241"/>
                      <a:pt x="7689" y="5266"/>
                      <a:pt x="7714" y="5266"/>
                    </a:cubicBezTo>
                    <a:cubicBezTo>
                      <a:pt x="7750" y="5266"/>
                      <a:pt x="7812" y="5278"/>
                      <a:pt x="7763" y="5278"/>
                    </a:cubicBezTo>
                    <a:cubicBezTo>
                      <a:pt x="7714" y="5278"/>
                      <a:pt x="7677" y="5290"/>
                      <a:pt x="7640" y="5303"/>
                    </a:cubicBezTo>
                    <a:cubicBezTo>
                      <a:pt x="7603" y="5327"/>
                      <a:pt x="7652" y="5352"/>
                      <a:pt x="7714" y="5352"/>
                    </a:cubicBezTo>
                    <a:cubicBezTo>
                      <a:pt x="7720" y="5350"/>
                      <a:pt x="7727" y="5350"/>
                      <a:pt x="7733" y="5350"/>
                    </a:cubicBezTo>
                    <a:cubicBezTo>
                      <a:pt x="7772" y="5350"/>
                      <a:pt x="7796" y="5382"/>
                      <a:pt x="7775" y="5414"/>
                    </a:cubicBezTo>
                    <a:cubicBezTo>
                      <a:pt x="7770" y="5429"/>
                      <a:pt x="7771" y="5436"/>
                      <a:pt x="7771" y="5436"/>
                    </a:cubicBezTo>
                    <a:cubicBezTo>
                      <a:pt x="7770" y="5436"/>
                      <a:pt x="7767" y="5423"/>
                      <a:pt x="7738" y="5401"/>
                    </a:cubicBezTo>
                    <a:cubicBezTo>
                      <a:pt x="7714" y="5377"/>
                      <a:pt x="7701" y="5371"/>
                      <a:pt x="7689" y="5371"/>
                    </a:cubicBezTo>
                    <a:cubicBezTo>
                      <a:pt x="7677" y="5371"/>
                      <a:pt x="7664" y="5377"/>
                      <a:pt x="7640" y="5377"/>
                    </a:cubicBezTo>
                    <a:cubicBezTo>
                      <a:pt x="7603" y="5377"/>
                      <a:pt x="7615" y="5414"/>
                      <a:pt x="7566" y="5438"/>
                    </a:cubicBezTo>
                    <a:cubicBezTo>
                      <a:pt x="7529" y="5451"/>
                      <a:pt x="7442" y="5488"/>
                      <a:pt x="7504" y="5488"/>
                    </a:cubicBezTo>
                    <a:cubicBezTo>
                      <a:pt x="7553" y="5488"/>
                      <a:pt x="7603" y="5471"/>
                      <a:pt x="7641" y="5471"/>
                    </a:cubicBezTo>
                    <a:cubicBezTo>
                      <a:pt x="7660" y="5471"/>
                      <a:pt x="7677" y="5475"/>
                      <a:pt x="7689" y="5488"/>
                    </a:cubicBezTo>
                    <a:cubicBezTo>
                      <a:pt x="7716" y="5506"/>
                      <a:pt x="7730" y="5538"/>
                      <a:pt x="7710" y="5538"/>
                    </a:cubicBezTo>
                    <a:cubicBezTo>
                      <a:pt x="7703" y="5538"/>
                      <a:pt x="7692" y="5534"/>
                      <a:pt x="7677" y="5525"/>
                    </a:cubicBezTo>
                    <a:cubicBezTo>
                      <a:pt x="7650" y="5509"/>
                      <a:pt x="7640" y="5504"/>
                      <a:pt x="7632" y="5504"/>
                    </a:cubicBezTo>
                    <a:cubicBezTo>
                      <a:pt x="7623" y="5504"/>
                      <a:pt x="7618" y="5512"/>
                      <a:pt x="7590" y="5512"/>
                    </a:cubicBezTo>
                    <a:cubicBezTo>
                      <a:pt x="7553" y="5512"/>
                      <a:pt x="7541" y="5525"/>
                      <a:pt x="7566" y="5525"/>
                    </a:cubicBezTo>
                    <a:cubicBezTo>
                      <a:pt x="7595" y="5525"/>
                      <a:pt x="7593" y="5556"/>
                      <a:pt x="7566" y="5556"/>
                    </a:cubicBezTo>
                    <a:cubicBezTo>
                      <a:pt x="7559" y="5556"/>
                      <a:pt x="7551" y="5554"/>
                      <a:pt x="7541" y="5549"/>
                    </a:cubicBezTo>
                    <a:cubicBezTo>
                      <a:pt x="7498" y="5532"/>
                      <a:pt x="7485" y="5509"/>
                      <a:pt x="7465" y="5509"/>
                    </a:cubicBezTo>
                    <a:cubicBezTo>
                      <a:pt x="7456" y="5509"/>
                      <a:pt x="7445" y="5513"/>
                      <a:pt x="7430" y="5525"/>
                    </a:cubicBezTo>
                    <a:cubicBezTo>
                      <a:pt x="7389" y="5557"/>
                      <a:pt x="7386" y="5563"/>
                      <a:pt x="7407" y="5563"/>
                    </a:cubicBezTo>
                    <a:cubicBezTo>
                      <a:pt x="7418" y="5563"/>
                      <a:pt x="7434" y="5562"/>
                      <a:pt x="7455" y="5562"/>
                    </a:cubicBezTo>
                    <a:cubicBezTo>
                      <a:pt x="7504" y="5562"/>
                      <a:pt x="7516" y="5598"/>
                      <a:pt x="7455" y="5598"/>
                    </a:cubicBezTo>
                    <a:cubicBezTo>
                      <a:pt x="7405" y="5598"/>
                      <a:pt x="7356" y="5635"/>
                      <a:pt x="7344" y="5685"/>
                    </a:cubicBezTo>
                    <a:cubicBezTo>
                      <a:pt x="7332" y="5722"/>
                      <a:pt x="7344" y="5709"/>
                      <a:pt x="7356" y="5734"/>
                    </a:cubicBezTo>
                    <a:cubicBezTo>
                      <a:pt x="7369" y="5759"/>
                      <a:pt x="7381" y="5771"/>
                      <a:pt x="7332" y="5771"/>
                    </a:cubicBezTo>
                    <a:cubicBezTo>
                      <a:pt x="7282" y="5771"/>
                      <a:pt x="7282" y="5783"/>
                      <a:pt x="7245" y="5808"/>
                    </a:cubicBezTo>
                    <a:cubicBezTo>
                      <a:pt x="7196" y="5845"/>
                      <a:pt x="7221" y="5870"/>
                      <a:pt x="7245" y="5870"/>
                    </a:cubicBezTo>
                    <a:cubicBezTo>
                      <a:pt x="7258" y="5870"/>
                      <a:pt x="7258" y="5894"/>
                      <a:pt x="7221" y="5894"/>
                    </a:cubicBezTo>
                    <a:cubicBezTo>
                      <a:pt x="7196" y="5894"/>
                      <a:pt x="7171" y="5931"/>
                      <a:pt x="7208" y="5931"/>
                    </a:cubicBezTo>
                    <a:cubicBezTo>
                      <a:pt x="7229" y="5931"/>
                      <a:pt x="7247" y="5923"/>
                      <a:pt x="7255" y="5923"/>
                    </a:cubicBezTo>
                    <a:cubicBezTo>
                      <a:pt x="7261" y="5923"/>
                      <a:pt x="7263" y="5928"/>
                      <a:pt x="7258" y="5943"/>
                    </a:cubicBezTo>
                    <a:cubicBezTo>
                      <a:pt x="7233" y="5980"/>
                      <a:pt x="7208" y="5993"/>
                      <a:pt x="7270" y="5993"/>
                    </a:cubicBezTo>
                    <a:cubicBezTo>
                      <a:pt x="7295" y="5987"/>
                      <a:pt x="7316" y="5984"/>
                      <a:pt x="7336" y="5984"/>
                    </a:cubicBezTo>
                    <a:cubicBezTo>
                      <a:pt x="7356" y="5984"/>
                      <a:pt x="7375" y="5987"/>
                      <a:pt x="7393" y="5993"/>
                    </a:cubicBezTo>
                    <a:cubicBezTo>
                      <a:pt x="7412" y="5999"/>
                      <a:pt x="7409" y="5999"/>
                      <a:pt x="7398" y="5999"/>
                    </a:cubicBezTo>
                    <a:cubicBezTo>
                      <a:pt x="7387" y="5999"/>
                      <a:pt x="7369" y="5999"/>
                      <a:pt x="7356" y="6005"/>
                    </a:cubicBezTo>
                    <a:cubicBezTo>
                      <a:pt x="7336" y="6025"/>
                      <a:pt x="7341" y="6045"/>
                      <a:pt x="7309" y="6045"/>
                    </a:cubicBezTo>
                    <a:cubicBezTo>
                      <a:pt x="7302" y="6045"/>
                      <a:pt x="7294" y="6044"/>
                      <a:pt x="7282" y="6042"/>
                    </a:cubicBezTo>
                    <a:cubicBezTo>
                      <a:pt x="7241" y="6042"/>
                      <a:pt x="7228" y="6037"/>
                      <a:pt x="7216" y="6037"/>
                    </a:cubicBezTo>
                    <a:cubicBezTo>
                      <a:pt x="7210" y="6037"/>
                      <a:pt x="7204" y="6038"/>
                      <a:pt x="7196" y="6042"/>
                    </a:cubicBezTo>
                    <a:cubicBezTo>
                      <a:pt x="7178" y="6048"/>
                      <a:pt x="7162" y="6051"/>
                      <a:pt x="7147" y="6051"/>
                    </a:cubicBezTo>
                    <a:cubicBezTo>
                      <a:pt x="7131" y="6051"/>
                      <a:pt x="7116" y="6048"/>
                      <a:pt x="7097" y="6042"/>
                    </a:cubicBezTo>
                    <a:cubicBezTo>
                      <a:pt x="7048" y="6042"/>
                      <a:pt x="7011" y="6067"/>
                      <a:pt x="7048" y="6067"/>
                    </a:cubicBezTo>
                    <a:cubicBezTo>
                      <a:pt x="7073" y="6079"/>
                      <a:pt x="7122" y="6116"/>
                      <a:pt x="7085" y="6116"/>
                    </a:cubicBezTo>
                    <a:cubicBezTo>
                      <a:pt x="7060" y="6116"/>
                      <a:pt x="6987" y="6141"/>
                      <a:pt x="7048" y="6141"/>
                    </a:cubicBezTo>
                    <a:cubicBezTo>
                      <a:pt x="7097" y="6141"/>
                      <a:pt x="7125" y="6124"/>
                      <a:pt x="7141" y="6124"/>
                    </a:cubicBezTo>
                    <a:cubicBezTo>
                      <a:pt x="7149" y="6124"/>
                      <a:pt x="7155" y="6128"/>
                      <a:pt x="7159" y="6141"/>
                    </a:cubicBezTo>
                    <a:cubicBezTo>
                      <a:pt x="7159" y="6178"/>
                      <a:pt x="7159" y="6178"/>
                      <a:pt x="7122" y="6178"/>
                    </a:cubicBezTo>
                    <a:cubicBezTo>
                      <a:pt x="7085" y="6178"/>
                      <a:pt x="7085" y="6239"/>
                      <a:pt x="7048" y="6264"/>
                    </a:cubicBezTo>
                    <a:cubicBezTo>
                      <a:pt x="7030" y="6276"/>
                      <a:pt x="7036" y="6276"/>
                      <a:pt x="7047" y="6276"/>
                    </a:cubicBezTo>
                    <a:cubicBezTo>
                      <a:pt x="7057" y="6276"/>
                      <a:pt x="7073" y="6276"/>
                      <a:pt x="7073" y="6288"/>
                    </a:cubicBezTo>
                    <a:cubicBezTo>
                      <a:pt x="7073" y="6313"/>
                      <a:pt x="7048" y="6301"/>
                      <a:pt x="7011" y="6325"/>
                    </a:cubicBezTo>
                    <a:cubicBezTo>
                      <a:pt x="6962" y="6338"/>
                      <a:pt x="7036" y="6350"/>
                      <a:pt x="7060" y="6350"/>
                    </a:cubicBezTo>
                    <a:cubicBezTo>
                      <a:pt x="7073" y="6362"/>
                      <a:pt x="7073" y="6362"/>
                      <a:pt x="7036" y="6362"/>
                    </a:cubicBezTo>
                    <a:cubicBezTo>
                      <a:pt x="6987" y="6362"/>
                      <a:pt x="6974" y="6362"/>
                      <a:pt x="6999" y="6424"/>
                    </a:cubicBezTo>
                    <a:cubicBezTo>
                      <a:pt x="7024" y="6461"/>
                      <a:pt x="7048" y="6486"/>
                      <a:pt x="7085" y="6498"/>
                    </a:cubicBezTo>
                    <a:lnTo>
                      <a:pt x="6987" y="6498"/>
                    </a:lnTo>
                    <a:cubicBezTo>
                      <a:pt x="6925" y="6498"/>
                      <a:pt x="6900" y="6498"/>
                      <a:pt x="6863" y="6560"/>
                    </a:cubicBezTo>
                    <a:cubicBezTo>
                      <a:pt x="6843" y="6600"/>
                      <a:pt x="6856" y="6624"/>
                      <a:pt x="6827" y="6624"/>
                    </a:cubicBezTo>
                    <a:cubicBezTo>
                      <a:pt x="6820" y="6624"/>
                      <a:pt x="6812" y="6623"/>
                      <a:pt x="6802" y="6621"/>
                    </a:cubicBezTo>
                    <a:cubicBezTo>
                      <a:pt x="6759" y="6614"/>
                      <a:pt x="6708" y="6607"/>
                      <a:pt x="6682" y="6607"/>
                    </a:cubicBezTo>
                    <a:cubicBezTo>
                      <a:pt x="6663" y="6607"/>
                      <a:pt x="6658" y="6611"/>
                      <a:pt x="6679" y="6621"/>
                    </a:cubicBezTo>
                    <a:cubicBezTo>
                      <a:pt x="6728" y="6646"/>
                      <a:pt x="6777" y="6658"/>
                      <a:pt x="6826" y="6658"/>
                    </a:cubicBezTo>
                    <a:cubicBezTo>
                      <a:pt x="6863" y="6658"/>
                      <a:pt x="6888" y="6597"/>
                      <a:pt x="6937" y="6584"/>
                    </a:cubicBezTo>
                    <a:cubicBezTo>
                      <a:pt x="6973" y="6577"/>
                      <a:pt x="6996" y="6570"/>
                      <a:pt x="7000" y="6570"/>
                    </a:cubicBezTo>
                    <a:cubicBezTo>
                      <a:pt x="7003" y="6570"/>
                      <a:pt x="6995" y="6574"/>
                      <a:pt x="6974" y="6584"/>
                    </a:cubicBezTo>
                    <a:cubicBezTo>
                      <a:pt x="6913" y="6609"/>
                      <a:pt x="6913" y="6670"/>
                      <a:pt x="6888" y="6683"/>
                    </a:cubicBezTo>
                    <a:cubicBezTo>
                      <a:pt x="6851" y="6683"/>
                      <a:pt x="6802" y="6683"/>
                      <a:pt x="6814" y="6720"/>
                    </a:cubicBezTo>
                    <a:cubicBezTo>
                      <a:pt x="6826" y="6757"/>
                      <a:pt x="6863" y="6794"/>
                      <a:pt x="6826" y="6806"/>
                    </a:cubicBezTo>
                    <a:cubicBezTo>
                      <a:pt x="6813" y="6819"/>
                      <a:pt x="6799" y="6829"/>
                      <a:pt x="6786" y="6829"/>
                    </a:cubicBezTo>
                    <a:cubicBezTo>
                      <a:pt x="6775" y="6829"/>
                      <a:pt x="6764" y="6823"/>
                      <a:pt x="6752" y="6806"/>
                    </a:cubicBezTo>
                    <a:cubicBezTo>
                      <a:pt x="6734" y="6788"/>
                      <a:pt x="6710" y="6776"/>
                      <a:pt x="6683" y="6776"/>
                    </a:cubicBezTo>
                    <a:cubicBezTo>
                      <a:pt x="6674" y="6776"/>
                      <a:pt x="6664" y="6778"/>
                      <a:pt x="6654" y="6781"/>
                    </a:cubicBezTo>
                    <a:cubicBezTo>
                      <a:pt x="6605" y="6831"/>
                      <a:pt x="6555" y="6880"/>
                      <a:pt x="6518" y="6941"/>
                    </a:cubicBezTo>
                    <a:cubicBezTo>
                      <a:pt x="6481" y="6978"/>
                      <a:pt x="6444" y="7003"/>
                      <a:pt x="6481" y="7003"/>
                    </a:cubicBezTo>
                    <a:cubicBezTo>
                      <a:pt x="6518" y="7003"/>
                      <a:pt x="6531" y="7028"/>
                      <a:pt x="6506" y="7028"/>
                    </a:cubicBezTo>
                    <a:cubicBezTo>
                      <a:pt x="6469" y="7040"/>
                      <a:pt x="6457" y="7065"/>
                      <a:pt x="6432" y="7077"/>
                    </a:cubicBezTo>
                    <a:cubicBezTo>
                      <a:pt x="6407" y="7077"/>
                      <a:pt x="6334" y="7102"/>
                      <a:pt x="6383" y="7114"/>
                    </a:cubicBezTo>
                    <a:cubicBezTo>
                      <a:pt x="6420" y="7126"/>
                      <a:pt x="6432" y="7126"/>
                      <a:pt x="6432" y="7176"/>
                    </a:cubicBezTo>
                    <a:cubicBezTo>
                      <a:pt x="6432" y="7198"/>
                      <a:pt x="6440" y="7206"/>
                      <a:pt x="6454" y="7206"/>
                    </a:cubicBezTo>
                    <a:cubicBezTo>
                      <a:pt x="6477" y="7206"/>
                      <a:pt x="6516" y="7183"/>
                      <a:pt x="6555" y="7176"/>
                    </a:cubicBezTo>
                    <a:cubicBezTo>
                      <a:pt x="6617" y="7151"/>
                      <a:pt x="6728" y="7151"/>
                      <a:pt x="6715" y="7114"/>
                    </a:cubicBezTo>
                    <a:cubicBezTo>
                      <a:pt x="6715" y="7077"/>
                      <a:pt x="6691" y="7114"/>
                      <a:pt x="6679" y="7065"/>
                    </a:cubicBezTo>
                    <a:cubicBezTo>
                      <a:pt x="6672" y="7032"/>
                      <a:pt x="6672" y="7017"/>
                      <a:pt x="6680" y="7017"/>
                    </a:cubicBezTo>
                    <a:cubicBezTo>
                      <a:pt x="6686" y="7017"/>
                      <a:pt x="6698" y="7029"/>
                      <a:pt x="6715" y="7052"/>
                    </a:cubicBezTo>
                    <a:cubicBezTo>
                      <a:pt x="6765" y="7089"/>
                      <a:pt x="6826" y="7114"/>
                      <a:pt x="6777" y="7114"/>
                    </a:cubicBezTo>
                    <a:cubicBezTo>
                      <a:pt x="6740" y="7126"/>
                      <a:pt x="6777" y="7151"/>
                      <a:pt x="6728" y="7188"/>
                    </a:cubicBezTo>
                    <a:cubicBezTo>
                      <a:pt x="6691" y="7200"/>
                      <a:pt x="6666" y="7225"/>
                      <a:pt x="6642" y="7250"/>
                    </a:cubicBezTo>
                    <a:cubicBezTo>
                      <a:pt x="6628" y="7263"/>
                      <a:pt x="6611" y="7273"/>
                      <a:pt x="6596" y="7273"/>
                    </a:cubicBezTo>
                    <a:cubicBezTo>
                      <a:pt x="6584" y="7273"/>
                      <a:pt x="6573" y="7266"/>
                      <a:pt x="6568" y="7250"/>
                    </a:cubicBezTo>
                    <a:cubicBezTo>
                      <a:pt x="6555" y="7237"/>
                      <a:pt x="6546" y="7231"/>
                      <a:pt x="6538" y="7231"/>
                    </a:cubicBezTo>
                    <a:cubicBezTo>
                      <a:pt x="6531" y="7231"/>
                      <a:pt x="6525" y="7237"/>
                      <a:pt x="6518" y="7250"/>
                    </a:cubicBezTo>
                    <a:cubicBezTo>
                      <a:pt x="6494" y="7274"/>
                      <a:pt x="6469" y="7286"/>
                      <a:pt x="6432" y="7286"/>
                    </a:cubicBezTo>
                    <a:cubicBezTo>
                      <a:pt x="6407" y="7286"/>
                      <a:pt x="6395" y="7274"/>
                      <a:pt x="6383" y="7237"/>
                    </a:cubicBezTo>
                    <a:cubicBezTo>
                      <a:pt x="6374" y="7219"/>
                      <a:pt x="6371" y="7182"/>
                      <a:pt x="6356" y="7182"/>
                    </a:cubicBezTo>
                    <a:cubicBezTo>
                      <a:pt x="6351" y="7182"/>
                      <a:pt x="6344" y="7187"/>
                      <a:pt x="6334" y="7200"/>
                    </a:cubicBezTo>
                    <a:cubicBezTo>
                      <a:pt x="6309" y="7250"/>
                      <a:pt x="6309" y="7311"/>
                      <a:pt x="6272" y="7311"/>
                    </a:cubicBezTo>
                    <a:cubicBezTo>
                      <a:pt x="6223" y="7311"/>
                      <a:pt x="6198" y="7311"/>
                      <a:pt x="6210" y="7250"/>
                    </a:cubicBezTo>
                    <a:cubicBezTo>
                      <a:pt x="6226" y="7202"/>
                      <a:pt x="6227" y="7175"/>
                      <a:pt x="6218" y="7175"/>
                    </a:cubicBezTo>
                    <a:cubicBezTo>
                      <a:pt x="6214" y="7175"/>
                      <a:pt x="6207" y="7183"/>
                      <a:pt x="6198" y="7200"/>
                    </a:cubicBezTo>
                    <a:cubicBezTo>
                      <a:pt x="6186" y="7237"/>
                      <a:pt x="6173" y="7274"/>
                      <a:pt x="6173" y="7311"/>
                    </a:cubicBezTo>
                    <a:cubicBezTo>
                      <a:pt x="6152" y="7354"/>
                      <a:pt x="6196" y="7387"/>
                      <a:pt x="6159" y="7387"/>
                    </a:cubicBezTo>
                    <a:cubicBezTo>
                      <a:pt x="6153" y="7387"/>
                      <a:pt x="6146" y="7387"/>
                      <a:pt x="6136" y="7385"/>
                    </a:cubicBezTo>
                    <a:cubicBezTo>
                      <a:pt x="6110" y="7377"/>
                      <a:pt x="6091" y="7375"/>
                      <a:pt x="6078" y="7375"/>
                    </a:cubicBezTo>
                    <a:cubicBezTo>
                      <a:pt x="6048" y="7375"/>
                      <a:pt x="6043" y="7389"/>
                      <a:pt x="6026" y="7397"/>
                    </a:cubicBezTo>
                    <a:cubicBezTo>
                      <a:pt x="6013" y="7422"/>
                      <a:pt x="6026" y="7447"/>
                      <a:pt x="6038" y="7496"/>
                    </a:cubicBezTo>
                    <a:cubicBezTo>
                      <a:pt x="6044" y="7516"/>
                      <a:pt x="6037" y="7528"/>
                      <a:pt x="6027" y="7528"/>
                    </a:cubicBezTo>
                    <a:cubicBezTo>
                      <a:pt x="6018" y="7528"/>
                      <a:pt x="6007" y="7519"/>
                      <a:pt x="6001" y="7496"/>
                    </a:cubicBezTo>
                    <a:cubicBezTo>
                      <a:pt x="5989" y="7447"/>
                      <a:pt x="6026" y="7422"/>
                      <a:pt x="5989" y="7422"/>
                    </a:cubicBezTo>
                    <a:cubicBezTo>
                      <a:pt x="5979" y="7419"/>
                      <a:pt x="5969" y="7417"/>
                      <a:pt x="5959" y="7417"/>
                    </a:cubicBezTo>
                    <a:cubicBezTo>
                      <a:pt x="5932" y="7417"/>
                      <a:pt x="5905" y="7429"/>
                      <a:pt x="5878" y="7447"/>
                    </a:cubicBezTo>
                    <a:cubicBezTo>
                      <a:pt x="5841" y="7471"/>
                      <a:pt x="5791" y="7447"/>
                      <a:pt x="5791" y="7508"/>
                    </a:cubicBezTo>
                    <a:cubicBezTo>
                      <a:pt x="5791" y="7558"/>
                      <a:pt x="5754" y="7570"/>
                      <a:pt x="5816" y="7570"/>
                    </a:cubicBezTo>
                    <a:cubicBezTo>
                      <a:pt x="5849" y="7570"/>
                      <a:pt x="5871" y="7581"/>
                      <a:pt x="5896" y="7581"/>
                    </a:cubicBezTo>
                    <a:cubicBezTo>
                      <a:pt x="5909" y="7581"/>
                      <a:pt x="5923" y="7578"/>
                      <a:pt x="5939" y="7570"/>
                    </a:cubicBezTo>
                    <a:cubicBezTo>
                      <a:pt x="5979" y="7560"/>
                      <a:pt x="6003" y="7542"/>
                      <a:pt x="6024" y="7542"/>
                    </a:cubicBezTo>
                    <a:cubicBezTo>
                      <a:pt x="6028" y="7542"/>
                      <a:pt x="6033" y="7543"/>
                      <a:pt x="6038" y="7545"/>
                    </a:cubicBezTo>
                    <a:cubicBezTo>
                      <a:pt x="6045" y="7559"/>
                      <a:pt x="6059" y="7569"/>
                      <a:pt x="6074" y="7569"/>
                    </a:cubicBezTo>
                    <a:cubicBezTo>
                      <a:pt x="6087" y="7569"/>
                      <a:pt x="6101" y="7562"/>
                      <a:pt x="6112" y="7545"/>
                    </a:cubicBezTo>
                    <a:cubicBezTo>
                      <a:pt x="6124" y="7527"/>
                      <a:pt x="6139" y="7518"/>
                      <a:pt x="6147" y="7518"/>
                    </a:cubicBezTo>
                    <a:cubicBezTo>
                      <a:pt x="6155" y="7518"/>
                      <a:pt x="6155" y="7527"/>
                      <a:pt x="6136" y="7545"/>
                    </a:cubicBezTo>
                    <a:cubicBezTo>
                      <a:pt x="6120" y="7578"/>
                      <a:pt x="6109" y="7589"/>
                      <a:pt x="6089" y="7589"/>
                    </a:cubicBezTo>
                    <a:cubicBezTo>
                      <a:pt x="6079" y="7589"/>
                      <a:pt x="6067" y="7586"/>
                      <a:pt x="6050" y="7582"/>
                    </a:cubicBezTo>
                    <a:cubicBezTo>
                      <a:pt x="6032" y="7576"/>
                      <a:pt x="6010" y="7573"/>
                      <a:pt x="5989" y="7573"/>
                    </a:cubicBezTo>
                    <a:cubicBezTo>
                      <a:pt x="5967" y="7573"/>
                      <a:pt x="5945" y="7576"/>
                      <a:pt x="5927" y="7582"/>
                    </a:cubicBezTo>
                    <a:cubicBezTo>
                      <a:pt x="5903" y="7606"/>
                      <a:pt x="5875" y="7614"/>
                      <a:pt x="5845" y="7614"/>
                    </a:cubicBezTo>
                    <a:cubicBezTo>
                      <a:pt x="5827" y="7614"/>
                      <a:pt x="5809" y="7611"/>
                      <a:pt x="5791" y="7607"/>
                    </a:cubicBezTo>
                    <a:cubicBezTo>
                      <a:pt x="5764" y="7601"/>
                      <a:pt x="5726" y="7596"/>
                      <a:pt x="5693" y="7596"/>
                    </a:cubicBezTo>
                    <a:cubicBezTo>
                      <a:pt x="5653" y="7596"/>
                      <a:pt x="5619" y="7604"/>
                      <a:pt x="5619" y="7631"/>
                    </a:cubicBezTo>
                    <a:cubicBezTo>
                      <a:pt x="5611" y="7664"/>
                      <a:pt x="5619" y="7664"/>
                      <a:pt x="5640" y="7664"/>
                    </a:cubicBezTo>
                    <a:cubicBezTo>
                      <a:pt x="5650" y="7664"/>
                      <a:pt x="5664" y="7664"/>
                      <a:pt x="5681" y="7668"/>
                    </a:cubicBezTo>
                    <a:cubicBezTo>
                      <a:pt x="5742" y="7681"/>
                      <a:pt x="5791" y="7705"/>
                      <a:pt x="5791" y="7767"/>
                    </a:cubicBezTo>
                    <a:cubicBezTo>
                      <a:pt x="5791" y="7817"/>
                      <a:pt x="5780" y="7867"/>
                      <a:pt x="5769" y="7867"/>
                    </a:cubicBezTo>
                    <a:cubicBezTo>
                      <a:pt x="5764" y="7867"/>
                      <a:pt x="5758" y="7856"/>
                      <a:pt x="5754" y="7829"/>
                    </a:cubicBezTo>
                    <a:cubicBezTo>
                      <a:pt x="5754" y="7755"/>
                      <a:pt x="5767" y="7718"/>
                      <a:pt x="5717" y="7705"/>
                    </a:cubicBezTo>
                    <a:cubicBezTo>
                      <a:pt x="5682" y="7705"/>
                      <a:pt x="5659" y="7697"/>
                      <a:pt x="5646" y="7697"/>
                    </a:cubicBezTo>
                    <a:cubicBezTo>
                      <a:pt x="5636" y="7697"/>
                      <a:pt x="5631" y="7702"/>
                      <a:pt x="5631" y="7718"/>
                    </a:cubicBezTo>
                    <a:cubicBezTo>
                      <a:pt x="5622" y="7756"/>
                      <a:pt x="5620" y="7824"/>
                      <a:pt x="5619" y="7824"/>
                    </a:cubicBezTo>
                    <a:cubicBezTo>
                      <a:pt x="5619" y="7824"/>
                      <a:pt x="5619" y="7818"/>
                      <a:pt x="5619" y="7804"/>
                    </a:cubicBezTo>
                    <a:cubicBezTo>
                      <a:pt x="5607" y="7742"/>
                      <a:pt x="5631" y="7718"/>
                      <a:pt x="5607" y="7681"/>
                    </a:cubicBezTo>
                    <a:cubicBezTo>
                      <a:pt x="5588" y="7653"/>
                      <a:pt x="5598" y="7603"/>
                      <a:pt x="5592" y="7603"/>
                    </a:cubicBezTo>
                    <a:lnTo>
                      <a:pt x="5592" y="7603"/>
                    </a:lnTo>
                    <a:cubicBezTo>
                      <a:pt x="5591" y="7603"/>
                      <a:pt x="5588" y="7608"/>
                      <a:pt x="5582" y="7619"/>
                    </a:cubicBezTo>
                    <a:cubicBezTo>
                      <a:pt x="5557" y="7668"/>
                      <a:pt x="5533" y="7681"/>
                      <a:pt x="5533" y="7718"/>
                    </a:cubicBezTo>
                    <a:cubicBezTo>
                      <a:pt x="5533" y="7755"/>
                      <a:pt x="5508" y="7829"/>
                      <a:pt x="5533" y="7829"/>
                    </a:cubicBezTo>
                    <a:cubicBezTo>
                      <a:pt x="5542" y="7829"/>
                      <a:pt x="5551" y="7849"/>
                      <a:pt x="5545" y="7849"/>
                    </a:cubicBezTo>
                    <a:cubicBezTo>
                      <a:pt x="5543" y="7849"/>
                      <a:pt x="5539" y="7847"/>
                      <a:pt x="5533" y="7841"/>
                    </a:cubicBezTo>
                    <a:cubicBezTo>
                      <a:pt x="5508" y="7816"/>
                      <a:pt x="5496" y="7816"/>
                      <a:pt x="5471" y="7767"/>
                    </a:cubicBezTo>
                    <a:cubicBezTo>
                      <a:pt x="5466" y="7746"/>
                      <a:pt x="5465" y="7739"/>
                      <a:pt x="5463" y="7739"/>
                    </a:cubicBezTo>
                    <a:cubicBezTo>
                      <a:pt x="5460" y="7739"/>
                      <a:pt x="5455" y="7753"/>
                      <a:pt x="5434" y="7767"/>
                    </a:cubicBezTo>
                    <a:cubicBezTo>
                      <a:pt x="5409" y="7779"/>
                      <a:pt x="5422" y="7841"/>
                      <a:pt x="5385" y="7841"/>
                    </a:cubicBezTo>
                    <a:cubicBezTo>
                      <a:pt x="5336" y="7841"/>
                      <a:pt x="5286" y="7878"/>
                      <a:pt x="5286" y="7890"/>
                    </a:cubicBezTo>
                    <a:cubicBezTo>
                      <a:pt x="5286" y="7915"/>
                      <a:pt x="5311" y="7927"/>
                      <a:pt x="5286" y="7952"/>
                    </a:cubicBezTo>
                    <a:cubicBezTo>
                      <a:pt x="5262" y="7976"/>
                      <a:pt x="5274" y="8026"/>
                      <a:pt x="5286" y="8026"/>
                    </a:cubicBezTo>
                    <a:cubicBezTo>
                      <a:pt x="5292" y="8026"/>
                      <a:pt x="5311" y="8023"/>
                      <a:pt x="5331" y="8023"/>
                    </a:cubicBezTo>
                    <a:cubicBezTo>
                      <a:pt x="5351" y="8023"/>
                      <a:pt x="5372" y="8026"/>
                      <a:pt x="5385" y="8038"/>
                    </a:cubicBezTo>
                    <a:cubicBezTo>
                      <a:pt x="5406" y="8059"/>
                      <a:pt x="5446" y="8090"/>
                      <a:pt x="5432" y="8090"/>
                    </a:cubicBezTo>
                    <a:cubicBezTo>
                      <a:pt x="5430" y="8090"/>
                      <a:pt x="5427" y="8089"/>
                      <a:pt x="5422" y="8087"/>
                    </a:cubicBezTo>
                    <a:cubicBezTo>
                      <a:pt x="5412" y="8085"/>
                      <a:pt x="5405" y="8084"/>
                      <a:pt x="5398" y="8084"/>
                    </a:cubicBezTo>
                    <a:cubicBezTo>
                      <a:pt x="5371" y="8084"/>
                      <a:pt x="5365" y="8102"/>
                      <a:pt x="5336" y="8112"/>
                    </a:cubicBezTo>
                    <a:cubicBezTo>
                      <a:pt x="5299" y="8124"/>
                      <a:pt x="5274" y="8174"/>
                      <a:pt x="5286" y="8186"/>
                    </a:cubicBezTo>
                    <a:cubicBezTo>
                      <a:pt x="5311" y="8211"/>
                      <a:pt x="5336" y="8223"/>
                      <a:pt x="5360" y="8235"/>
                    </a:cubicBezTo>
                    <a:cubicBezTo>
                      <a:pt x="5397" y="8235"/>
                      <a:pt x="5434" y="8235"/>
                      <a:pt x="5459" y="8211"/>
                    </a:cubicBezTo>
                    <a:cubicBezTo>
                      <a:pt x="5470" y="8203"/>
                      <a:pt x="5484" y="8200"/>
                      <a:pt x="5496" y="8200"/>
                    </a:cubicBezTo>
                    <a:cubicBezTo>
                      <a:pt x="5525" y="8200"/>
                      <a:pt x="5544" y="8218"/>
                      <a:pt x="5483" y="8235"/>
                    </a:cubicBezTo>
                    <a:cubicBezTo>
                      <a:pt x="5409" y="8248"/>
                      <a:pt x="5446" y="8248"/>
                      <a:pt x="5385" y="8272"/>
                    </a:cubicBezTo>
                    <a:cubicBezTo>
                      <a:pt x="5336" y="8272"/>
                      <a:pt x="5299" y="8309"/>
                      <a:pt x="5274" y="8346"/>
                    </a:cubicBezTo>
                    <a:cubicBezTo>
                      <a:pt x="5262" y="8371"/>
                      <a:pt x="5274" y="8383"/>
                      <a:pt x="5336" y="8395"/>
                    </a:cubicBezTo>
                    <a:cubicBezTo>
                      <a:pt x="5385" y="8408"/>
                      <a:pt x="5434" y="8408"/>
                      <a:pt x="5446" y="8457"/>
                    </a:cubicBezTo>
                    <a:cubicBezTo>
                      <a:pt x="5446" y="8485"/>
                      <a:pt x="5446" y="8535"/>
                      <a:pt x="5435" y="8535"/>
                    </a:cubicBezTo>
                    <a:cubicBezTo>
                      <a:pt x="5432" y="8535"/>
                      <a:pt x="5428" y="8530"/>
                      <a:pt x="5422" y="8519"/>
                    </a:cubicBezTo>
                    <a:cubicBezTo>
                      <a:pt x="5411" y="8475"/>
                      <a:pt x="5419" y="8430"/>
                      <a:pt x="5386" y="8430"/>
                    </a:cubicBezTo>
                    <a:cubicBezTo>
                      <a:pt x="5382" y="8430"/>
                      <a:pt x="5378" y="8431"/>
                      <a:pt x="5372" y="8432"/>
                    </a:cubicBezTo>
                    <a:cubicBezTo>
                      <a:pt x="5323" y="8432"/>
                      <a:pt x="5336" y="8457"/>
                      <a:pt x="5311" y="8482"/>
                    </a:cubicBezTo>
                    <a:cubicBezTo>
                      <a:pt x="5286" y="8519"/>
                      <a:pt x="5286" y="8556"/>
                      <a:pt x="5311" y="8593"/>
                    </a:cubicBezTo>
                    <a:cubicBezTo>
                      <a:pt x="5336" y="8617"/>
                      <a:pt x="5360" y="8617"/>
                      <a:pt x="5397" y="8617"/>
                    </a:cubicBezTo>
                    <a:cubicBezTo>
                      <a:pt x="5422" y="8617"/>
                      <a:pt x="5446" y="8630"/>
                      <a:pt x="5459" y="8642"/>
                    </a:cubicBezTo>
                    <a:cubicBezTo>
                      <a:pt x="5473" y="8656"/>
                      <a:pt x="5488" y="8662"/>
                      <a:pt x="5502" y="8662"/>
                    </a:cubicBezTo>
                    <a:cubicBezTo>
                      <a:pt x="5512" y="8662"/>
                      <a:pt x="5522" y="8659"/>
                      <a:pt x="5533" y="8654"/>
                    </a:cubicBezTo>
                    <a:cubicBezTo>
                      <a:pt x="5570" y="8642"/>
                      <a:pt x="5570" y="8642"/>
                      <a:pt x="5594" y="8593"/>
                    </a:cubicBezTo>
                    <a:cubicBezTo>
                      <a:pt x="5603" y="8556"/>
                      <a:pt x="5612" y="8534"/>
                      <a:pt x="5631" y="8534"/>
                    </a:cubicBezTo>
                    <a:cubicBezTo>
                      <a:pt x="5638" y="8534"/>
                      <a:pt x="5646" y="8537"/>
                      <a:pt x="5656" y="8543"/>
                    </a:cubicBezTo>
                    <a:cubicBezTo>
                      <a:pt x="5656" y="8543"/>
                      <a:pt x="5631" y="8543"/>
                      <a:pt x="5619" y="8580"/>
                    </a:cubicBezTo>
                    <a:cubicBezTo>
                      <a:pt x="5594" y="8642"/>
                      <a:pt x="5557" y="8703"/>
                      <a:pt x="5533" y="8703"/>
                    </a:cubicBezTo>
                    <a:lnTo>
                      <a:pt x="5459" y="8703"/>
                    </a:lnTo>
                    <a:cubicBezTo>
                      <a:pt x="5434" y="8703"/>
                      <a:pt x="5520" y="8740"/>
                      <a:pt x="5545" y="8753"/>
                    </a:cubicBezTo>
                    <a:cubicBezTo>
                      <a:pt x="5559" y="8767"/>
                      <a:pt x="5561" y="8781"/>
                      <a:pt x="5551" y="8781"/>
                    </a:cubicBezTo>
                    <a:cubicBezTo>
                      <a:pt x="5543" y="8781"/>
                      <a:pt x="5529" y="8774"/>
                      <a:pt x="5508" y="8753"/>
                    </a:cubicBezTo>
                    <a:cubicBezTo>
                      <a:pt x="5492" y="8740"/>
                      <a:pt x="5479" y="8735"/>
                      <a:pt x="5471" y="8735"/>
                    </a:cubicBezTo>
                    <a:cubicBezTo>
                      <a:pt x="5455" y="8735"/>
                      <a:pt x="5455" y="8757"/>
                      <a:pt x="5471" y="8790"/>
                    </a:cubicBezTo>
                    <a:cubicBezTo>
                      <a:pt x="5483" y="8851"/>
                      <a:pt x="5533" y="8839"/>
                      <a:pt x="5557" y="8851"/>
                    </a:cubicBezTo>
                    <a:cubicBezTo>
                      <a:pt x="5594" y="8864"/>
                      <a:pt x="5656" y="8888"/>
                      <a:pt x="5594" y="8888"/>
                    </a:cubicBezTo>
                    <a:cubicBezTo>
                      <a:pt x="5557" y="8888"/>
                      <a:pt x="5520" y="8876"/>
                      <a:pt x="5483" y="8864"/>
                    </a:cubicBezTo>
                    <a:cubicBezTo>
                      <a:pt x="5472" y="8864"/>
                      <a:pt x="5457" y="8869"/>
                      <a:pt x="5441" y="8869"/>
                    </a:cubicBezTo>
                    <a:cubicBezTo>
                      <a:pt x="5422" y="8869"/>
                      <a:pt x="5404" y="8861"/>
                      <a:pt x="5397" y="8827"/>
                    </a:cubicBezTo>
                    <a:cubicBezTo>
                      <a:pt x="5378" y="8778"/>
                      <a:pt x="5397" y="8698"/>
                      <a:pt x="5387" y="8698"/>
                    </a:cubicBezTo>
                    <a:cubicBezTo>
                      <a:pt x="5385" y="8698"/>
                      <a:pt x="5380" y="8703"/>
                      <a:pt x="5372" y="8716"/>
                    </a:cubicBezTo>
                    <a:cubicBezTo>
                      <a:pt x="5348" y="8753"/>
                      <a:pt x="5336" y="8802"/>
                      <a:pt x="5336" y="8839"/>
                    </a:cubicBezTo>
                    <a:cubicBezTo>
                      <a:pt x="5336" y="8876"/>
                      <a:pt x="5409" y="8888"/>
                      <a:pt x="5372" y="8913"/>
                    </a:cubicBezTo>
                    <a:cubicBezTo>
                      <a:pt x="5348" y="8925"/>
                      <a:pt x="5336" y="8962"/>
                      <a:pt x="5336" y="8999"/>
                    </a:cubicBezTo>
                    <a:cubicBezTo>
                      <a:pt x="5336" y="9013"/>
                      <a:pt x="5336" y="9023"/>
                      <a:pt x="5342" y="9023"/>
                    </a:cubicBezTo>
                    <a:cubicBezTo>
                      <a:pt x="5347" y="9023"/>
                      <a:pt x="5356" y="9016"/>
                      <a:pt x="5372" y="8999"/>
                    </a:cubicBezTo>
                    <a:cubicBezTo>
                      <a:pt x="5397" y="8975"/>
                      <a:pt x="5413" y="8975"/>
                      <a:pt x="5423" y="8975"/>
                    </a:cubicBezTo>
                    <a:cubicBezTo>
                      <a:pt x="5434" y="8975"/>
                      <a:pt x="5440" y="8975"/>
                      <a:pt x="5446" y="8950"/>
                    </a:cubicBezTo>
                    <a:cubicBezTo>
                      <a:pt x="5454" y="8921"/>
                      <a:pt x="5461" y="8909"/>
                      <a:pt x="5466" y="8909"/>
                    </a:cubicBezTo>
                    <a:cubicBezTo>
                      <a:pt x="5469" y="8909"/>
                      <a:pt x="5471" y="8915"/>
                      <a:pt x="5471" y="8925"/>
                    </a:cubicBezTo>
                    <a:cubicBezTo>
                      <a:pt x="5471" y="8950"/>
                      <a:pt x="5471" y="8962"/>
                      <a:pt x="5508" y="8962"/>
                    </a:cubicBezTo>
                    <a:cubicBezTo>
                      <a:pt x="5520" y="8950"/>
                      <a:pt x="5533" y="8950"/>
                      <a:pt x="5545" y="8938"/>
                    </a:cubicBezTo>
                    <a:cubicBezTo>
                      <a:pt x="5553" y="8929"/>
                      <a:pt x="5567" y="8904"/>
                      <a:pt x="5576" y="8904"/>
                    </a:cubicBezTo>
                    <a:cubicBezTo>
                      <a:pt x="5579" y="8904"/>
                      <a:pt x="5582" y="8909"/>
                      <a:pt x="5582" y="8925"/>
                    </a:cubicBezTo>
                    <a:cubicBezTo>
                      <a:pt x="5582" y="8944"/>
                      <a:pt x="5579" y="8944"/>
                      <a:pt x="5577" y="8944"/>
                    </a:cubicBezTo>
                    <a:cubicBezTo>
                      <a:pt x="5576" y="8944"/>
                      <a:pt x="5576" y="8944"/>
                      <a:pt x="5582" y="8962"/>
                    </a:cubicBezTo>
                    <a:cubicBezTo>
                      <a:pt x="5594" y="8999"/>
                      <a:pt x="5570" y="9011"/>
                      <a:pt x="5545" y="9024"/>
                    </a:cubicBezTo>
                    <a:cubicBezTo>
                      <a:pt x="5508" y="9036"/>
                      <a:pt x="5508" y="9085"/>
                      <a:pt x="5533" y="9110"/>
                    </a:cubicBezTo>
                    <a:cubicBezTo>
                      <a:pt x="5540" y="9125"/>
                      <a:pt x="5557" y="9136"/>
                      <a:pt x="5569" y="9136"/>
                    </a:cubicBezTo>
                    <a:cubicBezTo>
                      <a:pt x="5577" y="9136"/>
                      <a:pt x="5582" y="9132"/>
                      <a:pt x="5582" y="9122"/>
                    </a:cubicBezTo>
                    <a:cubicBezTo>
                      <a:pt x="5585" y="9113"/>
                      <a:pt x="5590" y="9109"/>
                      <a:pt x="5595" y="9109"/>
                    </a:cubicBezTo>
                    <a:cubicBezTo>
                      <a:pt x="5609" y="9109"/>
                      <a:pt x="5621" y="9138"/>
                      <a:pt x="5594" y="9147"/>
                    </a:cubicBezTo>
                    <a:cubicBezTo>
                      <a:pt x="5577" y="9156"/>
                      <a:pt x="5553" y="9164"/>
                      <a:pt x="5532" y="9164"/>
                    </a:cubicBezTo>
                    <a:cubicBezTo>
                      <a:pt x="5523" y="9164"/>
                      <a:pt x="5515" y="9163"/>
                      <a:pt x="5508" y="9159"/>
                    </a:cubicBezTo>
                    <a:cubicBezTo>
                      <a:pt x="5446" y="9159"/>
                      <a:pt x="5434" y="9196"/>
                      <a:pt x="5422" y="9233"/>
                    </a:cubicBezTo>
                    <a:cubicBezTo>
                      <a:pt x="5409" y="9258"/>
                      <a:pt x="5446" y="9283"/>
                      <a:pt x="5471" y="9283"/>
                    </a:cubicBezTo>
                    <a:cubicBezTo>
                      <a:pt x="5496" y="9295"/>
                      <a:pt x="5545" y="9356"/>
                      <a:pt x="5619" y="9393"/>
                    </a:cubicBezTo>
                    <a:cubicBezTo>
                      <a:pt x="5637" y="9404"/>
                      <a:pt x="5651" y="9408"/>
                      <a:pt x="5662" y="9408"/>
                    </a:cubicBezTo>
                    <a:cubicBezTo>
                      <a:pt x="5681" y="9408"/>
                      <a:pt x="5692" y="9399"/>
                      <a:pt x="5702" y="9399"/>
                    </a:cubicBezTo>
                    <a:cubicBezTo>
                      <a:pt x="5707" y="9399"/>
                      <a:pt x="5712" y="9400"/>
                      <a:pt x="5717" y="9406"/>
                    </a:cubicBezTo>
                    <a:cubicBezTo>
                      <a:pt x="5742" y="9430"/>
                      <a:pt x="5767" y="9455"/>
                      <a:pt x="5791" y="9467"/>
                    </a:cubicBezTo>
                    <a:cubicBezTo>
                      <a:pt x="5828" y="9474"/>
                      <a:pt x="5865" y="9477"/>
                      <a:pt x="5902" y="9477"/>
                    </a:cubicBezTo>
                    <a:cubicBezTo>
                      <a:pt x="5939" y="9477"/>
                      <a:pt x="5976" y="9474"/>
                      <a:pt x="6013" y="9467"/>
                    </a:cubicBezTo>
                    <a:cubicBezTo>
                      <a:pt x="6062" y="9430"/>
                      <a:pt x="6223" y="9295"/>
                      <a:pt x="6297" y="9246"/>
                    </a:cubicBezTo>
                    <a:cubicBezTo>
                      <a:pt x="6370" y="9196"/>
                      <a:pt x="6346" y="9159"/>
                      <a:pt x="6420" y="9110"/>
                    </a:cubicBezTo>
                    <a:cubicBezTo>
                      <a:pt x="6506" y="9061"/>
                      <a:pt x="6543" y="9073"/>
                      <a:pt x="6568" y="8999"/>
                    </a:cubicBezTo>
                    <a:cubicBezTo>
                      <a:pt x="6592" y="8925"/>
                      <a:pt x="6592" y="8876"/>
                      <a:pt x="6605" y="8851"/>
                    </a:cubicBezTo>
                    <a:cubicBezTo>
                      <a:pt x="6609" y="8843"/>
                      <a:pt x="6611" y="8838"/>
                      <a:pt x="6614" y="8838"/>
                    </a:cubicBezTo>
                    <a:cubicBezTo>
                      <a:pt x="6619" y="8838"/>
                      <a:pt x="6625" y="8862"/>
                      <a:pt x="6642" y="8938"/>
                    </a:cubicBezTo>
                    <a:cubicBezTo>
                      <a:pt x="6654" y="9048"/>
                      <a:pt x="6728" y="8999"/>
                      <a:pt x="6740" y="9036"/>
                    </a:cubicBezTo>
                    <a:cubicBezTo>
                      <a:pt x="6752" y="9073"/>
                      <a:pt x="6715" y="9048"/>
                      <a:pt x="6740" y="9135"/>
                    </a:cubicBezTo>
                    <a:cubicBezTo>
                      <a:pt x="6765" y="9209"/>
                      <a:pt x="6777" y="9184"/>
                      <a:pt x="6777" y="9258"/>
                    </a:cubicBezTo>
                    <a:cubicBezTo>
                      <a:pt x="6777" y="9332"/>
                      <a:pt x="6900" y="9393"/>
                      <a:pt x="6900" y="9455"/>
                    </a:cubicBezTo>
                    <a:cubicBezTo>
                      <a:pt x="6913" y="9504"/>
                      <a:pt x="6876" y="9529"/>
                      <a:pt x="6900" y="9578"/>
                    </a:cubicBezTo>
                    <a:cubicBezTo>
                      <a:pt x="6937" y="9701"/>
                      <a:pt x="6987" y="9825"/>
                      <a:pt x="7036" y="9948"/>
                    </a:cubicBezTo>
                    <a:cubicBezTo>
                      <a:pt x="7073" y="9973"/>
                      <a:pt x="7159" y="10034"/>
                      <a:pt x="7147" y="10071"/>
                    </a:cubicBezTo>
                    <a:cubicBezTo>
                      <a:pt x="7134" y="10133"/>
                      <a:pt x="7134" y="10194"/>
                      <a:pt x="7134" y="10256"/>
                    </a:cubicBezTo>
                    <a:cubicBezTo>
                      <a:pt x="7147" y="10281"/>
                      <a:pt x="7159" y="10355"/>
                      <a:pt x="7184" y="10416"/>
                    </a:cubicBezTo>
                    <a:cubicBezTo>
                      <a:pt x="7208" y="10478"/>
                      <a:pt x="7147" y="10527"/>
                      <a:pt x="7245" y="10527"/>
                    </a:cubicBezTo>
                    <a:cubicBezTo>
                      <a:pt x="7298" y="10527"/>
                      <a:pt x="7361" y="10541"/>
                      <a:pt x="7407" y="10541"/>
                    </a:cubicBezTo>
                    <a:cubicBezTo>
                      <a:pt x="7446" y="10541"/>
                      <a:pt x="7473" y="10530"/>
                      <a:pt x="7467" y="10490"/>
                    </a:cubicBezTo>
                    <a:cubicBezTo>
                      <a:pt x="7455" y="10404"/>
                      <a:pt x="7442" y="10293"/>
                      <a:pt x="7516" y="10281"/>
                    </a:cubicBezTo>
                    <a:cubicBezTo>
                      <a:pt x="7578" y="10281"/>
                      <a:pt x="7590" y="10231"/>
                      <a:pt x="7652" y="10231"/>
                    </a:cubicBezTo>
                    <a:cubicBezTo>
                      <a:pt x="7698" y="10231"/>
                      <a:pt x="7758" y="10273"/>
                      <a:pt x="7801" y="10273"/>
                    </a:cubicBezTo>
                    <a:cubicBezTo>
                      <a:pt x="7815" y="10273"/>
                      <a:pt x="7828" y="10268"/>
                      <a:pt x="7837" y="10256"/>
                    </a:cubicBezTo>
                    <a:cubicBezTo>
                      <a:pt x="7874" y="10207"/>
                      <a:pt x="7886" y="10133"/>
                      <a:pt x="7911" y="10083"/>
                    </a:cubicBezTo>
                    <a:cubicBezTo>
                      <a:pt x="7960" y="9936"/>
                      <a:pt x="7997" y="9775"/>
                      <a:pt x="8009" y="9603"/>
                    </a:cubicBezTo>
                    <a:cubicBezTo>
                      <a:pt x="8022" y="9529"/>
                      <a:pt x="8009" y="9455"/>
                      <a:pt x="7997" y="9369"/>
                    </a:cubicBezTo>
                    <a:cubicBezTo>
                      <a:pt x="7972" y="9320"/>
                      <a:pt x="7923" y="9270"/>
                      <a:pt x="7997" y="9270"/>
                    </a:cubicBezTo>
                    <a:cubicBezTo>
                      <a:pt x="8083" y="9246"/>
                      <a:pt x="8169" y="9196"/>
                      <a:pt x="8243" y="9135"/>
                    </a:cubicBezTo>
                    <a:cubicBezTo>
                      <a:pt x="8280" y="9098"/>
                      <a:pt x="8268" y="9085"/>
                      <a:pt x="8256" y="9061"/>
                    </a:cubicBezTo>
                    <a:cubicBezTo>
                      <a:pt x="8256" y="9055"/>
                      <a:pt x="8268" y="9055"/>
                      <a:pt x="8286" y="9055"/>
                    </a:cubicBezTo>
                    <a:cubicBezTo>
                      <a:pt x="8305" y="9055"/>
                      <a:pt x="8330" y="9055"/>
                      <a:pt x="8354" y="9048"/>
                    </a:cubicBezTo>
                    <a:cubicBezTo>
                      <a:pt x="8391" y="9036"/>
                      <a:pt x="8440" y="8975"/>
                      <a:pt x="8391" y="8950"/>
                    </a:cubicBezTo>
                    <a:cubicBezTo>
                      <a:pt x="8342" y="8913"/>
                      <a:pt x="8342" y="8925"/>
                      <a:pt x="8391" y="8876"/>
                    </a:cubicBezTo>
                    <a:cubicBezTo>
                      <a:pt x="8440" y="8839"/>
                      <a:pt x="8564" y="8777"/>
                      <a:pt x="8514" y="8716"/>
                    </a:cubicBezTo>
                    <a:cubicBezTo>
                      <a:pt x="8428" y="8617"/>
                      <a:pt x="8342" y="8519"/>
                      <a:pt x="8243" y="8445"/>
                    </a:cubicBezTo>
                    <a:cubicBezTo>
                      <a:pt x="8157" y="8383"/>
                      <a:pt x="8132" y="8383"/>
                      <a:pt x="8120" y="8297"/>
                    </a:cubicBezTo>
                    <a:cubicBezTo>
                      <a:pt x="8108" y="8161"/>
                      <a:pt x="8120" y="8013"/>
                      <a:pt x="8169" y="7866"/>
                    </a:cubicBezTo>
                    <a:cubicBezTo>
                      <a:pt x="8219" y="7742"/>
                      <a:pt x="8231" y="7742"/>
                      <a:pt x="8182" y="7705"/>
                    </a:cubicBezTo>
                    <a:cubicBezTo>
                      <a:pt x="8145" y="7668"/>
                      <a:pt x="8108" y="7656"/>
                      <a:pt x="8169" y="7607"/>
                    </a:cubicBezTo>
                    <a:cubicBezTo>
                      <a:pt x="8243" y="7558"/>
                      <a:pt x="8317" y="7496"/>
                      <a:pt x="8354" y="7422"/>
                    </a:cubicBezTo>
                    <a:cubicBezTo>
                      <a:pt x="8404" y="7348"/>
                      <a:pt x="8465" y="7286"/>
                      <a:pt x="8551" y="7250"/>
                    </a:cubicBezTo>
                    <a:cubicBezTo>
                      <a:pt x="8650" y="7200"/>
                      <a:pt x="8749" y="7126"/>
                      <a:pt x="8835" y="7052"/>
                    </a:cubicBezTo>
                    <a:cubicBezTo>
                      <a:pt x="8896" y="6991"/>
                      <a:pt x="8933" y="6978"/>
                      <a:pt x="8995" y="6917"/>
                    </a:cubicBezTo>
                    <a:cubicBezTo>
                      <a:pt x="9057" y="6880"/>
                      <a:pt x="9094" y="6806"/>
                      <a:pt x="9094" y="6744"/>
                    </a:cubicBezTo>
                    <a:cubicBezTo>
                      <a:pt x="9094" y="6707"/>
                      <a:pt x="9081" y="6707"/>
                      <a:pt x="9032" y="6633"/>
                    </a:cubicBezTo>
                    <a:cubicBezTo>
                      <a:pt x="8995" y="6560"/>
                      <a:pt x="9032" y="6523"/>
                      <a:pt x="9044" y="6498"/>
                    </a:cubicBezTo>
                    <a:cubicBezTo>
                      <a:pt x="9069" y="6486"/>
                      <a:pt x="9217" y="6449"/>
                      <a:pt x="9167" y="6387"/>
                    </a:cubicBezTo>
                    <a:cubicBezTo>
                      <a:pt x="9130" y="6338"/>
                      <a:pt x="9106" y="6301"/>
                      <a:pt x="9204" y="6252"/>
                    </a:cubicBezTo>
                    <a:cubicBezTo>
                      <a:pt x="9303" y="6215"/>
                      <a:pt x="9303" y="6178"/>
                      <a:pt x="9365" y="6128"/>
                    </a:cubicBezTo>
                    <a:cubicBezTo>
                      <a:pt x="9406" y="6101"/>
                      <a:pt x="9428" y="6085"/>
                      <a:pt x="9446" y="6085"/>
                    </a:cubicBezTo>
                    <a:cubicBezTo>
                      <a:pt x="9460" y="6085"/>
                      <a:pt x="9472" y="6094"/>
                      <a:pt x="9488" y="6116"/>
                    </a:cubicBezTo>
                    <a:cubicBezTo>
                      <a:pt x="9515" y="6136"/>
                      <a:pt x="9523" y="6145"/>
                      <a:pt x="9534" y="6145"/>
                    </a:cubicBezTo>
                    <a:cubicBezTo>
                      <a:pt x="9542" y="6145"/>
                      <a:pt x="9552" y="6139"/>
                      <a:pt x="9574" y="6128"/>
                    </a:cubicBezTo>
                    <a:cubicBezTo>
                      <a:pt x="9610" y="6107"/>
                      <a:pt x="9625" y="6094"/>
                      <a:pt x="9650" y="6094"/>
                    </a:cubicBezTo>
                    <a:cubicBezTo>
                      <a:pt x="9669" y="6094"/>
                      <a:pt x="9693" y="6100"/>
                      <a:pt x="9734" y="6116"/>
                    </a:cubicBezTo>
                    <a:lnTo>
                      <a:pt x="9747" y="6116"/>
                    </a:lnTo>
                    <a:cubicBezTo>
                      <a:pt x="9833" y="6153"/>
                      <a:pt x="9919" y="6227"/>
                      <a:pt x="9968" y="6239"/>
                    </a:cubicBezTo>
                    <a:cubicBezTo>
                      <a:pt x="10005" y="6252"/>
                      <a:pt x="9944" y="6399"/>
                      <a:pt x="9993" y="6436"/>
                    </a:cubicBezTo>
                    <a:cubicBezTo>
                      <a:pt x="10042" y="6486"/>
                      <a:pt x="10055" y="6535"/>
                      <a:pt x="10018" y="6535"/>
                    </a:cubicBezTo>
                    <a:cubicBezTo>
                      <a:pt x="9985" y="6535"/>
                      <a:pt x="9957" y="6551"/>
                      <a:pt x="9939" y="6551"/>
                    </a:cubicBezTo>
                    <a:cubicBezTo>
                      <a:pt x="9930" y="6551"/>
                      <a:pt x="9923" y="6547"/>
                      <a:pt x="9919" y="6535"/>
                    </a:cubicBezTo>
                    <a:cubicBezTo>
                      <a:pt x="9919" y="6519"/>
                      <a:pt x="9915" y="6513"/>
                      <a:pt x="9909" y="6513"/>
                    </a:cubicBezTo>
                    <a:cubicBezTo>
                      <a:pt x="9901" y="6513"/>
                      <a:pt x="9889" y="6526"/>
                      <a:pt x="9882" y="6547"/>
                    </a:cubicBezTo>
                    <a:cubicBezTo>
                      <a:pt x="9845" y="6597"/>
                      <a:pt x="9796" y="6646"/>
                      <a:pt x="9759" y="6695"/>
                    </a:cubicBezTo>
                    <a:cubicBezTo>
                      <a:pt x="9710" y="6744"/>
                      <a:pt x="9685" y="6880"/>
                      <a:pt x="9623" y="6892"/>
                    </a:cubicBezTo>
                    <a:cubicBezTo>
                      <a:pt x="9574" y="6905"/>
                      <a:pt x="9537" y="6929"/>
                      <a:pt x="9525" y="6978"/>
                    </a:cubicBezTo>
                    <a:cubicBezTo>
                      <a:pt x="9475" y="7028"/>
                      <a:pt x="9377" y="7102"/>
                      <a:pt x="9315" y="7163"/>
                    </a:cubicBezTo>
                    <a:cubicBezTo>
                      <a:pt x="9266" y="7237"/>
                      <a:pt x="9241" y="7262"/>
                      <a:pt x="9167" y="7262"/>
                    </a:cubicBezTo>
                    <a:cubicBezTo>
                      <a:pt x="9094" y="7262"/>
                      <a:pt x="9167" y="7286"/>
                      <a:pt x="9106" y="7360"/>
                    </a:cubicBezTo>
                    <a:cubicBezTo>
                      <a:pt x="9057" y="7422"/>
                      <a:pt x="9020" y="7422"/>
                      <a:pt x="9057" y="7558"/>
                    </a:cubicBezTo>
                    <a:cubicBezTo>
                      <a:pt x="9081" y="7705"/>
                      <a:pt x="9057" y="7718"/>
                      <a:pt x="9094" y="7792"/>
                    </a:cubicBezTo>
                    <a:cubicBezTo>
                      <a:pt x="9118" y="7853"/>
                      <a:pt x="9180" y="7792"/>
                      <a:pt x="9167" y="7890"/>
                    </a:cubicBezTo>
                    <a:cubicBezTo>
                      <a:pt x="9143" y="8001"/>
                      <a:pt x="9143" y="8223"/>
                      <a:pt x="9118" y="8321"/>
                    </a:cubicBezTo>
                    <a:cubicBezTo>
                      <a:pt x="9094" y="8420"/>
                      <a:pt x="9057" y="8383"/>
                      <a:pt x="9155" y="8420"/>
                    </a:cubicBezTo>
                    <a:cubicBezTo>
                      <a:pt x="9241" y="8457"/>
                      <a:pt x="9303" y="8494"/>
                      <a:pt x="9266" y="8519"/>
                    </a:cubicBezTo>
                    <a:cubicBezTo>
                      <a:pt x="9226" y="8539"/>
                      <a:pt x="9160" y="8617"/>
                      <a:pt x="9179" y="8617"/>
                    </a:cubicBezTo>
                    <a:cubicBezTo>
                      <a:pt x="9183" y="8617"/>
                      <a:pt x="9191" y="8614"/>
                      <a:pt x="9204" y="8605"/>
                    </a:cubicBezTo>
                    <a:cubicBezTo>
                      <a:pt x="9280" y="8572"/>
                      <a:pt x="9309" y="8463"/>
                      <a:pt x="9331" y="8463"/>
                    </a:cubicBezTo>
                    <a:cubicBezTo>
                      <a:pt x="9334" y="8463"/>
                      <a:pt x="9337" y="8465"/>
                      <a:pt x="9340" y="8469"/>
                    </a:cubicBezTo>
                    <a:cubicBezTo>
                      <a:pt x="9365" y="8519"/>
                      <a:pt x="9365" y="8568"/>
                      <a:pt x="9340" y="8617"/>
                    </a:cubicBezTo>
                    <a:cubicBezTo>
                      <a:pt x="9322" y="8644"/>
                      <a:pt x="9298" y="8690"/>
                      <a:pt x="9319" y="8690"/>
                    </a:cubicBezTo>
                    <a:cubicBezTo>
                      <a:pt x="9326" y="8690"/>
                      <a:pt x="9341" y="8683"/>
                      <a:pt x="9365" y="8666"/>
                    </a:cubicBezTo>
                    <a:cubicBezTo>
                      <a:pt x="9419" y="8613"/>
                      <a:pt x="9453" y="8552"/>
                      <a:pt x="9477" y="8552"/>
                    </a:cubicBezTo>
                    <a:cubicBezTo>
                      <a:pt x="9486" y="8552"/>
                      <a:pt x="9493" y="8560"/>
                      <a:pt x="9500" y="8580"/>
                    </a:cubicBezTo>
                    <a:cubicBezTo>
                      <a:pt x="9511" y="8643"/>
                      <a:pt x="9441" y="8697"/>
                      <a:pt x="9472" y="8697"/>
                    </a:cubicBezTo>
                    <a:cubicBezTo>
                      <a:pt x="9478" y="8697"/>
                      <a:pt x="9487" y="8695"/>
                      <a:pt x="9500" y="8691"/>
                    </a:cubicBezTo>
                    <a:cubicBezTo>
                      <a:pt x="9599" y="8691"/>
                      <a:pt x="9710" y="8666"/>
                      <a:pt x="9808" y="8630"/>
                    </a:cubicBezTo>
                    <a:cubicBezTo>
                      <a:pt x="9931" y="8568"/>
                      <a:pt x="10079" y="8519"/>
                      <a:pt x="10215" y="8482"/>
                    </a:cubicBezTo>
                    <a:cubicBezTo>
                      <a:pt x="10326" y="8469"/>
                      <a:pt x="10523" y="8445"/>
                      <a:pt x="10634" y="8420"/>
                    </a:cubicBezTo>
                    <a:lnTo>
                      <a:pt x="10658" y="8420"/>
                    </a:lnTo>
                    <a:cubicBezTo>
                      <a:pt x="10711" y="8413"/>
                      <a:pt x="10750" y="8401"/>
                      <a:pt x="10772" y="8401"/>
                    </a:cubicBezTo>
                    <a:cubicBezTo>
                      <a:pt x="10786" y="8401"/>
                      <a:pt x="10794" y="8406"/>
                      <a:pt x="10794" y="8420"/>
                    </a:cubicBezTo>
                    <a:cubicBezTo>
                      <a:pt x="10794" y="8482"/>
                      <a:pt x="10819" y="8531"/>
                      <a:pt x="10868" y="8556"/>
                    </a:cubicBezTo>
                    <a:cubicBezTo>
                      <a:pt x="10917" y="8593"/>
                      <a:pt x="11127" y="8642"/>
                      <a:pt x="11114" y="8666"/>
                    </a:cubicBezTo>
                    <a:cubicBezTo>
                      <a:pt x="11090" y="8691"/>
                      <a:pt x="11077" y="8716"/>
                      <a:pt x="10991" y="8716"/>
                    </a:cubicBezTo>
                    <a:cubicBezTo>
                      <a:pt x="10892" y="8716"/>
                      <a:pt x="10732" y="8716"/>
                      <a:pt x="10683" y="8777"/>
                    </a:cubicBezTo>
                    <a:cubicBezTo>
                      <a:pt x="10658" y="8802"/>
                      <a:pt x="10646" y="8827"/>
                      <a:pt x="10634" y="8839"/>
                    </a:cubicBezTo>
                    <a:cubicBezTo>
                      <a:pt x="10634" y="8864"/>
                      <a:pt x="10609" y="8888"/>
                      <a:pt x="10584" y="8901"/>
                    </a:cubicBezTo>
                    <a:cubicBezTo>
                      <a:pt x="10437" y="8901"/>
                      <a:pt x="10289" y="8888"/>
                      <a:pt x="10153" y="8864"/>
                    </a:cubicBezTo>
                    <a:cubicBezTo>
                      <a:pt x="10117" y="8857"/>
                      <a:pt x="10081" y="8854"/>
                      <a:pt x="10044" y="8854"/>
                    </a:cubicBezTo>
                    <a:cubicBezTo>
                      <a:pt x="9945" y="8854"/>
                      <a:pt x="9846" y="8877"/>
                      <a:pt x="9747" y="8913"/>
                    </a:cubicBezTo>
                    <a:cubicBezTo>
                      <a:pt x="9710" y="8950"/>
                      <a:pt x="9623" y="9048"/>
                      <a:pt x="9574" y="9048"/>
                    </a:cubicBezTo>
                    <a:cubicBezTo>
                      <a:pt x="9525" y="9061"/>
                      <a:pt x="9475" y="9122"/>
                      <a:pt x="9537" y="9122"/>
                    </a:cubicBezTo>
                    <a:cubicBezTo>
                      <a:pt x="9599" y="9122"/>
                      <a:pt x="9623" y="9159"/>
                      <a:pt x="9611" y="9184"/>
                    </a:cubicBezTo>
                    <a:cubicBezTo>
                      <a:pt x="9586" y="9221"/>
                      <a:pt x="9574" y="9233"/>
                      <a:pt x="9599" y="9283"/>
                    </a:cubicBezTo>
                    <a:cubicBezTo>
                      <a:pt x="9623" y="9332"/>
                      <a:pt x="9599" y="9356"/>
                      <a:pt x="9697" y="9369"/>
                    </a:cubicBezTo>
                    <a:cubicBezTo>
                      <a:pt x="9707" y="9370"/>
                      <a:pt x="9716" y="9371"/>
                      <a:pt x="9725" y="9371"/>
                    </a:cubicBezTo>
                    <a:cubicBezTo>
                      <a:pt x="9774" y="9371"/>
                      <a:pt x="9817" y="9356"/>
                      <a:pt x="9839" y="9356"/>
                    </a:cubicBezTo>
                    <a:cubicBezTo>
                      <a:pt x="9855" y="9356"/>
                      <a:pt x="9860" y="9365"/>
                      <a:pt x="9845" y="9393"/>
                    </a:cubicBezTo>
                    <a:cubicBezTo>
                      <a:pt x="9808" y="9443"/>
                      <a:pt x="9784" y="9492"/>
                      <a:pt x="9771" y="9541"/>
                    </a:cubicBezTo>
                    <a:cubicBezTo>
                      <a:pt x="9771" y="9566"/>
                      <a:pt x="9771" y="9591"/>
                      <a:pt x="9771" y="9615"/>
                    </a:cubicBezTo>
                    <a:cubicBezTo>
                      <a:pt x="9771" y="9689"/>
                      <a:pt x="9771" y="9775"/>
                      <a:pt x="9734" y="9800"/>
                    </a:cubicBezTo>
                    <a:cubicBezTo>
                      <a:pt x="9704" y="9820"/>
                      <a:pt x="9649" y="9899"/>
                      <a:pt x="9596" y="9899"/>
                    </a:cubicBezTo>
                    <a:cubicBezTo>
                      <a:pt x="9584" y="9899"/>
                      <a:pt x="9573" y="9895"/>
                      <a:pt x="9562" y="9886"/>
                    </a:cubicBezTo>
                    <a:cubicBezTo>
                      <a:pt x="9512" y="9837"/>
                      <a:pt x="9426" y="9726"/>
                      <a:pt x="9377" y="9677"/>
                    </a:cubicBezTo>
                    <a:cubicBezTo>
                      <a:pt x="9339" y="9639"/>
                      <a:pt x="9323" y="9623"/>
                      <a:pt x="9296" y="9623"/>
                    </a:cubicBezTo>
                    <a:cubicBezTo>
                      <a:pt x="9287" y="9623"/>
                      <a:pt x="9278" y="9625"/>
                      <a:pt x="9266" y="9628"/>
                    </a:cubicBezTo>
                    <a:cubicBezTo>
                      <a:pt x="9229" y="9640"/>
                      <a:pt x="9143" y="9652"/>
                      <a:pt x="9094" y="9763"/>
                    </a:cubicBezTo>
                    <a:cubicBezTo>
                      <a:pt x="9044" y="9849"/>
                      <a:pt x="9020" y="9936"/>
                      <a:pt x="8995" y="10034"/>
                    </a:cubicBezTo>
                    <a:cubicBezTo>
                      <a:pt x="8995" y="10120"/>
                      <a:pt x="8983" y="10194"/>
                      <a:pt x="8995" y="10281"/>
                    </a:cubicBezTo>
                    <a:cubicBezTo>
                      <a:pt x="8995" y="10330"/>
                      <a:pt x="8995" y="10379"/>
                      <a:pt x="9007" y="10428"/>
                    </a:cubicBezTo>
                    <a:cubicBezTo>
                      <a:pt x="9032" y="10478"/>
                      <a:pt x="9044" y="10527"/>
                      <a:pt x="9032" y="10589"/>
                    </a:cubicBezTo>
                    <a:cubicBezTo>
                      <a:pt x="9032" y="10650"/>
                      <a:pt x="9020" y="10712"/>
                      <a:pt x="9007" y="10712"/>
                    </a:cubicBezTo>
                    <a:cubicBezTo>
                      <a:pt x="8999" y="10712"/>
                      <a:pt x="8969" y="10723"/>
                      <a:pt x="8950" y="10723"/>
                    </a:cubicBezTo>
                    <a:cubicBezTo>
                      <a:pt x="8940" y="10723"/>
                      <a:pt x="8933" y="10720"/>
                      <a:pt x="8933" y="10712"/>
                    </a:cubicBezTo>
                    <a:cubicBezTo>
                      <a:pt x="8933" y="10692"/>
                      <a:pt x="8941" y="10656"/>
                      <a:pt x="8918" y="10656"/>
                    </a:cubicBezTo>
                    <a:cubicBezTo>
                      <a:pt x="8913" y="10656"/>
                      <a:pt x="8906" y="10658"/>
                      <a:pt x="8896" y="10663"/>
                    </a:cubicBezTo>
                    <a:cubicBezTo>
                      <a:pt x="8872" y="10687"/>
                      <a:pt x="8835" y="10700"/>
                      <a:pt x="8810" y="10700"/>
                    </a:cubicBezTo>
                    <a:cubicBezTo>
                      <a:pt x="8804" y="10698"/>
                      <a:pt x="8797" y="10698"/>
                      <a:pt x="8791" y="10698"/>
                    </a:cubicBezTo>
                    <a:cubicBezTo>
                      <a:pt x="8739" y="10698"/>
                      <a:pt x="8699" y="10742"/>
                      <a:pt x="8699" y="10786"/>
                    </a:cubicBezTo>
                    <a:cubicBezTo>
                      <a:pt x="8699" y="10837"/>
                      <a:pt x="8687" y="10864"/>
                      <a:pt x="8672" y="10864"/>
                    </a:cubicBezTo>
                    <a:cubicBezTo>
                      <a:pt x="8665" y="10864"/>
                      <a:pt x="8658" y="10859"/>
                      <a:pt x="8650" y="10847"/>
                    </a:cubicBezTo>
                    <a:cubicBezTo>
                      <a:pt x="8641" y="10834"/>
                      <a:pt x="8635" y="10827"/>
                      <a:pt x="8631" y="10827"/>
                    </a:cubicBezTo>
                    <a:cubicBezTo>
                      <a:pt x="8625" y="10827"/>
                      <a:pt x="8625" y="10846"/>
                      <a:pt x="8625" y="10884"/>
                    </a:cubicBezTo>
                    <a:cubicBezTo>
                      <a:pt x="8625" y="10926"/>
                      <a:pt x="8614" y="10951"/>
                      <a:pt x="8587" y="10951"/>
                    </a:cubicBezTo>
                    <a:cubicBezTo>
                      <a:pt x="8575" y="10951"/>
                      <a:pt x="8559" y="10945"/>
                      <a:pt x="8539" y="10934"/>
                    </a:cubicBezTo>
                    <a:cubicBezTo>
                      <a:pt x="8490" y="10909"/>
                      <a:pt x="8440" y="10860"/>
                      <a:pt x="8416" y="10810"/>
                    </a:cubicBezTo>
                    <a:cubicBezTo>
                      <a:pt x="8391" y="10761"/>
                      <a:pt x="8330" y="10736"/>
                      <a:pt x="8268" y="10736"/>
                    </a:cubicBezTo>
                    <a:cubicBezTo>
                      <a:pt x="8219" y="10749"/>
                      <a:pt x="8009" y="10884"/>
                      <a:pt x="7948" y="10921"/>
                    </a:cubicBezTo>
                    <a:cubicBezTo>
                      <a:pt x="7824" y="10995"/>
                      <a:pt x="7701" y="11045"/>
                      <a:pt x="7566" y="11081"/>
                    </a:cubicBezTo>
                    <a:cubicBezTo>
                      <a:pt x="7479" y="11094"/>
                      <a:pt x="7566" y="11155"/>
                      <a:pt x="7516" y="11155"/>
                    </a:cubicBezTo>
                    <a:lnTo>
                      <a:pt x="7479" y="11155"/>
                    </a:lnTo>
                    <a:cubicBezTo>
                      <a:pt x="7467" y="11155"/>
                      <a:pt x="7455" y="11143"/>
                      <a:pt x="7418" y="11106"/>
                    </a:cubicBezTo>
                    <a:cubicBezTo>
                      <a:pt x="7369" y="11057"/>
                      <a:pt x="7295" y="11020"/>
                      <a:pt x="7307" y="10983"/>
                    </a:cubicBezTo>
                    <a:cubicBezTo>
                      <a:pt x="7318" y="10951"/>
                      <a:pt x="7319" y="10853"/>
                      <a:pt x="7303" y="10853"/>
                    </a:cubicBezTo>
                    <a:cubicBezTo>
                      <a:pt x="7301" y="10853"/>
                      <a:pt x="7298" y="10855"/>
                      <a:pt x="7295" y="10860"/>
                    </a:cubicBezTo>
                    <a:cubicBezTo>
                      <a:pt x="7258" y="10897"/>
                      <a:pt x="7270" y="10995"/>
                      <a:pt x="7245" y="10995"/>
                    </a:cubicBezTo>
                    <a:cubicBezTo>
                      <a:pt x="7208" y="10995"/>
                      <a:pt x="7184" y="10958"/>
                      <a:pt x="7134" y="10946"/>
                    </a:cubicBezTo>
                    <a:cubicBezTo>
                      <a:pt x="7060" y="10958"/>
                      <a:pt x="6999" y="10983"/>
                      <a:pt x="6925" y="11020"/>
                    </a:cubicBezTo>
                    <a:cubicBezTo>
                      <a:pt x="6900" y="11032"/>
                      <a:pt x="6888" y="11081"/>
                      <a:pt x="6814" y="11094"/>
                    </a:cubicBezTo>
                    <a:cubicBezTo>
                      <a:pt x="6785" y="11098"/>
                      <a:pt x="6755" y="11101"/>
                      <a:pt x="6729" y="11101"/>
                    </a:cubicBezTo>
                    <a:cubicBezTo>
                      <a:pt x="6677" y="11101"/>
                      <a:pt x="6642" y="11090"/>
                      <a:pt x="6666" y="11057"/>
                    </a:cubicBezTo>
                    <a:cubicBezTo>
                      <a:pt x="6698" y="11003"/>
                      <a:pt x="6731" y="10968"/>
                      <a:pt x="6690" y="10968"/>
                    </a:cubicBezTo>
                    <a:cubicBezTo>
                      <a:pt x="6683" y="10968"/>
                      <a:pt x="6676" y="10969"/>
                      <a:pt x="6666" y="10971"/>
                    </a:cubicBezTo>
                    <a:cubicBezTo>
                      <a:pt x="6642" y="10971"/>
                      <a:pt x="6609" y="10973"/>
                      <a:pt x="6579" y="10973"/>
                    </a:cubicBezTo>
                    <a:cubicBezTo>
                      <a:pt x="6534" y="10973"/>
                      <a:pt x="6494" y="10968"/>
                      <a:pt x="6494" y="10946"/>
                    </a:cubicBezTo>
                    <a:cubicBezTo>
                      <a:pt x="6481" y="10897"/>
                      <a:pt x="6518" y="10847"/>
                      <a:pt x="6494" y="10786"/>
                    </a:cubicBezTo>
                    <a:cubicBezTo>
                      <a:pt x="6494" y="10773"/>
                      <a:pt x="6494" y="10761"/>
                      <a:pt x="6481" y="10749"/>
                    </a:cubicBezTo>
                    <a:cubicBezTo>
                      <a:pt x="6432" y="10675"/>
                      <a:pt x="6358" y="10663"/>
                      <a:pt x="6346" y="10613"/>
                    </a:cubicBezTo>
                    <a:cubicBezTo>
                      <a:pt x="6346" y="10564"/>
                      <a:pt x="6395" y="10589"/>
                      <a:pt x="6420" y="10527"/>
                    </a:cubicBezTo>
                    <a:cubicBezTo>
                      <a:pt x="6457" y="10478"/>
                      <a:pt x="6407" y="10478"/>
                      <a:pt x="6457" y="10416"/>
                    </a:cubicBezTo>
                    <a:cubicBezTo>
                      <a:pt x="6497" y="10376"/>
                      <a:pt x="6504" y="10304"/>
                      <a:pt x="6512" y="10304"/>
                    </a:cubicBezTo>
                    <a:cubicBezTo>
                      <a:pt x="6514" y="10304"/>
                      <a:pt x="6516" y="10308"/>
                      <a:pt x="6518" y="10318"/>
                    </a:cubicBezTo>
                    <a:cubicBezTo>
                      <a:pt x="6534" y="10342"/>
                      <a:pt x="6540" y="10360"/>
                      <a:pt x="6549" y="10360"/>
                    </a:cubicBezTo>
                    <a:cubicBezTo>
                      <a:pt x="6553" y="10360"/>
                      <a:pt x="6559" y="10355"/>
                      <a:pt x="6568" y="10342"/>
                    </a:cubicBezTo>
                    <a:cubicBezTo>
                      <a:pt x="6592" y="10305"/>
                      <a:pt x="6629" y="10268"/>
                      <a:pt x="6654" y="10244"/>
                    </a:cubicBezTo>
                    <a:cubicBezTo>
                      <a:pt x="6715" y="10194"/>
                      <a:pt x="6740" y="10170"/>
                      <a:pt x="6654" y="10120"/>
                    </a:cubicBezTo>
                    <a:cubicBezTo>
                      <a:pt x="6580" y="10083"/>
                      <a:pt x="6531" y="10083"/>
                      <a:pt x="6531" y="9997"/>
                    </a:cubicBezTo>
                    <a:cubicBezTo>
                      <a:pt x="6518" y="9923"/>
                      <a:pt x="6494" y="9923"/>
                      <a:pt x="6494" y="9886"/>
                    </a:cubicBezTo>
                    <a:cubicBezTo>
                      <a:pt x="6489" y="9867"/>
                      <a:pt x="6502" y="9863"/>
                      <a:pt x="6519" y="9863"/>
                    </a:cubicBezTo>
                    <a:cubicBezTo>
                      <a:pt x="6530" y="9863"/>
                      <a:pt x="6544" y="9864"/>
                      <a:pt x="6555" y="9864"/>
                    </a:cubicBezTo>
                    <a:cubicBezTo>
                      <a:pt x="6569" y="9864"/>
                      <a:pt x="6580" y="9862"/>
                      <a:pt x="6580" y="9849"/>
                    </a:cubicBezTo>
                    <a:cubicBezTo>
                      <a:pt x="6592" y="9788"/>
                      <a:pt x="6592" y="9726"/>
                      <a:pt x="6592" y="9665"/>
                    </a:cubicBezTo>
                    <a:cubicBezTo>
                      <a:pt x="6592" y="9658"/>
                      <a:pt x="6592" y="9656"/>
                      <a:pt x="6590" y="9656"/>
                    </a:cubicBezTo>
                    <a:cubicBezTo>
                      <a:pt x="6584" y="9656"/>
                      <a:pt x="6568" y="9677"/>
                      <a:pt x="6531" y="9677"/>
                    </a:cubicBezTo>
                    <a:cubicBezTo>
                      <a:pt x="6506" y="9677"/>
                      <a:pt x="6488" y="9668"/>
                      <a:pt x="6471" y="9668"/>
                    </a:cubicBezTo>
                    <a:cubicBezTo>
                      <a:pt x="6454" y="9668"/>
                      <a:pt x="6438" y="9677"/>
                      <a:pt x="6420" y="9714"/>
                    </a:cubicBezTo>
                    <a:cubicBezTo>
                      <a:pt x="6395" y="9788"/>
                      <a:pt x="6358" y="9849"/>
                      <a:pt x="6334" y="9849"/>
                    </a:cubicBezTo>
                    <a:lnTo>
                      <a:pt x="6161" y="9849"/>
                    </a:lnTo>
                    <a:cubicBezTo>
                      <a:pt x="6112" y="9862"/>
                      <a:pt x="6038" y="9973"/>
                      <a:pt x="6075" y="9985"/>
                    </a:cubicBezTo>
                    <a:cubicBezTo>
                      <a:pt x="6097" y="9992"/>
                      <a:pt x="6106" y="10004"/>
                      <a:pt x="6121" y="10004"/>
                    </a:cubicBezTo>
                    <a:cubicBezTo>
                      <a:pt x="6130" y="10004"/>
                      <a:pt x="6142" y="9999"/>
                      <a:pt x="6161" y="9985"/>
                    </a:cubicBezTo>
                    <a:cubicBezTo>
                      <a:pt x="6198" y="9948"/>
                      <a:pt x="6210" y="9948"/>
                      <a:pt x="6235" y="9923"/>
                    </a:cubicBezTo>
                    <a:cubicBezTo>
                      <a:pt x="6244" y="9915"/>
                      <a:pt x="6251" y="9910"/>
                      <a:pt x="6257" y="9910"/>
                    </a:cubicBezTo>
                    <a:cubicBezTo>
                      <a:pt x="6268" y="9910"/>
                      <a:pt x="6276" y="9924"/>
                      <a:pt x="6284" y="9948"/>
                    </a:cubicBezTo>
                    <a:cubicBezTo>
                      <a:pt x="6284" y="9979"/>
                      <a:pt x="6311" y="10055"/>
                      <a:pt x="6304" y="10055"/>
                    </a:cubicBezTo>
                    <a:cubicBezTo>
                      <a:pt x="6303" y="10055"/>
                      <a:pt x="6300" y="10052"/>
                      <a:pt x="6297" y="10046"/>
                    </a:cubicBezTo>
                    <a:cubicBezTo>
                      <a:pt x="6267" y="10027"/>
                      <a:pt x="6237" y="9990"/>
                      <a:pt x="6220" y="9990"/>
                    </a:cubicBezTo>
                    <a:cubicBezTo>
                      <a:pt x="6216" y="9990"/>
                      <a:pt x="6213" y="9992"/>
                      <a:pt x="6210" y="9997"/>
                    </a:cubicBezTo>
                    <a:cubicBezTo>
                      <a:pt x="6198" y="10034"/>
                      <a:pt x="6186" y="10059"/>
                      <a:pt x="6173" y="10083"/>
                    </a:cubicBezTo>
                    <a:cubicBezTo>
                      <a:pt x="6173" y="10083"/>
                      <a:pt x="6112" y="10083"/>
                      <a:pt x="6112" y="10059"/>
                    </a:cubicBezTo>
                    <a:cubicBezTo>
                      <a:pt x="6108" y="10052"/>
                      <a:pt x="6107" y="10049"/>
                      <a:pt x="6106" y="10049"/>
                    </a:cubicBezTo>
                    <a:cubicBezTo>
                      <a:pt x="6103" y="10049"/>
                      <a:pt x="6105" y="10066"/>
                      <a:pt x="6087" y="10083"/>
                    </a:cubicBezTo>
                    <a:cubicBezTo>
                      <a:pt x="6084" y="10085"/>
                      <a:pt x="6080" y="10085"/>
                      <a:pt x="6077" y="10085"/>
                    </a:cubicBezTo>
                    <a:cubicBezTo>
                      <a:pt x="6056" y="10085"/>
                      <a:pt x="6044" y="10059"/>
                      <a:pt x="6035" y="10059"/>
                    </a:cubicBezTo>
                    <a:cubicBezTo>
                      <a:pt x="6031" y="10059"/>
                      <a:pt x="6028" y="10062"/>
                      <a:pt x="6026" y="10071"/>
                    </a:cubicBezTo>
                    <a:cubicBezTo>
                      <a:pt x="6001" y="10096"/>
                      <a:pt x="6001" y="10083"/>
                      <a:pt x="6001" y="10194"/>
                    </a:cubicBezTo>
                    <a:cubicBezTo>
                      <a:pt x="6001" y="10281"/>
                      <a:pt x="6013" y="10367"/>
                      <a:pt x="6038" y="10441"/>
                    </a:cubicBezTo>
                    <a:cubicBezTo>
                      <a:pt x="6075" y="10502"/>
                      <a:pt x="6112" y="10465"/>
                      <a:pt x="6124" y="10527"/>
                    </a:cubicBezTo>
                    <a:cubicBezTo>
                      <a:pt x="6136" y="10589"/>
                      <a:pt x="6149" y="10613"/>
                      <a:pt x="6124" y="10650"/>
                    </a:cubicBezTo>
                    <a:cubicBezTo>
                      <a:pt x="6112" y="10687"/>
                      <a:pt x="6050" y="10687"/>
                      <a:pt x="6112" y="10749"/>
                    </a:cubicBezTo>
                    <a:cubicBezTo>
                      <a:pt x="6124" y="10749"/>
                      <a:pt x="6124" y="10749"/>
                      <a:pt x="6124" y="10761"/>
                    </a:cubicBezTo>
                    <a:cubicBezTo>
                      <a:pt x="6173" y="10798"/>
                      <a:pt x="6186" y="10773"/>
                      <a:pt x="6186" y="10847"/>
                    </a:cubicBezTo>
                    <a:cubicBezTo>
                      <a:pt x="6186" y="10921"/>
                      <a:pt x="6124" y="10884"/>
                      <a:pt x="6149" y="10971"/>
                    </a:cubicBezTo>
                    <a:cubicBezTo>
                      <a:pt x="6186" y="11057"/>
                      <a:pt x="6186" y="11057"/>
                      <a:pt x="6186" y="11106"/>
                    </a:cubicBezTo>
                    <a:cubicBezTo>
                      <a:pt x="6186" y="11123"/>
                      <a:pt x="6193" y="11128"/>
                      <a:pt x="6203" y="11128"/>
                    </a:cubicBezTo>
                    <a:cubicBezTo>
                      <a:pt x="6224" y="11128"/>
                      <a:pt x="6260" y="11106"/>
                      <a:pt x="6284" y="11106"/>
                    </a:cubicBezTo>
                    <a:cubicBezTo>
                      <a:pt x="6319" y="11106"/>
                      <a:pt x="6438" y="11244"/>
                      <a:pt x="6425" y="11244"/>
                    </a:cubicBezTo>
                    <a:cubicBezTo>
                      <a:pt x="6424" y="11244"/>
                      <a:pt x="6422" y="11243"/>
                      <a:pt x="6420" y="11242"/>
                    </a:cubicBezTo>
                    <a:cubicBezTo>
                      <a:pt x="6383" y="11217"/>
                      <a:pt x="6346" y="11192"/>
                      <a:pt x="6309" y="11180"/>
                    </a:cubicBezTo>
                    <a:cubicBezTo>
                      <a:pt x="6294" y="11166"/>
                      <a:pt x="6280" y="11160"/>
                      <a:pt x="6263" y="11160"/>
                    </a:cubicBezTo>
                    <a:cubicBezTo>
                      <a:pt x="6251" y="11160"/>
                      <a:pt x="6238" y="11163"/>
                      <a:pt x="6223" y="11168"/>
                    </a:cubicBezTo>
                    <a:cubicBezTo>
                      <a:pt x="6186" y="11168"/>
                      <a:pt x="6124" y="11168"/>
                      <a:pt x="6124" y="11229"/>
                    </a:cubicBezTo>
                    <a:cubicBezTo>
                      <a:pt x="6124" y="11291"/>
                      <a:pt x="6136" y="11303"/>
                      <a:pt x="6087" y="11303"/>
                    </a:cubicBezTo>
                    <a:cubicBezTo>
                      <a:pt x="6026" y="11303"/>
                      <a:pt x="5989" y="11242"/>
                      <a:pt x="5927" y="11242"/>
                    </a:cubicBezTo>
                    <a:cubicBezTo>
                      <a:pt x="5889" y="11234"/>
                      <a:pt x="5843" y="11222"/>
                      <a:pt x="5812" y="11222"/>
                    </a:cubicBezTo>
                    <a:cubicBezTo>
                      <a:pt x="5792" y="11222"/>
                      <a:pt x="5779" y="11227"/>
                      <a:pt x="5779" y="11242"/>
                    </a:cubicBezTo>
                    <a:cubicBezTo>
                      <a:pt x="5779" y="11266"/>
                      <a:pt x="5779" y="11279"/>
                      <a:pt x="5779" y="11303"/>
                    </a:cubicBezTo>
                    <a:cubicBezTo>
                      <a:pt x="5779" y="11316"/>
                      <a:pt x="5779" y="11328"/>
                      <a:pt x="5767" y="11328"/>
                    </a:cubicBezTo>
                    <a:cubicBezTo>
                      <a:pt x="5736" y="11328"/>
                      <a:pt x="5697" y="11285"/>
                      <a:pt x="5670" y="11285"/>
                    </a:cubicBezTo>
                    <a:cubicBezTo>
                      <a:pt x="5665" y="11285"/>
                      <a:pt x="5660" y="11287"/>
                      <a:pt x="5656" y="11291"/>
                    </a:cubicBezTo>
                    <a:cubicBezTo>
                      <a:pt x="5631" y="11303"/>
                      <a:pt x="5619" y="11328"/>
                      <a:pt x="5582" y="11328"/>
                    </a:cubicBezTo>
                    <a:cubicBezTo>
                      <a:pt x="5570" y="11324"/>
                      <a:pt x="5557" y="11322"/>
                      <a:pt x="5545" y="11322"/>
                    </a:cubicBezTo>
                    <a:cubicBezTo>
                      <a:pt x="5519" y="11322"/>
                      <a:pt x="5492" y="11328"/>
                      <a:pt x="5459" y="11328"/>
                    </a:cubicBezTo>
                    <a:cubicBezTo>
                      <a:pt x="5434" y="11365"/>
                      <a:pt x="5397" y="11402"/>
                      <a:pt x="5360" y="11439"/>
                    </a:cubicBezTo>
                    <a:cubicBezTo>
                      <a:pt x="5336" y="11463"/>
                      <a:pt x="5360" y="11476"/>
                      <a:pt x="5397" y="11488"/>
                    </a:cubicBezTo>
                    <a:cubicBezTo>
                      <a:pt x="5420" y="11511"/>
                      <a:pt x="5455" y="11612"/>
                      <a:pt x="5406" y="11612"/>
                    </a:cubicBezTo>
                    <a:cubicBezTo>
                      <a:pt x="5403" y="11612"/>
                      <a:pt x="5400" y="11612"/>
                      <a:pt x="5397" y="11611"/>
                    </a:cubicBezTo>
                    <a:cubicBezTo>
                      <a:pt x="5323" y="11599"/>
                      <a:pt x="5299" y="11611"/>
                      <a:pt x="5299" y="11574"/>
                    </a:cubicBezTo>
                    <a:cubicBezTo>
                      <a:pt x="5308" y="11545"/>
                      <a:pt x="5356" y="11486"/>
                      <a:pt x="5346" y="11486"/>
                    </a:cubicBezTo>
                    <a:cubicBezTo>
                      <a:pt x="5343" y="11486"/>
                      <a:pt x="5336" y="11490"/>
                      <a:pt x="5323" y="11500"/>
                    </a:cubicBezTo>
                    <a:cubicBezTo>
                      <a:pt x="5274" y="11550"/>
                      <a:pt x="5249" y="11537"/>
                      <a:pt x="5212" y="11562"/>
                    </a:cubicBezTo>
                    <a:cubicBezTo>
                      <a:pt x="5163" y="11599"/>
                      <a:pt x="5212" y="11673"/>
                      <a:pt x="5163" y="11698"/>
                    </a:cubicBezTo>
                    <a:cubicBezTo>
                      <a:pt x="5126" y="11735"/>
                      <a:pt x="5126" y="11735"/>
                      <a:pt x="5101" y="11808"/>
                    </a:cubicBezTo>
                    <a:cubicBezTo>
                      <a:pt x="5064" y="11882"/>
                      <a:pt x="5064" y="11833"/>
                      <a:pt x="5064" y="11870"/>
                    </a:cubicBezTo>
                    <a:cubicBezTo>
                      <a:pt x="5052" y="11919"/>
                      <a:pt x="5027" y="11944"/>
                      <a:pt x="5064" y="11944"/>
                    </a:cubicBezTo>
                    <a:cubicBezTo>
                      <a:pt x="5084" y="11944"/>
                      <a:pt x="5135" y="11960"/>
                      <a:pt x="5117" y="11960"/>
                    </a:cubicBezTo>
                    <a:cubicBezTo>
                      <a:pt x="5113" y="11960"/>
                      <a:pt x="5104" y="11959"/>
                      <a:pt x="5089" y="11956"/>
                    </a:cubicBezTo>
                    <a:cubicBezTo>
                      <a:pt x="5064" y="11952"/>
                      <a:pt x="5048" y="11951"/>
                      <a:pt x="5037" y="11951"/>
                    </a:cubicBezTo>
                    <a:cubicBezTo>
                      <a:pt x="5014" y="11951"/>
                      <a:pt x="5011" y="11956"/>
                      <a:pt x="5003" y="11956"/>
                    </a:cubicBezTo>
                    <a:cubicBezTo>
                      <a:pt x="5003" y="11956"/>
                      <a:pt x="5003" y="11956"/>
                      <a:pt x="5003" y="11969"/>
                    </a:cubicBezTo>
                    <a:cubicBezTo>
                      <a:pt x="5003" y="11969"/>
                      <a:pt x="5077" y="11981"/>
                      <a:pt x="5052" y="11981"/>
                    </a:cubicBezTo>
                    <a:lnTo>
                      <a:pt x="4991" y="11981"/>
                    </a:lnTo>
                    <a:cubicBezTo>
                      <a:pt x="4991" y="11981"/>
                      <a:pt x="5027" y="12030"/>
                      <a:pt x="5040" y="12030"/>
                    </a:cubicBezTo>
                    <a:cubicBezTo>
                      <a:pt x="5047" y="12034"/>
                      <a:pt x="5049" y="12035"/>
                      <a:pt x="5047" y="12035"/>
                    </a:cubicBezTo>
                    <a:cubicBezTo>
                      <a:pt x="5044" y="12035"/>
                      <a:pt x="5020" y="12027"/>
                      <a:pt x="5003" y="12018"/>
                    </a:cubicBezTo>
                    <a:cubicBezTo>
                      <a:pt x="4991" y="12012"/>
                      <a:pt x="4972" y="12006"/>
                      <a:pt x="4963" y="12006"/>
                    </a:cubicBezTo>
                    <a:cubicBezTo>
                      <a:pt x="4954" y="12006"/>
                      <a:pt x="4954" y="12012"/>
                      <a:pt x="4978" y="12030"/>
                    </a:cubicBezTo>
                    <a:cubicBezTo>
                      <a:pt x="5010" y="12054"/>
                      <a:pt x="5032" y="12068"/>
                      <a:pt x="5026" y="12068"/>
                    </a:cubicBezTo>
                    <a:cubicBezTo>
                      <a:pt x="5023" y="12068"/>
                      <a:pt x="5012" y="12064"/>
                      <a:pt x="4991" y="12055"/>
                    </a:cubicBezTo>
                    <a:cubicBezTo>
                      <a:pt x="4947" y="12040"/>
                      <a:pt x="4933" y="12034"/>
                      <a:pt x="4930" y="12034"/>
                    </a:cubicBezTo>
                    <a:cubicBezTo>
                      <a:pt x="4927" y="12034"/>
                      <a:pt x="4929" y="12037"/>
                      <a:pt x="4929" y="12043"/>
                    </a:cubicBezTo>
                    <a:cubicBezTo>
                      <a:pt x="4929" y="12055"/>
                      <a:pt x="4991" y="12104"/>
                      <a:pt x="4978" y="12104"/>
                    </a:cubicBezTo>
                    <a:cubicBezTo>
                      <a:pt x="4954" y="12092"/>
                      <a:pt x="4941" y="12080"/>
                      <a:pt x="4917" y="12080"/>
                    </a:cubicBezTo>
                    <a:lnTo>
                      <a:pt x="4867" y="12080"/>
                    </a:lnTo>
                    <a:cubicBezTo>
                      <a:pt x="4855" y="12080"/>
                      <a:pt x="4867" y="12080"/>
                      <a:pt x="4855" y="12092"/>
                    </a:cubicBezTo>
                    <a:cubicBezTo>
                      <a:pt x="4830" y="12104"/>
                      <a:pt x="4793" y="12116"/>
                      <a:pt x="4769" y="12129"/>
                    </a:cubicBezTo>
                    <a:cubicBezTo>
                      <a:pt x="4732" y="12141"/>
                      <a:pt x="4719" y="12190"/>
                      <a:pt x="4695" y="12190"/>
                    </a:cubicBezTo>
                    <a:cubicBezTo>
                      <a:pt x="4682" y="12190"/>
                      <a:pt x="4658" y="12187"/>
                      <a:pt x="4632" y="12187"/>
                    </a:cubicBezTo>
                    <a:cubicBezTo>
                      <a:pt x="4605" y="12187"/>
                      <a:pt x="4578" y="12190"/>
                      <a:pt x="4559" y="12203"/>
                    </a:cubicBezTo>
                    <a:cubicBezTo>
                      <a:pt x="4498" y="12252"/>
                      <a:pt x="4461" y="12326"/>
                      <a:pt x="4448" y="12400"/>
                    </a:cubicBezTo>
                    <a:cubicBezTo>
                      <a:pt x="4448" y="12474"/>
                      <a:pt x="4461" y="12486"/>
                      <a:pt x="4411" y="12535"/>
                    </a:cubicBezTo>
                    <a:cubicBezTo>
                      <a:pt x="4362" y="12585"/>
                      <a:pt x="4301" y="12622"/>
                      <a:pt x="4227" y="12646"/>
                    </a:cubicBezTo>
                    <a:cubicBezTo>
                      <a:pt x="4153" y="12659"/>
                      <a:pt x="4165" y="12708"/>
                      <a:pt x="4153" y="12745"/>
                    </a:cubicBezTo>
                    <a:cubicBezTo>
                      <a:pt x="4140" y="12770"/>
                      <a:pt x="4128" y="12831"/>
                      <a:pt x="4091" y="12831"/>
                    </a:cubicBezTo>
                    <a:cubicBezTo>
                      <a:pt x="4054" y="12831"/>
                      <a:pt x="3857" y="12831"/>
                      <a:pt x="3832" y="12794"/>
                    </a:cubicBezTo>
                    <a:cubicBezTo>
                      <a:pt x="3795" y="12745"/>
                      <a:pt x="3758" y="12708"/>
                      <a:pt x="3709" y="12708"/>
                    </a:cubicBezTo>
                    <a:cubicBezTo>
                      <a:pt x="3686" y="12708"/>
                      <a:pt x="3664" y="12700"/>
                      <a:pt x="3649" y="12700"/>
                    </a:cubicBezTo>
                    <a:cubicBezTo>
                      <a:pt x="3633" y="12700"/>
                      <a:pt x="3628" y="12711"/>
                      <a:pt x="3647" y="12757"/>
                    </a:cubicBezTo>
                    <a:cubicBezTo>
                      <a:pt x="3697" y="12843"/>
                      <a:pt x="3734" y="12979"/>
                      <a:pt x="3746" y="13004"/>
                    </a:cubicBezTo>
                    <a:cubicBezTo>
                      <a:pt x="3758" y="13041"/>
                      <a:pt x="3709" y="13078"/>
                      <a:pt x="3660" y="13078"/>
                    </a:cubicBezTo>
                    <a:cubicBezTo>
                      <a:pt x="3611" y="13078"/>
                      <a:pt x="3537" y="13065"/>
                      <a:pt x="3524" y="13065"/>
                    </a:cubicBezTo>
                    <a:cubicBezTo>
                      <a:pt x="3517" y="13073"/>
                      <a:pt x="3487" y="13085"/>
                      <a:pt x="3458" y="13085"/>
                    </a:cubicBezTo>
                    <a:cubicBezTo>
                      <a:pt x="3440" y="13085"/>
                      <a:pt x="3423" y="13080"/>
                      <a:pt x="3413" y="13065"/>
                    </a:cubicBezTo>
                    <a:cubicBezTo>
                      <a:pt x="3364" y="13028"/>
                      <a:pt x="3315" y="12991"/>
                      <a:pt x="3266" y="12967"/>
                    </a:cubicBezTo>
                    <a:cubicBezTo>
                      <a:pt x="3241" y="12967"/>
                      <a:pt x="3081" y="13065"/>
                      <a:pt x="3019" y="13090"/>
                    </a:cubicBezTo>
                    <a:cubicBezTo>
                      <a:pt x="2945" y="13102"/>
                      <a:pt x="2921" y="13115"/>
                      <a:pt x="2957" y="13139"/>
                    </a:cubicBezTo>
                    <a:cubicBezTo>
                      <a:pt x="3007" y="13151"/>
                      <a:pt x="3031" y="13213"/>
                      <a:pt x="3007" y="13225"/>
                    </a:cubicBezTo>
                    <a:cubicBezTo>
                      <a:pt x="2982" y="13250"/>
                      <a:pt x="2933" y="13262"/>
                      <a:pt x="2957" y="13287"/>
                    </a:cubicBezTo>
                    <a:cubicBezTo>
                      <a:pt x="3019" y="13324"/>
                      <a:pt x="3093" y="13361"/>
                      <a:pt x="3179" y="13386"/>
                    </a:cubicBezTo>
                    <a:cubicBezTo>
                      <a:pt x="3253" y="13398"/>
                      <a:pt x="3401" y="13460"/>
                      <a:pt x="3450" y="13460"/>
                    </a:cubicBezTo>
                    <a:cubicBezTo>
                      <a:pt x="3500" y="13472"/>
                      <a:pt x="3561" y="13509"/>
                      <a:pt x="3598" y="13533"/>
                    </a:cubicBezTo>
                    <a:cubicBezTo>
                      <a:pt x="3660" y="13558"/>
                      <a:pt x="3586" y="13570"/>
                      <a:pt x="3574" y="13583"/>
                    </a:cubicBezTo>
                    <a:cubicBezTo>
                      <a:pt x="3549" y="13632"/>
                      <a:pt x="3549" y="13694"/>
                      <a:pt x="3574" y="13743"/>
                    </a:cubicBezTo>
                    <a:cubicBezTo>
                      <a:pt x="3623" y="13805"/>
                      <a:pt x="3684" y="13854"/>
                      <a:pt x="3758" y="13878"/>
                    </a:cubicBezTo>
                    <a:cubicBezTo>
                      <a:pt x="3795" y="13878"/>
                      <a:pt x="3845" y="13965"/>
                      <a:pt x="3820" y="14014"/>
                    </a:cubicBezTo>
                    <a:cubicBezTo>
                      <a:pt x="3795" y="14076"/>
                      <a:pt x="3771" y="14088"/>
                      <a:pt x="3820" y="14137"/>
                    </a:cubicBezTo>
                    <a:cubicBezTo>
                      <a:pt x="3864" y="14170"/>
                      <a:pt x="3926" y="14318"/>
                      <a:pt x="3915" y="14318"/>
                    </a:cubicBezTo>
                    <a:cubicBezTo>
                      <a:pt x="3913" y="14318"/>
                      <a:pt x="3911" y="14315"/>
                      <a:pt x="3906" y="14310"/>
                    </a:cubicBezTo>
                    <a:cubicBezTo>
                      <a:pt x="3865" y="14269"/>
                      <a:pt x="3833" y="14159"/>
                      <a:pt x="3816" y="14159"/>
                    </a:cubicBezTo>
                    <a:cubicBezTo>
                      <a:pt x="3812" y="14159"/>
                      <a:pt x="3810" y="14164"/>
                      <a:pt x="3808" y="14174"/>
                    </a:cubicBezTo>
                    <a:cubicBezTo>
                      <a:pt x="3795" y="14236"/>
                      <a:pt x="3734" y="14729"/>
                      <a:pt x="3721" y="14803"/>
                    </a:cubicBezTo>
                    <a:cubicBezTo>
                      <a:pt x="3709" y="14852"/>
                      <a:pt x="3684" y="14889"/>
                      <a:pt x="3647" y="14913"/>
                    </a:cubicBezTo>
                    <a:cubicBezTo>
                      <a:pt x="3635" y="14926"/>
                      <a:pt x="3611" y="14926"/>
                      <a:pt x="3586" y="14926"/>
                    </a:cubicBezTo>
                    <a:cubicBezTo>
                      <a:pt x="3535" y="14926"/>
                      <a:pt x="3475" y="14883"/>
                      <a:pt x="3435" y="14883"/>
                    </a:cubicBezTo>
                    <a:cubicBezTo>
                      <a:pt x="3427" y="14883"/>
                      <a:pt x="3420" y="14885"/>
                      <a:pt x="3413" y="14889"/>
                    </a:cubicBezTo>
                    <a:cubicBezTo>
                      <a:pt x="3377" y="14907"/>
                      <a:pt x="3341" y="14918"/>
                      <a:pt x="3300" y="14918"/>
                    </a:cubicBezTo>
                    <a:cubicBezTo>
                      <a:pt x="3285" y="14918"/>
                      <a:pt x="3270" y="14917"/>
                      <a:pt x="3253" y="14913"/>
                    </a:cubicBezTo>
                    <a:cubicBezTo>
                      <a:pt x="3093" y="14889"/>
                      <a:pt x="2933" y="14876"/>
                      <a:pt x="2773" y="14864"/>
                    </a:cubicBezTo>
                    <a:cubicBezTo>
                      <a:pt x="2600" y="14864"/>
                      <a:pt x="2440" y="14840"/>
                      <a:pt x="2267" y="14815"/>
                    </a:cubicBezTo>
                    <a:cubicBezTo>
                      <a:pt x="2258" y="14812"/>
                      <a:pt x="2248" y="14811"/>
                      <a:pt x="2239" y="14811"/>
                    </a:cubicBezTo>
                    <a:cubicBezTo>
                      <a:pt x="2157" y="14811"/>
                      <a:pt x="2105" y="14901"/>
                      <a:pt x="2083" y="14901"/>
                    </a:cubicBezTo>
                    <a:cubicBezTo>
                      <a:pt x="2021" y="14926"/>
                      <a:pt x="1959" y="14963"/>
                      <a:pt x="1898" y="14987"/>
                    </a:cubicBezTo>
                    <a:cubicBezTo>
                      <a:pt x="1849" y="15012"/>
                      <a:pt x="1849" y="15086"/>
                      <a:pt x="1886" y="15123"/>
                    </a:cubicBezTo>
                    <a:cubicBezTo>
                      <a:pt x="1935" y="15185"/>
                      <a:pt x="1959" y="15271"/>
                      <a:pt x="1947" y="15357"/>
                    </a:cubicBezTo>
                    <a:lnTo>
                      <a:pt x="1947" y="15382"/>
                    </a:lnTo>
                    <a:cubicBezTo>
                      <a:pt x="1947" y="15456"/>
                      <a:pt x="1984" y="15554"/>
                      <a:pt x="1984" y="15579"/>
                    </a:cubicBezTo>
                    <a:cubicBezTo>
                      <a:pt x="1972" y="15764"/>
                      <a:pt x="1947" y="15936"/>
                      <a:pt x="1910" y="16096"/>
                    </a:cubicBezTo>
                    <a:cubicBezTo>
                      <a:pt x="1886" y="16183"/>
                      <a:pt x="1861" y="16269"/>
                      <a:pt x="1836" y="16343"/>
                    </a:cubicBezTo>
                    <a:cubicBezTo>
                      <a:pt x="1836" y="16387"/>
                      <a:pt x="1866" y="16533"/>
                      <a:pt x="1881" y="16533"/>
                    </a:cubicBezTo>
                    <a:cubicBezTo>
                      <a:pt x="1883" y="16533"/>
                      <a:pt x="1884" y="16531"/>
                      <a:pt x="1886" y="16528"/>
                    </a:cubicBezTo>
                    <a:cubicBezTo>
                      <a:pt x="1888" y="16518"/>
                      <a:pt x="1892" y="16514"/>
                      <a:pt x="1898" y="16514"/>
                    </a:cubicBezTo>
                    <a:cubicBezTo>
                      <a:pt x="1922" y="16514"/>
                      <a:pt x="1969" y="16593"/>
                      <a:pt x="1959" y="16663"/>
                    </a:cubicBezTo>
                    <a:cubicBezTo>
                      <a:pt x="1947" y="16762"/>
                      <a:pt x="1922" y="16971"/>
                      <a:pt x="1959" y="16983"/>
                    </a:cubicBezTo>
                    <a:cubicBezTo>
                      <a:pt x="1983" y="16991"/>
                      <a:pt x="2046" y="17014"/>
                      <a:pt x="2110" y="17014"/>
                    </a:cubicBezTo>
                    <a:cubicBezTo>
                      <a:pt x="2148" y="17014"/>
                      <a:pt x="2186" y="17006"/>
                      <a:pt x="2218" y="16983"/>
                    </a:cubicBezTo>
                    <a:cubicBezTo>
                      <a:pt x="2243" y="16959"/>
                      <a:pt x="2267" y="16946"/>
                      <a:pt x="2280" y="16934"/>
                    </a:cubicBezTo>
                    <a:cubicBezTo>
                      <a:pt x="2307" y="16921"/>
                      <a:pt x="2334" y="16911"/>
                      <a:pt x="2359" y="16911"/>
                    </a:cubicBezTo>
                    <a:cubicBezTo>
                      <a:pt x="2379" y="16911"/>
                      <a:pt x="2399" y="16917"/>
                      <a:pt x="2415" y="16934"/>
                    </a:cubicBezTo>
                    <a:cubicBezTo>
                      <a:pt x="2452" y="16971"/>
                      <a:pt x="2625" y="17291"/>
                      <a:pt x="2674" y="17316"/>
                    </a:cubicBezTo>
                    <a:cubicBezTo>
                      <a:pt x="2697" y="17324"/>
                      <a:pt x="2719" y="17336"/>
                      <a:pt x="2739" y="17336"/>
                    </a:cubicBezTo>
                    <a:cubicBezTo>
                      <a:pt x="2751" y="17336"/>
                      <a:pt x="2763" y="17331"/>
                      <a:pt x="2773" y="17316"/>
                    </a:cubicBezTo>
                    <a:cubicBezTo>
                      <a:pt x="2810" y="17291"/>
                      <a:pt x="2822" y="17193"/>
                      <a:pt x="2871" y="17181"/>
                    </a:cubicBezTo>
                    <a:cubicBezTo>
                      <a:pt x="2957" y="17144"/>
                      <a:pt x="3044" y="17119"/>
                      <a:pt x="3130" y="17107"/>
                    </a:cubicBezTo>
                    <a:cubicBezTo>
                      <a:pt x="3163" y="17110"/>
                      <a:pt x="3195" y="17111"/>
                      <a:pt x="3227" y="17111"/>
                    </a:cubicBezTo>
                    <a:cubicBezTo>
                      <a:pt x="3314" y="17111"/>
                      <a:pt x="3397" y="17100"/>
                      <a:pt x="3487" y="17082"/>
                    </a:cubicBezTo>
                    <a:cubicBezTo>
                      <a:pt x="3561" y="17057"/>
                      <a:pt x="3611" y="17033"/>
                      <a:pt x="3623" y="16971"/>
                    </a:cubicBezTo>
                    <a:cubicBezTo>
                      <a:pt x="3635" y="16910"/>
                      <a:pt x="3845" y="16848"/>
                      <a:pt x="3869" y="16762"/>
                    </a:cubicBezTo>
                    <a:cubicBezTo>
                      <a:pt x="3894" y="16675"/>
                      <a:pt x="3968" y="16528"/>
                      <a:pt x="4042" y="16491"/>
                    </a:cubicBezTo>
                    <a:cubicBezTo>
                      <a:pt x="4103" y="16454"/>
                      <a:pt x="4103" y="16429"/>
                      <a:pt x="4079" y="16380"/>
                    </a:cubicBezTo>
                    <a:cubicBezTo>
                      <a:pt x="4042" y="16330"/>
                      <a:pt x="3956" y="16244"/>
                      <a:pt x="4005" y="16158"/>
                    </a:cubicBezTo>
                    <a:cubicBezTo>
                      <a:pt x="4054" y="16047"/>
                      <a:pt x="4116" y="15948"/>
                      <a:pt x="4190" y="15862"/>
                    </a:cubicBezTo>
                    <a:cubicBezTo>
                      <a:pt x="4227" y="15825"/>
                      <a:pt x="4239" y="15776"/>
                      <a:pt x="4251" y="15727"/>
                    </a:cubicBezTo>
                    <a:cubicBezTo>
                      <a:pt x="4251" y="15702"/>
                      <a:pt x="4510" y="15616"/>
                      <a:pt x="4584" y="15566"/>
                    </a:cubicBezTo>
                    <a:cubicBezTo>
                      <a:pt x="4658" y="15505"/>
                      <a:pt x="4855" y="15406"/>
                      <a:pt x="4830" y="15308"/>
                    </a:cubicBezTo>
                    <a:cubicBezTo>
                      <a:pt x="4830" y="15283"/>
                      <a:pt x="4818" y="15258"/>
                      <a:pt x="4806" y="15221"/>
                    </a:cubicBezTo>
                    <a:cubicBezTo>
                      <a:pt x="4781" y="15160"/>
                      <a:pt x="4769" y="15086"/>
                      <a:pt x="4781" y="15024"/>
                    </a:cubicBezTo>
                    <a:cubicBezTo>
                      <a:pt x="4818" y="14950"/>
                      <a:pt x="4880" y="14852"/>
                      <a:pt x="4966" y="14827"/>
                    </a:cubicBezTo>
                    <a:cubicBezTo>
                      <a:pt x="4980" y="14825"/>
                      <a:pt x="4993" y="14824"/>
                      <a:pt x="5005" y="14824"/>
                    </a:cubicBezTo>
                    <a:cubicBezTo>
                      <a:pt x="5056" y="14824"/>
                      <a:pt x="5093" y="14842"/>
                      <a:pt x="5163" y="14852"/>
                    </a:cubicBezTo>
                    <a:cubicBezTo>
                      <a:pt x="5262" y="14876"/>
                      <a:pt x="5348" y="14987"/>
                      <a:pt x="5459" y="14987"/>
                    </a:cubicBezTo>
                    <a:cubicBezTo>
                      <a:pt x="5570" y="14975"/>
                      <a:pt x="5668" y="14913"/>
                      <a:pt x="5742" y="14840"/>
                    </a:cubicBezTo>
                    <a:cubicBezTo>
                      <a:pt x="5779" y="14815"/>
                      <a:pt x="5828" y="14778"/>
                      <a:pt x="5878" y="14766"/>
                    </a:cubicBezTo>
                    <a:cubicBezTo>
                      <a:pt x="5939" y="14741"/>
                      <a:pt x="6001" y="14704"/>
                      <a:pt x="6050" y="14667"/>
                    </a:cubicBezTo>
                    <a:cubicBezTo>
                      <a:pt x="6112" y="14605"/>
                      <a:pt x="6124" y="14556"/>
                      <a:pt x="6198" y="14544"/>
                    </a:cubicBezTo>
                    <a:cubicBezTo>
                      <a:pt x="6272" y="14544"/>
                      <a:pt x="6370" y="14667"/>
                      <a:pt x="6420" y="14667"/>
                    </a:cubicBezTo>
                    <a:cubicBezTo>
                      <a:pt x="6469" y="14667"/>
                      <a:pt x="6481" y="14778"/>
                      <a:pt x="6506" y="14827"/>
                    </a:cubicBezTo>
                    <a:cubicBezTo>
                      <a:pt x="6543" y="14901"/>
                      <a:pt x="6568" y="14975"/>
                      <a:pt x="6580" y="15061"/>
                    </a:cubicBezTo>
                    <a:cubicBezTo>
                      <a:pt x="6592" y="15111"/>
                      <a:pt x="6802" y="15271"/>
                      <a:pt x="6863" y="15332"/>
                    </a:cubicBezTo>
                    <a:cubicBezTo>
                      <a:pt x="6950" y="15443"/>
                      <a:pt x="7048" y="15530"/>
                      <a:pt x="7159" y="15616"/>
                    </a:cubicBezTo>
                    <a:cubicBezTo>
                      <a:pt x="7245" y="15628"/>
                      <a:pt x="7319" y="15677"/>
                      <a:pt x="7381" y="15751"/>
                    </a:cubicBezTo>
                    <a:cubicBezTo>
                      <a:pt x="7467" y="15850"/>
                      <a:pt x="7516" y="15875"/>
                      <a:pt x="7590" y="15948"/>
                    </a:cubicBezTo>
                    <a:cubicBezTo>
                      <a:pt x="7677" y="16035"/>
                      <a:pt x="7750" y="16022"/>
                      <a:pt x="7763" y="16072"/>
                    </a:cubicBezTo>
                    <a:cubicBezTo>
                      <a:pt x="7763" y="16121"/>
                      <a:pt x="7824" y="16269"/>
                      <a:pt x="7837" y="16330"/>
                    </a:cubicBezTo>
                    <a:cubicBezTo>
                      <a:pt x="7849" y="16392"/>
                      <a:pt x="7775" y="16503"/>
                      <a:pt x="7763" y="16540"/>
                    </a:cubicBezTo>
                    <a:cubicBezTo>
                      <a:pt x="7763" y="16584"/>
                      <a:pt x="7763" y="16730"/>
                      <a:pt x="7781" y="16730"/>
                    </a:cubicBezTo>
                    <a:cubicBezTo>
                      <a:pt x="7783" y="16730"/>
                      <a:pt x="7785" y="16728"/>
                      <a:pt x="7787" y="16725"/>
                    </a:cubicBezTo>
                    <a:cubicBezTo>
                      <a:pt x="7800" y="16700"/>
                      <a:pt x="7911" y="16552"/>
                      <a:pt x="7923" y="16503"/>
                    </a:cubicBezTo>
                    <a:cubicBezTo>
                      <a:pt x="7935" y="16454"/>
                      <a:pt x="7972" y="16417"/>
                      <a:pt x="8009" y="16392"/>
                    </a:cubicBezTo>
                    <a:cubicBezTo>
                      <a:pt x="8059" y="16380"/>
                      <a:pt x="8071" y="16330"/>
                      <a:pt x="8059" y="16293"/>
                    </a:cubicBezTo>
                    <a:cubicBezTo>
                      <a:pt x="8046" y="16244"/>
                      <a:pt x="7923" y="16158"/>
                      <a:pt x="7923" y="16109"/>
                    </a:cubicBezTo>
                    <a:cubicBezTo>
                      <a:pt x="7911" y="16059"/>
                      <a:pt x="7923" y="15998"/>
                      <a:pt x="7960" y="15961"/>
                    </a:cubicBezTo>
                    <a:cubicBezTo>
                      <a:pt x="7997" y="15924"/>
                      <a:pt x="8027" y="15886"/>
                      <a:pt x="8061" y="15886"/>
                    </a:cubicBezTo>
                    <a:cubicBezTo>
                      <a:pt x="8072" y="15886"/>
                      <a:pt x="8083" y="15890"/>
                      <a:pt x="8095" y="15899"/>
                    </a:cubicBezTo>
                    <a:cubicBezTo>
                      <a:pt x="8145" y="15936"/>
                      <a:pt x="8231" y="15936"/>
                      <a:pt x="8256" y="15998"/>
                    </a:cubicBezTo>
                    <a:cubicBezTo>
                      <a:pt x="8275" y="16046"/>
                      <a:pt x="8302" y="16079"/>
                      <a:pt x="8325" y="16079"/>
                    </a:cubicBezTo>
                    <a:cubicBezTo>
                      <a:pt x="8331" y="16079"/>
                      <a:pt x="8337" y="16077"/>
                      <a:pt x="8342" y="16072"/>
                    </a:cubicBezTo>
                    <a:cubicBezTo>
                      <a:pt x="8367" y="16010"/>
                      <a:pt x="8354" y="15924"/>
                      <a:pt x="8293" y="15875"/>
                    </a:cubicBezTo>
                    <a:cubicBezTo>
                      <a:pt x="8219" y="15801"/>
                      <a:pt x="8132" y="15739"/>
                      <a:pt x="8034" y="15690"/>
                    </a:cubicBezTo>
                    <a:cubicBezTo>
                      <a:pt x="7985" y="15665"/>
                      <a:pt x="7787" y="15591"/>
                      <a:pt x="7800" y="15542"/>
                    </a:cubicBezTo>
                    <a:cubicBezTo>
                      <a:pt x="7800" y="15505"/>
                      <a:pt x="7861" y="15456"/>
                      <a:pt x="7837" y="15431"/>
                    </a:cubicBezTo>
                    <a:cubicBezTo>
                      <a:pt x="7818" y="15419"/>
                      <a:pt x="7809" y="15416"/>
                      <a:pt x="7794" y="15416"/>
                    </a:cubicBezTo>
                    <a:cubicBezTo>
                      <a:pt x="7778" y="15416"/>
                      <a:pt x="7757" y="15419"/>
                      <a:pt x="7714" y="15419"/>
                    </a:cubicBezTo>
                    <a:cubicBezTo>
                      <a:pt x="7627" y="15419"/>
                      <a:pt x="7590" y="15369"/>
                      <a:pt x="7541" y="15332"/>
                    </a:cubicBezTo>
                    <a:cubicBezTo>
                      <a:pt x="7455" y="15246"/>
                      <a:pt x="7381" y="15135"/>
                      <a:pt x="7344" y="15024"/>
                    </a:cubicBezTo>
                    <a:cubicBezTo>
                      <a:pt x="7307" y="14926"/>
                      <a:pt x="7307" y="14876"/>
                      <a:pt x="7221" y="14827"/>
                    </a:cubicBezTo>
                    <a:cubicBezTo>
                      <a:pt x="7147" y="14766"/>
                      <a:pt x="7011" y="14704"/>
                      <a:pt x="6999" y="14630"/>
                    </a:cubicBezTo>
                    <a:cubicBezTo>
                      <a:pt x="6987" y="14556"/>
                      <a:pt x="6999" y="14495"/>
                      <a:pt x="7024" y="14433"/>
                    </a:cubicBezTo>
                    <a:cubicBezTo>
                      <a:pt x="7048" y="14421"/>
                      <a:pt x="7048" y="14384"/>
                      <a:pt x="7036" y="14359"/>
                    </a:cubicBezTo>
                    <a:cubicBezTo>
                      <a:pt x="7011" y="14310"/>
                      <a:pt x="7011" y="14236"/>
                      <a:pt x="7048" y="14211"/>
                    </a:cubicBezTo>
                    <a:cubicBezTo>
                      <a:pt x="7067" y="14199"/>
                      <a:pt x="7091" y="14199"/>
                      <a:pt x="7111" y="14199"/>
                    </a:cubicBezTo>
                    <a:cubicBezTo>
                      <a:pt x="7131" y="14199"/>
                      <a:pt x="7147" y="14199"/>
                      <a:pt x="7147" y="14186"/>
                    </a:cubicBezTo>
                    <a:cubicBezTo>
                      <a:pt x="7147" y="14150"/>
                      <a:pt x="7159" y="14100"/>
                      <a:pt x="7196" y="14100"/>
                    </a:cubicBezTo>
                    <a:cubicBezTo>
                      <a:pt x="7224" y="14100"/>
                      <a:pt x="7256" y="14092"/>
                      <a:pt x="7279" y="14092"/>
                    </a:cubicBezTo>
                    <a:cubicBezTo>
                      <a:pt x="7296" y="14092"/>
                      <a:pt x="7307" y="14097"/>
                      <a:pt x="7307" y="14113"/>
                    </a:cubicBezTo>
                    <a:cubicBezTo>
                      <a:pt x="7307" y="14150"/>
                      <a:pt x="7307" y="14199"/>
                      <a:pt x="7307" y="14236"/>
                    </a:cubicBezTo>
                    <a:lnTo>
                      <a:pt x="7307" y="14260"/>
                    </a:lnTo>
                    <a:cubicBezTo>
                      <a:pt x="7307" y="14313"/>
                      <a:pt x="7334" y="14430"/>
                      <a:pt x="7350" y="14430"/>
                    </a:cubicBezTo>
                    <a:cubicBezTo>
                      <a:pt x="7352" y="14430"/>
                      <a:pt x="7354" y="14427"/>
                      <a:pt x="7356" y="14421"/>
                    </a:cubicBezTo>
                    <a:cubicBezTo>
                      <a:pt x="7363" y="14395"/>
                      <a:pt x="7390" y="14379"/>
                      <a:pt x="7414" y="14379"/>
                    </a:cubicBezTo>
                    <a:cubicBezTo>
                      <a:pt x="7436" y="14379"/>
                      <a:pt x="7455" y="14391"/>
                      <a:pt x="7455" y="14421"/>
                    </a:cubicBezTo>
                    <a:cubicBezTo>
                      <a:pt x="7464" y="14468"/>
                      <a:pt x="7459" y="14523"/>
                      <a:pt x="7468" y="14523"/>
                    </a:cubicBezTo>
                    <a:cubicBezTo>
                      <a:pt x="7470" y="14523"/>
                      <a:pt x="7474" y="14518"/>
                      <a:pt x="7479" y="14507"/>
                    </a:cubicBezTo>
                    <a:cubicBezTo>
                      <a:pt x="7492" y="14458"/>
                      <a:pt x="7467" y="14396"/>
                      <a:pt x="7492" y="14371"/>
                    </a:cubicBezTo>
                    <a:cubicBezTo>
                      <a:pt x="7504" y="14359"/>
                      <a:pt x="7519" y="14347"/>
                      <a:pt x="7533" y="14347"/>
                    </a:cubicBezTo>
                    <a:cubicBezTo>
                      <a:pt x="7547" y="14347"/>
                      <a:pt x="7560" y="14359"/>
                      <a:pt x="7566" y="14396"/>
                    </a:cubicBezTo>
                    <a:cubicBezTo>
                      <a:pt x="7590" y="14470"/>
                      <a:pt x="7603" y="14556"/>
                      <a:pt x="7652" y="14593"/>
                    </a:cubicBezTo>
                    <a:cubicBezTo>
                      <a:pt x="7701" y="14642"/>
                      <a:pt x="7726" y="14716"/>
                      <a:pt x="7787" y="14778"/>
                    </a:cubicBezTo>
                    <a:cubicBezTo>
                      <a:pt x="7861" y="14840"/>
                      <a:pt x="7874" y="14876"/>
                      <a:pt x="7923" y="14889"/>
                    </a:cubicBezTo>
                    <a:cubicBezTo>
                      <a:pt x="7972" y="14901"/>
                      <a:pt x="7997" y="14950"/>
                      <a:pt x="8095" y="15024"/>
                    </a:cubicBezTo>
                    <a:cubicBezTo>
                      <a:pt x="8194" y="15086"/>
                      <a:pt x="8293" y="15160"/>
                      <a:pt x="8379" y="15234"/>
                    </a:cubicBezTo>
                    <a:cubicBezTo>
                      <a:pt x="8404" y="15258"/>
                      <a:pt x="8428" y="15283"/>
                      <a:pt x="8453" y="15308"/>
                    </a:cubicBezTo>
                    <a:cubicBezTo>
                      <a:pt x="8490" y="15357"/>
                      <a:pt x="8539" y="15394"/>
                      <a:pt x="8588" y="15419"/>
                    </a:cubicBezTo>
                    <a:cubicBezTo>
                      <a:pt x="8601" y="15443"/>
                      <a:pt x="8613" y="15456"/>
                      <a:pt x="8601" y="15480"/>
                    </a:cubicBezTo>
                    <a:cubicBezTo>
                      <a:pt x="8588" y="15603"/>
                      <a:pt x="8576" y="15727"/>
                      <a:pt x="8588" y="15850"/>
                    </a:cubicBezTo>
                    <a:cubicBezTo>
                      <a:pt x="8601" y="15936"/>
                      <a:pt x="8613" y="15998"/>
                      <a:pt x="8650" y="16010"/>
                    </a:cubicBezTo>
                    <a:cubicBezTo>
                      <a:pt x="8675" y="16022"/>
                      <a:pt x="8699" y="16022"/>
                      <a:pt x="8724" y="16096"/>
                    </a:cubicBezTo>
                    <a:cubicBezTo>
                      <a:pt x="8724" y="16133"/>
                      <a:pt x="8736" y="16158"/>
                      <a:pt x="8761" y="16170"/>
                    </a:cubicBezTo>
                    <a:cubicBezTo>
                      <a:pt x="8785" y="16220"/>
                      <a:pt x="8810" y="16256"/>
                      <a:pt x="8847" y="16281"/>
                    </a:cubicBezTo>
                    <a:cubicBezTo>
                      <a:pt x="8896" y="16330"/>
                      <a:pt x="8946" y="16343"/>
                      <a:pt x="8946" y="16404"/>
                    </a:cubicBezTo>
                    <a:cubicBezTo>
                      <a:pt x="8958" y="16503"/>
                      <a:pt x="8970" y="16589"/>
                      <a:pt x="9007" y="16675"/>
                    </a:cubicBezTo>
                    <a:cubicBezTo>
                      <a:pt x="9007" y="16737"/>
                      <a:pt x="9032" y="16786"/>
                      <a:pt x="9069" y="16836"/>
                    </a:cubicBezTo>
                    <a:cubicBezTo>
                      <a:pt x="9106" y="16860"/>
                      <a:pt x="9106" y="16897"/>
                      <a:pt x="9094" y="16922"/>
                    </a:cubicBezTo>
                    <a:cubicBezTo>
                      <a:pt x="9081" y="16946"/>
                      <a:pt x="9057" y="17020"/>
                      <a:pt x="9094" y="17045"/>
                    </a:cubicBezTo>
                    <a:cubicBezTo>
                      <a:pt x="9104" y="17055"/>
                      <a:pt x="9110" y="17059"/>
                      <a:pt x="9115" y="17059"/>
                    </a:cubicBezTo>
                    <a:cubicBezTo>
                      <a:pt x="9127" y="17059"/>
                      <a:pt x="9128" y="17033"/>
                      <a:pt x="9155" y="17033"/>
                    </a:cubicBezTo>
                    <a:cubicBezTo>
                      <a:pt x="9192" y="17045"/>
                      <a:pt x="9192" y="17033"/>
                      <a:pt x="9229" y="17094"/>
                    </a:cubicBezTo>
                    <a:cubicBezTo>
                      <a:pt x="9248" y="17132"/>
                      <a:pt x="9245" y="17169"/>
                      <a:pt x="9259" y="17169"/>
                    </a:cubicBezTo>
                    <a:cubicBezTo>
                      <a:pt x="9263" y="17169"/>
                      <a:pt x="9269" y="17165"/>
                      <a:pt x="9278" y="17156"/>
                    </a:cubicBezTo>
                    <a:cubicBezTo>
                      <a:pt x="9298" y="17136"/>
                      <a:pt x="9310" y="17100"/>
                      <a:pt x="9334" y="17100"/>
                    </a:cubicBezTo>
                    <a:cubicBezTo>
                      <a:pt x="9339" y="17100"/>
                      <a:pt x="9345" y="17102"/>
                      <a:pt x="9352" y="17107"/>
                    </a:cubicBezTo>
                    <a:cubicBezTo>
                      <a:pt x="9381" y="17135"/>
                      <a:pt x="9394" y="17185"/>
                      <a:pt x="9405" y="17185"/>
                    </a:cubicBezTo>
                    <a:cubicBezTo>
                      <a:pt x="9408" y="17185"/>
                      <a:pt x="9411" y="17180"/>
                      <a:pt x="9414" y="17168"/>
                    </a:cubicBezTo>
                    <a:cubicBezTo>
                      <a:pt x="9426" y="17119"/>
                      <a:pt x="9451" y="17119"/>
                      <a:pt x="9414" y="17045"/>
                    </a:cubicBezTo>
                    <a:cubicBezTo>
                      <a:pt x="9377" y="16971"/>
                      <a:pt x="9426" y="16959"/>
                      <a:pt x="9389" y="16897"/>
                    </a:cubicBezTo>
                    <a:cubicBezTo>
                      <a:pt x="9378" y="16869"/>
                      <a:pt x="9380" y="16862"/>
                      <a:pt x="9389" y="16862"/>
                    </a:cubicBezTo>
                    <a:cubicBezTo>
                      <a:pt x="9401" y="16862"/>
                      <a:pt x="9424" y="16873"/>
                      <a:pt x="9451" y="16873"/>
                    </a:cubicBezTo>
                    <a:cubicBezTo>
                      <a:pt x="9474" y="16873"/>
                      <a:pt x="9520" y="16891"/>
                      <a:pt x="9540" y="16891"/>
                    </a:cubicBezTo>
                    <a:cubicBezTo>
                      <a:pt x="9553" y="16891"/>
                      <a:pt x="9556" y="16884"/>
                      <a:pt x="9537" y="16860"/>
                    </a:cubicBezTo>
                    <a:cubicBezTo>
                      <a:pt x="9488" y="16799"/>
                      <a:pt x="9463" y="16786"/>
                      <a:pt x="9451" y="16749"/>
                    </a:cubicBezTo>
                    <a:cubicBezTo>
                      <a:pt x="9426" y="16700"/>
                      <a:pt x="9451" y="16725"/>
                      <a:pt x="9475" y="16700"/>
                    </a:cubicBezTo>
                    <a:cubicBezTo>
                      <a:pt x="9489" y="16687"/>
                      <a:pt x="9495" y="16677"/>
                      <a:pt x="9504" y="16677"/>
                    </a:cubicBezTo>
                    <a:cubicBezTo>
                      <a:pt x="9511" y="16677"/>
                      <a:pt x="9520" y="16683"/>
                      <a:pt x="9537" y="16700"/>
                    </a:cubicBezTo>
                    <a:cubicBezTo>
                      <a:pt x="9571" y="16723"/>
                      <a:pt x="9605" y="16788"/>
                      <a:pt x="9630" y="16788"/>
                    </a:cubicBezTo>
                    <a:cubicBezTo>
                      <a:pt x="9632" y="16788"/>
                      <a:pt x="9634" y="16787"/>
                      <a:pt x="9636" y="16786"/>
                    </a:cubicBezTo>
                    <a:cubicBezTo>
                      <a:pt x="9648" y="16762"/>
                      <a:pt x="9648" y="16725"/>
                      <a:pt x="9636" y="16700"/>
                    </a:cubicBezTo>
                    <a:cubicBezTo>
                      <a:pt x="9636" y="16680"/>
                      <a:pt x="9620" y="16644"/>
                      <a:pt x="9639" y="16644"/>
                    </a:cubicBezTo>
                    <a:cubicBezTo>
                      <a:pt x="9644" y="16644"/>
                      <a:pt x="9651" y="16646"/>
                      <a:pt x="9660" y="16651"/>
                    </a:cubicBezTo>
                    <a:cubicBezTo>
                      <a:pt x="9689" y="16670"/>
                      <a:pt x="9733" y="16712"/>
                      <a:pt x="9751" y="16712"/>
                    </a:cubicBezTo>
                    <a:cubicBezTo>
                      <a:pt x="9756" y="16712"/>
                      <a:pt x="9759" y="16708"/>
                      <a:pt x="9759" y="16700"/>
                    </a:cubicBezTo>
                    <a:cubicBezTo>
                      <a:pt x="9759" y="16663"/>
                      <a:pt x="9747" y="16663"/>
                      <a:pt x="9697" y="16589"/>
                    </a:cubicBezTo>
                    <a:cubicBezTo>
                      <a:pt x="9648" y="16503"/>
                      <a:pt x="9710" y="16528"/>
                      <a:pt x="9623" y="16478"/>
                    </a:cubicBezTo>
                    <a:cubicBezTo>
                      <a:pt x="9525" y="16417"/>
                      <a:pt x="9463" y="16380"/>
                      <a:pt x="9463" y="16330"/>
                    </a:cubicBezTo>
                    <a:cubicBezTo>
                      <a:pt x="9463" y="16320"/>
                      <a:pt x="9468" y="16318"/>
                      <a:pt x="9473" y="16318"/>
                    </a:cubicBezTo>
                    <a:cubicBezTo>
                      <a:pt x="9480" y="16318"/>
                      <a:pt x="9488" y="16322"/>
                      <a:pt x="9490" y="16322"/>
                    </a:cubicBezTo>
                    <a:cubicBezTo>
                      <a:pt x="9492" y="16322"/>
                      <a:pt x="9487" y="16317"/>
                      <a:pt x="9463" y="16293"/>
                    </a:cubicBezTo>
                    <a:cubicBezTo>
                      <a:pt x="9402" y="16220"/>
                      <a:pt x="9352" y="16146"/>
                      <a:pt x="9315" y="16059"/>
                    </a:cubicBezTo>
                    <a:cubicBezTo>
                      <a:pt x="9291" y="15973"/>
                      <a:pt x="9315" y="15911"/>
                      <a:pt x="9340" y="15899"/>
                    </a:cubicBezTo>
                    <a:cubicBezTo>
                      <a:pt x="9343" y="15898"/>
                      <a:pt x="9347" y="15897"/>
                      <a:pt x="9350" y="15897"/>
                    </a:cubicBezTo>
                    <a:cubicBezTo>
                      <a:pt x="9375" y="15897"/>
                      <a:pt x="9410" y="15930"/>
                      <a:pt x="9463" y="15973"/>
                    </a:cubicBezTo>
                    <a:cubicBezTo>
                      <a:pt x="9500" y="16010"/>
                      <a:pt x="9524" y="16048"/>
                      <a:pt x="9533" y="16048"/>
                    </a:cubicBezTo>
                    <a:cubicBezTo>
                      <a:pt x="9536" y="16048"/>
                      <a:pt x="9537" y="16044"/>
                      <a:pt x="9537" y="16035"/>
                    </a:cubicBezTo>
                    <a:cubicBezTo>
                      <a:pt x="9537" y="16003"/>
                      <a:pt x="9537" y="15971"/>
                      <a:pt x="9553" y="15971"/>
                    </a:cubicBezTo>
                    <a:cubicBezTo>
                      <a:pt x="9556" y="15971"/>
                      <a:pt x="9558" y="15971"/>
                      <a:pt x="9562" y="15973"/>
                    </a:cubicBezTo>
                    <a:cubicBezTo>
                      <a:pt x="9589" y="15991"/>
                      <a:pt x="9630" y="16023"/>
                      <a:pt x="9639" y="16023"/>
                    </a:cubicBezTo>
                    <a:cubicBezTo>
                      <a:pt x="9643" y="16023"/>
                      <a:pt x="9642" y="16020"/>
                      <a:pt x="9636" y="16010"/>
                    </a:cubicBezTo>
                    <a:cubicBezTo>
                      <a:pt x="9625" y="15978"/>
                      <a:pt x="9577" y="15946"/>
                      <a:pt x="9597" y="15946"/>
                    </a:cubicBezTo>
                    <a:cubicBezTo>
                      <a:pt x="9600" y="15946"/>
                      <a:pt x="9604" y="15947"/>
                      <a:pt x="9611" y="15948"/>
                    </a:cubicBezTo>
                    <a:cubicBezTo>
                      <a:pt x="9655" y="15957"/>
                      <a:pt x="9726" y="15992"/>
                      <a:pt x="9738" y="15992"/>
                    </a:cubicBezTo>
                    <a:cubicBezTo>
                      <a:pt x="9743" y="15992"/>
                      <a:pt x="9739" y="15987"/>
                      <a:pt x="9722" y="15973"/>
                    </a:cubicBezTo>
                    <a:cubicBezTo>
                      <a:pt x="9673" y="15911"/>
                      <a:pt x="9549" y="15875"/>
                      <a:pt x="9611" y="15813"/>
                    </a:cubicBezTo>
                    <a:cubicBezTo>
                      <a:pt x="9642" y="15782"/>
                      <a:pt x="9657" y="15779"/>
                      <a:pt x="9671" y="15779"/>
                    </a:cubicBezTo>
                    <a:cubicBezTo>
                      <a:pt x="9675" y="15779"/>
                      <a:pt x="9678" y="15779"/>
                      <a:pt x="9681" y="15779"/>
                    </a:cubicBezTo>
                    <a:cubicBezTo>
                      <a:pt x="9692" y="15779"/>
                      <a:pt x="9703" y="15777"/>
                      <a:pt x="9722" y="15764"/>
                    </a:cubicBezTo>
                    <a:cubicBezTo>
                      <a:pt x="9759" y="15745"/>
                      <a:pt x="9788" y="15713"/>
                      <a:pt x="9801" y="15713"/>
                    </a:cubicBezTo>
                    <a:cubicBezTo>
                      <a:pt x="9806" y="15713"/>
                      <a:pt x="9808" y="15717"/>
                      <a:pt x="9808" y="15727"/>
                    </a:cubicBezTo>
                    <a:cubicBezTo>
                      <a:pt x="9798" y="15758"/>
                      <a:pt x="9770" y="15849"/>
                      <a:pt x="9776" y="15849"/>
                    </a:cubicBezTo>
                    <a:cubicBezTo>
                      <a:pt x="9777" y="15849"/>
                      <a:pt x="9780" y="15846"/>
                      <a:pt x="9784" y="15838"/>
                    </a:cubicBezTo>
                    <a:cubicBezTo>
                      <a:pt x="9820" y="15801"/>
                      <a:pt x="9857" y="15727"/>
                      <a:pt x="9931" y="15727"/>
                    </a:cubicBezTo>
                    <a:cubicBezTo>
                      <a:pt x="10005" y="15739"/>
                      <a:pt x="10030" y="15764"/>
                      <a:pt x="10104" y="15813"/>
                    </a:cubicBezTo>
                    <a:lnTo>
                      <a:pt x="10129" y="15825"/>
                    </a:lnTo>
                    <a:cubicBezTo>
                      <a:pt x="10156" y="15853"/>
                      <a:pt x="10191" y="15867"/>
                      <a:pt x="10222" y="15867"/>
                    </a:cubicBezTo>
                    <a:cubicBezTo>
                      <a:pt x="10232" y="15867"/>
                      <a:pt x="10242" y="15865"/>
                      <a:pt x="10252" y="15862"/>
                    </a:cubicBezTo>
                    <a:cubicBezTo>
                      <a:pt x="10338" y="15862"/>
                      <a:pt x="10412" y="15825"/>
                      <a:pt x="10461" y="15764"/>
                    </a:cubicBezTo>
                    <a:cubicBezTo>
                      <a:pt x="10498" y="15727"/>
                      <a:pt x="10671" y="15702"/>
                      <a:pt x="10708" y="15702"/>
                    </a:cubicBezTo>
                    <a:cubicBezTo>
                      <a:pt x="10745" y="15702"/>
                      <a:pt x="10819" y="15702"/>
                      <a:pt x="10794" y="15677"/>
                    </a:cubicBezTo>
                    <a:cubicBezTo>
                      <a:pt x="10782" y="15640"/>
                      <a:pt x="10831" y="15653"/>
                      <a:pt x="10757" y="15603"/>
                    </a:cubicBezTo>
                    <a:cubicBezTo>
                      <a:pt x="10683" y="15554"/>
                      <a:pt x="10572" y="15542"/>
                      <a:pt x="10572" y="15456"/>
                    </a:cubicBezTo>
                    <a:cubicBezTo>
                      <a:pt x="10572" y="15431"/>
                      <a:pt x="10572" y="15406"/>
                      <a:pt x="10560" y="15394"/>
                    </a:cubicBezTo>
                    <a:cubicBezTo>
                      <a:pt x="10560" y="15357"/>
                      <a:pt x="10547" y="15320"/>
                      <a:pt x="10535" y="15283"/>
                    </a:cubicBezTo>
                    <a:cubicBezTo>
                      <a:pt x="10523" y="15258"/>
                      <a:pt x="10560" y="15123"/>
                      <a:pt x="10584" y="15049"/>
                    </a:cubicBezTo>
                    <a:cubicBezTo>
                      <a:pt x="10597" y="15000"/>
                      <a:pt x="10634" y="14950"/>
                      <a:pt x="10671" y="14913"/>
                    </a:cubicBezTo>
                    <a:cubicBezTo>
                      <a:pt x="10695" y="14876"/>
                      <a:pt x="10708" y="14840"/>
                      <a:pt x="10720" y="14803"/>
                    </a:cubicBezTo>
                    <a:cubicBezTo>
                      <a:pt x="10732" y="14729"/>
                      <a:pt x="10732" y="14618"/>
                      <a:pt x="10745" y="14568"/>
                    </a:cubicBezTo>
                    <a:cubicBezTo>
                      <a:pt x="10782" y="14482"/>
                      <a:pt x="10757" y="14445"/>
                      <a:pt x="10794" y="14421"/>
                    </a:cubicBezTo>
                    <a:cubicBezTo>
                      <a:pt x="10808" y="14410"/>
                      <a:pt x="10822" y="14408"/>
                      <a:pt x="10836" y="14408"/>
                    </a:cubicBezTo>
                    <a:cubicBezTo>
                      <a:pt x="10850" y="14408"/>
                      <a:pt x="10864" y="14410"/>
                      <a:pt x="10879" y="14410"/>
                    </a:cubicBezTo>
                    <a:cubicBezTo>
                      <a:pt x="10902" y="14410"/>
                      <a:pt x="10927" y="14404"/>
                      <a:pt x="10954" y="14371"/>
                    </a:cubicBezTo>
                    <a:cubicBezTo>
                      <a:pt x="10979" y="14347"/>
                      <a:pt x="10991" y="14310"/>
                      <a:pt x="11003" y="14273"/>
                    </a:cubicBezTo>
                    <a:cubicBezTo>
                      <a:pt x="11003" y="14248"/>
                      <a:pt x="11003" y="14211"/>
                      <a:pt x="11003" y="14186"/>
                    </a:cubicBezTo>
                    <a:cubicBezTo>
                      <a:pt x="10979" y="14150"/>
                      <a:pt x="10929" y="14137"/>
                      <a:pt x="10979" y="14113"/>
                    </a:cubicBezTo>
                    <a:cubicBezTo>
                      <a:pt x="11028" y="14076"/>
                      <a:pt x="11102" y="14002"/>
                      <a:pt x="11176" y="13940"/>
                    </a:cubicBezTo>
                    <a:cubicBezTo>
                      <a:pt x="11237" y="13878"/>
                      <a:pt x="11213" y="13817"/>
                      <a:pt x="11299" y="13780"/>
                    </a:cubicBezTo>
                    <a:cubicBezTo>
                      <a:pt x="11330" y="13772"/>
                      <a:pt x="11353" y="13768"/>
                      <a:pt x="11370" y="13768"/>
                    </a:cubicBezTo>
                    <a:cubicBezTo>
                      <a:pt x="11408" y="13768"/>
                      <a:pt x="11422" y="13787"/>
                      <a:pt x="11447" y="13829"/>
                    </a:cubicBezTo>
                    <a:cubicBezTo>
                      <a:pt x="11484" y="13891"/>
                      <a:pt x="11472" y="13928"/>
                      <a:pt x="11545" y="13928"/>
                    </a:cubicBezTo>
                    <a:cubicBezTo>
                      <a:pt x="11624" y="13928"/>
                      <a:pt x="11672" y="13979"/>
                      <a:pt x="11745" y="13979"/>
                    </a:cubicBezTo>
                    <a:cubicBezTo>
                      <a:pt x="11752" y="13979"/>
                      <a:pt x="11759" y="13978"/>
                      <a:pt x="11767" y="13977"/>
                    </a:cubicBezTo>
                    <a:cubicBezTo>
                      <a:pt x="11803" y="13972"/>
                      <a:pt x="11845" y="13969"/>
                      <a:pt x="11881" y="13969"/>
                    </a:cubicBezTo>
                    <a:cubicBezTo>
                      <a:pt x="11932" y="13969"/>
                      <a:pt x="11972" y="13975"/>
                      <a:pt x="11964" y="13989"/>
                    </a:cubicBezTo>
                    <a:cubicBezTo>
                      <a:pt x="11890" y="14051"/>
                      <a:pt x="11804" y="14113"/>
                      <a:pt x="11706" y="14150"/>
                    </a:cubicBezTo>
                    <a:cubicBezTo>
                      <a:pt x="11669" y="14174"/>
                      <a:pt x="11656" y="14186"/>
                      <a:pt x="11706" y="14211"/>
                    </a:cubicBezTo>
                    <a:cubicBezTo>
                      <a:pt x="11767" y="14236"/>
                      <a:pt x="11890" y="14260"/>
                      <a:pt x="11890" y="14310"/>
                    </a:cubicBezTo>
                    <a:cubicBezTo>
                      <a:pt x="11890" y="14371"/>
                      <a:pt x="11829" y="14421"/>
                      <a:pt x="11854" y="14470"/>
                    </a:cubicBezTo>
                    <a:cubicBezTo>
                      <a:pt x="11887" y="14503"/>
                      <a:pt x="11939" y="14546"/>
                      <a:pt x="11985" y="14546"/>
                    </a:cubicBezTo>
                    <a:cubicBezTo>
                      <a:pt x="11991" y="14546"/>
                      <a:pt x="11996" y="14545"/>
                      <a:pt x="12001" y="14544"/>
                    </a:cubicBezTo>
                    <a:cubicBezTo>
                      <a:pt x="12038" y="14531"/>
                      <a:pt x="12112" y="14433"/>
                      <a:pt x="12174" y="14421"/>
                    </a:cubicBezTo>
                    <a:cubicBezTo>
                      <a:pt x="12235" y="14396"/>
                      <a:pt x="12309" y="14310"/>
                      <a:pt x="12396" y="14310"/>
                    </a:cubicBezTo>
                    <a:cubicBezTo>
                      <a:pt x="12426" y="14315"/>
                      <a:pt x="12457" y="14318"/>
                      <a:pt x="12488" y="14318"/>
                    </a:cubicBezTo>
                    <a:cubicBezTo>
                      <a:pt x="12531" y="14318"/>
                      <a:pt x="12574" y="14312"/>
                      <a:pt x="12617" y="14297"/>
                    </a:cubicBezTo>
                    <a:cubicBezTo>
                      <a:pt x="12654" y="14285"/>
                      <a:pt x="12679" y="14260"/>
                      <a:pt x="12654" y="14248"/>
                    </a:cubicBezTo>
                    <a:cubicBezTo>
                      <a:pt x="12630" y="14236"/>
                      <a:pt x="12728" y="14211"/>
                      <a:pt x="12691" y="14199"/>
                    </a:cubicBezTo>
                    <a:lnTo>
                      <a:pt x="12507" y="14199"/>
                    </a:lnTo>
                    <a:cubicBezTo>
                      <a:pt x="12482" y="14199"/>
                      <a:pt x="12424" y="14232"/>
                      <a:pt x="12371" y="14232"/>
                    </a:cubicBezTo>
                    <a:cubicBezTo>
                      <a:pt x="12344" y="14232"/>
                      <a:pt x="12318" y="14223"/>
                      <a:pt x="12297" y="14199"/>
                    </a:cubicBezTo>
                    <a:cubicBezTo>
                      <a:pt x="12248" y="14137"/>
                      <a:pt x="12199" y="14088"/>
                      <a:pt x="12223" y="14014"/>
                    </a:cubicBezTo>
                    <a:cubicBezTo>
                      <a:pt x="12272" y="13940"/>
                      <a:pt x="12334" y="13866"/>
                      <a:pt x="12408" y="13817"/>
                    </a:cubicBezTo>
                    <a:cubicBezTo>
                      <a:pt x="12457" y="13768"/>
                      <a:pt x="12605" y="13768"/>
                      <a:pt x="12704" y="13706"/>
                    </a:cubicBezTo>
                    <a:cubicBezTo>
                      <a:pt x="12790" y="13657"/>
                      <a:pt x="12889" y="13620"/>
                      <a:pt x="12987" y="13607"/>
                    </a:cubicBezTo>
                    <a:lnTo>
                      <a:pt x="13012" y="13607"/>
                    </a:lnTo>
                    <a:cubicBezTo>
                      <a:pt x="13051" y="13604"/>
                      <a:pt x="13086" y="13603"/>
                      <a:pt x="13114" y="13603"/>
                    </a:cubicBezTo>
                    <a:cubicBezTo>
                      <a:pt x="13191" y="13603"/>
                      <a:pt x="13224" y="13614"/>
                      <a:pt x="13197" y="13632"/>
                    </a:cubicBezTo>
                    <a:cubicBezTo>
                      <a:pt x="13147" y="13657"/>
                      <a:pt x="13012" y="13780"/>
                      <a:pt x="12975" y="13780"/>
                    </a:cubicBezTo>
                    <a:cubicBezTo>
                      <a:pt x="12938" y="13780"/>
                      <a:pt x="12950" y="13817"/>
                      <a:pt x="13012" y="13854"/>
                    </a:cubicBezTo>
                    <a:cubicBezTo>
                      <a:pt x="13061" y="13903"/>
                      <a:pt x="13086" y="13965"/>
                      <a:pt x="13024" y="13977"/>
                    </a:cubicBezTo>
                    <a:cubicBezTo>
                      <a:pt x="12950" y="14002"/>
                      <a:pt x="12889" y="14063"/>
                      <a:pt x="12864" y="14150"/>
                    </a:cubicBezTo>
                    <a:cubicBezTo>
                      <a:pt x="12852" y="14223"/>
                      <a:pt x="12852" y="14236"/>
                      <a:pt x="12802" y="14248"/>
                    </a:cubicBezTo>
                    <a:cubicBezTo>
                      <a:pt x="12741" y="14260"/>
                      <a:pt x="12716" y="14260"/>
                      <a:pt x="12704" y="14285"/>
                    </a:cubicBezTo>
                    <a:cubicBezTo>
                      <a:pt x="12704" y="14322"/>
                      <a:pt x="12667" y="14310"/>
                      <a:pt x="12728" y="14347"/>
                    </a:cubicBezTo>
                    <a:cubicBezTo>
                      <a:pt x="12778" y="14384"/>
                      <a:pt x="12741" y="14421"/>
                      <a:pt x="12790" y="14445"/>
                    </a:cubicBezTo>
                    <a:cubicBezTo>
                      <a:pt x="12839" y="14470"/>
                      <a:pt x="12925" y="14495"/>
                      <a:pt x="12975" y="14531"/>
                    </a:cubicBezTo>
                    <a:cubicBezTo>
                      <a:pt x="13086" y="14618"/>
                      <a:pt x="13184" y="14692"/>
                      <a:pt x="13295" y="14790"/>
                    </a:cubicBezTo>
                    <a:cubicBezTo>
                      <a:pt x="13320" y="14815"/>
                      <a:pt x="13344" y="14852"/>
                      <a:pt x="13369" y="14889"/>
                    </a:cubicBezTo>
                    <a:cubicBezTo>
                      <a:pt x="13418" y="14938"/>
                      <a:pt x="13480" y="14987"/>
                      <a:pt x="13542" y="15012"/>
                    </a:cubicBezTo>
                    <a:cubicBezTo>
                      <a:pt x="13640" y="15074"/>
                      <a:pt x="13726" y="15148"/>
                      <a:pt x="13788" y="15234"/>
                    </a:cubicBezTo>
                    <a:cubicBezTo>
                      <a:pt x="13825" y="15332"/>
                      <a:pt x="13825" y="15419"/>
                      <a:pt x="13788" y="15517"/>
                    </a:cubicBezTo>
                    <a:cubicBezTo>
                      <a:pt x="13788" y="15530"/>
                      <a:pt x="13788" y="15542"/>
                      <a:pt x="13776" y="15554"/>
                    </a:cubicBezTo>
                    <a:cubicBezTo>
                      <a:pt x="13689" y="15628"/>
                      <a:pt x="13591" y="15690"/>
                      <a:pt x="13468" y="15727"/>
                    </a:cubicBezTo>
                    <a:cubicBezTo>
                      <a:pt x="13406" y="15727"/>
                      <a:pt x="13295" y="15714"/>
                      <a:pt x="13221" y="15714"/>
                    </a:cubicBezTo>
                    <a:cubicBezTo>
                      <a:pt x="13086" y="15714"/>
                      <a:pt x="12962" y="15714"/>
                      <a:pt x="12839" y="15690"/>
                    </a:cubicBezTo>
                    <a:cubicBezTo>
                      <a:pt x="12790" y="15677"/>
                      <a:pt x="12704" y="15591"/>
                      <a:pt x="12679" y="15591"/>
                    </a:cubicBezTo>
                    <a:cubicBezTo>
                      <a:pt x="12662" y="15600"/>
                      <a:pt x="12651" y="15614"/>
                      <a:pt x="12625" y="15614"/>
                    </a:cubicBezTo>
                    <a:cubicBezTo>
                      <a:pt x="12614" y="15614"/>
                      <a:pt x="12600" y="15611"/>
                      <a:pt x="12580" y="15603"/>
                    </a:cubicBezTo>
                    <a:cubicBezTo>
                      <a:pt x="12519" y="15579"/>
                      <a:pt x="12568" y="15542"/>
                      <a:pt x="12494" y="15517"/>
                    </a:cubicBezTo>
                    <a:cubicBezTo>
                      <a:pt x="12408" y="15480"/>
                      <a:pt x="12346" y="15505"/>
                      <a:pt x="12309" y="15456"/>
                    </a:cubicBezTo>
                    <a:cubicBezTo>
                      <a:pt x="12287" y="15422"/>
                      <a:pt x="12264" y="15368"/>
                      <a:pt x="12242" y="15368"/>
                    </a:cubicBezTo>
                    <a:cubicBezTo>
                      <a:pt x="12240" y="15368"/>
                      <a:pt x="12238" y="15368"/>
                      <a:pt x="12235" y="15369"/>
                    </a:cubicBezTo>
                    <a:cubicBezTo>
                      <a:pt x="12223" y="15375"/>
                      <a:pt x="12128" y="15375"/>
                      <a:pt x="12028" y="15375"/>
                    </a:cubicBezTo>
                    <a:cubicBezTo>
                      <a:pt x="11927" y="15375"/>
                      <a:pt x="11823" y="15375"/>
                      <a:pt x="11792" y="15382"/>
                    </a:cubicBezTo>
                    <a:cubicBezTo>
                      <a:pt x="11730" y="15406"/>
                      <a:pt x="11496" y="15579"/>
                      <a:pt x="11410" y="15616"/>
                    </a:cubicBezTo>
                    <a:cubicBezTo>
                      <a:pt x="11332" y="15639"/>
                      <a:pt x="11244" y="15648"/>
                      <a:pt x="11155" y="15648"/>
                    </a:cubicBezTo>
                    <a:cubicBezTo>
                      <a:pt x="11104" y="15648"/>
                      <a:pt x="11053" y="15645"/>
                      <a:pt x="11003" y="15640"/>
                    </a:cubicBezTo>
                    <a:cubicBezTo>
                      <a:pt x="10960" y="15640"/>
                      <a:pt x="10932" y="15637"/>
                      <a:pt x="10912" y="15637"/>
                    </a:cubicBezTo>
                    <a:cubicBezTo>
                      <a:pt x="10892" y="15637"/>
                      <a:pt x="10880" y="15640"/>
                      <a:pt x="10868" y="15653"/>
                    </a:cubicBezTo>
                    <a:cubicBezTo>
                      <a:pt x="10855" y="15690"/>
                      <a:pt x="10819" y="15702"/>
                      <a:pt x="10855" y="15714"/>
                    </a:cubicBezTo>
                    <a:cubicBezTo>
                      <a:pt x="10905" y="15739"/>
                      <a:pt x="10942" y="15751"/>
                      <a:pt x="10905" y="15764"/>
                    </a:cubicBezTo>
                    <a:cubicBezTo>
                      <a:pt x="10868" y="15788"/>
                      <a:pt x="10794" y="15764"/>
                      <a:pt x="10794" y="15801"/>
                    </a:cubicBezTo>
                    <a:cubicBezTo>
                      <a:pt x="10794" y="15850"/>
                      <a:pt x="10831" y="15875"/>
                      <a:pt x="10782" y="15875"/>
                    </a:cubicBezTo>
                    <a:lnTo>
                      <a:pt x="10510" y="15875"/>
                    </a:lnTo>
                    <a:cubicBezTo>
                      <a:pt x="10492" y="15881"/>
                      <a:pt x="10470" y="15884"/>
                      <a:pt x="10447" y="15884"/>
                    </a:cubicBezTo>
                    <a:cubicBezTo>
                      <a:pt x="10424" y="15884"/>
                      <a:pt x="10400" y="15881"/>
                      <a:pt x="10375" y="15875"/>
                    </a:cubicBezTo>
                    <a:cubicBezTo>
                      <a:pt x="10344" y="15868"/>
                      <a:pt x="10316" y="15865"/>
                      <a:pt x="10289" y="15865"/>
                    </a:cubicBezTo>
                    <a:cubicBezTo>
                      <a:pt x="10261" y="15865"/>
                      <a:pt x="10233" y="15868"/>
                      <a:pt x="10202" y="15875"/>
                    </a:cubicBezTo>
                    <a:cubicBezTo>
                      <a:pt x="10178" y="15899"/>
                      <a:pt x="10202" y="15998"/>
                      <a:pt x="10165" y="16035"/>
                    </a:cubicBezTo>
                    <a:cubicBezTo>
                      <a:pt x="10129" y="16072"/>
                      <a:pt x="10092" y="16146"/>
                      <a:pt x="10116" y="16158"/>
                    </a:cubicBezTo>
                    <a:cubicBezTo>
                      <a:pt x="10150" y="16169"/>
                      <a:pt x="10183" y="16221"/>
                      <a:pt x="10208" y="16221"/>
                    </a:cubicBezTo>
                    <a:cubicBezTo>
                      <a:pt x="10210" y="16221"/>
                      <a:pt x="10213" y="16221"/>
                      <a:pt x="10215" y="16220"/>
                    </a:cubicBezTo>
                    <a:cubicBezTo>
                      <a:pt x="10224" y="16200"/>
                      <a:pt x="10264" y="16159"/>
                      <a:pt x="10287" y="16159"/>
                    </a:cubicBezTo>
                    <a:cubicBezTo>
                      <a:pt x="10293" y="16159"/>
                      <a:pt x="10298" y="16162"/>
                      <a:pt x="10301" y="16170"/>
                    </a:cubicBezTo>
                    <a:cubicBezTo>
                      <a:pt x="10301" y="16195"/>
                      <a:pt x="10326" y="16220"/>
                      <a:pt x="10276" y="16232"/>
                    </a:cubicBezTo>
                    <a:cubicBezTo>
                      <a:pt x="10239" y="16256"/>
                      <a:pt x="10190" y="16306"/>
                      <a:pt x="10202" y="16318"/>
                    </a:cubicBezTo>
                    <a:cubicBezTo>
                      <a:pt x="10205" y="16321"/>
                      <a:pt x="10210" y="16322"/>
                      <a:pt x="10216" y="16322"/>
                    </a:cubicBezTo>
                    <a:cubicBezTo>
                      <a:pt x="10233" y="16322"/>
                      <a:pt x="10260" y="16315"/>
                      <a:pt x="10281" y="16315"/>
                    </a:cubicBezTo>
                    <a:cubicBezTo>
                      <a:pt x="10289" y="16315"/>
                      <a:pt x="10296" y="16315"/>
                      <a:pt x="10301" y="16318"/>
                    </a:cubicBezTo>
                    <a:cubicBezTo>
                      <a:pt x="10313" y="16330"/>
                      <a:pt x="10301" y="16355"/>
                      <a:pt x="10301" y="16417"/>
                    </a:cubicBezTo>
                    <a:cubicBezTo>
                      <a:pt x="10301" y="16478"/>
                      <a:pt x="10375" y="16528"/>
                      <a:pt x="10313" y="16540"/>
                    </a:cubicBezTo>
                    <a:cubicBezTo>
                      <a:pt x="10310" y="16541"/>
                      <a:pt x="10307" y="16541"/>
                      <a:pt x="10304" y="16541"/>
                    </a:cubicBezTo>
                    <a:cubicBezTo>
                      <a:pt x="10261" y="16541"/>
                      <a:pt x="10244" y="16478"/>
                      <a:pt x="10227" y="16478"/>
                    </a:cubicBezTo>
                    <a:cubicBezTo>
                      <a:pt x="10223" y="16478"/>
                      <a:pt x="10219" y="16482"/>
                      <a:pt x="10215" y="16491"/>
                    </a:cubicBezTo>
                    <a:cubicBezTo>
                      <a:pt x="10202" y="16540"/>
                      <a:pt x="10178" y="16577"/>
                      <a:pt x="10190" y="16614"/>
                    </a:cubicBezTo>
                    <a:cubicBezTo>
                      <a:pt x="10202" y="16626"/>
                      <a:pt x="10215" y="16626"/>
                      <a:pt x="10230" y="16626"/>
                    </a:cubicBezTo>
                    <a:cubicBezTo>
                      <a:pt x="10246" y="16626"/>
                      <a:pt x="10264" y="16626"/>
                      <a:pt x="10289" y="16638"/>
                    </a:cubicBezTo>
                    <a:cubicBezTo>
                      <a:pt x="10326" y="16663"/>
                      <a:pt x="10289" y="16663"/>
                      <a:pt x="10289" y="16725"/>
                    </a:cubicBezTo>
                    <a:cubicBezTo>
                      <a:pt x="10289" y="16786"/>
                      <a:pt x="10202" y="16774"/>
                      <a:pt x="10313" y="16823"/>
                    </a:cubicBezTo>
                    <a:cubicBezTo>
                      <a:pt x="10424" y="16860"/>
                      <a:pt x="10461" y="16873"/>
                      <a:pt x="10461" y="16897"/>
                    </a:cubicBezTo>
                    <a:cubicBezTo>
                      <a:pt x="10461" y="16922"/>
                      <a:pt x="10461" y="16971"/>
                      <a:pt x="10437" y="16983"/>
                    </a:cubicBezTo>
                    <a:cubicBezTo>
                      <a:pt x="10425" y="17006"/>
                      <a:pt x="10373" y="17059"/>
                      <a:pt x="10383" y="17059"/>
                    </a:cubicBezTo>
                    <a:cubicBezTo>
                      <a:pt x="10384" y="17059"/>
                      <a:pt x="10385" y="17058"/>
                      <a:pt x="10387" y="17057"/>
                    </a:cubicBezTo>
                    <a:cubicBezTo>
                      <a:pt x="10410" y="17057"/>
                      <a:pt x="10463" y="17006"/>
                      <a:pt x="10491" y="17006"/>
                    </a:cubicBezTo>
                    <a:cubicBezTo>
                      <a:pt x="10493" y="17006"/>
                      <a:pt x="10496" y="17007"/>
                      <a:pt x="10498" y="17008"/>
                    </a:cubicBezTo>
                    <a:cubicBezTo>
                      <a:pt x="10510" y="17020"/>
                      <a:pt x="10560" y="17070"/>
                      <a:pt x="10523" y="17070"/>
                    </a:cubicBezTo>
                    <a:cubicBezTo>
                      <a:pt x="10474" y="17070"/>
                      <a:pt x="10412" y="17094"/>
                      <a:pt x="10461" y="17094"/>
                    </a:cubicBezTo>
                    <a:cubicBezTo>
                      <a:pt x="10498" y="17094"/>
                      <a:pt x="10535" y="17094"/>
                      <a:pt x="10560" y="17082"/>
                    </a:cubicBezTo>
                    <a:lnTo>
                      <a:pt x="10560" y="17082"/>
                    </a:lnTo>
                    <a:cubicBezTo>
                      <a:pt x="10572" y="17119"/>
                      <a:pt x="10572" y="17168"/>
                      <a:pt x="10547" y="17205"/>
                    </a:cubicBezTo>
                    <a:cubicBezTo>
                      <a:pt x="10513" y="17262"/>
                      <a:pt x="10479" y="17330"/>
                      <a:pt x="10513" y="17330"/>
                    </a:cubicBezTo>
                    <a:cubicBezTo>
                      <a:pt x="10516" y="17330"/>
                      <a:pt x="10519" y="17329"/>
                      <a:pt x="10523" y="17328"/>
                    </a:cubicBezTo>
                    <a:cubicBezTo>
                      <a:pt x="10544" y="17328"/>
                      <a:pt x="10561" y="17335"/>
                      <a:pt x="10575" y="17335"/>
                    </a:cubicBezTo>
                    <a:cubicBezTo>
                      <a:pt x="10593" y="17335"/>
                      <a:pt x="10607" y="17323"/>
                      <a:pt x="10621" y="17267"/>
                    </a:cubicBezTo>
                    <a:cubicBezTo>
                      <a:pt x="10634" y="17168"/>
                      <a:pt x="10621" y="17094"/>
                      <a:pt x="10683" y="17094"/>
                    </a:cubicBezTo>
                    <a:cubicBezTo>
                      <a:pt x="10686" y="17094"/>
                      <a:pt x="10690" y="17093"/>
                      <a:pt x="10693" y="17093"/>
                    </a:cubicBezTo>
                    <a:cubicBezTo>
                      <a:pt x="10757" y="17093"/>
                      <a:pt x="10870" y="17195"/>
                      <a:pt x="10917" y="17242"/>
                    </a:cubicBezTo>
                    <a:cubicBezTo>
                      <a:pt x="10939" y="17260"/>
                      <a:pt x="10976" y="17268"/>
                      <a:pt x="11016" y="17268"/>
                    </a:cubicBezTo>
                    <a:cubicBezTo>
                      <a:pt x="11088" y="17268"/>
                      <a:pt x="11168" y="17241"/>
                      <a:pt x="11176" y="17193"/>
                    </a:cubicBezTo>
                    <a:cubicBezTo>
                      <a:pt x="11185" y="17145"/>
                      <a:pt x="11173" y="17075"/>
                      <a:pt x="11236" y="17075"/>
                    </a:cubicBezTo>
                    <a:cubicBezTo>
                      <a:pt x="11254" y="17075"/>
                      <a:pt x="11278" y="17081"/>
                      <a:pt x="11311" y="17094"/>
                    </a:cubicBezTo>
                    <a:cubicBezTo>
                      <a:pt x="11450" y="17152"/>
                      <a:pt x="11600" y="17318"/>
                      <a:pt x="11689" y="17318"/>
                    </a:cubicBezTo>
                    <a:cubicBezTo>
                      <a:pt x="11695" y="17318"/>
                      <a:pt x="11700" y="17318"/>
                      <a:pt x="11706" y="17316"/>
                    </a:cubicBezTo>
                    <a:cubicBezTo>
                      <a:pt x="11841" y="17279"/>
                      <a:pt x="11964" y="17218"/>
                      <a:pt x="12075" y="17144"/>
                    </a:cubicBezTo>
                    <a:cubicBezTo>
                      <a:pt x="12111" y="17099"/>
                      <a:pt x="12134" y="17067"/>
                      <a:pt x="12176" y="17067"/>
                    </a:cubicBezTo>
                    <a:cubicBezTo>
                      <a:pt x="12193" y="17067"/>
                      <a:pt x="12212" y="17072"/>
                      <a:pt x="12235" y="17082"/>
                    </a:cubicBezTo>
                    <a:cubicBezTo>
                      <a:pt x="12288" y="17108"/>
                      <a:pt x="12322" y="17134"/>
                      <a:pt x="12350" y="17134"/>
                    </a:cubicBezTo>
                    <a:cubicBezTo>
                      <a:pt x="12362" y="17134"/>
                      <a:pt x="12373" y="17130"/>
                      <a:pt x="12383" y="17119"/>
                    </a:cubicBezTo>
                    <a:cubicBezTo>
                      <a:pt x="12416" y="17086"/>
                      <a:pt x="12449" y="17064"/>
                      <a:pt x="12471" y="17064"/>
                    </a:cubicBezTo>
                    <a:cubicBezTo>
                      <a:pt x="12482" y="17064"/>
                      <a:pt x="12490" y="17070"/>
                      <a:pt x="12494" y="17082"/>
                    </a:cubicBezTo>
                    <a:cubicBezTo>
                      <a:pt x="12507" y="17107"/>
                      <a:pt x="12470" y="17156"/>
                      <a:pt x="12457" y="17193"/>
                    </a:cubicBezTo>
                    <a:cubicBezTo>
                      <a:pt x="12445" y="17230"/>
                      <a:pt x="12507" y="17279"/>
                      <a:pt x="12507" y="17304"/>
                    </a:cubicBezTo>
                    <a:cubicBezTo>
                      <a:pt x="12507" y="17328"/>
                      <a:pt x="12482" y="17328"/>
                      <a:pt x="12457" y="17328"/>
                    </a:cubicBezTo>
                    <a:cubicBezTo>
                      <a:pt x="12445" y="17341"/>
                      <a:pt x="12433" y="17365"/>
                      <a:pt x="12433" y="17378"/>
                    </a:cubicBezTo>
                    <a:cubicBezTo>
                      <a:pt x="12408" y="17427"/>
                      <a:pt x="12445" y="17452"/>
                      <a:pt x="12445" y="17538"/>
                    </a:cubicBezTo>
                    <a:cubicBezTo>
                      <a:pt x="12457" y="17612"/>
                      <a:pt x="12457" y="17673"/>
                      <a:pt x="12445" y="17747"/>
                    </a:cubicBezTo>
                    <a:cubicBezTo>
                      <a:pt x="12445" y="17760"/>
                      <a:pt x="12445" y="17784"/>
                      <a:pt x="12433" y="17797"/>
                    </a:cubicBezTo>
                    <a:cubicBezTo>
                      <a:pt x="12383" y="17871"/>
                      <a:pt x="12334" y="18105"/>
                      <a:pt x="12297" y="18154"/>
                    </a:cubicBezTo>
                    <a:cubicBezTo>
                      <a:pt x="12297" y="18179"/>
                      <a:pt x="12272" y="18203"/>
                      <a:pt x="12260" y="18216"/>
                    </a:cubicBezTo>
                    <a:cubicBezTo>
                      <a:pt x="12248" y="18240"/>
                      <a:pt x="12235" y="18277"/>
                      <a:pt x="12223" y="18339"/>
                    </a:cubicBezTo>
                    <a:cubicBezTo>
                      <a:pt x="12186" y="18462"/>
                      <a:pt x="12137" y="18598"/>
                      <a:pt x="12112" y="18659"/>
                    </a:cubicBezTo>
                    <a:cubicBezTo>
                      <a:pt x="12100" y="18696"/>
                      <a:pt x="12075" y="18733"/>
                      <a:pt x="12038" y="18770"/>
                    </a:cubicBezTo>
                    <a:cubicBezTo>
                      <a:pt x="12014" y="18795"/>
                      <a:pt x="11989" y="18807"/>
                      <a:pt x="11964" y="18819"/>
                    </a:cubicBezTo>
                    <a:cubicBezTo>
                      <a:pt x="11903" y="18832"/>
                      <a:pt x="11841" y="18844"/>
                      <a:pt x="11780" y="18844"/>
                    </a:cubicBezTo>
                    <a:cubicBezTo>
                      <a:pt x="11751" y="18851"/>
                      <a:pt x="11719" y="18858"/>
                      <a:pt x="11691" y="18858"/>
                    </a:cubicBezTo>
                    <a:cubicBezTo>
                      <a:pt x="11671" y="18858"/>
                      <a:pt x="11654" y="18854"/>
                      <a:pt x="11644" y="18844"/>
                    </a:cubicBezTo>
                    <a:cubicBezTo>
                      <a:pt x="11569" y="18779"/>
                      <a:pt x="11475" y="18743"/>
                      <a:pt x="11378" y="18743"/>
                    </a:cubicBezTo>
                    <a:cubicBezTo>
                      <a:pt x="11364" y="18743"/>
                      <a:pt x="11350" y="18744"/>
                      <a:pt x="11336" y="18745"/>
                    </a:cubicBezTo>
                    <a:cubicBezTo>
                      <a:pt x="11320" y="18743"/>
                      <a:pt x="11303" y="18742"/>
                      <a:pt x="11286" y="18742"/>
                    </a:cubicBezTo>
                    <a:cubicBezTo>
                      <a:pt x="11202" y="18742"/>
                      <a:pt x="11114" y="18768"/>
                      <a:pt x="11053" y="18819"/>
                    </a:cubicBezTo>
                    <a:cubicBezTo>
                      <a:pt x="10963" y="18882"/>
                      <a:pt x="10906" y="18925"/>
                      <a:pt x="10839" y="18925"/>
                    </a:cubicBezTo>
                    <a:cubicBezTo>
                      <a:pt x="10814" y="18925"/>
                      <a:pt x="10787" y="18919"/>
                      <a:pt x="10757" y="18906"/>
                    </a:cubicBezTo>
                    <a:cubicBezTo>
                      <a:pt x="10646" y="18869"/>
                      <a:pt x="10190" y="18758"/>
                      <a:pt x="10055" y="18733"/>
                    </a:cubicBezTo>
                    <a:cubicBezTo>
                      <a:pt x="10005" y="18733"/>
                      <a:pt x="9956" y="18708"/>
                      <a:pt x="9919" y="18671"/>
                    </a:cubicBezTo>
                    <a:cubicBezTo>
                      <a:pt x="9907" y="18659"/>
                      <a:pt x="9882" y="18635"/>
                      <a:pt x="9857" y="18635"/>
                    </a:cubicBezTo>
                    <a:cubicBezTo>
                      <a:pt x="9771" y="18585"/>
                      <a:pt x="9586" y="18573"/>
                      <a:pt x="9512" y="18524"/>
                    </a:cubicBezTo>
                    <a:cubicBezTo>
                      <a:pt x="9435" y="18468"/>
                      <a:pt x="9417" y="18333"/>
                      <a:pt x="9218" y="18333"/>
                    </a:cubicBezTo>
                    <a:cubicBezTo>
                      <a:pt x="9195" y="18333"/>
                      <a:pt x="9170" y="18335"/>
                      <a:pt x="9143" y="18339"/>
                    </a:cubicBezTo>
                    <a:cubicBezTo>
                      <a:pt x="8946" y="18339"/>
                      <a:pt x="8773" y="18462"/>
                      <a:pt x="8699" y="18647"/>
                    </a:cubicBezTo>
                    <a:cubicBezTo>
                      <a:pt x="8687" y="18733"/>
                      <a:pt x="8785" y="18819"/>
                      <a:pt x="8749" y="18893"/>
                    </a:cubicBezTo>
                    <a:cubicBezTo>
                      <a:pt x="8715" y="18949"/>
                      <a:pt x="8661" y="19108"/>
                      <a:pt x="8568" y="19108"/>
                    </a:cubicBezTo>
                    <a:cubicBezTo>
                      <a:pt x="8559" y="19108"/>
                      <a:pt x="8549" y="19106"/>
                      <a:pt x="8539" y="19103"/>
                    </a:cubicBezTo>
                    <a:cubicBezTo>
                      <a:pt x="8428" y="19078"/>
                      <a:pt x="8206" y="18930"/>
                      <a:pt x="8059" y="18881"/>
                    </a:cubicBezTo>
                    <a:cubicBezTo>
                      <a:pt x="7898" y="18832"/>
                      <a:pt x="7787" y="18881"/>
                      <a:pt x="7750" y="18758"/>
                    </a:cubicBezTo>
                    <a:cubicBezTo>
                      <a:pt x="7701" y="18635"/>
                      <a:pt x="7726" y="18573"/>
                      <a:pt x="7652" y="18524"/>
                    </a:cubicBezTo>
                    <a:cubicBezTo>
                      <a:pt x="7566" y="18474"/>
                      <a:pt x="7479" y="18437"/>
                      <a:pt x="7393" y="18413"/>
                    </a:cubicBezTo>
                    <a:cubicBezTo>
                      <a:pt x="7319" y="18376"/>
                      <a:pt x="7245" y="18351"/>
                      <a:pt x="7171" y="18339"/>
                    </a:cubicBezTo>
                    <a:cubicBezTo>
                      <a:pt x="7157" y="18341"/>
                      <a:pt x="7142" y="18342"/>
                      <a:pt x="7127" y="18342"/>
                    </a:cubicBezTo>
                    <a:cubicBezTo>
                      <a:pt x="7056" y="18342"/>
                      <a:pt x="6986" y="18318"/>
                      <a:pt x="6925" y="18277"/>
                    </a:cubicBezTo>
                    <a:cubicBezTo>
                      <a:pt x="6900" y="18265"/>
                      <a:pt x="6876" y="18240"/>
                      <a:pt x="6851" y="18240"/>
                    </a:cubicBezTo>
                    <a:cubicBezTo>
                      <a:pt x="6802" y="18228"/>
                      <a:pt x="6752" y="18240"/>
                      <a:pt x="6740" y="18191"/>
                    </a:cubicBezTo>
                    <a:cubicBezTo>
                      <a:pt x="6710" y="18131"/>
                      <a:pt x="6721" y="18070"/>
                      <a:pt x="6699" y="18070"/>
                    </a:cubicBezTo>
                    <a:cubicBezTo>
                      <a:pt x="6694" y="18070"/>
                      <a:pt x="6688" y="18073"/>
                      <a:pt x="6679" y="18080"/>
                    </a:cubicBezTo>
                    <a:cubicBezTo>
                      <a:pt x="6658" y="18088"/>
                      <a:pt x="6636" y="18092"/>
                      <a:pt x="6615" y="18092"/>
                    </a:cubicBezTo>
                    <a:cubicBezTo>
                      <a:pt x="6572" y="18092"/>
                      <a:pt x="6531" y="18076"/>
                      <a:pt x="6506" y="18043"/>
                    </a:cubicBezTo>
                    <a:cubicBezTo>
                      <a:pt x="6457" y="17981"/>
                      <a:pt x="6457" y="17957"/>
                      <a:pt x="6518" y="17908"/>
                    </a:cubicBezTo>
                    <a:cubicBezTo>
                      <a:pt x="6642" y="17871"/>
                      <a:pt x="6715" y="17760"/>
                      <a:pt x="6728" y="17624"/>
                    </a:cubicBezTo>
                    <a:cubicBezTo>
                      <a:pt x="6728" y="17464"/>
                      <a:pt x="6543" y="17365"/>
                      <a:pt x="6580" y="17291"/>
                    </a:cubicBezTo>
                    <a:cubicBezTo>
                      <a:pt x="6617" y="17230"/>
                      <a:pt x="6728" y="17230"/>
                      <a:pt x="6728" y="17144"/>
                    </a:cubicBezTo>
                    <a:cubicBezTo>
                      <a:pt x="6728" y="17077"/>
                      <a:pt x="6750" y="17017"/>
                      <a:pt x="6731" y="17017"/>
                    </a:cubicBezTo>
                    <a:cubicBezTo>
                      <a:pt x="6726" y="17017"/>
                      <a:pt x="6717" y="17022"/>
                      <a:pt x="6703" y="17033"/>
                    </a:cubicBezTo>
                    <a:cubicBezTo>
                      <a:pt x="6655" y="17071"/>
                      <a:pt x="6608" y="17139"/>
                      <a:pt x="6589" y="17139"/>
                    </a:cubicBezTo>
                    <a:cubicBezTo>
                      <a:pt x="6583" y="17139"/>
                      <a:pt x="6580" y="17133"/>
                      <a:pt x="6580" y="17119"/>
                    </a:cubicBezTo>
                    <a:cubicBezTo>
                      <a:pt x="6568" y="17033"/>
                      <a:pt x="6506" y="16971"/>
                      <a:pt x="6432" y="16946"/>
                    </a:cubicBezTo>
                    <a:cubicBezTo>
                      <a:pt x="6346" y="16946"/>
                      <a:pt x="6198" y="17057"/>
                      <a:pt x="6136" y="17082"/>
                    </a:cubicBezTo>
                    <a:cubicBezTo>
                      <a:pt x="6128" y="17084"/>
                      <a:pt x="6120" y="17085"/>
                      <a:pt x="6113" y="17085"/>
                    </a:cubicBezTo>
                    <a:cubicBezTo>
                      <a:pt x="6071" y="17085"/>
                      <a:pt x="6061" y="17057"/>
                      <a:pt x="6050" y="17057"/>
                    </a:cubicBezTo>
                    <a:cubicBezTo>
                      <a:pt x="6030" y="17057"/>
                      <a:pt x="6019" y="17073"/>
                      <a:pt x="5996" y="17073"/>
                    </a:cubicBezTo>
                    <a:cubicBezTo>
                      <a:pt x="5990" y="17073"/>
                      <a:pt x="5984" y="17072"/>
                      <a:pt x="5976" y="17070"/>
                    </a:cubicBezTo>
                    <a:cubicBezTo>
                      <a:pt x="5942" y="17058"/>
                      <a:pt x="5918" y="16994"/>
                      <a:pt x="5886" y="16994"/>
                    </a:cubicBezTo>
                    <a:cubicBezTo>
                      <a:pt x="5883" y="16994"/>
                      <a:pt x="5880" y="16995"/>
                      <a:pt x="5878" y="16996"/>
                    </a:cubicBezTo>
                    <a:cubicBezTo>
                      <a:pt x="5846" y="16996"/>
                      <a:pt x="5850" y="17050"/>
                      <a:pt x="5798" y="17050"/>
                    </a:cubicBezTo>
                    <a:cubicBezTo>
                      <a:pt x="5789" y="17050"/>
                      <a:pt x="5779" y="17049"/>
                      <a:pt x="5767" y="17045"/>
                    </a:cubicBezTo>
                    <a:cubicBezTo>
                      <a:pt x="5701" y="17034"/>
                      <a:pt x="5684" y="16994"/>
                      <a:pt x="5655" y="16994"/>
                    </a:cubicBezTo>
                    <a:cubicBezTo>
                      <a:pt x="5651" y="16994"/>
                      <a:pt x="5648" y="16994"/>
                      <a:pt x="5644" y="16996"/>
                    </a:cubicBezTo>
                    <a:cubicBezTo>
                      <a:pt x="5607" y="17020"/>
                      <a:pt x="5545" y="17094"/>
                      <a:pt x="5508" y="17094"/>
                    </a:cubicBezTo>
                    <a:cubicBezTo>
                      <a:pt x="5464" y="17094"/>
                      <a:pt x="5420" y="17133"/>
                      <a:pt x="5377" y="17133"/>
                    </a:cubicBezTo>
                    <a:cubicBezTo>
                      <a:pt x="5371" y="17133"/>
                      <a:pt x="5366" y="17133"/>
                      <a:pt x="5360" y="17131"/>
                    </a:cubicBezTo>
                    <a:cubicBezTo>
                      <a:pt x="5323" y="17131"/>
                      <a:pt x="5311" y="17082"/>
                      <a:pt x="5262" y="17070"/>
                    </a:cubicBezTo>
                    <a:cubicBezTo>
                      <a:pt x="5212" y="17064"/>
                      <a:pt x="5160" y="17060"/>
                      <a:pt x="5108" y="17060"/>
                    </a:cubicBezTo>
                    <a:cubicBezTo>
                      <a:pt x="5055" y="17060"/>
                      <a:pt x="5003" y="17064"/>
                      <a:pt x="4954" y="17070"/>
                    </a:cubicBezTo>
                    <a:cubicBezTo>
                      <a:pt x="4892" y="17094"/>
                      <a:pt x="4448" y="17181"/>
                      <a:pt x="4362" y="17218"/>
                    </a:cubicBezTo>
                    <a:cubicBezTo>
                      <a:pt x="4276" y="17242"/>
                      <a:pt x="4202" y="17291"/>
                      <a:pt x="4128" y="17341"/>
                    </a:cubicBezTo>
                    <a:cubicBezTo>
                      <a:pt x="4116" y="17378"/>
                      <a:pt x="4079" y="17402"/>
                      <a:pt x="4029" y="17402"/>
                    </a:cubicBezTo>
                    <a:cubicBezTo>
                      <a:pt x="3956" y="17415"/>
                      <a:pt x="3894" y="17452"/>
                      <a:pt x="3832" y="17489"/>
                    </a:cubicBezTo>
                    <a:cubicBezTo>
                      <a:pt x="3808" y="17513"/>
                      <a:pt x="3734" y="17661"/>
                      <a:pt x="3635" y="17661"/>
                    </a:cubicBezTo>
                    <a:lnTo>
                      <a:pt x="3623" y="17661"/>
                    </a:lnTo>
                    <a:cubicBezTo>
                      <a:pt x="3524" y="17649"/>
                      <a:pt x="3413" y="17587"/>
                      <a:pt x="3389" y="17587"/>
                    </a:cubicBezTo>
                    <a:cubicBezTo>
                      <a:pt x="3368" y="17587"/>
                      <a:pt x="3337" y="17614"/>
                      <a:pt x="3306" y="17614"/>
                    </a:cubicBezTo>
                    <a:cubicBezTo>
                      <a:pt x="3301" y="17614"/>
                      <a:pt x="3295" y="17614"/>
                      <a:pt x="3290" y="17612"/>
                    </a:cubicBezTo>
                    <a:cubicBezTo>
                      <a:pt x="3269" y="17601"/>
                      <a:pt x="3248" y="17572"/>
                      <a:pt x="3219" y="17572"/>
                    </a:cubicBezTo>
                    <a:cubicBezTo>
                      <a:pt x="3214" y="17572"/>
                      <a:pt x="3209" y="17573"/>
                      <a:pt x="3204" y="17575"/>
                    </a:cubicBezTo>
                    <a:cubicBezTo>
                      <a:pt x="3175" y="17584"/>
                      <a:pt x="3095" y="17623"/>
                      <a:pt x="3032" y="17623"/>
                    </a:cubicBezTo>
                    <a:cubicBezTo>
                      <a:pt x="3013" y="17623"/>
                      <a:pt x="2996" y="17620"/>
                      <a:pt x="2982" y="17612"/>
                    </a:cubicBezTo>
                    <a:cubicBezTo>
                      <a:pt x="2921" y="17563"/>
                      <a:pt x="2847" y="17452"/>
                      <a:pt x="2810" y="17427"/>
                    </a:cubicBezTo>
                    <a:cubicBezTo>
                      <a:pt x="2797" y="17419"/>
                      <a:pt x="2785" y="17416"/>
                      <a:pt x="2773" y="17416"/>
                    </a:cubicBezTo>
                    <a:cubicBezTo>
                      <a:pt x="2748" y="17416"/>
                      <a:pt x="2723" y="17427"/>
                      <a:pt x="2699" y="17427"/>
                    </a:cubicBezTo>
                    <a:cubicBezTo>
                      <a:pt x="2674" y="17427"/>
                      <a:pt x="2637" y="17735"/>
                      <a:pt x="2514" y="17895"/>
                    </a:cubicBezTo>
                    <a:cubicBezTo>
                      <a:pt x="2391" y="18043"/>
                      <a:pt x="2292" y="18142"/>
                      <a:pt x="2181" y="18166"/>
                    </a:cubicBezTo>
                    <a:cubicBezTo>
                      <a:pt x="2058" y="18228"/>
                      <a:pt x="1959" y="18314"/>
                      <a:pt x="1898" y="18437"/>
                    </a:cubicBezTo>
                    <a:cubicBezTo>
                      <a:pt x="1849" y="18524"/>
                      <a:pt x="1861" y="18659"/>
                      <a:pt x="1824" y="18684"/>
                    </a:cubicBezTo>
                    <a:cubicBezTo>
                      <a:pt x="1787" y="18782"/>
                      <a:pt x="1762" y="18893"/>
                      <a:pt x="1762" y="19004"/>
                    </a:cubicBezTo>
                    <a:cubicBezTo>
                      <a:pt x="1762" y="19053"/>
                      <a:pt x="1812" y="19090"/>
                      <a:pt x="1775" y="19152"/>
                    </a:cubicBezTo>
                    <a:cubicBezTo>
                      <a:pt x="1750" y="19226"/>
                      <a:pt x="1676" y="19497"/>
                      <a:pt x="1590" y="19534"/>
                    </a:cubicBezTo>
                    <a:cubicBezTo>
                      <a:pt x="1516" y="19571"/>
                      <a:pt x="1442" y="19620"/>
                      <a:pt x="1380" y="19682"/>
                    </a:cubicBezTo>
                    <a:cubicBezTo>
                      <a:pt x="1306" y="19743"/>
                      <a:pt x="1220" y="19793"/>
                      <a:pt x="1122" y="19830"/>
                    </a:cubicBezTo>
                    <a:cubicBezTo>
                      <a:pt x="1085" y="19830"/>
                      <a:pt x="1048" y="19879"/>
                      <a:pt x="1011" y="19928"/>
                    </a:cubicBezTo>
                    <a:cubicBezTo>
                      <a:pt x="949" y="20027"/>
                      <a:pt x="887" y="20175"/>
                      <a:pt x="863" y="20212"/>
                    </a:cubicBezTo>
                    <a:cubicBezTo>
                      <a:pt x="838" y="20236"/>
                      <a:pt x="666" y="20310"/>
                      <a:pt x="592" y="20483"/>
                    </a:cubicBezTo>
                    <a:cubicBezTo>
                      <a:pt x="530" y="20668"/>
                      <a:pt x="542" y="20852"/>
                      <a:pt x="506" y="20889"/>
                    </a:cubicBezTo>
                    <a:cubicBezTo>
                      <a:pt x="432" y="20963"/>
                      <a:pt x="382" y="21037"/>
                      <a:pt x="333" y="21123"/>
                    </a:cubicBezTo>
                    <a:cubicBezTo>
                      <a:pt x="247" y="21284"/>
                      <a:pt x="185" y="21493"/>
                      <a:pt x="136" y="21530"/>
                    </a:cubicBezTo>
                    <a:cubicBezTo>
                      <a:pt x="87" y="21629"/>
                      <a:pt x="50" y="21715"/>
                      <a:pt x="37" y="21826"/>
                    </a:cubicBezTo>
                    <a:cubicBezTo>
                      <a:pt x="25" y="21924"/>
                      <a:pt x="74" y="21937"/>
                      <a:pt x="124" y="21998"/>
                    </a:cubicBezTo>
                    <a:cubicBezTo>
                      <a:pt x="161" y="22060"/>
                      <a:pt x="210" y="22084"/>
                      <a:pt x="210" y="22171"/>
                    </a:cubicBezTo>
                    <a:cubicBezTo>
                      <a:pt x="185" y="22257"/>
                      <a:pt x="173" y="22343"/>
                      <a:pt x="161" y="22429"/>
                    </a:cubicBezTo>
                    <a:cubicBezTo>
                      <a:pt x="161" y="22479"/>
                      <a:pt x="345" y="22664"/>
                      <a:pt x="296" y="22824"/>
                    </a:cubicBezTo>
                    <a:cubicBezTo>
                      <a:pt x="247" y="22947"/>
                      <a:pt x="210" y="23070"/>
                      <a:pt x="173" y="23193"/>
                    </a:cubicBezTo>
                    <a:cubicBezTo>
                      <a:pt x="173" y="23230"/>
                      <a:pt x="161" y="23267"/>
                      <a:pt x="161" y="23304"/>
                    </a:cubicBezTo>
                    <a:cubicBezTo>
                      <a:pt x="148" y="23366"/>
                      <a:pt x="136" y="23415"/>
                      <a:pt x="111" y="23464"/>
                    </a:cubicBezTo>
                    <a:cubicBezTo>
                      <a:pt x="87" y="23514"/>
                      <a:pt x="136" y="23551"/>
                      <a:pt x="136" y="23600"/>
                    </a:cubicBezTo>
                    <a:cubicBezTo>
                      <a:pt x="136" y="23649"/>
                      <a:pt x="111" y="23649"/>
                      <a:pt x="87" y="23711"/>
                    </a:cubicBezTo>
                    <a:cubicBezTo>
                      <a:pt x="62" y="23760"/>
                      <a:pt x="0" y="23736"/>
                      <a:pt x="62" y="23785"/>
                    </a:cubicBezTo>
                    <a:cubicBezTo>
                      <a:pt x="111" y="23822"/>
                      <a:pt x="173" y="23871"/>
                      <a:pt x="148" y="23908"/>
                    </a:cubicBezTo>
                    <a:cubicBezTo>
                      <a:pt x="124" y="23945"/>
                      <a:pt x="74" y="23920"/>
                      <a:pt x="111" y="23970"/>
                    </a:cubicBezTo>
                    <a:cubicBezTo>
                      <a:pt x="161" y="24007"/>
                      <a:pt x="99" y="24007"/>
                      <a:pt x="161" y="24031"/>
                    </a:cubicBezTo>
                    <a:cubicBezTo>
                      <a:pt x="173" y="24031"/>
                      <a:pt x="173" y="24044"/>
                      <a:pt x="173" y="24056"/>
                    </a:cubicBezTo>
                    <a:cubicBezTo>
                      <a:pt x="173" y="24068"/>
                      <a:pt x="124" y="24118"/>
                      <a:pt x="124" y="24154"/>
                    </a:cubicBezTo>
                    <a:lnTo>
                      <a:pt x="124" y="24179"/>
                    </a:lnTo>
                    <a:cubicBezTo>
                      <a:pt x="111" y="24241"/>
                      <a:pt x="111" y="24302"/>
                      <a:pt x="136" y="24352"/>
                    </a:cubicBezTo>
                    <a:cubicBezTo>
                      <a:pt x="136" y="24364"/>
                      <a:pt x="148" y="24376"/>
                      <a:pt x="161" y="24389"/>
                    </a:cubicBezTo>
                    <a:cubicBezTo>
                      <a:pt x="185" y="24450"/>
                      <a:pt x="210" y="24524"/>
                      <a:pt x="259" y="24524"/>
                    </a:cubicBezTo>
                    <a:lnTo>
                      <a:pt x="481" y="24524"/>
                    </a:lnTo>
                    <a:cubicBezTo>
                      <a:pt x="506" y="24524"/>
                      <a:pt x="432" y="24536"/>
                      <a:pt x="432" y="24586"/>
                    </a:cubicBezTo>
                    <a:cubicBezTo>
                      <a:pt x="444" y="24647"/>
                      <a:pt x="493" y="24697"/>
                      <a:pt x="555" y="24758"/>
                    </a:cubicBezTo>
                    <a:lnTo>
                      <a:pt x="592" y="24795"/>
                    </a:lnTo>
                    <a:cubicBezTo>
                      <a:pt x="666" y="24881"/>
                      <a:pt x="653" y="24955"/>
                      <a:pt x="764" y="25066"/>
                    </a:cubicBezTo>
                    <a:cubicBezTo>
                      <a:pt x="838" y="25140"/>
                      <a:pt x="900" y="25226"/>
                      <a:pt x="937" y="25325"/>
                    </a:cubicBezTo>
                    <a:cubicBezTo>
                      <a:pt x="961" y="25362"/>
                      <a:pt x="974" y="25411"/>
                      <a:pt x="986" y="25448"/>
                    </a:cubicBezTo>
                    <a:cubicBezTo>
                      <a:pt x="998" y="25559"/>
                      <a:pt x="1011" y="25547"/>
                      <a:pt x="1085" y="25633"/>
                    </a:cubicBezTo>
                    <a:cubicBezTo>
                      <a:pt x="1171" y="25732"/>
                      <a:pt x="1109" y="25744"/>
                      <a:pt x="1196" y="25818"/>
                    </a:cubicBezTo>
                    <a:cubicBezTo>
                      <a:pt x="1232" y="25855"/>
                      <a:pt x="1294" y="25879"/>
                      <a:pt x="1356" y="25916"/>
                    </a:cubicBezTo>
                    <a:cubicBezTo>
                      <a:pt x="1430" y="25953"/>
                      <a:pt x="1504" y="26003"/>
                      <a:pt x="1565" y="26064"/>
                    </a:cubicBezTo>
                    <a:cubicBezTo>
                      <a:pt x="1676" y="26151"/>
                      <a:pt x="1787" y="26298"/>
                      <a:pt x="1898" y="26397"/>
                    </a:cubicBezTo>
                    <a:cubicBezTo>
                      <a:pt x="1986" y="26474"/>
                      <a:pt x="2103" y="26600"/>
                      <a:pt x="2250" y="26600"/>
                    </a:cubicBezTo>
                    <a:cubicBezTo>
                      <a:pt x="2268" y="26600"/>
                      <a:pt x="2286" y="26598"/>
                      <a:pt x="2304" y="26594"/>
                    </a:cubicBezTo>
                    <a:cubicBezTo>
                      <a:pt x="2317" y="26582"/>
                      <a:pt x="2329" y="26582"/>
                      <a:pt x="2341" y="26582"/>
                    </a:cubicBezTo>
                    <a:cubicBezTo>
                      <a:pt x="2551" y="26471"/>
                      <a:pt x="2797" y="26397"/>
                      <a:pt x="3044" y="26385"/>
                    </a:cubicBezTo>
                    <a:cubicBezTo>
                      <a:pt x="3179" y="26397"/>
                      <a:pt x="3302" y="26409"/>
                      <a:pt x="3426" y="26446"/>
                    </a:cubicBezTo>
                    <a:cubicBezTo>
                      <a:pt x="3500" y="26459"/>
                      <a:pt x="3549" y="26483"/>
                      <a:pt x="3586" y="26483"/>
                    </a:cubicBezTo>
                    <a:cubicBezTo>
                      <a:pt x="3590" y="26485"/>
                      <a:pt x="3596" y="26486"/>
                      <a:pt x="3603" y="26486"/>
                    </a:cubicBezTo>
                    <a:cubicBezTo>
                      <a:pt x="3688" y="26486"/>
                      <a:pt x="3934" y="26353"/>
                      <a:pt x="4128" y="26261"/>
                    </a:cubicBezTo>
                    <a:cubicBezTo>
                      <a:pt x="4214" y="26224"/>
                      <a:pt x="4313" y="26188"/>
                      <a:pt x="4399" y="26151"/>
                    </a:cubicBezTo>
                    <a:lnTo>
                      <a:pt x="4535" y="26101"/>
                    </a:lnTo>
                    <a:cubicBezTo>
                      <a:pt x="4596" y="26089"/>
                      <a:pt x="4658" y="26064"/>
                      <a:pt x="4682" y="26064"/>
                    </a:cubicBezTo>
                    <a:cubicBezTo>
                      <a:pt x="4732" y="26052"/>
                      <a:pt x="4781" y="26040"/>
                      <a:pt x="4818" y="26040"/>
                    </a:cubicBezTo>
                    <a:lnTo>
                      <a:pt x="4880" y="26040"/>
                    </a:lnTo>
                    <a:cubicBezTo>
                      <a:pt x="4900" y="26037"/>
                      <a:pt x="4920" y="26035"/>
                      <a:pt x="4940" y="26035"/>
                    </a:cubicBezTo>
                    <a:cubicBezTo>
                      <a:pt x="5005" y="26035"/>
                      <a:pt x="5067" y="26051"/>
                      <a:pt x="5114" y="26089"/>
                    </a:cubicBezTo>
                    <a:cubicBezTo>
                      <a:pt x="5212" y="26151"/>
                      <a:pt x="5372" y="26261"/>
                      <a:pt x="5385" y="26311"/>
                    </a:cubicBezTo>
                    <a:cubicBezTo>
                      <a:pt x="5385" y="26360"/>
                      <a:pt x="5311" y="26360"/>
                      <a:pt x="5397" y="26483"/>
                    </a:cubicBezTo>
                    <a:cubicBezTo>
                      <a:pt x="5474" y="26570"/>
                      <a:pt x="5476" y="26634"/>
                      <a:pt x="5520" y="26634"/>
                    </a:cubicBezTo>
                    <a:cubicBezTo>
                      <a:pt x="5533" y="26634"/>
                      <a:pt x="5548" y="26629"/>
                      <a:pt x="5570" y="26619"/>
                    </a:cubicBezTo>
                    <a:cubicBezTo>
                      <a:pt x="5644" y="26582"/>
                      <a:pt x="5705" y="26557"/>
                      <a:pt x="5779" y="26533"/>
                    </a:cubicBezTo>
                    <a:lnTo>
                      <a:pt x="5779" y="26533"/>
                    </a:lnTo>
                    <a:cubicBezTo>
                      <a:pt x="5791" y="26545"/>
                      <a:pt x="5717" y="26582"/>
                      <a:pt x="5754" y="26582"/>
                    </a:cubicBezTo>
                    <a:cubicBezTo>
                      <a:pt x="5804" y="26582"/>
                      <a:pt x="5841" y="26545"/>
                      <a:pt x="5915" y="26545"/>
                    </a:cubicBezTo>
                    <a:cubicBezTo>
                      <a:pt x="5976" y="26533"/>
                      <a:pt x="6062" y="26508"/>
                      <a:pt x="6050" y="26496"/>
                    </a:cubicBezTo>
                    <a:cubicBezTo>
                      <a:pt x="6040" y="26475"/>
                      <a:pt x="6071" y="26455"/>
                      <a:pt x="6090" y="26455"/>
                    </a:cubicBezTo>
                    <a:cubicBezTo>
                      <a:pt x="6094" y="26455"/>
                      <a:pt x="6097" y="26456"/>
                      <a:pt x="6099" y="26459"/>
                    </a:cubicBezTo>
                    <a:cubicBezTo>
                      <a:pt x="6112" y="26471"/>
                      <a:pt x="6112" y="26496"/>
                      <a:pt x="6124" y="26508"/>
                    </a:cubicBezTo>
                    <a:cubicBezTo>
                      <a:pt x="6136" y="26533"/>
                      <a:pt x="6161" y="26569"/>
                      <a:pt x="6173" y="26582"/>
                    </a:cubicBezTo>
                    <a:cubicBezTo>
                      <a:pt x="6186" y="26582"/>
                      <a:pt x="6260" y="26680"/>
                      <a:pt x="6272" y="26693"/>
                    </a:cubicBezTo>
                    <a:cubicBezTo>
                      <a:pt x="6273" y="26694"/>
                      <a:pt x="6274" y="26694"/>
                      <a:pt x="6276" y="26694"/>
                    </a:cubicBezTo>
                    <a:cubicBezTo>
                      <a:pt x="6286" y="26694"/>
                      <a:pt x="6301" y="26668"/>
                      <a:pt x="6322" y="26668"/>
                    </a:cubicBezTo>
                    <a:cubicBezTo>
                      <a:pt x="6329" y="26668"/>
                      <a:pt x="6337" y="26672"/>
                      <a:pt x="6346" y="26680"/>
                    </a:cubicBezTo>
                    <a:cubicBezTo>
                      <a:pt x="6370" y="26730"/>
                      <a:pt x="6358" y="26754"/>
                      <a:pt x="6407" y="26828"/>
                    </a:cubicBezTo>
                    <a:cubicBezTo>
                      <a:pt x="6444" y="26927"/>
                      <a:pt x="6457" y="27038"/>
                      <a:pt x="6432" y="27149"/>
                    </a:cubicBezTo>
                    <a:cubicBezTo>
                      <a:pt x="6420" y="27173"/>
                      <a:pt x="6420" y="27198"/>
                      <a:pt x="6432" y="27235"/>
                    </a:cubicBezTo>
                    <a:cubicBezTo>
                      <a:pt x="6432" y="27259"/>
                      <a:pt x="6432" y="27296"/>
                      <a:pt x="6407" y="27309"/>
                    </a:cubicBezTo>
                    <a:cubicBezTo>
                      <a:pt x="6358" y="27370"/>
                      <a:pt x="6260" y="27469"/>
                      <a:pt x="6297" y="27481"/>
                    </a:cubicBezTo>
                    <a:cubicBezTo>
                      <a:pt x="6334" y="27494"/>
                      <a:pt x="6358" y="27531"/>
                      <a:pt x="6370" y="27568"/>
                    </a:cubicBezTo>
                    <a:cubicBezTo>
                      <a:pt x="6370" y="27604"/>
                      <a:pt x="6309" y="27629"/>
                      <a:pt x="6309" y="27666"/>
                    </a:cubicBezTo>
                    <a:cubicBezTo>
                      <a:pt x="6297" y="27691"/>
                      <a:pt x="6309" y="27715"/>
                      <a:pt x="6334" y="27728"/>
                    </a:cubicBezTo>
                    <a:cubicBezTo>
                      <a:pt x="6358" y="27740"/>
                      <a:pt x="6358" y="27777"/>
                      <a:pt x="6334" y="27789"/>
                    </a:cubicBezTo>
                    <a:cubicBezTo>
                      <a:pt x="6309" y="27802"/>
                      <a:pt x="6321" y="27888"/>
                      <a:pt x="6297" y="27925"/>
                    </a:cubicBezTo>
                    <a:cubicBezTo>
                      <a:pt x="6272" y="27962"/>
                      <a:pt x="6223" y="28023"/>
                      <a:pt x="6210" y="28060"/>
                    </a:cubicBezTo>
                    <a:cubicBezTo>
                      <a:pt x="6210" y="28147"/>
                      <a:pt x="6235" y="28221"/>
                      <a:pt x="6284" y="28294"/>
                    </a:cubicBezTo>
                    <a:cubicBezTo>
                      <a:pt x="6346" y="28381"/>
                      <a:pt x="6555" y="28689"/>
                      <a:pt x="6592" y="28750"/>
                    </a:cubicBezTo>
                    <a:cubicBezTo>
                      <a:pt x="6617" y="28775"/>
                      <a:pt x="6654" y="28849"/>
                      <a:pt x="6715" y="28911"/>
                    </a:cubicBezTo>
                    <a:cubicBezTo>
                      <a:pt x="6802" y="29009"/>
                      <a:pt x="6876" y="29120"/>
                      <a:pt x="6950" y="29219"/>
                    </a:cubicBezTo>
                    <a:cubicBezTo>
                      <a:pt x="6950" y="29231"/>
                      <a:pt x="6950" y="29243"/>
                      <a:pt x="6950" y="29243"/>
                    </a:cubicBezTo>
                    <a:cubicBezTo>
                      <a:pt x="6950" y="29305"/>
                      <a:pt x="6962" y="29379"/>
                      <a:pt x="6962" y="29440"/>
                    </a:cubicBezTo>
                    <a:cubicBezTo>
                      <a:pt x="6962" y="29490"/>
                      <a:pt x="6962" y="29527"/>
                      <a:pt x="6974" y="29564"/>
                    </a:cubicBezTo>
                    <a:cubicBezTo>
                      <a:pt x="6974" y="29576"/>
                      <a:pt x="6987" y="29588"/>
                      <a:pt x="6987" y="29588"/>
                    </a:cubicBezTo>
                    <a:cubicBezTo>
                      <a:pt x="7036" y="29724"/>
                      <a:pt x="7159" y="30007"/>
                      <a:pt x="7196" y="30106"/>
                    </a:cubicBezTo>
                    <a:cubicBezTo>
                      <a:pt x="7221" y="30192"/>
                      <a:pt x="7221" y="30241"/>
                      <a:pt x="7196" y="30291"/>
                    </a:cubicBezTo>
                    <a:cubicBezTo>
                      <a:pt x="7159" y="30340"/>
                      <a:pt x="7085" y="30303"/>
                      <a:pt x="7196" y="30525"/>
                    </a:cubicBezTo>
                    <a:cubicBezTo>
                      <a:pt x="7295" y="30685"/>
                      <a:pt x="7344" y="30882"/>
                      <a:pt x="7332" y="31079"/>
                    </a:cubicBezTo>
                    <a:cubicBezTo>
                      <a:pt x="7307" y="31202"/>
                      <a:pt x="7245" y="31313"/>
                      <a:pt x="7159" y="31412"/>
                    </a:cubicBezTo>
                    <a:cubicBezTo>
                      <a:pt x="7110" y="31473"/>
                      <a:pt x="7097" y="31535"/>
                      <a:pt x="7060" y="31584"/>
                    </a:cubicBezTo>
                    <a:cubicBezTo>
                      <a:pt x="7024" y="31634"/>
                      <a:pt x="6950" y="32151"/>
                      <a:pt x="6900" y="32250"/>
                    </a:cubicBezTo>
                    <a:cubicBezTo>
                      <a:pt x="6876" y="32398"/>
                      <a:pt x="6863" y="32545"/>
                      <a:pt x="6863" y="32693"/>
                    </a:cubicBezTo>
                    <a:lnTo>
                      <a:pt x="6863" y="32853"/>
                    </a:lnTo>
                    <a:cubicBezTo>
                      <a:pt x="6863" y="32927"/>
                      <a:pt x="7073" y="33223"/>
                      <a:pt x="7110" y="33346"/>
                    </a:cubicBezTo>
                    <a:cubicBezTo>
                      <a:pt x="7147" y="33457"/>
                      <a:pt x="7245" y="33741"/>
                      <a:pt x="7307" y="33864"/>
                    </a:cubicBezTo>
                    <a:cubicBezTo>
                      <a:pt x="7356" y="33987"/>
                      <a:pt x="7479" y="34209"/>
                      <a:pt x="7455" y="34258"/>
                    </a:cubicBezTo>
                    <a:cubicBezTo>
                      <a:pt x="7442" y="34443"/>
                      <a:pt x="7455" y="34628"/>
                      <a:pt x="7492" y="34800"/>
                    </a:cubicBezTo>
                    <a:cubicBezTo>
                      <a:pt x="7529" y="34923"/>
                      <a:pt x="7541" y="35219"/>
                      <a:pt x="7578" y="35392"/>
                    </a:cubicBezTo>
                    <a:cubicBezTo>
                      <a:pt x="7640" y="35601"/>
                      <a:pt x="7738" y="35798"/>
                      <a:pt x="7861" y="35983"/>
                    </a:cubicBezTo>
                    <a:cubicBezTo>
                      <a:pt x="7861" y="35995"/>
                      <a:pt x="7874" y="36008"/>
                      <a:pt x="7886" y="36020"/>
                    </a:cubicBezTo>
                    <a:cubicBezTo>
                      <a:pt x="7972" y="36217"/>
                      <a:pt x="8046" y="36427"/>
                      <a:pt x="8095" y="36624"/>
                    </a:cubicBezTo>
                    <a:cubicBezTo>
                      <a:pt x="8120" y="36722"/>
                      <a:pt x="8293" y="36919"/>
                      <a:pt x="8305" y="37055"/>
                    </a:cubicBezTo>
                    <a:cubicBezTo>
                      <a:pt x="8305" y="37191"/>
                      <a:pt x="8293" y="37264"/>
                      <a:pt x="8243" y="37289"/>
                    </a:cubicBezTo>
                    <a:cubicBezTo>
                      <a:pt x="8206" y="37326"/>
                      <a:pt x="8219" y="37400"/>
                      <a:pt x="8243" y="37449"/>
                    </a:cubicBezTo>
                    <a:cubicBezTo>
                      <a:pt x="8280" y="37523"/>
                      <a:pt x="8305" y="37597"/>
                      <a:pt x="8305" y="37683"/>
                    </a:cubicBezTo>
                    <a:cubicBezTo>
                      <a:pt x="8295" y="37725"/>
                      <a:pt x="8302" y="37775"/>
                      <a:pt x="8312" y="37775"/>
                    </a:cubicBezTo>
                    <a:cubicBezTo>
                      <a:pt x="8313" y="37775"/>
                      <a:pt x="8315" y="37774"/>
                      <a:pt x="8317" y="37770"/>
                    </a:cubicBezTo>
                    <a:cubicBezTo>
                      <a:pt x="8326" y="37742"/>
                      <a:pt x="8336" y="37681"/>
                      <a:pt x="8350" y="37681"/>
                    </a:cubicBezTo>
                    <a:cubicBezTo>
                      <a:pt x="8355" y="37681"/>
                      <a:pt x="8360" y="37689"/>
                      <a:pt x="8367" y="37708"/>
                    </a:cubicBezTo>
                    <a:cubicBezTo>
                      <a:pt x="8404" y="37782"/>
                      <a:pt x="8428" y="37770"/>
                      <a:pt x="8477" y="37819"/>
                    </a:cubicBezTo>
                    <a:cubicBezTo>
                      <a:pt x="8527" y="37856"/>
                      <a:pt x="8527" y="37893"/>
                      <a:pt x="8588" y="37905"/>
                    </a:cubicBezTo>
                    <a:cubicBezTo>
                      <a:pt x="8591" y="37906"/>
                      <a:pt x="8593" y="37906"/>
                      <a:pt x="8596" y="37906"/>
                    </a:cubicBezTo>
                    <a:cubicBezTo>
                      <a:pt x="8660" y="37906"/>
                      <a:pt x="8777" y="37770"/>
                      <a:pt x="8872" y="37770"/>
                    </a:cubicBezTo>
                    <a:cubicBezTo>
                      <a:pt x="8946" y="37770"/>
                      <a:pt x="8987" y="37792"/>
                      <a:pt x="9024" y="37792"/>
                    </a:cubicBezTo>
                    <a:cubicBezTo>
                      <a:pt x="9043" y="37792"/>
                      <a:pt x="9061" y="37786"/>
                      <a:pt x="9081" y="37770"/>
                    </a:cubicBezTo>
                    <a:cubicBezTo>
                      <a:pt x="9147" y="37726"/>
                      <a:pt x="9105" y="37681"/>
                      <a:pt x="9201" y="37681"/>
                    </a:cubicBezTo>
                    <a:cubicBezTo>
                      <a:pt x="9212" y="37681"/>
                      <a:pt x="9226" y="37682"/>
                      <a:pt x="9241" y="37683"/>
                    </a:cubicBezTo>
                    <a:cubicBezTo>
                      <a:pt x="9321" y="37690"/>
                      <a:pt x="9405" y="37693"/>
                      <a:pt x="9488" y="37693"/>
                    </a:cubicBezTo>
                    <a:cubicBezTo>
                      <a:pt x="9571" y="37693"/>
                      <a:pt x="9654" y="37690"/>
                      <a:pt x="9734" y="37683"/>
                    </a:cubicBezTo>
                    <a:cubicBezTo>
                      <a:pt x="9784" y="37683"/>
                      <a:pt x="9771" y="37609"/>
                      <a:pt x="9796" y="37597"/>
                    </a:cubicBezTo>
                    <a:cubicBezTo>
                      <a:pt x="9812" y="37597"/>
                      <a:pt x="9823" y="37570"/>
                      <a:pt x="9836" y="37570"/>
                    </a:cubicBezTo>
                    <a:cubicBezTo>
                      <a:pt x="9842" y="37570"/>
                      <a:pt x="9849" y="37577"/>
                      <a:pt x="9857" y="37597"/>
                    </a:cubicBezTo>
                    <a:cubicBezTo>
                      <a:pt x="9886" y="37653"/>
                      <a:pt x="9914" y="37717"/>
                      <a:pt x="9936" y="37717"/>
                    </a:cubicBezTo>
                    <a:cubicBezTo>
                      <a:pt x="9944" y="37717"/>
                      <a:pt x="9950" y="37710"/>
                      <a:pt x="9956" y="37696"/>
                    </a:cubicBezTo>
                    <a:cubicBezTo>
                      <a:pt x="9981" y="37646"/>
                      <a:pt x="9919" y="37572"/>
                      <a:pt x="10005" y="37572"/>
                    </a:cubicBezTo>
                    <a:cubicBezTo>
                      <a:pt x="10053" y="37572"/>
                      <a:pt x="10086" y="37590"/>
                      <a:pt x="10126" y="37590"/>
                    </a:cubicBezTo>
                    <a:cubicBezTo>
                      <a:pt x="10171" y="37590"/>
                      <a:pt x="10224" y="37570"/>
                      <a:pt x="10313" y="37486"/>
                    </a:cubicBezTo>
                    <a:cubicBezTo>
                      <a:pt x="10535" y="37301"/>
                      <a:pt x="10720" y="37092"/>
                      <a:pt x="10905" y="36870"/>
                    </a:cubicBezTo>
                    <a:cubicBezTo>
                      <a:pt x="10966" y="36759"/>
                      <a:pt x="10979" y="36784"/>
                      <a:pt x="11040" y="36673"/>
                    </a:cubicBezTo>
                    <a:cubicBezTo>
                      <a:pt x="11114" y="36501"/>
                      <a:pt x="11200" y="36340"/>
                      <a:pt x="11299" y="36180"/>
                    </a:cubicBezTo>
                    <a:cubicBezTo>
                      <a:pt x="11385" y="36106"/>
                      <a:pt x="11459" y="36032"/>
                      <a:pt x="11533" y="35946"/>
                    </a:cubicBezTo>
                    <a:cubicBezTo>
                      <a:pt x="11582" y="35811"/>
                      <a:pt x="11619" y="35663"/>
                      <a:pt x="11644" y="35502"/>
                    </a:cubicBezTo>
                    <a:cubicBezTo>
                      <a:pt x="11656" y="35466"/>
                      <a:pt x="11656" y="35416"/>
                      <a:pt x="11656" y="35367"/>
                    </a:cubicBezTo>
                    <a:cubicBezTo>
                      <a:pt x="11656" y="35295"/>
                      <a:pt x="11652" y="35286"/>
                      <a:pt x="11642" y="35286"/>
                    </a:cubicBezTo>
                    <a:cubicBezTo>
                      <a:pt x="11638" y="35286"/>
                      <a:pt x="11633" y="35287"/>
                      <a:pt x="11628" y="35287"/>
                    </a:cubicBezTo>
                    <a:cubicBezTo>
                      <a:pt x="11622" y="35287"/>
                      <a:pt x="11615" y="35286"/>
                      <a:pt x="11607" y="35281"/>
                    </a:cubicBezTo>
                    <a:cubicBezTo>
                      <a:pt x="11558" y="35268"/>
                      <a:pt x="11570" y="35256"/>
                      <a:pt x="11619" y="35182"/>
                    </a:cubicBezTo>
                    <a:cubicBezTo>
                      <a:pt x="11669" y="35108"/>
                      <a:pt x="11656" y="35059"/>
                      <a:pt x="11755" y="34997"/>
                    </a:cubicBezTo>
                    <a:cubicBezTo>
                      <a:pt x="11878" y="34948"/>
                      <a:pt x="11989" y="34899"/>
                      <a:pt x="12100" y="34825"/>
                    </a:cubicBezTo>
                    <a:cubicBezTo>
                      <a:pt x="12186" y="34751"/>
                      <a:pt x="12235" y="34702"/>
                      <a:pt x="12235" y="34628"/>
                    </a:cubicBezTo>
                    <a:cubicBezTo>
                      <a:pt x="12235" y="34529"/>
                      <a:pt x="12235" y="34418"/>
                      <a:pt x="12248" y="34320"/>
                    </a:cubicBezTo>
                    <a:cubicBezTo>
                      <a:pt x="12248" y="34159"/>
                      <a:pt x="12223" y="34012"/>
                      <a:pt x="12174" y="33851"/>
                    </a:cubicBezTo>
                    <a:cubicBezTo>
                      <a:pt x="12137" y="33753"/>
                      <a:pt x="12100" y="33642"/>
                      <a:pt x="12088" y="33519"/>
                    </a:cubicBezTo>
                    <a:cubicBezTo>
                      <a:pt x="12077" y="33415"/>
                      <a:pt x="12014" y="33310"/>
                      <a:pt x="12039" y="33310"/>
                    </a:cubicBezTo>
                    <a:cubicBezTo>
                      <a:pt x="12044" y="33310"/>
                      <a:pt x="12052" y="33314"/>
                      <a:pt x="12063" y="33322"/>
                    </a:cubicBezTo>
                    <a:cubicBezTo>
                      <a:pt x="12094" y="33352"/>
                      <a:pt x="12109" y="33377"/>
                      <a:pt x="12129" y="33377"/>
                    </a:cubicBezTo>
                    <a:cubicBezTo>
                      <a:pt x="12149" y="33377"/>
                      <a:pt x="12174" y="33352"/>
                      <a:pt x="12223" y="33285"/>
                    </a:cubicBezTo>
                    <a:cubicBezTo>
                      <a:pt x="12322" y="33149"/>
                      <a:pt x="12396" y="33161"/>
                      <a:pt x="12457" y="33112"/>
                    </a:cubicBezTo>
                    <a:cubicBezTo>
                      <a:pt x="12519" y="33051"/>
                      <a:pt x="12593" y="32779"/>
                      <a:pt x="12654" y="32755"/>
                    </a:cubicBezTo>
                    <a:cubicBezTo>
                      <a:pt x="12665" y="32751"/>
                      <a:pt x="12673" y="32749"/>
                      <a:pt x="12680" y="32749"/>
                    </a:cubicBezTo>
                    <a:cubicBezTo>
                      <a:pt x="12695" y="32749"/>
                      <a:pt x="12706" y="32755"/>
                      <a:pt x="12724" y="32755"/>
                    </a:cubicBezTo>
                    <a:cubicBezTo>
                      <a:pt x="12750" y="32755"/>
                      <a:pt x="12790" y="32743"/>
                      <a:pt x="12876" y="32681"/>
                    </a:cubicBezTo>
                    <a:cubicBezTo>
                      <a:pt x="13049" y="32570"/>
                      <a:pt x="13160" y="32558"/>
                      <a:pt x="13258" y="32434"/>
                    </a:cubicBezTo>
                    <a:cubicBezTo>
                      <a:pt x="13381" y="32287"/>
                      <a:pt x="13480" y="32114"/>
                      <a:pt x="13542" y="31929"/>
                    </a:cubicBezTo>
                    <a:cubicBezTo>
                      <a:pt x="13505" y="31794"/>
                      <a:pt x="13468" y="31658"/>
                      <a:pt x="13455" y="31510"/>
                    </a:cubicBezTo>
                    <a:cubicBezTo>
                      <a:pt x="13443" y="31424"/>
                      <a:pt x="13455" y="31005"/>
                      <a:pt x="13443" y="30882"/>
                    </a:cubicBezTo>
                    <a:cubicBezTo>
                      <a:pt x="13431" y="30796"/>
                      <a:pt x="13455" y="30771"/>
                      <a:pt x="13431" y="30734"/>
                    </a:cubicBezTo>
                    <a:lnTo>
                      <a:pt x="13381" y="30697"/>
                    </a:lnTo>
                    <a:cubicBezTo>
                      <a:pt x="13320" y="30648"/>
                      <a:pt x="13270" y="30562"/>
                      <a:pt x="13270" y="30475"/>
                    </a:cubicBezTo>
                    <a:cubicBezTo>
                      <a:pt x="13246" y="30377"/>
                      <a:pt x="13197" y="30340"/>
                      <a:pt x="13197" y="30241"/>
                    </a:cubicBezTo>
                    <a:cubicBezTo>
                      <a:pt x="13197" y="30155"/>
                      <a:pt x="13197" y="30069"/>
                      <a:pt x="13184" y="29983"/>
                    </a:cubicBezTo>
                    <a:cubicBezTo>
                      <a:pt x="13160" y="29946"/>
                      <a:pt x="13172" y="29909"/>
                      <a:pt x="13184" y="29872"/>
                    </a:cubicBezTo>
                    <a:cubicBezTo>
                      <a:pt x="13221" y="29822"/>
                      <a:pt x="13258" y="29835"/>
                      <a:pt x="13209" y="29773"/>
                    </a:cubicBezTo>
                    <a:cubicBezTo>
                      <a:pt x="13160" y="29699"/>
                      <a:pt x="13036" y="29638"/>
                      <a:pt x="13049" y="29477"/>
                    </a:cubicBezTo>
                    <a:cubicBezTo>
                      <a:pt x="13073" y="29354"/>
                      <a:pt x="13110" y="29243"/>
                      <a:pt x="13172" y="29120"/>
                    </a:cubicBezTo>
                    <a:cubicBezTo>
                      <a:pt x="13184" y="29083"/>
                      <a:pt x="13209" y="29046"/>
                      <a:pt x="13234" y="28997"/>
                    </a:cubicBezTo>
                    <a:cubicBezTo>
                      <a:pt x="13344" y="28824"/>
                      <a:pt x="13344" y="28639"/>
                      <a:pt x="13406" y="28566"/>
                    </a:cubicBezTo>
                    <a:cubicBezTo>
                      <a:pt x="13468" y="28492"/>
                      <a:pt x="13492" y="28529"/>
                      <a:pt x="13529" y="28467"/>
                    </a:cubicBezTo>
                    <a:cubicBezTo>
                      <a:pt x="13566" y="28405"/>
                      <a:pt x="13529" y="28393"/>
                      <a:pt x="13628" y="28344"/>
                    </a:cubicBezTo>
                    <a:cubicBezTo>
                      <a:pt x="13739" y="28294"/>
                      <a:pt x="13862" y="28023"/>
                      <a:pt x="13948" y="27913"/>
                    </a:cubicBezTo>
                    <a:cubicBezTo>
                      <a:pt x="14121" y="27703"/>
                      <a:pt x="14293" y="27506"/>
                      <a:pt x="14503" y="27333"/>
                    </a:cubicBezTo>
                    <a:cubicBezTo>
                      <a:pt x="14786" y="27173"/>
                      <a:pt x="15020" y="26939"/>
                      <a:pt x="15193" y="26656"/>
                    </a:cubicBezTo>
                    <a:cubicBezTo>
                      <a:pt x="15340" y="26397"/>
                      <a:pt x="15488" y="26126"/>
                      <a:pt x="15612" y="25843"/>
                    </a:cubicBezTo>
                    <a:cubicBezTo>
                      <a:pt x="15661" y="25719"/>
                      <a:pt x="15870" y="25424"/>
                      <a:pt x="15920" y="25300"/>
                    </a:cubicBezTo>
                    <a:cubicBezTo>
                      <a:pt x="15969" y="25153"/>
                      <a:pt x="16006" y="25005"/>
                      <a:pt x="16030" y="24844"/>
                    </a:cubicBezTo>
                    <a:cubicBezTo>
                      <a:pt x="16043" y="24746"/>
                      <a:pt x="16030" y="24660"/>
                      <a:pt x="16018" y="24573"/>
                    </a:cubicBezTo>
                    <a:cubicBezTo>
                      <a:pt x="16030" y="24549"/>
                      <a:pt x="16055" y="24512"/>
                      <a:pt x="15993" y="24512"/>
                    </a:cubicBezTo>
                    <a:cubicBezTo>
                      <a:pt x="15975" y="24512"/>
                      <a:pt x="15960" y="24511"/>
                      <a:pt x="15946" y="24511"/>
                    </a:cubicBezTo>
                    <a:cubicBezTo>
                      <a:pt x="15906" y="24511"/>
                      <a:pt x="15883" y="24518"/>
                      <a:pt x="15846" y="24573"/>
                    </a:cubicBezTo>
                    <a:cubicBezTo>
                      <a:pt x="15809" y="24635"/>
                      <a:pt x="15735" y="24672"/>
                      <a:pt x="15538" y="24672"/>
                    </a:cubicBezTo>
                    <a:cubicBezTo>
                      <a:pt x="15358" y="24672"/>
                      <a:pt x="15281" y="24723"/>
                      <a:pt x="15222" y="24723"/>
                    </a:cubicBezTo>
                    <a:cubicBezTo>
                      <a:pt x="15216" y="24723"/>
                      <a:pt x="15211" y="24722"/>
                      <a:pt x="15205" y="24721"/>
                    </a:cubicBezTo>
                    <a:cubicBezTo>
                      <a:pt x="15170" y="24721"/>
                      <a:pt x="15184" y="24684"/>
                      <a:pt x="15157" y="24684"/>
                    </a:cubicBezTo>
                    <a:cubicBezTo>
                      <a:pt x="15145" y="24684"/>
                      <a:pt x="15127" y="24691"/>
                      <a:pt x="15094" y="24709"/>
                    </a:cubicBezTo>
                    <a:cubicBezTo>
                      <a:pt x="14971" y="24758"/>
                      <a:pt x="15008" y="24832"/>
                      <a:pt x="14897" y="24832"/>
                    </a:cubicBezTo>
                    <a:cubicBezTo>
                      <a:pt x="14828" y="24832"/>
                      <a:pt x="14831" y="24790"/>
                      <a:pt x="14789" y="24790"/>
                    </a:cubicBezTo>
                    <a:cubicBezTo>
                      <a:pt x="14771" y="24790"/>
                      <a:pt x="14744" y="24798"/>
                      <a:pt x="14700" y="24820"/>
                    </a:cubicBezTo>
                    <a:cubicBezTo>
                      <a:pt x="14554" y="24876"/>
                      <a:pt x="14520" y="24932"/>
                      <a:pt x="14469" y="24932"/>
                    </a:cubicBezTo>
                    <a:cubicBezTo>
                      <a:pt x="14464" y="24932"/>
                      <a:pt x="14459" y="24932"/>
                      <a:pt x="14453" y="24931"/>
                    </a:cubicBezTo>
                    <a:cubicBezTo>
                      <a:pt x="14355" y="24906"/>
                      <a:pt x="14268" y="24844"/>
                      <a:pt x="14219" y="24758"/>
                    </a:cubicBezTo>
                    <a:cubicBezTo>
                      <a:pt x="14207" y="24721"/>
                      <a:pt x="14195" y="24672"/>
                      <a:pt x="14170" y="24635"/>
                    </a:cubicBezTo>
                    <a:cubicBezTo>
                      <a:pt x="14158" y="24598"/>
                      <a:pt x="14121" y="24586"/>
                      <a:pt x="14084" y="24573"/>
                    </a:cubicBezTo>
                    <a:cubicBezTo>
                      <a:pt x="14041" y="24573"/>
                      <a:pt x="13997" y="24580"/>
                      <a:pt x="13976" y="24580"/>
                    </a:cubicBezTo>
                    <a:cubicBezTo>
                      <a:pt x="13954" y="24580"/>
                      <a:pt x="13954" y="24573"/>
                      <a:pt x="13997" y="24549"/>
                    </a:cubicBezTo>
                    <a:cubicBezTo>
                      <a:pt x="14084" y="24499"/>
                      <a:pt x="14207" y="24450"/>
                      <a:pt x="14170" y="24389"/>
                    </a:cubicBezTo>
                    <a:cubicBezTo>
                      <a:pt x="14145" y="24339"/>
                      <a:pt x="14096" y="24315"/>
                      <a:pt x="14047" y="24265"/>
                    </a:cubicBezTo>
                    <a:cubicBezTo>
                      <a:pt x="14034" y="24241"/>
                      <a:pt x="14022" y="24228"/>
                      <a:pt x="14010" y="24204"/>
                    </a:cubicBezTo>
                    <a:cubicBezTo>
                      <a:pt x="13948" y="24130"/>
                      <a:pt x="13813" y="23982"/>
                      <a:pt x="13751" y="23896"/>
                    </a:cubicBezTo>
                    <a:cubicBezTo>
                      <a:pt x="13689" y="23822"/>
                      <a:pt x="13677" y="23711"/>
                      <a:pt x="13554" y="23674"/>
                    </a:cubicBezTo>
                    <a:cubicBezTo>
                      <a:pt x="13443" y="23637"/>
                      <a:pt x="13468" y="23649"/>
                      <a:pt x="13418" y="23612"/>
                    </a:cubicBezTo>
                    <a:cubicBezTo>
                      <a:pt x="13387" y="23581"/>
                      <a:pt x="13338" y="23506"/>
                      <a:pt x="13324" y="23506"/>
                    </a:cubicBezTo>
                    <a:cubicBezTo>
                      <a:pt x="13321" y="23506"/>
                      <a:pt x="13320" y="23508"/>
                      <a:pt x="13320" y="23514"/>
                    </a:cubicBezTo>
                    <a:cubicBezTo>
                      <a:pt x="13320" y="23544"/>
                      <a:pt x="13337" y="23609"/>
                      <a:pt x="13328" y="23609"/>
                    </a:cubicBezTo>
                    <a:cubicBezTo>
                      <a:pt x="13327" y="23609"/>
                      <a:pt x="13324" y="23606"/>
                      <a:pt x="13320" y="23600"/>
                    </a:cubicBezTo>
                    <a:cubicBezTo>
                      <a:pt x="13246" y="23452"/>
                      <a:pt x="13197" y="23292"/>
                      <a:pt x="13172" y="23132"/>
                    </a:cubicBezTo>
                    <a:cubicBezTo>
                      <a:pt x="13147" y="22959"/>
                      <a:pt x="13135" y="22848"/>
                      <a:pt x="13061" y="22774"/>
                    </a:cubicBezTo>
                    <a:cubicBezTo>
                      <a:pt x="13036" y="22774"/>
                      <a:pt x="13024" y="22762"/>
                      <a:pt x="13012" y="22738"/>
                    </a:cubicBezTo>
                    <a:cubicBezTo>
                      <a:pt x="12901" y="22651"/>
                      <a:pt x="12802" y="22528"/>
                      <a:pt x="12741" y="22393"/>
                    </a:cubicBezTo>
                    <a:cubicBezTo>
                      <a:pt x="12716" y="22232"/>
                      <a:pt x="12704" y="22060"/>
                      <a:pt x="12716" y="21900"/>
                    </a:cubicBezTo>
                    <a:cubicBezTo>
                      <a:pt x="12716" y="21863"/>
                      <a:pt x="12778" y="21863"/>
                      <a:pt x="12753" y="21838"/>
                    </a:cubicBezTo>
                    <a:cubicBezTo>
                      <a:pt x="12716" y="21813"/>
                      <a:pt x="12654" y="21752"/>
                      <a:pt x="12654" y="21703"/>
                    </a:cubicBezTo>
                    <a:cubicBezTo>
                      <a:pt x="12654" y="21641"/>
                      <a:pt x="12630" y="21579"/>
                      <a:pt x="12593" y="21530"/>
                    </a:cubicBezTo>
                    <a:cubicBezTo>
                      <a:pt x="12544" y="21456"/>
                      <a:pt x="12396" y="21370"/>
                      <a:pt x="12371" y="21308"/>
                    </a:cubicBezTo>
                    <a:cubicBezTo>
                      <a:pt x="12359" y="21296"/>
                      <a:pt x="12359" y="21271"/>
                      <a:pt x="12359" y="21259"/>
                    </a:cubicBezTo>
                    <a:cubicBezTo>
                      <a:pt x="12334" y="21173"/>
                      <a:pt x="12322" y="21086"/>
                      <a:pt x="12309" y="21000"/>
                    </a:cubicBezTo>
                    <a:cubicBezTo>
                      <a:pt x="12309" y="20998"/>
                      <a:pt x="12311" y="20998"/>
                      <a:pt x="12315" y="20998"/>
                    </a:cubicBezTo>
                    <a:cubicBezTo>
                      <a:pt x="12326" y="20998"/>
                      <a:pt x="12350" y="21005"/>
                      <a:pt x="12364" y="21005"/>
                    </a:cubicBezTo>
                    <a:cubicBezTo>
                      <a:pt x="12375" y="21005"/>
                      <a:pt x="12380" y="21001"/>
                      <a:pt x="12371" y="20988"/>
                    </a:cubicBezTo>
                    <a:cubicBezTo>
                      <a:pt x="12359" y="20951"/>
                      <a:pt x="12223" y="20778"/>
                      <a:pt x="12186" y="20705"/>
                    </a:cubicBezTo>
                    <a:cubicBezTo>
                      <a:pt x="12162" y="20631"/>
                      <a:pt x="12100" y="20495"/>
                      <a:pt x="12038" y="20335"/>
                    </a:cubicBezTo>
                    <a:cubicBezTo>
                      <a:pt x="11964" y="20162"/>
                      <a:pt x="11915" y="20064"/>
                      <a:pt x="11903" y="20015"/>
                    </a:cubicBezTo>
                    <a:cubicBezTo>
                      <a:pt x="11890" y="19978"/>
                      <a:pt x="11878" y="19928"/>
                      <a:pt x="11866" y="19879"/>
                    </a:cubicBezTo>
                    <a:cubicBezTo>
                      <a:pt x="11829" y="19793"/>
                      <a:pt x="11780" y="19706"/>
                      <a:pt x="11718" y="19620"/>
                    </a:cubicBezTo>
                    <a:cubicBezTo>
                      <a:pt x="11693" y="19571"/>
                      <a:pt x="11669" y="19534"/>
                      <a:pt x="11644" y="19485"/>
                    </a:cubicBezTo>
                    <a:cubicBezTo>
                      <a:pt x="11607" y="19411"/>
                      <a:pt x="11595" y="19337"/>
                      <a:pt x="11582" y="19251"/>
                    </a:cubicBezTo>
                    <a:cubicBezTo>
                      <a:pt x="11582" y="19218"/>
                      <a:pt x="11573" y="19082"/>
                      <a:pt x="11579" y="19082"/>
                    </a:cubicBezTo>
                    <a:lnTo>
                      <a:pt x="11579" y="19082"/>
                    </a:lnTo>
                    <a:cubicBezTo>
                      <a:pt x="11580" y="19082"/>
                      <a:pt x="11581" y="19084"/>
                      <a:pt x="11582" y="19090"/>
                    </a:cubicBezTo>
                    <a:cubicBezTo>
                      <a:pt x="11595" y="19140"/>
                      <a:pt x="11780" y="19497"/>
                      <a:pt x="11804" y="19559"/>
                    </a:cubicBezTo>
                    <a:cubicBezTo>
                      <a:pt x="11817" y="19633"/>
                      <a:pt x="11866" y="19694"/>
                      <a:pt x="11915" y="19743"/>
                    </a:cubicBezTo>
                    <a:cubicBezTo>
                      <a:pt x="11964" y="19792"/>
                      <a:pt x="11990" y="19872"/>
                      <a:pt x="12010" y="19872"/>
                    </a:cubicBezTo>
                    <a:cubicBezTo>
                      <a:pt x="12016" y="19872"/>
                      <a:pt x="12021" y="19867"/>
                      <a:pt x="12026" y="19854"/>
                    </a:cubicBezTo>
                    <a:cubicBezTo>
                      <a:pt x="12051" y="19805"/>
                      <a:pt x="12063" y="19743"/>
                      <a:pt x="12088" y="19694"/>
                    </a:cubicBezTo>
                    <a:cubicBezTo>
                      <a:pt x="12088" y="19670"/>
                      <a:pt x="12088" y="19645"/>
                      <a:pt x="12100" y="19633"/>
                    </a:cubicBezTo>
                    <a:cubicBezTo>
                      <a:pt x="12107" y="19610"/>
                      <a:pt x="12115" y="19593"/>
                      <a:pt x="12119" y="19593"/>
                    </a:cubicBezTo>
                    <a:cubicBezTo>
                      <a:pt x="12123" y="19593"/>
                      <a:pt x="12125" y="19601"/>
                      <a:pt x="12125" y="19620"/>
                    </a:cubicBezTo>
                    <a:cubicBezTo>
                      <a:pt x="12114" y="19663"/>
                      <a:pt x="12122" y="19724"/>
                      <a:pt x="12148" y="19724"/>
                    </a:cubicBezTo>
                    <a:cubicBezTo>
                      <a:pt x="12152" y="19724"/>
                      <a:pt x="12156" y="19722"/>
                      <a:pt x="12162" y="19719"/>
                    </a:cubicBezTo>
                    <a:cubicBezTo>
                      <a:pt x="12164" y="19718"/>
                      <a:pt x="12166" y="19718"/>
                      <a:pt x="12168" y="19718"/>
                    </a:cubicBezTo>
                    <a:cubicBezTo>
                      <a:pt x="12207" y="19718"/>
                      <a:pt x="12275" y="19811"/>
                      <a:pt x="12322" y="19916"/>
                    </a:cubicBezTo>
                    <a:cubicBezTo>
                      <a:pt x="12383" y="20027"/>
                      <a:pt x="12654" y="20544"/>
                      <a:pt x="12667" y="20594"/>
                    </a:cubicBezTo>
                    <a:cubicBezTo>
                      <a:pt x="12704" y="20655"/>
                      <a:pt x="12728" y="20717"/>
                      <a:pt x="12741" y="20778"/>
                    </a:cubicBezTo>
                    <a:cubicBezTo>
                      <a:pt x="12753" y="20840"/>
                      <a:pt x="12901" y="20951"/>
                      <a:pt x="12962" y="21000"/>
                    </a:cubicBezTo>
                    <a:cubicBezTo>
                      <a:pt x="13061" y="21111"/>
                      <a:pt x="13123" y="21247"/>
                      <a:pt x="13147" y="21394"/>
                    </a:cubicBezTo>
                    <a:cubicBezTo>
                      <a:pt x="13184" y="21567"/>
                      <a:pt x="13147" y="21715"/>
                      <a:pt x="13209" y="21863"/>
                    </a:cubicBezTo>
                    <a:cubicBezTo>
                      <a:pt x="13295" y="21998"/>
                      <a:pt x="13394" y="22109"/>
                      <a:pt x="13517" y="22208"/>
                    </a:cubicBezTo>
                    <a:cubicBezTo>
                      <a:pt x="13566" y="22245"/>
                      <a:pt x="13702" y="22602"/>
                      <a:pt x="13776" y="22750"/>
                    </a:cubicBezTo>
                    <a:cubicBezTo>
                      <a:pt x="13862" y="22898"/>
                      <a:pt x="13985" y="23009"/>
                      <a:pt x="14010" y="23083"/>
                    </a:cubicBezTo>
                    <a:cubicBezTo>
                      <a:pt x="14022" y="23132"/>
                      <a:pt x="14034" y="23181"/>
                      <a:pt x="14034" y="23218"/>
                    </a:cubicBezTo>
                    <a:cubicBezTo>
                      <a:pt x="14034" y="23267"/>
                      <a:pt x="14034" y="23304"/>
                      <a:pt x="14022" y="23354"/>
                    </a:cubicBezTo>
                    <a:cubicBezTo>
                      <a:pt x="13985" y="23477"/>
                      <a:pt x="14071" y="23760"/>
                      <a:pt x="14133" y="23994"/>
                    </a:cubicBezTo>
                    <a:cubicBezTo>
                      <a:pt x="14195" y="24228"/>
                      <a:pt x="14158" y="24228"/>
                      <a:pt x="14244" y="24253"/>
                    </a:cubicBezTo>
                    <a:cubicBezTo>
                      <a:pt x="14289" y="24276"/>
                      <a:pt x="14338" y="24287"/>
                      <a:pt x="14386" y="24287"/>
                    </a:cubicBezTo>
                    <a:cubicBezTo>
                      <a:pt x="14469" y="24287"/>
                      <a:pt x="14551" y="24254"/>
                      <a:pt x="14613" y="24191"/>
                    </a:cubicBezTo>
                    <a:cubicBezTo>
                      <a:pt x="14731" y="24092"/>
                      <a:pt x="14749" y="24079"/>
                      <a:pt x="14809" y="24079"/>
                    </a:cubicBezTo>
                    <a:cubicBezTo>
                      <a:pt x="14830" y="24079"/>
                      <a:pt x="14857" y="24081"/>
                      <a:pt x="14897" y="24081"/>
                    </a:cubicBezTo>
                    <a:cubicBezTo>
                      <a:pt x="15045" y="24068"/>
                      <a:pt x="15069" y="23933"/>
                      <a:pt x="15217" y="23908"/>
                    </a:cubicBezTo>
                    <a:cubicBezTo>
                      <a:pt x="15365" y="23883"/>
                      <a:pt x="15513" y="23822"/>
                      <a:pt x="15624" y="23736"/>
                    </a:cubicBezTo>
                    <a:cubicBezTo>
                      <a:pt x="15735" y="23637"/>
                      <a:pt x="16104" y="23612"/>
                      <a:pt x="16203" y="23501"/>
                    </a:cubicBezTo>
                    <a:cubicBezTo>
                      <a:pt x="16314" y="23378"/>
                      <a:pt x="16228" y="23366"/>
                      <a:pt x="16326" y="23267"/>
                    </a:cubicBezTo>
                    <a:cubicBezTo>
                      <a:pt x="16388" y="23218"/>
                      <a:pt x="16449" y="23181"/>
                      <a:pt x="16511" y="23144"/>
                    </a:cubicBezTo>
                    <a:cubicBezTo>
                      <a:pt x="16597" y="23083"/>
                      <a:pt x="16696" y="23058"/>
                      <a:pt x="16794" y="23058"/>
                    </a:cubicBezTo>
                    <a:cubicBezTo>
                      <a:pt x="16812" y="23060"/>
                      <a:pt x="16830" y="23060"/>
                      <a:pt x="16847" y="23060"/>
                    </a:cubicBezTo>
                    <a:cubicBezTo>
                      <a:pt x="16963" y="23060"/>
                      <a:pt x="17062" y="23027"/>
                      <a:pt x="17041" y="22984"/>
                    </a:cubicBezTo>
                    <a:cubicBezTo>
                      <a:pt x="17028" y="22922"/>
                      <a:pt x="16992" y="22910"/>
                      <a:pt x="17053" y="22861"/>
                    </a:cubicBezTo>
                    <a:cubicBezTo>
                      <a:pt x="17127" y="22824"/>
                      <a:pt x="17287" y="22836"/>
                      <a:pt x="17349" y="22738"/>
                    </a:cubicBezTo>
                    <a:cubicBezTo>
                      <a:pt x="17398" y="22627"/>
                      <a:pt x="17410" y="22553"/>
                      <a:pt x="17521" y="22528"/>
                    </a:cubicBezTo>
                    <a:cubicBezTo>
                      <a:pt x="17632" y="22503"/>
                      <a:pt x="17645" y="22466"/>
                      <a:pt x="17632" y="22306"/>
                    </a:cubicBezTo>
                    <a:cubicBezTo>
                      <a:pt x="17620" y="22134"/>
                      <a:pt x="17583" y="22084"/>
                      <a:pt x="17706" y="22048"/>
                    </a:cubicBezTo>
                    <a:cubicBezTo>
                      <a:pt x="17817" y="22023"/>
                      <a:pt x="17866" y="22035"/>
                      <a:pt x="17891" y="21937"/>
                    </a:cubicBezTo>
                    <a:cubicBezTo>
                      <a:pt x="17965" y="21813"/>
                      <a:pt x="18027" y="21703"/>
                      <a:pt x="18100" y="21592"/>
                    </a:cubicBezTo>
                    <a:cubicBezTo>
                      <a:pt x="18162" y="21481"/>
                      <a:pt x="18150" y="21468"/>
                      <a:pt x="18100" y="21456"/>
                    </a:cubicBezTo>
                    <a:cubicBezTo>
                      <a:pt x="18039" y="21407"/>
                      <a:pt x="17977" y="21345"/>
                      <a:pt x="17928" y="21271"/>
                    </a:cubicBezTo>
                    <a:cubicBezTo>
                      <a:pt x="17879" y="21185"/>
                      <a:pt x="17891" y="21160"/>
                      <a:pt x="17817" y="21136"/>
                    </a:cubicBezTo>
                    <a:cubicBezTo>
                      <a:pt x="17743" y="21111"/>
                      <a:pt x="17509" y="21086"/>
                      <a:pt x="17410" y="20914"/>
                    </a:cubicBezTo>
                    <a:cubicBezTo>
                      <a:pt x="17337" y="20803"/>
                      <a:pt x="17287" y="20680"/>
                      <a:pt x="17275" y="20544"/>
                    </a:cubicBezTo>
                    <a:cubicBezTo>
                      <a:pt x="17285" y="20475"/>
                      <a:pt x="17334" y="20375"/>
                      <a:pt x="17328" y="20375"/>
                    </a:cubicBezTo>
                    <a:lnTo>
                      <a:pt x="17328" y="20375"/>
                    </a:lnTo>
                    <a:cubicBezTo>
                      <a:pt x="17327" y="20375"/>
                      <a:pt x="17322" y="20382"/>
                      <a:pt x="17312" y="20396"/>
                    </a:cubicBezTo>
                    <a:cubicBezTo>
                      <a:pt x="17238" y="20495"/>
                      <a:pt x="17152" y="20594"/>
                      <a:pt x="17065" y="20680"/>
                    </a:cubicBezTo>
                    <a:cubicBezTo>
                      <a:pt x="16979" y="20754"/>
                      <a:pt x="16844" y="20939"/>
                      <a:pt x="16745" y="20963"/>
                    </a:cubicBezTo>
                    <a:cubicBezTo>
                      <a:pt x="16714" y="20982"/>
                      <a:pt x="16680" y="20991"/>
                      <a:pt x="16647" y="20991"/>
                    </a:cubicBezTo>
                    <a:cubicBezTo>
                      <a:pt x="16613" y="20991"/>
                      <a:pt x="16579" y="20982"/>
                      <a:pt x="16548" y="20963"/>
                    </a:cubicBezTo>
                    <a:cubicBezTo>
                      <a:pt x="16536" y="20960"/>
                      <a:pt x="16525" y="20959"/>
                      <a:pt x="16514" y="20959"/>
                    </a:cubicBezTo>
                    <a:cubicBezTo>
                      <a:pt x="16483" y="20959"/>
                      <a:pt x="16456" y="20972"/>
                      <a:pt x="16400" y="21000"/>
                    </a:cubicBezTo>
                    <a:cubicBezTo>
                      <a:pt x="16340" y="21026"/>
                      <a:pt x="16322" y="21063"/>
                      <a:pt x="16296" y="21063"/>
                    </a:cubicBezTo>
                    <a:cubicBezTo>
                      <a:pt x="16284" y="21063"/>
                      <a:pt x="16271" y="21056"/>
                      <a:pt x="16252" y="21037"/>
                    </a:cubicBezTo>
                    <a:cubicBezTo>
                      <a:pt x="16252" y="21037"/>
                      <a:pt x="16240" y="21037"/>
                      <a:pt x="16240" y="21025"/>
                    </a:cubicBezTo>
                    <a:cubicBezTo>
                      <a:pt x="16191" y="20976"/>
                      <a:pt x="16166" y="20926"/>
                      <a:pt x="16104" y="20902"/>
                    </a:cubicBezTo>
                    <a:cubicBezTo>
                      <a:pt x="16080" y="20889"/>
                      <a:pt x="16080" y="20865"/>
                      <a:pt x="16104" y="20852"/>
                    </a:cubicBezTo>
                    <a:cubicBezTo>
                      <a:pt x="16141" y="20815"/>
                      <a:pt x="16154" y="20778"/>
                      <a:pt x="16166" y="20729"/>
                    </a:cubicBezTo>
                    <a:lnTo>
                      <a:pt x="16166" y="20520"/>
                    </a:lnTo>
                    <a:cubicBezTo>
                      <a:pt x="16166" y="20483"/>
                      <a:pt x="16104" y="20409"/>
                      <a:pt x="16080" y="20409"/>
                    </a:cubicBezTo>
                    <a:cubicBezTo>
                      <a:pt x="16043" y="20421"/>
                      <a:pt x="16006" y="20446"/>
                      <a:pt x="15993" y="20544"/>
                    </a:cubicBezTo>
                    <a:cubicBezTo>
                      <a:pt x="15981" y="20606"/>
                      <a:pt x="15969" y="20668"/>
                      <a:pt x="15969" y="20692"/>
                    </a:cubicBezTo>
                    <a:cubicBezTo>
                      <a:pt x="15961" y="20716"/>
                      <a:pt x="15958" y="20724"/>
                      <a:pt x="15957" y="20724"/>
                    </a:cubicBezTo>
                    <a:cubicBezTo>
                      <a:pt x="15957" y="20724"/>
                      <a:pt x="15957" y="20721"/>
                      <a:pt x="15957" y="20717"/>
                    </a:cubicBezTo>
                    <a:cubicBezTo>
                      <a:pt x="15883" y="20618"/>
                      <a:pt x="15821" y="20495"/>
                      <a:pt x="15759" y="20384"/>
                    </a:cubicBezTo>
                    <a:cubicBezTo>
                      <a:pt x="15759" y="20335"/>
                      <a:pt x="15833" y="20335"/>
                      <a:pt x="15833" y="20286"/>
                    </a:cubicBezTo>
                    <a:cubicBezTo>
                      <a:pt x="15846" y="20236"/>
                      <a:pt x="15883" y="20224"/>
                      <a:pt x="15821" y="20187"/>
                    </a:cubicBezTo>
                    <a:cubicBezTo>
                      <a:pt x="15759" y="20150"/>
                      <a:pt x="15685" y="20150"/>
                      <a:pt x="15685" y="20088"/>
                    </a:cubicBezTo>
                    <a:cubicBezTo>
                      <a:pt x="15685" y="20027"/>
                      <a:pt x="15636" y="20064"/>
                      <a:pt x="15599" y="20027"/>
                    </a:cubicBezTo>
                    <a:cubicBezTo>
                      <a:pt x="15525" y="19916"/>
                      <a:pt x="15464" y="19793"/>
                      <a:pt x="15414" y="19657"/>
                    </a:cubicBezTo>
                    <a:cubicBezTo>
                      <a:pt x="15414" y="19657"/>
                      <a:pt x="15414" y="19645"/>
                      <a:pt x="15402" y="19633"/>
                    </a:cubicBezTo>
                    <a:cubicBezTo>
                      <a:pt x="15353" y="19472"/>
                      <a:pt x="15291" y="19423"/>
                      <a:pt x="15291" y="19374"/>
                    </a:cubicBezTo>
                    <a:cubicBezTo>
                      <a:pt x="15291" y="19357"/>
                      <a:pt x="15296" y="19351"/>
                      <a:pt x="15303" y="19351"/>
                    </a:cubicBezTo>
                    <a:cubicBezTo>
                      <a:pt x="15314" y="19351"/>
                      <a:pt x="15333" y="19364"/>
                      <a:pt x="15352" y="19364"/>
                    </a:cubicBezTo>
                    <a:cubicBezTo>
                      <a:pt x="15356" y="19364"/>
                      <a:pt x="15361" y="19363"/>
                      <a:pt x="15365" y="19361"/>
                    </a:cubicBezTo>
                    <a:cubicBezTo>
                      <a:pt x="15390" y="19349"/>
                      <a:pt x="15390" y="19337"/>
                      <a:pt x="15340" y="19275"/>
                    </a:cubicBezTo>
                    <a:cubicBezTo>
                      <a:pt x="15316" y="19251"/>
                      <a:pt x="15303" y="19226"/>
                      <a:pt x="15279" y="19189"/>
                    </a:cubicBezTo>
                    <a:lnTo>
                      <a:pt x="15279" y="19189"/>
                    </a:lnTo>
                    <a:cubicBezTo>
                      <a:pt x="15279" y="19189"/>
                      <a:pt x="15291" y="19189"/>
                      <a:pt x="15303" y="19201"/>
                    </a:cubicBezTo>
                    <a:cubicBezTo>
                      <a:pt x="15350" y="19239"/>
                      <a:pt x="15404" y="19276"/>
                      <a:pt x="15438" y="19276"/>
                    </a:cubicBezTo>
                    <a:cubicBezTo>
                      <a:pt x="15449" y="19276"/>
                      <a:pt x="15458" y="19272"/>
                      <a:pt x="15464" y="19263"/>
                    </a:cubicBezTo>
                    <a:cubicBezTo>
                      <a:pt x="15488" y="19226"/>
                      <a:pt x="15513" y="19226"/>
                      <a:pt x="15513" y="19189"/>
                    </a:cubicBezTo>
                    <a:cubicBezTo>
                      <a:pt x="15513" y="19146"/>
                      <a:pt x="15522" y="19074"/>
                      <a:pt x="15533" y="19074"/>
                    </a:cubicBezTo>
                    <a:cubicBezTo>
                      <a:pt x="15535" y="19074"/>
                      <a:pt x="15536" y="19075"/>
                      <a:pt x="15538" y="19078"/>
                    </a:cubicBezTo>
                    <a:cubicBezTo>
                      <a:pt x="15550" y="19115"/>
                      <a:pt x="15587" y="19140"/>
                      <a:pt x="15624" y="19140"/>
                    </a:cubicBezTo>
                    <a:cubicBezTo>
                      <a:pt x="15656" y="19140"/>
                      <a:pt x="15615" y="19194"/>
                      <a:pt x="15641" y="19194"/>
                    </a:cubicBezTo>
                    <a:cubicBezTo>
                      <a:pt x="15646" y="19194"/>
                      <a:pt x="15652" y="19192"/>
                      <a:pt x="15661" y="19189"/>
                    </a:cubicBezTo>
                    <a:cubicBezTo>
                      <a:pt x="15722" y="19177"/>
                      <a:pt x="15722" y="19127"/>
                      <a:pt x="15759" y="19127"/>
                    </a:cubicBezTo>
                    <a:cubicBezTo>
                      <a:pt x="15784" y="19140"/>
                      <a:pt x="15772" y="19177"/>
                      <a:pt x="15833" y="19238"/>
                    </a:cubicBezTo>
                    <a:cubicBezTo>
                      <a:pt x="15920" y="19386"/>
                      <a:pt x="15993" y="19546"/>
                      <a:pt x="16055" y="19706"/>
                    </a:cubicBezTo>
                    <a:cubicBezTo>
                      <a:pt x="16080" y="19768"/>
                      <a:pt x="16129" y="19817"/>
                      <a:pt x="16191" y="19854"/>
                    </a:cubicBezTo>
                    <a:cubicBezTo>
                      <a:pt x="16252" y="19891"/>
                      <a:pt x="16388" y="20027"/>
                      <a:pt x="16511" y="20113"/>
                    </a:cubicBezTo>
                    <a:cubicBezTo>
                      <a:pt x="16617" y="20177"/>
                      <a:pt x="16843" y="20268"/>
                      <a:pt x="16927" y="20268"/>
                    </a:cubicBezTo>
                    <a:cubicBezTo>
                      <a:pt x="16940" y="20268"/>
                      <a:pt x="16950" y="20266"/>
                      <a:pt x="16955" y="20261"/>
                    </a:cubicBezTo>
                    <a:cubicBezTo>
                      <a:pt x="16985" y="20231"/>
                      <a:pt x="17057" y="20208"/>
                      <a:pt x="17075" y="20208"/>
                    </a:cubicBezTo>
                    <a:cubicBezTo>
                      <a:pt x="17079" y="20208"/>
                      <a:pt x="17080" y="20209"/>
                      <a:pt x="17078" y="20212"/>
                    </a:cubicBezTo>
                    <a:cubicBezTo>
                      <a:pt x="17078" y="20222"/>
                      <a:pt x="17038" y="20271"/>
                      <a:pt x="17054" y="20271"/>
                    </a:cubicBezTo>
                    <a:cubicBezTo>
                      <a:pt x="17058" y="20271"/>
                      <a:pt x="17066" y="20268"/>
                      <a:pt x="17078" y="20261"/>
                    </a:cubicBezTo>
                    <a:cubicBezTo>
                      <a:pt x="17152" y="20236"/>
                      <a:pt x="17213" y="20187"/>
                      <a:pt x="17263" y="20138"/>
                    </a:cubicBezTo>
                    <a:cubicBezTo>
                      <a:pt x="17279" y="20116"/>
                      <a:pt x="17281" y="20111"/>
                      <a:pt x="17277" y="20111"/>
                    </a:cubicBezTo>
                    <a:cubicBezTo>
                      <a:pt x="17274" y="20111"/>
                      <a:pt x="17265" y="20116"/>
                      <a:pt x="17258" y="20116"/>
                    </a:cubicBezTo>
                    <a:cubicBezTo>
                      <a:pt x="17255" y="20116"/>
                      <a:pt x="17252" y="20115"/>
                      <a:pt x="17250" y="20113"/>
                    </a:cubicBezTo>
                    <a:cubicBezTo>
                      <a:pt x="17226" y="20101"/>
                      <a:pt x="17250" y="20076"/>
                      <a:pt x="17287" y="20076"/>
                    </a:cubicBezTo>
                    <a:cubicBezTo>
                      <a:pt x="17349" y="20088"/>
                      <a:pt x="17410" y="20113"/>
                      <a:pt x="17435" y="20162"/>
                    </a:cubicBezTo>
                    <a:cubicBezTo>
                      <a:pt x="17472" y="20236"/>
                      <a:pt x="17497" y="20433"/>
                      <a:pt x="17546" y="20470"/>
                    </a:cubicBezTo>
                    <a:cubicBezTo>
                      <a:pt x="17768" y="20557"/>
                      <a:pt x="18002" y="20606"/>
                      <a:pt x="18236" y="20631"/>
                    </a:cubicBezTo>
                    <a:cubicBezTo>
                      <a:pt x="18347" y="20643"/>
                      <a:pt x="18458" y="20668"/>
                      <a:pt x="18569" y="20705"/>
                    </a:cubicBezTo>
                    <a:cubicBezTo>
                      <a:pt x="18585" y="20705"/>
                      <a:pt x="18602" y="20710"/>
                      <a:pt x="18618" y="20710"/>
                    </a:cubicBezTo>
                    <a:cubicBezTo>
                      <a:pt x="18626" y="20710"/>
                      <a:pt x="18634" y="20709"/>
                      <a:pt x="18643" y="20705"/>
                    </a:cubicBezTo>
                    <a:cubicBezTo>
                      <a:pt x="18803" y="20692"/>
                      <a:pt x="18951" y="20655"/>
                      <a:pt x="19098" y="20606"/>
                    </a:cubicBezTo>
                    <a:cubicBezTo>
                      <a:pt x="19102" y="20604"/>
                      <a:pt x="19106" y="20603"/>
                      <a:pt x="19110" y="20603"/>
                    </a:cubicBezTo>
                    <a:cubicBezTo>
                      <a:pt x="19135" y="20603"/>
                      <a:pt x="19172" y="20631"/>
                      <a:pt x="19246" y="20631"/>
                    </a:cubicBezTo>
                    <a:cubicBezTo>
                      <a:pt x="19308" y="20643"/>
                      <a:pt x="19370" y="20649"/>
                      <a:pt x="19431" y="20649"/>
                    </a:cubicBezTo>
                    <a:cubicBezTo>
                      <a:pt x="19493" y="20649"/>
                      <a:pt x="19554" y="20643"/>
                      <a:pt x="19616" y="20631"/>
                    </a:cubicBezTo>
                    <a:cubicBezTo>
                      <a:pt x="19670" y="20617"/>
                      <a:pt x="19709" y="20607"/>
                      <a:pt x="19738" y="20607"/>
                    </a:cubicBezTo>
                    <a:cubicBezTo>
                      <a:pt x="19761" y="20607"/>
                      <a:pt x="19777" y="20614"/>
                      <a:pt x="19788" y="20631"/>
                    </a:cubicBezTo>
                    <a:cubicBezTo>
                      <a:pt x="19813" y="20680"/>
                      <a:pt x="19801" y="20766"/>
                      <a:pt x="19838" y="20778"/>
                    </a:cubicBezTo>
                    <a:cubicBezTo>
                      <a:pt x="19887" y="20791"/>
                      <a:pt x="19924" y="20828"/>
                      <a:pt x="19936" y="20877"/>
                    </a:cubicBezTo>
                    <a:cubicBezTo>
                      <a:pt x="19949" y="20951"/>
                      <a:pt x="19986" y="21025"/>
                      <a:pt x="20035" y="21086"/>
                    </a:cubicBezTo>
                    <a:cubicBezTo>
                      <a:pt x="20048" y="21100"/>
                      <a:pt x="20059" y="21105"/>
                      <a:pt x="20066" y="21105"/>
                    </a:cubicBezTo>
                    <a:cubicBezTo>
                      <a:pt x="20079" y="21105"/>
                      <a:pt x="20084" y="21090"/>
                      <a:pt x="20084" y="21074"/>
                    </a:cubicBezTo>
                    <a:cubicBezTo>
                      <a:pt x="20084" y="21057"/>
                      <a:pt x="20072" y="21028"/>
                      <a:pt x="20077" y="21028"/>
                    </a:cubicBezTo>
                    <a:cubicBezTo>
                      <a:pt x="20080" y="21028"/>
                      <a:pt x="20085" y="21034"/>
                      <a:pt x="20097" y="21049"/>
                    </a:cubicBezTo>
                    <a:cubicBezTo>
                      <a:pt x="20106" y="21062"/>
                      <a:pt x="20110" y="21066"/>
                      <a:pt x="20111" y="21066"/>
                    </a:cubicBezTo>
                    <a:cubicBezTo>
                      <a:pt x="20113" y="21066"/>
                      <a:pt x="20111" y="21058"/>
                      <a:pt x="20113" y="21058"/>
                    </a:cubicBezTo>
                    <a:lnTo>
                      <a:pt x="20113" y="21058"/>
                    </a:lnTo>
                    <a:cubicBezTo>
                      <a:pt x="20115" y="21058"/>
                      <a:pt x="20123" y="21066"/>
                      <a:pt x="20146" y="21099"/>
                    </a:cubicBezTo>
                    <a:cubicBezTo>
                      <a:pt x="20158" y="21111"/>
                      <a:pt x="20170" y="21123"/>
                      <a:pt x="20170" y="21136"/>
                    </a:cubicBezTo>
                    <a:cubicBezTo>
                      <a:pt x="20220" y="21210"/>
                      <a:pt x="20244" y="21296"/>
                      <a:pt x="20294" y="21308"/>
                    </a:cubicBezTo>
                    <a:cubicBezTo>
                      <a:pt x="20352" y="21320"/>
                      <a:pt x="20377" y="21408"/>
                      <a:pt x="20441" y="21408"/>
                    </a:cubicBezTo>
                    <a:cubicBezTo>
                      <a:pt x="20445" y="21408"/>
                      <a:pt x="20449" y="21408"/>
                      <a:pt x="20454" y="21407"/>
                    </a:cubicBezTo>
                    <a:cubicBezTo>
                      <a:pt x="20528" y="21407"/>
                      <a:pt x="20552" y="21370"/>
                      <a:pt x="20626" y="21370"/>
                    </a:cubicBezTo>
                    <a:cubicBezTo>
                      <a:pt x="20700" y="21370"/>
                      <a:pt x="20700" y="21382"/>
                      <a:pt x="20663" y="21407"/>
                    </a:cubicBezTo>
                    <a:cubicBezTo>
                      <a:pt x="20626" y="21431"/>
                      <a:pt x="20565" y="21530"/>
                      <a:pt x="20515" y="21542"/>
                    </a:cubicBezTo>
                    <a:cubicBezTo>
                      <a:pt x="20466" y="21542"/>
                      <a:pt x="20429" y="21530"/>
                      <a:pt x="20392" y="21505"/>
                    </a:cubicBezTo>
                    <a:cubicBezTo>
                      <a:pt x="20390" y="21504"/>
                      <a:pt x="20389" y="21504"/>
                      <a:pt x="20387" y="21504"/>
                    </a:cubicBezTo>
                    <a:cubicBezTo>
                      <a:pt x="20368" y="21504"/>
                      <a:pt x="20369" y="21570"/>
                      <a:pt x="20380" y="21604"/>
                    </a:cubicBezTo>
                    <a:cubicBezTo>
                      <a:pt x="20454" y="21715"/>
                      <a:pt x="20540" y="21813"/>
                      <a:pt x="20626" y="21912"/>
                    </a:cubicBezTo>
                    <a:cubicBezTo>
                      <a:pt x="20687" y="21973"/>
                      <a:pt x="20731" y="22017"/>
                      <a:pt x="20793" y="22017"/>
                    </a:cubicBezTo>
                    <a:cubicBezTo>
                      <a:pt x="20806" y="22017"/>
                      <a:pt x="20821" y="22015"/>
                      <a:pt x="20836" y="22011"/>
                    </a:cubicBezTo>
                    <a:cubicBezTo>
                      <a:pt x="20922" y="21998"/>
                      <a:pt x="20984" y="21961"/>
                      <a:pt x="21045" y="21912"/>
                    </a:cubicBezTo>
                    <a:cubicBezTo>
                      <a:pt x="21107" y="21850"/>
                      <a:pt x="21181" y="21826"/>
                      <a:pt x="21144" y="21776"/>
                    </a:cubicBezTo>
                    <a:cubicBezTo>
                      <a:pt x="21119" y="21727"/>
                      <a:pt x="21082" y="21727"/>
                      <a:pt x="21107" y="21690"/>
                    </a:cubicBezTo>
                    <a:cubicBezTo>
                      <a:pt x="21119" y="21653"/>
                      <a:pt x="21144" y="21666"/>
                      <a:pt x="21144" y="21616"/>
                    </a:cubicBezTo>
                    <a:cubicBezTo>
                      <a:pt x="21144" y="21579"/>
                      <a:pt x="21156" y="21567"/>
                      <a:pt x="21205" y="21567"/>
                    </a:cubicBezTo>
                    <a:cubicBezTo>
                      <a:pt x="21242" y="21567"/>
                      <a:pt x="21267" y="21567"/>
                      <a:pt x="21230" y="21592"/>
                    </a:cubicBezTo>
                    <a:cubicBezTo>
                      <a:pt x="21193" y="21629"/>
                      <a:pt x="21218" y="21666"/>
                      <a:pt x="21230" y="21666"/>
                    </a:cubicBezTo>
                    <a:cubicBezTo>
                      <a:pt x="21237" y="21662"/>
                      <a:pt x="21242" y="21661"/>
                      <a:pt x="21247" y="21661"/>
                    </a:cubicBezTo>
                    <a:cubicBezTo>
                      <a:pt x="21259" y="21661"/>
                      <a:pt x="21260" y="21672"/>
                      <a:pt x="21242" y="21690"/>
                    </a:cubicBezTo>
                    <a:cubicBezTo>
                      <a:pt x="21205" y="21727"/>
                      <a:pt x="21156" y="21752"/>
                      <a:pt x="21205" y="21752"/>
                    </a:cubicBezTo>
                    <a:cubicBezTo>
                      <a:pt x="21230" y="21752"/>
                      <a:pt x="21245" y="21746"/>
                      <a:pt x="21252" y="21746"/>
                    </a:cubicBezTo>
                    <a:cubicBezTo>
                      <a:pt x="21258" y="21746"/>
                      <a:pt x="21255" y="21752"/>
                      <a:pt x="21242" y="21776"/>
                    </a:cubicBezTo>
                    <a:cubicBezTo>
                      <a:pt x="21205" y="21813"/>
                      <a:pt x="21156" y="21826"/>
                      <a:pt x="21218" y="21875"/>
                    </a:cubicBezTo>
                    <a:cubicBezTo>
                      <a:pt x="21267" y="21887"/>
                      <a:pt x="21304" y="21949"/>
                      <a:pt x="21292" y="21998"/>
                    </a:cubicBezTo>
                    <a:cubicBezTo>
                      <a:pt x="21292" y="22048"/>
                      <a:pt x="21279" y="22097"/>
                      <a:pt x="21255" y="22146"/>
                    </a:cubicBezTo>
                    <a:cubicBezTo>
                      <a:pt x="21255" y="22195"/>
                      <a:pt x="21181" y="22183"/>
                      <a:pt x="21255" y="22294"/>
                    </a:cubicBezTo>
                    <a:cubicBezTo>
                      <a:pt x="21292" y="22417"/>
                      <a:pt x="21304" y="22540"/>
                      <a:pt x="21292" y="22664"/>
                    </a:cubicBezTo>
                    <a:cubicBezTo>
                      <a:pt x="21292" y="22738"/>
                      <a:pt x="21292" y="22799"/>
                      <a:pt x="21279" y="22873"/>
                    </a:cubicBezTo>
                    <a:cubicBezTo>
                      <a:pt x="21279" y="22948"/>
                      <a:pt x="21261" y="23041"/>
                      <a:pt x="21272" y="23041"/>
                    </a:cubicBezTo>
                    <a:cubicBezTo>
                      <a:pt x="21274" y="23041"/>
                      <a:pt x="21276" y="23038"/>
                      <a:pt x="21279" y="23033"/>
                    </a:cubicBezTo>
                    <a:cubicBezTo>
                      <a:pt x="21299" y="22995"/>
                      <a:pt x="21303" y="22912"/>
                      <a:pt x="21315" y="22912"/>
                    </a:cubicBezTo>
                    <a:cubicBezTo>
                      <a:pt x="21319" y="22912"/>
                      <a:pt x="21323" y="22918"/>
                      <a:pt x="21329" y="22935"/>
                    </a:cubicBezTo>
                    <a:cubicBezTo>
                      <a:pt x="21366" y="23095"/>
                      <a:pt x="21403" y="23243"/>
                      <a:pt x="21452" y="23403"/>
                    </a:cubicBezTo>
                    <a:cubicBezTo>
                      <a:pt x="21563" y="23600"/>
                      <a:pt x="21637" y="23822"/>
                      <a:pt x="21686" y="24056"/>
                    </a:cubicBezTo>
                    <a:cubicBezTo>
                      <a:pt x="21711" y="24278"/>
                      <a:pt x="21698" y="24302"/>
                      <a:pt x="21809" y="24450"/>
                    </a:cubicBezTo>
                    <a:cubicBezTo>
                      <a:pt x="21908" y="24598"/>
                      <a:pt x="21982" y="24771"/>
                      <a:pt x="22031" y="24943"/>
                    </a:cubicBezTo>
                    <a:cubicBezTo>
                      <a:pt x="22105" y="25128"/>
                      <a:pt x="22031" y="25189"/>
                      <a:pt x="22093" y="25300"/>
                    </a:cubicBezTo>
                    <a:cubicBezTo>
                      <a:pt x="22142" y="25399"/>
                      <a:pt x="22191" y="25498"/>
                      <a:pt x="22265" y="25584"/>
                    </a:cubicBezTo>
                    <a:cubicBezTo>
                      <a:pt x="22281" y="25600"/>
                      <a:pt x="22302" y="25606"/>
                      <a:pt x="22325" y="25606"/>
                    </a:cubicBezTo>
                    <a:cubicBezTo>
                      <a:pt x="22410" y="25606"/>
                      <a:pt x="22526" y="25516"/>
                      <a:pt x="22536" y="25448"/>
                    </a:cubicBezTo>
                    <a:cubicBezTo>
                      <a:pt x="22561" y="25362"/>
                      <a:pt x="22548" y="25337"/>
                      <a:pt x="22598" y="25263"/>
                    </a:cubicBezTo>
                    <a:cubicBezTo>
                      <a:pt x="22635" y="25202"/>
                      <a:pt x="22684" y="25140"/>
                      <a:pt x="22746" y="25103"/>
                    </a:cubicBezTo>
                    <a:cubicBezTo>
                      <a:pt x="22820" y="25054"/>
                      <a:pt x="22918" y="25054"/>
                      <a:pt x="22918" y="24968"/>
                    </a:cubicBezTo>
                    <a:cubicBezTo>
                      <a:pt x="22893" y="24869"/>
                      <a:pt x="22881" y="24758"/>
                      <a:pt x="22869" y="24647"/>
                    </a:cubicBezTo>
                    <a:cubicBezTo>
                      <a:pt x="22881" y="24536"/>
                      <a:pt x="22918" y="24438"/>
                      <a:pt x="22992" y="24352"/>
                    </a:cubicBezTo>
                    <a:cubicBezTo>
                      <a:pt x="23041" y="24278"/>
                      <a:pt x="23041" y="24179"/>
                      <a:pt x="23017" y="24105"/>
                    </a:cubicBezTo>
                    <a:cubicBezTo>
                      <a:pt x="22967" y="23945"/>
                      <a:pt x="22943" y="23785"/>
                      <a:pt x="22943" y="23625"/>
                    </a:cubicBezTo>
                    <a:cubicBezTo>
                      <a:pt x="22967" y="23551"/>
                      <a:pt x="23017" y="23452"/>
                      <a:pt x="23078" y="23428"/>
                    </a:cubicBezTo>
                    <a:cubicBezTo>
                      <a:pt x="23128" y="23415"/>
                      <a:pt x="23189" y="23366"/>
                      <a:pt x="23263" y="23329"/>
                    </a:cubicBezTo>
                    <a:cubicBezTo>
                      <a:pt x="23337" y="23292"/>
                      <a:pt x="23411" y="23292"/>
                      <a:pt x="23448" y="23255"/>
                    </a:cubicBezTo>
                    <a:cubicBezTo>
                      <a:pt x="23485" y="23206"/>
                      <a:pt x="23448" y="23144"/>
                      <a:pt x="23534" y="23095"/>
                    </a:cubicBezTo>
                    <a:cubicBezTo>
                      <a:pt x="23620" y="23046"/>
                      <a:pt x="23670" y="22910"/>
                      <a:pt x="23768" y="22824"/>
                    </a:cubicBezTo>
                    <a:cubicBezTo>
                      <a:pt x="23879" y="22713"/>
                      <a:pt x="23990" y="22590"/>
                      <a:pt x="24076" y="22466"/>
                    </a:cubicBezTo>
                    <a:cubicBezTo>
                      <a:pt x="24150" y="22380"/>
                      <a:pt x="24150" y="22356"/>
                      <a:pt x="24249" y="22306"/>
                    </a:cubicBezTo>
                    <a:cubicBezTo>
                      <a:pt x="24347" y="22269"/>
                      <a:pt x="24508" y="22109"/>
                      <a:pt x="24520" y="22035"/>
                    </a:cubicBezTo>
                    <a:cubicBezTo>
                      <a:pt x="24532" y="21949"/>
                      <a:pt x="24446" y="21875"/>
                      <a:pt x="24520" y="21838"/>
                    </a:cubicBezTo>
                    <a:cubicBezTo>
                      <a:pt x="24606" y="21813"/>
                      <a:pt x="24680" y="21752"/>
                      <a:pt x="24742" y="21690"/>
                    </a:cubicBezTo>
                    <a:cubicBezTo>
                      <a:pt x="24780" y="21613"/>
                      <a:pt x="24842" y="21520"/>
                      <a:pt x="24849" y="21520"/>
                    </a:cubicBezTo>
                    <a:lnTo>
                      <a:pt x="24849" y="21520"/>
                    </a:lnTo>
                    <a:cubicBezTo>
                      <a:pt x="24850" y="21520"/>
                      <a:pt x="24848" y="21527"/>
                      <a:pt x="24840" y="21542"/>
                    </a:cubicBezTo>
                    <a:cubicBezTo>
                      <a:pt x="24791" y="21616"/>
                      <a:pt x="24754" y="21690"/>
                      <a:pt x="24791" y="21690"/>
                    </a:cubicBezTo>
                    <a:cubicBezTo>
                      <a:pt x="24825" y="21690"/>
                      <a:pt x="24824" y="21749"/>
                      <a:pt x="24844" y="21749"/>
                    </a:cubicBezTo>
                    <a:cubicBezTo>
                      <a:pt x="24853" y="21749"/>
                      <a:pt x="24867" y="21737"/>
                      <a:pt x="24890" y="21703"/>
                    </a:cubicBezTo>
                    <a:cubicBezTo>
                      <a:pt x="24928" y="21645"/>
                      <a:pt x="24946" y="21624"/>
                      <a:pt x="24955" y="21624"/>
                    </a:cubicBezTo>
                    <a:cubicBezTo>
                      <a:pt x="24963" y="21624"/>
                      <a:pt x="24963" y="21642"/>
                      <a:pt x="24963" y="21666"/>
                    </a:cubicBezTo>
                    <a:cubicBezTo>
                      <a:pt x="24963" y="21690"/>
                      <a:pt x="24976" y="21715"/>
                      <a:pt x="25000" y="21739"/>
                    </a:cubicBezTo>
                    <a:cubicBezTo>
                      <a:pt x="25000" y="21739"/>
                      <a:pt x="25013" y="21739"/>
                      <a:pt x="25013" y="21727"/>
                    </a:cubicBezTo>
                    <a:cubicBezTo>
                      <a:pt x="25033" y="21687"/>
                      <a:pt x="25028" y="21584"/>
                      <a:pt x="25033" y="21584"/>
                    </a:cubicBezTo>
                    <a:lnTo>
                      <a:pt x="25033" y="21584"/>
                    </a:lnTo>
                    <a:cubicBezTo>
                      <a:pt x="25034" y="21584"/>
                      <a:pt x="25035" y="21590"/>
                      <a:pt x="25037" y="21604"/>
                    </a:cubicBezTo>
                    <a:cubicBezTo>
                      <a:pt x="25051" y="21652"/>
                      <a:pt x="25065" y="21669"/>
                      <a:pt x="25074" y="21669"/>
                    </a:cubicBezTo>
                    <a:cubicBezTo>
                      <a:pt x="25082" y="21669"/>
                      <a:pt x="25087" y="21658"/>
                      <a:pt x="25087" y="21641"/>
                    </a:cubicBezTo>
                    <a:cubicBezTo>
                      <a:pt x="25087" y="21625"/>
                      <a:pt x="25082" y="21607"/>
                      <a:pt x="25079" y="21596"/>
                    </a:cubicBezTo>
                    <a:lnTo>
                      <a:pt x="25079" y="21596"/>
                    </a:lnTo>
                    <a:cubicBezTo>
                      <a:pt x="25081" y="21601"/>
                      <a:pt x="25083" y="21607"/>
                      <a:pt x="25087" y="21616"/>
                    </a:cubicBezTo>
                    <a:cubicBezTo>
                      <a:pt x="25101" y="21659"/>
                      <a:pt x="25115" y="21686"/>
                      <a:pt x="25127" y="21686"/>
                    </a:cubicBezTo>
                    <a:cubicBezTo>
                      <a:pt x="25136" y="21686"/>
                      <a:pt x="25143" y="21672"/>
                      <a:pt x="25148" y="21641"/>
                    </a:cubicBezTo>
                    <a:cubicBezTo>
                      <a:pt x="25167" y="21594"/>
                      <a:pt x="25143" y="21497"/>
                      <a:pt x="25152" y="21497"/>
                    </a:cubicBezTo>
                    <a:cubicBezTo>
                      <a:pt x="25155" y="21497"/>
                      <a:pt x="25161" y="21507"/>
                      <a:pt x="25173" y="21530"/>
                    </a:cubicBezTo>
                    <a:cubicBezTo>
                      <a:pt x="25215" y="21605"/>
                      <a:pt x="25251" y="21640"/>
                      <a:pt x="25285" y="21640"/>
                    </a:cubicBezTo>
                    <a:cubicBezTo>
                      <a:pt x="25301" y="21640"/>
                      <a:pt x="25317" y="21632"/>
                      <a:pt x="25333" y="21616"/>
                    </a:cubicBezTo>
                    <a:cubicBezTo>
                      <a:pt x="25370" y="21555"/>
                      <a:pt x="25296" y="21407"/>
                      <a:pt x="25296" y="21333"/>
                    </a:cubicBezTo>
                    <a:cubicBezTo>
                      <a:pt x="25296" y="21271"/>
                      <a:pt x="25296" y="21271"/>
                      <a:pt x="25259" y="21222"/>
                    </a:cubicBezTo>
                    <a:cubicBezTo>
                      <a:pt x="25251" y="21214"/>
                      <a:pt x="25248" y="21211"/>
                      <a:pt x="25249" y="21211"/>
                    </a:cubicBezTo>
                    <a:lnTo>
                      <a:pt x="25249" y="21211"/>
                    </a:lnTo>
                    <a:cubicBezTo>
                      <a:pt x="25252" y="21211"/>
                      <a:pt x="25304" y="21257"/>
                      <a:pt x="25333" y="21296"/>
                    </a:cubicBezTo>
                    <a:cubicBezTo>
                      <a:pt x="25358" y="21333"/>
                      <a:pt x="25358" y="21407"/>
                      <a:pt x="25407" y="21407"/>
                    </a:cubicBezTo>
                    <a:cubicBezTo>
                      <a:pt x="25417" y="21409"/>
                      <a:pt x="25426" y="21410"/>
                      <a:pt x="25434" y="21410"/>
                    </a:cubicBezTo>
                    <a:cubicBezTo>
                      <a:pt x="25466" y="21410"/>
                      <a:pt x="25486" y="21394"/>
                      <a:pt x="25506" y="21394"/>
                    </a:cubicBezTo>
                    <a:cubicBezTo>
                      <a:pt x="25530" y="21394"/>
                      <a:pt x="25543" y="21394"/>
                      <a:pt x="25543" y="21431"/>
                    </a:cubicBezTo>
                    <a:cubicBezTo>
                      <a:pt x="25543" y="21468"/>
                      <a:pt x="25616" y="21444"/>
                      <a:pt x="25616" y="21542"/>
                    </a:cubicBezTo>
                    <a:cubicBezTo>
                      <a:pt x="25604" y="21616"/>
                      <a:pt x="25604" y="21703"/>
                      <a:pt x="25616" y="21776"/>
                    </a:cubicBezTo>
                    <a:cubicBezTo>
                      <a:pt x="25629" y="21813"/>
                      <a:pt x="25641" y="21850"/>
                      <a:pt x="25653" y="21887"/>
                    </a:cubicBezTo>
                    <a:cubicBezTo>
                      <a:pt x="25666" y="21937"/>
                      <a:pt x="25690" y="21986"/>
                      <a:pt x="25715" y="22023"/>
                    </a:cubicBezTo>
                    <a:cubicBezTo>
                      <a:pt x="25778" y="22118"/>
                      <a:pt x="25851" y="22258"/>
                      <a:pt x="25870" y="22258"/>
                    </a:cubicBezTo>
                    <a:cubicBezTo>
                      <a:pt x="25873" y="22258"/>
                      <a:pt x="25875" y="22254"/>
                      <a:pt x="25875" y="22245"/>
                    </a:cubicBezTo>
                    <a:cubicBezTo>
                      <a:pt x="25875" y="22195"/>
                      <a:pt x="25826" y="22136"/>
                      <a:pt x="25835" y="22136"/>
                    </a:cubicBezTo>
                    <a:cubicBezTo>
                      <a:pt x="25837" y="22136"/>
                      <a:pt x="25841" y="22139"/>
                      <a:pt x="25851" y="22146"/>
                    </a:cubicBezTo>
                    <a:cubicBezTo>
                      <a:pt x="25900" y="22195"/>
                      <a:pt x="26048" y="22405"/>
                      <a:pt x="25998" y="22454"/>
                    </a:cubicBezTo>
                    <a:cubicBezTo>
                      <a:pt x="25967" y="22497"/>
                      <a:pt x="25953" y="22585"/>
                      <a:pt x="25966" y="22585"/>
                    </a:cubicBezTo>
                    <a:cubicBezTo>
                      <a:pt x="25968" y="22585"/>
                      <a:pt x="25970" y="22582"/>
                      <a:pt x="25974" y="22577"/>
                    </a:cubicBezTo>
                    <a:cubicBezTo>
                      <a:pt x="25982" y="22552"/>
                      <a:pt x="26003" y="22509"/>
                      <a:pt x="26026" y="22509"/>
                    </a:cubicBezTo>
                    <a:cubicBezTo>
                      <a:pt x="26037" y="22509"/>
                      <a:pt x="26049" y="22517"/>
                      <a:pt x="26060" y="22540"/>
                    </a:cubicBezTo>
                    <a:cubicBezTo>
                      <a:pt x="26122" y="22664"/>
                      <a:pt x="26159" y="22811"/>
                      <a:pt x="26146" y="22947"/>
                    </a:cubicBezTo>
                    <a:cubicBezTo>
                      <a:pt x="26134" y="23070"/>
                      <a:pt x="26122" y="23206"/>
                      <a:pt x="26122" y="23329"/>
                    </a:cubicBezTo>
                    <a:cubicBezTo>
                      <a:pt x="26114" y="23366"/>
                      <a:pt x="26116" y="23395"/>
                      <a:pt x="26124" y="23395"/>
                    </a:cubicBezTo>
                    <a:cubicBezTo>
                      <a:pt x="26129" y="23395"/>
                      <a:pt x="26137" y="23383"/>
                      <a:pt x="26146" y="23354"/>
                    </a:cubicBezTo>
                    <a:cubicBezTo>
                      <a:pt x="26165" y="23297"/>
                      <a:pt x="26184" y="23234"/>
                      <a:pt x="26186" y="23234"/>
                    </a:cubicBezTo>
                    <a:lnTo>
                      <a:pt x="26186" y="23234"/>
                    </a:lnTo>
                    <a:cubicBezTo>
                      <a:pt x="26187" y="23234"/>
                      <a:pt x="26186" y="23240"/>
                      <a:pt x="26183" y="23255"/>
                    </a:cubicBezTo>
                    <a:cubicBezTo>
                      <a:pt x="26172" y="23310"/>
                      <a:pt x="26171" y="23394"/>
                      <a:pt x="26180" y="23394"/>
                    </a:cubicBezTo>
                    <a:cubicBezTo>
                      <a:pt x="26181" y="23394"/>
                      <a:pt x="26182" y="23393"/>
                      <a:pt x="26183" y="23391"/>
                    </a:cubicBezTo>
                    <a:cubicBezTo>
                      <a:pt x="26192" y="23373"/>
                      <a:pt x="26208" y="23335"/>
                      <a:pt x="26220" y="23335"/>
                    </a:cubicBezTo>
                    <a:cubicBezTo>
                      <a:pt x="26225" y="23335"/>
                      <a:pt x="26229" y="23340"/>
                      <a:pt x="26233" y="23354"/>
                    </a:cubicBezTo>
                    <a:cubicBezTo>
                      <a:pt x="26242" y="23393"/>
                      <a:pt x="26237" y="23455"/>
                      <a:pt x="26246" y="23455"/>
                    </a:cubicBezTo>
                    <a:cubicBezTo>
                      <a:pt x="26248" y="23455"/>
                      <a:pt x="26252" y="23450"/>
                      <a:pt x="26257" y="23440"/>
                    </a:cubicBezTo>
                    <a:cubicBezTo>
                      <a:pt x="26277" y="23401"/>
                      <a:pt x="26304" y="23339"/>
                      <a:pt x="26314" y="23339"/>
                    </a:cubicBezTo>
                    <a:cubicBezTo>
                      <a:pt x="26317" y="23339"/>
                      <a:pt x="26319" y="23343"/>
                      <a:pt x="26319" y="23354"/>
                    </a:cubicBezTo>
                    <a:cubicBezTo>
                      <a:pt x="26319" y="23386"/>
                      <a:pt x="26297" y="23414"/>
                      <a:pt x="26304" y="23414"/>
                    </a:cubicBezTo>
                    <a:cubicBezTo>
                      <a:pt x="26308" y="23414"/>
                      <a:pt x="26319" y="23407"/>
                      <a:pt x="26343" y="23391"/>
                    </a:cubicBezTo>
                    <a:cubicBezTo>
                      <a:pt x="26417" y="23354"/>
                      <a:pt x="26331" y="23366"/>
                      <a:pt x="26417" y="23329"/>
                    </a:cubicBezTo>
                    <a:cubicBezTo>
                      <a:pt x="26479" y="23317"/>
                      <a:pt x="26541" y="23267"/>
                      <a:pt x="26590" y="23218"/>
                    </a:cubicBezTo>
                    <a:cubicBezTo>
                      <a:pt x="26627" y="23181"/>
                      <a:pt x="26651" y="23132"/>
                      <a:pt x="26664" y="23095"/>
                    </a:cubicBezTo>
                    <a:cubicBezTo>
                      <a:pt x="26672" y="23071"/>
                      <a:pt x="26669" y="23046"/>
                      <a:pt x="26674" y="23046"/>
                    </a:cubicBezTo>
                    <a:cubicBezTo>
                      <a:pt x="26676" y="23046"/>
                      <a:pt x="26680" y="23053"/>
                      <a:pt x="26688" y="23070"/>
                    </a:cubicBezTo>
                    <a:cubicBezTo>
                      <a:pt x="26701" y="23132"/>
                      <a:pt x="26676" y="23193"/>
                      <a:pt x="26713" y="23206"/>
                    </a:cubicBezTo>
                    <a:cubicBezTo>
                      <a:pt x="26727" y="23206"/>
                      <a:pt x="26742" y="23202"/>
                      <a:pt x="26756" y="23202"/>
                    </a:cubicBezTo>
                    <a:cubicBezTo>
                      <a:pt x="26781" y="23202"/>
                      <a:pt x="26804" y="23212"/>
                      <a:pt x="26812" y="23267"/>
                    </a:cubicBezTo>
                    <a:cubicBezTo>
                      <a:pt x="26812" y="23354"/>
                      <a:pt x="26861" y="23883"/>
                      <a:pt x="26935" y="23994"/>
                    </a:cubicBezTo>
                    <a:cubicBezTo>
                      <a:pt x="27021" y="24118"/>
                      <a:pt x="27033" y="24093"/>
                      <a:pt x="27033" y="24154"/>
                    </a:cubicBezTo>
                    <a:cubicBezTo>
                      <a:pt x="27033" y="24203"/>
                      <a:pt x="27072" y="24252"/>
                      <a:pt x="27088" y="24252"/>
                    </a:cubicBezTo>
                    <a:cubicBezTo>
                      <a:pt x="27092" y="24252"/>
                      <a:pt x="27095" y="24248"/>
                      <a:pt x="27095" y="24241"/>
                    </a:cubicBezTo>
                    <a:cubicBezTo>
                      <a:pt x="27095" y="24249"/>
                      <a:pt x="27095" y="24262"/>
                      <a:pt x="27095" y="24278"/>
                    </a:cubicBezTo>
                    <a:cubicBezTo>
                      <a:pt x="27083" y="24315"/>
                      <a:pt x="27083" y="24352"/>
                      <a:pt x="27083" y="24401"/>
                    </a:cubicBezTo>
                    <a:cubicBezTo>
                      <a:pt x="27083" y="24424"/>
                      <a:pt x="27088" y="24433"/>
                      <a:pt x="27094" y="24433"/>
                    </a:cubicBezTo>
                    <a:cubicBezTo>
                      <a:pt x="27098" y="24433"/>
                      <a:pt x="27103" y="24430"/>
                      <a:pt x="27107" y="24426"/>
                    </a:cubicBezTo>
                    <a:cubicBezTo>
                      <a:pt x="27112" y="24421"/>
                      <a:pt x="27116" y="24419"/>
                      <a:pt x="27118" y="24419"/>
                    </a:cubicBezTo>
                    <a:cubicBezTo>
                      <a:pt x="27127" y="24419"/>
                      <a:pt x="27115" y="24453"/>
                      <a:pt x="27095" y="24463"/>
                    </a:cubicBezTo>
                    <a:cubicBezTo>
                      <a:pt x="27058" y="24499"/>
                      <a:pt x="27033" y="24549"/>
                      <a:pt x="27033" y="24598"/>
                    </a:cubicBezTo>
                    <a:cubicBezTo>
                      <a:pt x="27033" y="24627"/>
                      <a:pt x="27048" y="24655"/>
                      <a:pt x="27055" y="24655"/>
                    </a:cubicBezTo>
                    <a:cubicBezTo>
                      <a:pt x="27057" y="24655"/>
                      <a:pt x="27058" y="24653"/>
                      <a:pt x="27058" y="24647"/>
                    </a:cubicBezTo>
                    <a:cubicBezTo>
                      <a:pt x="27058" y="24632"/>
                      <a:pt x="27093" y="24611"/>
                      <a:pt x="27116" y="24611"/>
                    </a:cubicBezTo>
                    <a:cubicBezTo>
                      <a:pt x="27128" y="24611"/>
                      <a:pt x="27136" y="24617"/>
                      <a:pt x="27132" y="24635"/>
                    </a:cubicBezTo>
                    <a:cubicBezTo>
                      <a:pt x="27120" y="24672"/>
                      <a:pt x="27095" y="24758"/>
                      <a:pt x="27083" y="24808"/>
                    </a:cubicBezTo>
                    <a:cubicBezTo>
                      <a:pt x="27070" y="24857"/>
                      <a:pt x="27046" y="24857"/>
                      <a:pt x="27033" y="24906"/>
                    </a:cubicBezTo>
                    <a:cubicBezTo>
                      <a:pt x="27021" y="24980"/>
                      <a:pt x="27021" y="25042"/>
                      <a:pt x="27021" y="25116"/>
                    </a:cubicBezTo>
                    <a:cubicBezTo>
                      <a:pt x="27021" y="25202"/>
                      <a:pt x="27021" y="25288"/>
                      <a:pt x="27009" y="25374"/>
                    </a:cubicBezTo>
                    <a:cubicBezTo>
                      <a:pt x="27009" y="25448"/>
                      <a:pt x="26984" y="25473"/>
                      <a:pt x="27009" y="25522"/>
                    </a:cubicBezTo>
                    <a:cubicBezTo>
                      <a:pt x="27021" y="25559"/>
                      <a:pt x="27058" y="25534"/>
                      <a:pt x="27107" y="25571"/>
                    </a:cubicBezTo>
                    <a:cubicBezTo>
                      <a:pt x="27144" y="25608"/>
                      <a:pt x="27243" y="25830"/>
                      <a:pt x="27305" y="25879"/>
                    </a:cubicBezTo>
                    <a:cubicBezTo>
                      <a:pt x="27354" y="25941"/>
                      <a:pt x="27391" y="26003"/>
                      <a:pt x="27428" y="26064"/>
                    </a:cubicBezTo>
                    <a:cubicBezTo>
                      <a:pt x="27440" y="26077"/>
                      <a:pt x="27440" y="26077"/>
                      <a:pt x="27452" y="26089"/>
                    </a:cubicBezTo>
                    <a:cubicBezTo>
                      <a:pt x="27502" y="26163"/>
                      <a:pt x="27489" y="26434"/>
                      <a:pt x="27514" y="26533"/>
                    </a:cubicBezTo>
                    <a:cubicBezTo>
                      <a:pt x="27539" y="26643"/>
                      <a:pt x="27576" y="26742"/>
                      <a:pt x="27625" y="26841"/>
                    </a:cubicBezTo>
                    <a:cubicBezTo>
                      <a:pt x="27650" y="26902"/>
                      <a:pt x="27699" y="26976"/>
                      <a:pt x="27736" y="27075"/>
                    </a:cubicBezTo>
                    <a:cubicBezTo>
                      <a:pt x="27773" y="27173"/>
                      <a:pt x="27859" y="27235"/>
                      <a:pt x="27970" y="27321"/>
                    </a:cubicBezTo>
                    <a:cubicBezTo>
                      <a:pt x="28068" y="27407"/>
                      <a:pt x="28167" y="27481"/>
                      <a:pt x="28278" y="27555"/>
                    </a:cubicBezTo>
                    <a:cubicBezTo>
                      <a:pt x="28294" y="27558"/>
                      <a:pt x="28310" y="27560"/>
                      <a:pt x="28325" y="27560"/>
                    </a:cubicBezTo>
                    <a:cubicBezTo>
                      <a:pt x="28366" y="27560"/>
                      <a:pt x="28402" y="27549"/>
                      <a:pt x="28438" y="27531"/>
                    </a:cubicBezTo>
                    <a:cubicBezTo>
                      <a:pt x="28450" y="27518"/>
                      <a:pt x="28450" y="27518"/>
                      <a:pt x="28413" y="27420"/>
                    </a:cubicBezTo>
                    <a:cubicBezTo>
                      <a:pt x="28376" y="27333"/>
                      <a:pt x="28290" y="27235"/>
                      <a:pt x="28266" y="27149"/>
                    </a:cubicBezTo>
                    <a:cubicBezTo>
                      <a:pt x="28216" y="27038"/>
                      <a:pt x="28204" y="26914"/>
                      <a:pt x="28204" y="26779"/>
                    </a:cubicBezTo>
                    <a:cubicBezTo>
                      <a:pt x="28216" y="26693"/>
                      <a:pt x="28266" y="26557"/>
                      <a:pt x="28204" y="26471"/>
                    </a:cubicBezTo>
                    <a:cubicBezTo>
                      <a:pt x="28118" y="26360"/>
                      <a:pt x="28031" y="26261"/>
                      <a:pt x="27933" y="26175"/>
                    </a:cubicBezTo>
                    <a:cubicBezTo>
                      <a:pt x="27921" y="26163"/>
                      <a:pt x="27908" y="26163"/>
                      <a:pt x="27896" y="26151"/>
                    </a:cubicBezTo>
                    <a:cubicBezTo>
                      <a:pt x="27834" y="26089"/>
                      <a:pt x="27797" y="25990"/>
                      <a:pt x="27711" y="25953"/>
                    </a:cubicBezTo>
                    <a:cubicBezTo>
                      <a:pt x="27625" y="25916"/>
                      <a:pt x="27514" y="25929"/>
                      <a:pt x="27465" y="25843"/>
                    </a:cubicBezTo>
                    <a:cubicBezTo>
                      <a:pt x="27440" y="25786"/>
                      <a:pt x="27443" y="25756"/>
                      <a:pt x="27458" y="25756"/>
                    </a:cubicBezTo>
                    <a:cubicBezTo>
                      <a:pt x="27465" y="25756"/>
                      <a:pt x="27477" y="25764"/>
                      <a:pt x="27489" y="25781"/>
                    </a:cubicBezTo>
                    <a:cubicBezTo>
                      <a:pt x="27500" y="25797"/>
                      <a:pt x="27509" y="25811"/>
                      <a:pt x="27512" y="25811"/>
                    </a:cubicBezTo>
                    <a:cubicBezTo>
                      <a:pt x="27515" y="25811"/>
                      <a:pt x="27510" y="25788"/>
                      <a:pt x="27489" y="25719"/>
                    </a:cubicBezTo>
                    <a:cubicBezTo>
                      <a:pt x="27452" y="25608"/>
                      <a:pt x="27403" y="25473"/>
                      <a:pt x="27378" y="25399"/>
                    </a:cubicBezTo>
                    <a:cubicBezTo>
                      <a:pt x="27366" y="25337"/>
                      <a:pt x="27415" y="25350"/>
                      <a:pt x="27341" y="25313"/>
                    </a:cubicBezTo>
                    <a:cubicBezTo>
                      <a:pt x="27280" y="25288"/>
                      <a:pt x="27231" y="25263"/>
                      <a:pt x="27218" y="25202"/>
                    </a:cubicBezTo>
                    <a:cubicBezTo>
                      <a:pt x="27218" y="25091"/>
                      <a:pt x="27231" y="24992"/>
                      <a:pt x="27268" y="24894"/>
                    </a:cubicBezTo>
                    <a:cubicBezTo>
                      <a:pt x="27305" y="24783"/>
                      <a:pt x="27329" y="24734"/>
                      <a:pt x="27341" y="24647"/>
                    </a:cubicBezTo>
                    <a:cubicBezTo>
                      <a:pt x="27366" y="24561"/>
                      <a:pt x="27415" y="24598"/>
                      <a:pt x="27415" y="24450"/>
                    </a:cubicBezTo>
                    <a:cubicBezTo>
                      <a:pt x="27403" y="24327"/>
                      <a:pt x="27415" y="24216"/>
                      <a:pt x="27428" y="24105"/>
                    </a:cubicBezTo>
                    <a:cubicBezTo>
                      <a:pt x="27436" y="24097"/>
                      <a:pt x="27464" y="24091"/>
                      <a:pt x="27497" y="24091"/>
                    </a:cubicBezTo>
                    <a:cubicBezTo>
                      <a:pt x="27557" y="24091"/>
                      <a:pt x="27633" y="24111"/>
                      <a:pt x="27625" y="24167"/>
                    </a:cubicBezTo>
                    <a:cubicBezTo>
                      <a:pt x="27625" y="24265"/>
                      <a:pt x="27588" y="24364"/>
                      <a:pt x="27637" y="24364"/>
                    </a:cubicBezTo>
                    <a:cubicBezTo>
                      <a:pt x="27670" y="24356"/>
                      <a:pt x="27704" y="24352"/>
                      <a:pt x="27738" y="24352"/>
                    </a:cubicBezTo>
                    <a:cubicBezTo>
                      <a:pt x="27807" y="24352"/>
                      <a:pt x="27875" y="24368"/>
                      <a:pt x="27933" y="24401"/>
                    </a:cubicBezTo>
                    <a:cubicBezTo>
                      <a:pt x="28007" y="24463"/>
                      <a:pt x="28031" y="24450"/>
                      <a:pt x="28081" y="24524"/>
                    </a:cubicBezTo>
                    <a:cubicBezTo>
                      <a:pt x="28081" y="24524"/>
                      <a:pt x="28081" y="24536"/>
                      <a:pt x="28093" y="24536"/>
                    </a:cubicBezTo>
                    <a:cubicBezTo>
                      <a:pt x="28130" y="24610"/>
                      <a:pt x="28155" y="24684"/>
                      <a:pt x="28167" y="24771"/>
                    </a:cubicBezTo>
                    <a:cubicBezTo>
                      <a:pt x="28176" y="24815"/>
                      <a:pt x="28191" y="24847"/>
                      <a:pt x="28204" y="24847"/>
                    </a:cubicBezTo>
                    <a:cubicBezTo>
                      <a:pt x="28209" y="24847"/>
                      <a:pt x="28213" y="24842"/>
                      <a:pt x="28216" y="24832"/>
                    </a:cubicBezTo>
                    <a:cubicBezTo>
                      <a:pt x="28223" y="24825"/>
                      <a:pt x="28230" y="24822"/>
                      <a:pt x="28236" y="24822"/>
                    </a:cubicBezTo>
                    <a:cubicBezTo>
                      <a:pt x="28253" y="24822"/>
                      <a:pt x="28266" y="24842"/>
                      <a:pt x="28266" y="24869"/>
                    </a:cubicBezTo>
                    <a:cubicBezTo>
                      <a:pt x="28266" y="24918"/>
                      <a:pt x="28253" y="24943"/>
                      <a:pt x="28303" y="24943"/>
                    </a:cubicBezTo>
                    <a:cubicBezTo>
                      <a:pt x="28340" y="24943"/>
                      <a:pt x="28340" y="24992"/>
                      <a:pt x="28340" y="25017"/>
                    </a:cubicBezTo>
                    <a:cubicBezTo>
                      <a:pt x="28349" y="25036"/>
                      <a:pt x="28344" y="25083"/>
                      <a:pt x="28352" y="25083"/>
                    </a:cubicBezTo>
                    <a:cubicBezTo>
                      <a:pt x="28354" y="25083"/>
                      <a:pt x="28358" y="25078"/>
                      <a:pt x="28364" y="25066"/>
                    </a:cubicBezTo>
                    <a:cubicBezTo>
                      <a:pt x="28394" y="25026"/>
                      <a:pt x="28424" y="24970"/>
                      <a:pt x="28454" y="24970"/>
                    </a:cubicBezTo>
                    <a:cubicBezTo>
                      <a:pt x="28461" y="24970"/>
                      <a:pt x="28468" y="24973"/>
                      <a:pt x="28475" y="24980"/>
                    </a:cubicBezTo>
                    <a:cubicBezTo>
                      <a:pt x="28487" y="25005"/>
                      <a:pt x="28475" y="25017"/>
                      <a:pt x="28512" y="25042"/>
                    </a:cubicBezTo>
                    <a:cubicBezTo>
                      <a:pt x="28561" y="25054"/>
                      <a:pt x="28623" y="25042"/>
                      <a:pt x="28623" y="25079"/>
                    </a:cubicBezTo>
                    <a:cubicBezTo>
                      <a:pt x="28623" y="25116"/>
                      <a:pt x="28561" y="25189"/>
                      <a:pt x="28549" y="25251"/>
                    </a:cubicBezTo>
                    <a:cubicBezTo>
                      <a:pt x="28537" y="25313"/>
                      <a:pt x="28537" y="25485"/>
                      <a:pt x="28561" y="25485"/>
                    </a:cubicBezTo>
                    <a:cubicBezTo>
                      <a:pt x="28598" y="25485"/>
                      <a:pt x="28672" y="25411"/>
                      <a:pt x="28721" y="25374"/>
                    </a:cubicBezTo>
                    <a:cubicBezTo>
                      <a:pt x="28771" y="25350"/>
                      <a:pt x="28771" y="25362"/>
                      <a:pt x="28832" y="25313"/>
                    </a:cubicBezTo>
                    <a:cubicBezTo>
                      <a:pt x="28882" y="25276"/>
                      <a:pt x="28906" y="25251"/>
                      <a:pt x="28894" y="25214"/>
                    </a:cubicBezTo>
                    <a:cubicBezTo>
                      <a:pt x="28873" y="25173"/>
                      <a:pt x="28826" y="25122"/>
                      <a:pt x="28834" y="25122"/>
                    </a:cubicBezTo>
                    <a:cubicBezTo>
                      <a:pt x="28836" y="25122"/>
                      <a:pt x="28839" y="25124"/>
                      <a:pt x="28845" y="25128"/>
                    </a:cubicBezTo>
                    <a:cubicBezTo>
                      <a:pt x="28879" y="25139"/>
                      <a:pt x="28923" y="25203"/>
                      <a:pt x="28940" y="25203"/>
                    </a:cubicBezTo>
                    <a:cubicBezTo>
                      <a:pt x="28941" y="25203"/>
                      <a:pt x="28942" y="25203"/>
                      <a:pt x="28943" y="25202"/>
                    </a:cubicBezTo>
                    <a:cubicBezTo>
                      <a:pt x="28980" y="25189"/>
                      <a:pt x="28980" y="25140"/>
                      <a:pt x="28968" y="25116"/>
                    </a:cubicBezTo>
                    <a:cubicBezTo>
                      <a:pt x="28951" y="25099"/>
                      <a:pt x="28931" y="25079"/>
                      <a:pt x="28919" y="25066"/>
                    </a:cubicBezTo>
                    <a:lnTo>
                      <a:pt x="28919" y="25066"/>
                    </a:lnTo>
                    <a:cubicBezTo>
                      <a:pt x="28954" y="25084"/>
                      <a:pt x="28989" y="25133"/>
                      <a:pt x="29006" y="25133"/>
                    </a:cubicBezTo>
                    <a:cubicBezTo>
                      <a:pt x="29013" y="25133"/>
                      <a:pt x="29017" y="25125"/>
                      <a:pt x="29017" y="25103"/>
                    </a:cubicBezTo>
                    <a:cubicBezTo>
                      <a:pt x="29005" y="25042"/>
                      <a:pt x="28980" y="25054"/>
                      <a:pt x="28993" y="25017"/>
                    </a:cubicBezTo>
                    <a:cubicBezTo>
                      <a:pt x="28999" y="25005"/>
                      <a:pt x="29005" y="25002"/>
                      <a:pt x="29009" y="25002"/>
                    </a:cubicBezTo>
                    <a:cubicBezTo>
                      <a:pt x="29014" y="25002"/>
                      <a:pt x="29017" y="25005"/>
                      <a:pt x="29017" y="25005"/>
                    </a:cubicBezTo>
                    <a:cubicBezTo>
                      <a:pt x="29017" y="25005"/>
                      <a:pt x="29029" y="24943"/>
                      <a:pt x="29029" y="24931"/>
                    </a:cubicBezTo>
                    <a:cubicBezTo>
                      <a:pt x="29029" y="24917"/>
                      <a:pt x="29029" y="24907"/>
                      <a:pt x="29040" y="24907"/>
                    </a:cubicBezTo>
                    <a:cubicBezTo>
                      <a:pt x="29048" y="24907"/>
                      <a:pt x="29063" y="24914"/>
                      <a:pt x="29091" y="24931"/>
                    </a:cubicBezTo>
                    <a:cubicBezTo>
                      <a:pt x="29134" y="24952"/>
                      <a:pt x="29112" y="24982"/>
                      <a:pt x="29145" y="24982"/>
                    </a:cubicBezTo>
                    <a:cubicBezTo>
                      <a:pt x="29150" y="24982"/>
                      <a:pt x="29157" y="24982"/>
                      <a:pt x="29165" y="24980"/>
                    </a:cubicBezTo>
                    <a:cubicBezTo>
                      <a:pt x="29288" y="24918"/>
                      <a:pt x="29399" y="24820"/>
                      <a:pt x="29485" y="24721"/>
                    </a:cubicBezTo>
                    <a:cubicBezTo>
                      <a:pt x="29621" y="24586"/>
                      <a:pt x="29621" y="24672"/>
                      <a:pt x="29621" y="24524"/>
                    </a:cubicBezTo>
                    <a:cubicBezTo>
                      <a:pt x="29621" y="24389"/>
                      <a:pt x="29584" y="24389"/>
                      <a:pt x="29633" y="24339"/>
                    </a:cubicBezTo>
                    <a:cubicBezTo>
                      <a:pt x="29670" y="24302"/>
                      <a:pt x="29707" y="24315"/>
                      <a:pt x="29683" y="24265"/>
                    </a:cubicBezTo>
                    <a:cubicBezTo>
                      <a:pt x="29670" y="24216"/>
                      <a:pt x="29646" y="24241"/>
                      <a:pt x="29646" y="24154"/>
                    </a:cubicBezTo>
                    <a:cubicBezTo>
                      <a:pt x="29633" y="24019"/>
                      <a:pt x="29609" y="23871"/>
                      <a:pt x="29572" y="23748"/>
                    </a:cubicBezTo>
                    <a:cubicBezTo>
                      <a:pt x="29522" y="23612"/>
                      <a:pt x="29461" y="23501"/>
                      <a:pt x="29387" y="23378"/>
                    </a:cubicBezTo>
                    <a:cubicBezTo>
                      <a:pt x="29338" y="23292"/>
                      <a:pt x="29325" y="23317"/>
                      <a:pt x="29251" y="23230"/>
                    </a:cubicBezTo>
                    <a:cubicBezTo>
                      <a:pt x="29165" y="23156"/>
                      <a:pt x="29079" y="23070"/>
                      <a:pt x="29017" y="22984"/>
                    </a:cubicBezTo>
                    <a:cubicBezTo>
                      <a:pt x="28956" y="22898"/>
                      <a:pt x="28993" y="22885"/>
                      <a:pt x="28943" y="22824"/>
                    </a:cubicBezTo>
                    <a:cubicBezTo>
                      <a:pt x="28894" y="22774"/>
                      <a:pt x="28832" y="22688"/>
                      <a:pt x="28783" y="22627"/>
                    </a:cubicBezTo>
                    <a:cubicBezTo>
                      <a:pt x="28746" y="22577"/>
                      <a:pt x="28783" y="22442"/>
                      <a:pt x="28783" y="22368"/>
                    </a:cubicBezTo>
                    <a:cubicBezTo>
                      <a:pt x="28783" y="22306"/>
                      <a:pt x="28882" y="22282"/>
                      <a:pt x="28919" y="22208"/>
                    </a:cubicBezTo>
                    <a:cubicBezTo>
                      <a:pt x="28968" y="22146"/>
                      <a:pt x="29005" y="22084"/>
                      <a:pt x="29029" y="22023"/>
                    </a:cubicBezTo>
                    <a:cubicBezTo>
                      <a:pt x="29029" y="21986"/>
                      <a:pt x="29079" y="21974"/>
                      <a:pt x="29140" y="21924"/>
                    </a:cubicBezTo>
                    <a:cubicBezTo>
                      <a:pt x="29190" y="21875"/>
                      <a:pt x="29239" y="21826"/>
                      <a:pt x="29288" y="21789"/>
                    </a:cubicBezTo>
                    <a:cubicBezTo>
                      <a:pt x="29301" y="21789"/>
                      <a:pt x="29313" y="21776"/>
                      <a:pt x="29325" y="21776"/>
                    </a:cubicBezTo>
                    <a:cubicBezTo>
                      <a:pt x="29356" y="21758"/>
                      <a:pt x="29381" y="21758"/>
                      <a:pt x="29401" y="21758"/>
                    </a:cubicBezTo>
                    <a:cubicBezTo>
                      <a:pt x="29421" y="21758"/>
                      <a:pt x="29436" y="21758"/>
                      <a:pt x="29448" y="21739"/>
                    </a:cubicBezTo>
                    <a:cubicBezTo>
                      <a:pt x="29466" y="21714"/>
                      <a:pt x="29459" y="21682"/>
                      <a:pt x="29470" y="21682"/>
                    </a:cubicBezTo>
                    <a:cubicBezTo>
                      <a:pt x="29475" y="21682"/>
                      <a:pt x="29483" y="21688"/>
                      <a:pt x="29498" y="21703"/>
                    </a:cubicBezTo>
                    <a:cubicBezTo>
                      <a:pt x="29547" y="21752"/>
                      <a:pt x="29547" y="21789"/>
                      <a:pt x="29596" y="21801"/>
                    </a:cubicBezTo>
                    <a:cubicBezTo>
                      <a:pt x="29637" y="21801"/>
                      <a:pt x="29667" y="21790"/>
                      <a:pt x="29690" y="21790"/>
                    </a:cubicBezTo>
                    <a:cubicBezTo>
                      <a:pt x="29702" y="21790"/>
                      <a:pt x="29711" y="21793"/>
                      <a:pt x="29719" y="21801"/>
                    </a:cubicBezTo>
                    <a:cubicBezTo>
                      <a:pt x="29744" y="21813"/>
                      <a:pt x="29781" y="21826"/>
                      <a:pt x="29756" y="21875"/>
                    </a:cubicBezTo>
                    <a:cubicBezTo>
                      <a:pt x="29719" y="21924"/>
                      <a:pt x="29695" y="21949"/>
                      <a:pt x="29732" y="22011"/>
                    </a:cubicBezTo>
                    <a:cubicBezTo>
                      <a:pt x="29767" y="22069"/>
                      <a:pt x="29802" y="22172"/>
                      <a:pt x="29837" y="22172"/>
                    </a:cubicBezTo>
                    <a:cubicBezTo>
                      <a:pt x="29839" y="22172"/>
                      <a:pt x="29841" y="22171"/>
                      <a:pt x="29843" y="22171"/>
                    </a:cubicBezTo>
                    <a:cubicBezTo>
                      <a:pt x="29892" y="22158"/>
                      <a:pt x="29966" y="22134"/>
                      <a:pt x="29941" y="22084"/>
                    </a:cubicBezTo>
                    <a:cubicBezTo>
                      <a:pt x="29904" y="22048"/>
                      <a:pt x="29830" y="22023"/>
                      <a:pt x="29855" y="21974"/>
                    </a:cubicBezTo>
                    <a:cubicBezTo>
                      <a:pt x="29892" y="21912"/>
                      <a:pt x="29929" y="21863"/>
                      <a:pt x="29978" y="21826"/>
                    </a:cubicBezTo>
                    <a:cubicBezTo>
                      <a:pt x="30052" y="21789"/>
                      <a:pt x="30188" y="21764"/>
                      <a:pt x="30225" y="21727"/>
                    </a:cubicBezTo>
                    <a:cubicBezTo>
                      <a:pt x="30249" y="21703"/>
                      <a:pt x="30265" y="21696"/>
                      <a:pt x="30277" y="21696"/>
                    </a:cubicBezTo>
                    <a:cubicBezTo>
                      <a:pt x="30289" y="21696"/>
                      <a:pt x="30299" y="21703"/>
                      <a:pt x="30311" y="21703"/>
                    </a:cubicBezTo>
                    <a:cubicBezTo>
                      <a:pt x="30318" y="21705"/>
                      <a:pt x="30324" y="21706"/>
                      <a:pt x="30330" y="21706"/>
                    </a:cubicBezTo>
                    <a:cubicBezTo>
                      <a:pt x="30353" y="21706"/>
                      <a:pt x="30365" y="21688"/>
                      <a:pt x="30385" y="21678"/>
                    </a:cubicBezTo>
                    <a:cubicBezTo>
                      <a:pt x="30391" y="21676"/>
                      <a:pt x="30397" y="21675"/>
                      <a:pt x="30404" y="21675"/>
                    </a:cubicBezTo>
                    <a:cubicBezTo>
                      <a:pt x="30422" y="21675"/>
                      <a:pt x="30442" y="21680"/>
                      <a:pt x="30460" y="21680"/>
                    </a:cubicBezTo>
                    <a:cubicBezTo>
                      <a:pt x="30480" y="21680"/>
                      <a:pt x="30497" y="21675"/>
                      <a:pt x="30508" y="21653"/>
                    </a:cubicBezTo>
                    <a:cubicBezTo>
                      <a:pt x="30533" y="21616"/>
                      <a:pt x="30557" y="21592"/>
                      <a:pt x="30582" y="21592"/>
                    </a:cubicBezTo>
                    <a:cubicBezTo>
                      <a:pt x="30619" y="21592"/>
                      <a:pt x="30644" y="21592"/>
                      <a:pt x="30644" y="21555"/>
                    </a:cubicBezTo>
                    <a:cubicBezTo>
                      <a:pt x="30633" y="21523"/>
                      <a:pt x="30622" y="21464"/>
                      <a:pt x="30635" y="21464"/>
                    </a:cubicBezTo>
                    <a:cubicBezTo>
                      <a:pt x="30637" y="21464"/>
                      <a:pt x="30640" y="21465"/>
                      <a:pt x="30644" y="21468"/>
                    </a:cubicBezTo>
                    <a:cubicBezTo>
                      <a:pt x="30656" y="21505"/>
                      <a:pt x="30668" y="21530"/>
                      <a:pt x="30718" y="21530"/>
                    </a:cubicBezTo>
                    <a:cubicBezTo>
                      <a:pt x="30779" y="21530"/>
                      <a:pt x="30804" y="21468"/>
                      <a:pt x="30865" y="21456"/>
                    </a:cubicBezTo>
                    <a:cubicBezTo>
                      <a:pt x="30878" y="21450"/>
                      <a:pt x="30885" y="21448"/>
                      <a:pt x="30891" y="21448"/>
                    </a:cubicBezTo>
                    <a:cubicBezTo>
                      <a:pt x="30909" y="21448"/>
                      <a:pt x="30909" y="21468"/>
                      <a:pt x="30964" y="21468"/>
                    </a:cubicBezTo>
                    <a:lnTo>
                      <a:pt x="31136" y="21468"/>
                    </a:lnTo>
                    <a:cubicBezTo>
                      <a:pt x="31173" y="21468"/>
                      <a:pt x="31186" y="21444"/>
                      <a:pt x="31223" y="21407"/>
                    </a:cubicBezTo>
                    <a:cubicBezTo>
                      <a:pt x="31247" y="21394"/>
                      <a:pt x="31284" y="21382"/>
                      <a:pt x="31309" y="21382"/>
                    </a:cubicBezTo>
                    <a:cubicBezTo>
                      <a:pt x="31334" y="21370"/>
                      <a:pt x="31334" y="21358"/>
                      <a:pt x="31358" y="21321"/>
                    </a:cubicBezTo>
                    <a:cubicBezTo>
                      <a:pt x="31383" y="21284"/>
                      <a:pt x="31432" y="21234"/>
                      <a:pt x="31432" y="21210"/>
                    </a:cubicBezTo>
                    <a:cubicBezTo>
                      <a:pt x="31432" y="21210"/>
                      <a:pt x="31457" y="21210"/>
                      <a:pt x="31506" y="21185"/>
                    </a:cubicBezTo>
                    <a:cubicBezTo>
                      <a:pt x="31568" y="21160"/>
                      <a:pt x="31617" y="21123"/>
                      <a:pt x="31654" y="21074"/>
                    </a:cubicBezTo>
                    <a:cubicBezTo>
                      <a:pt x="31691" y="21037"/>
                      <a:pt x="31703" y="21013"/>
                      <a:pt x="31691" y="20988"/>
                    </a:cubicBezTo>
                    <a:cubicBezTo>
                      <a:pt x="31679" y="20963"/>
                      <a:pt x="31740" y="20951"/>
                      <a:pt x="31814" y="20926"/>
                    </a:cubicBezTo>
                    <a:cubicBezTo>
                      <a:pt x="31876" y="20902"/>
                      <a:pt x="31876" y="20889"/>
                      <a:pt x="31888" y="20852"/>
                    </a:cubicBezTo>
                    <a:cubicBezTo>
                      <a:pt x="31913" y="20815"/>
                      <a:pt x="31950" y="20766"/>
                      <a:pt x="31974" y="20729"/>
                    </a:cubicBezTo>
                    <a:cubicBezTo>
                      <a:pt x="31999" y="20692"/>
                      <a:pt x="32048" y="20655"/>
                      <a:pt x="32048" y="20606"/>
                    </a:cubicBezTo>
                    <a:cubicBezTo>
                      <a:pt x="32048" y="20557"/>
                      <a:pt x="32098" y="20520"/>
                      <a:pt x="32036" y="20507"/>
                    </a:cubicBezTo>
                    <a:cubicBezTo>
                      <a:pt x="31987" y="20483"/>
                      <a:pt x="31974" y="20470"/>
                      <a:pt x="31999" y="20470"/>
                    </a:cubicBezTo>
                    <a:cubicBezTo>
                      <a:pt x="32036" y="20458"/>
                      <a:pt x="32134" y="20470"/>
                      <a:pt x="32122" y="20396"/>
                    </a:cubicBezTo>
                    <a:cubicBezTo>
                      <a:pt x="32122" y="20335"/>
                      <a:pt x="32048" y="20323"/>
                      <a:pt x="32061" y="20298"/>
                    </a:cubicBezTo>
                    <a:cubicBezTo>
                      <a:pt x="32073" y="20286"/>
                      <a:pt x="32091" y="20286"/>
                      <a:pt x="32111" y="20286"/>
                    </a:cubicBezTo>
                    <a:cubicBezTo>
                      <a:pt x="32131" y="20286"/>
                      <a:pt x="32153" y="20286"/>
                      <a:pt x="32171" y="20273"/>
                    </a:cubicBezTo>
                    <a:cubicBezTo>
                      <a:pt x="32245" y="20187"/>
                      <a:pt x="32307" y="20088"/>
                      <a:pt x="32344" y="19978"/>
                    </a:cubicBezTo>
                    <a:cubicBezTo>
                      <a:pt x="32344" y="19916"/>
                      <a:pt x="32282" y="19928"/>
                      <a:pt x="32356" y="19891"/>
                    </a:cubicBezTo>
                    <a:cubicBezTo>
                      <a:pt x="32443" y="19867"/>
                      <a:pt x="32516" y="19830"/>
                      <a:pt x="32516" y="19768"/>
                    </a:cubicBezTo>
                    <a:cubicBezTo>
                      <a:pt x="32516" y="19706"/>
                      <a:pt x="32516" y="19743"/>
                      <a:pt x="32492" y="19694"/>
                    </a:cubicBezTo>
                    <a:cubicBezTo>
                      <a:pt x="32475" y="19661"/>
                      <a:pt x="32486" y="19661"/>
                      <a:pt x="32503" y="19661"/>
                    </a:cubicBezTo>
                    <a:cubicBezTo>
                      <a:pt x="32511" y="19661"/>
                      <a:pt x="32521" y="19661"/>
                      <a:pt x="32529" y="19657"/>
                    </a:cubicBezTo>
                    <a:cubicBezTo>
                      <a:pt x="32566" y="19633"/>
                      <a:pt x="32553" y="19657"/>
                      <a:pt x="32553" y="19583"/>
                    </a:cubicBezTo>
                    <a:cubicBezTo>
                      <a:pt x="32553" y="19530"/>
                      <a:pt x="32535" y="19495"/>
                      <a:pt x="32546" y="19495"/>
                    </a:cubicBezTo>
                    <a:cubicBezTo>
                      <a:pt x="32548" y="19495"/>
                      <a:pt x="32550" y="19495"/>
                      <a:pt x="32553" y="19497"/>
                    </a:cubicBezTo>
                    <a:cubicBezTo>
                      <a:pt x="32574" y="19518"/>
                      <a:pt x="32595" y="19564"/>
                      <a:pt x="32608" y="19564"/>
                    </a:cubicBezTo>
                    <a:cubicBezTo>
                      <a:pt x="32611" y="19564"/>
                      <a:pt x="32613" y="19563"/>
                      <a:pt x="32615" y="19559"/>
                    </a:cubicBezTo>
                    <a:cubicBezTo>
                      <a:pt x="32615" y="19534"/>
                      <a:pt x="32701" y="19509"/>
                      <a:pt x="32652" y="19460"/>
                    </a:cubicBezTo>
                    <a:cubicBezTo>
                      <a:pt x="32603" y="19398"/>
                      <a:pt x="32566" y="19411"/>
                      <a:pt x="32603" y="19386"/>
                    </a:cubicBezTo>
                    <a:cubicBezTo>
                      <a:pt x="32640" y="19349"/>
                      <a:pt x="32738" y="19275"/>
                      <a:pt x="32701" y="19275"/>
                    </a:cubicBezTo>
                    <a:cubicBezTo>
                      <a:pt x="32684" y="19275"/>
                      <a:pt x="32660" y="19312"/>
                      <a:pt x="32626" y="19312"/>
                    </a:cubicBezTo>
                    <a:cubicBezTo>
                      <a:pt x="32612" y="19312"/>
                      <a:pt x="32596" y="19306"/>
                      <a:pt x="32578" y="19288"/>
                    </a:cubicBezTo>
                    <a:cubicBezTo>
                      <a:pt x="32526" y="19246"/>
                      <a:pt x="32509" y="19196"/>
                      <a:pt x="32483" y="19196"/>
                    </a:cubicBezTo>
                    <a:cubicBezTo>
                      <a:pt x="32478" y="19196"/>
                      <a:pt x="32473" y="19197"/>
                      <a:pt x="32467" y="19201"/>
                    </a:cubicBezTo>
                    <a:cubicBezTo>
                      <a:pt x="32443" y="19214"/>
                      <a:pt x="32430" y="19238"/>
                      <a:pt x="32381" y="19251"/>
                    </a:cubicBezTo>
                    <a:cubicBezTo>
                      <a:pt x="32375" y="19252"/>
                      <a:pt x="32370" y="19253"/>
                      <a:pt x="32365" y="19253"/>
                    </a:cubicBezTo>
                    <a:cubicBezTo>
                      <a:pt x="32326" y="19253"/>
                      <a:pt x="32302" y="19214"/>
                      <a:pt x="32258" y="19214"/>
                    </a:cubicBezTo>
                    <a:cubicBezTo>
                      <a:pt x="32208" y="19214"/>
                      <a:pt x="32282" y="19214"/>
                      <a:pt x="32332" y="19177"/>
                    </a:cubicBezTo>
                    <a:cubicBezTo>
                      <a:pt x="32381" y="19152"/>
                      <a:pt x="32430" y="19090"/>
                      <a:pt x="32492" y="19053"/>
                    </a:cubicBezTo>
                    <a:cubicBezTo>
                      <a:pt x="32553" y="19016"/>
                      <a:pt x="32627" y="19029"/>
                      <a:pt x="32603" y="18967"/>
                    </a:cubicBezTo>
                    <a:cubicBezTo>
                      <a:pt x="32578" y="18906"/>
                      <a:pt x="32603" y="18918"/>
                      <a:pt x="32529" y="18869"/>
                    </a:cubicBezTo>
                    <a:cubicBezTo>
                      <a:pt x="32479" y="18844"/>
                      <a:pt x="32443" y="18807"/>
                      <a:pt x="32418" y="18770"/>
                    </a:cubicBezTo>
                    <a:cubicBezTo>
                      <a:pt x="32356" y="18696"/>
                      <a:pt x="32356" y="18671"/>
                      <a:pt x="32307" y="18671"/>
                    </a:cubicBezTo>
                    <a:cubicBezTo>
                      <a:pt x="32270" y="18671"/>
                      <a:pt x="32246" y="18685"/>
                      <a:pt x="32223" y="18685"/>
                    </a:cubicBezTo>
                    <a:cubicBezTo>
                      <a:pt x="32207" y="18685"/>
                      <a:pt x="32191" y="18679"/>
                      <a:pt x="32171" y="18659"/>
                    </a:cubicBezTo>
                    <a:cubicBezTo>
                      <a:pt x="32133" y="18620"/>
                      <a:pt x="32109" y="18574"/>
                      <a:pt x="32119" y="18574"/>
                    </a:cubicBezTo>
                    <a:cubicBezTo>
                      <a:pt x="32122" y="18574"/>
                      <a:pt x="32127" y="18577"/>
                      <a:pt x="32134" y="18585"/>
                    </a:cubicBezTo>
                    <a:cubicBezTo>
                      <a:pt x="32179" y="18618"/>
                      <a:pt x="32203" y="18661"/>
                      <a:pt x="32243" y="18661"/>
                    </a:cubicBezTo>
                    <a:cubicBezTo>
                      <a:pt x="32247" y="18661"/>
                      <a:pt x="32252" y="18660"/>
                      <a:pt x="32258" y="18659"/>
                    </a:cubicBezTo>
                    <a:cubicBezTo>
                      <a:pt x="32273" y="18656"/>
                      <a:pt x="32289" y="18655"/>
                      <a:pt x="32304" y="18655"/>
                    </a:cubicBezTo>
                    <a:cubicBezTo>
                      <a:pt x="32350" y="18655"/>
                      <a:pt x="32396" y="18668"/>
                      <a:pt x="32443" y="18696"/>
                    </a:cubicBezTo>
                    <a:cubicBezTo>
                      <a:pt x="32492" y="18733"/>
                      <a:pt x="32504" y="18758"/>
                      <a:pt x="32541" y="18758"/>
                    </a:cubicBezTo>
                    <a:cubicBezTo>
                      <a:pt x="32553" y="18758"/>
                      <a:pt x="32568" y="18759"/>
                      <a:pt x="32582" y="18759"/>
                    </a:cubicBezTo>
                    <a:cubicBezTo>
                      <a:pt x="32610" y="18759"/>
                      <a:pt x="32631" y="18754"/>
                      <a:pt x="32615" y="18721"/>
                    </a:cubicBezTo>
                    <a:cubicBezTo>
                      <a:pt x="32566" y="18659"/>
                      <a:pt x="32516" y="18598"/>
                      <a:pt x="32455" y="18548"/>
                    </a:cubicBezTo>
                    <a:cubicBezTo>
                      <a:pt x="32381" y="18487"/>
                      <a:pt x="32369" y="18462"/>
                      <a:pt x="32356" y="18425"/>
                    </a:cubicBezTo>
                    <a:cubicBezTo>
                      <a:pt x="32344" y="18326"/>
                      <a:pt x="32319" y="18216"/>
                      <a:pt x="32282" y="18117"/>
                    </a:cubicBezTo>
                    <a:cubicBezTo>
                      <a:pt x="32233" y="18006"/>
                      <a:pt x="32282" y="17994"/>
                      <a:pt x="32171" y="17932"/>
                    </a:cubicBezTo>
                    <a:cubicBezTo>
                      <a:pt x="32061" y="17871"/>
                      <a:pt x="31962" y="17858"/>
                      <a:pt x="31987" y="17772"/>
                    </a:cubicBezTo>
                    <a:cubicBezTo>
                      <a:pt x="32036" y="17673"/>
                      <a:pt x="32085" y="17600"/>
                      <a:pt x="32159" y="17513"/>
                    </a:cubicBezTo>
                    <a:cubicBezTo>
                      <a:pt x="32196" y="17452"/>
                      <a:pt x="32221" y="17427"/>
                      <a:pt x="32196" y="17402"/>
                    </a:cubicBezTo>
                    <a:cubicBezTo>
                      <a:pt x="32166" y="17382"/>
                      <a:pt x="32152" y="17362"/>
                      <a:pt x="32188" y="17362"/>
                    </a:cubicBezTo>
                    <a:cubicBezTo>
                      <a:pt x="32197" y="17362"/>
                      <a:pt x="32207" y="17363"/>
                      <a:pt x="32221" y="17365"/>
                    </a:cubicBezTo>
                    <a:cubicBezTo>
                      <a:pt x="32260" y="17376"/>
                      <a:pt x="32288" y="17383"/>
                      <a:pt x="32308" y="17383"/>
                    </a:cubicBezTo>
                    <a:cubicBezTo>
                      <a:pt x="32333" y="17383"/>
                      <a:pt x="32344" y="17373"/>
                      <a:pt x="32344" y="17353"/>
                    </a:cubicBezTo>
                    <a:cubicBezTo>
                      <a:pt x="32344" y="17316"/>
                      <a:pt x="32295" y="17291"/>
                      <a:pt x="32344" y="17255"/>
                    </a:cubicBezTo>
                    <a:cubicBezTo>
                      <a:pt x="32406" y="17230"/>
                      <a:pt x="32406" y="17230"/>
                      <a:pt x="32467" y="17193"/>
                    </a:cubicBezTo>
                    <a:cubicBezTo>
                      <a:pt x="32519" y="17162"/>
                      <a:pt x="32649" y="17113"/>
                      <a:pt x="32689" y="17113"/>
                    </a:cubicBezTo>
                    <a:cubicBezTo>
                      <a:pt x="32697" y="17113"/>
                      <a:pt x="32701" y="17115"/>
                      <a:pt x="32701" y="17119"/>
                    </a:cubicBezTo>
                    <a:cubicBezTo>
                      <a:pt x="32701" y="17148"/>
                      <a:pt x="32686" y="17176"/>
                      <a:pt x="32703" y="17176"/>
                    </a:cubicBezTo>
                    <a:cubicBezTo>
                      <a:pt x="32707" y="17176"/>
                      <a:pt x="32715" y="17174"/>
                      <a:pt x="32726" y="17168"/>
                    </a:cubicBezTo>
                    <a:cubicBezTo>
                      <a:pt x="32775" y="17131"/>
                      <a:pt x="32812" y="17094"/>
                      <a:pt x="32800" y="17057"/>
                    </a:cubicBezTo>
                    <a:cubicBezTo>
                      <a:pt x="32788" y="17008"/>
                      <a:pt x="32751" y="16946"/>
                      <a:pt x="32701" y="16946"/>
                    </a:cubicBezTo>
                    <a:cubicBezTo>
                      <a:pt x="32679" y="16955"/>
                      <a:pt x="32656" y="16959"/>
                      <a:pt x="32632" y="16959"/>
                    </a:cubicBezTo>
                    <a:cubicBezTo>
                      <a:pt x="32589" y="16959"/>
                      <a:pt x="32544" y="16946"/>
                      <a:pt x="32504" y="16922"/>
                    </a:cubicBezTo>
                    <a:cubicBezTo>
                      <a:pt x="32454" y="16880"/>
                      <a:pt x="32426" y="16855"/>
                      <a:pt x="32395" y="16855"/>
                    </a:cubicBezTo>
                    <a:cubicBezTo>
                      <a:pt x="32380" y="16855"/>
                      <a:pt x="32364" y="16861"/>
                      <a:pt x="32344" y="16873"/>
                    </a:cubicBezTo>
                    <a:cubicBezTo>
                      <a:pt x="32282" y="16910"/>
                      <a:pt x="32196" y="17020"/>
                      <a:pt x="32110" y="17033"/>
                    </a:cubicBezTo>
                    <a:cubicBezTo>
                      <a:pt x="32083" y="17037"/>
                      <a:pt x="32056" y="17040"/>
                      <a:pt x="32031" y="17040"/>
                    </a:cubicBezTo>
                    <a:cubicBezTo>
                      <a:pt x="31988" y="17040"/>
                      <a:pt x="31953" y="17032"/>
                      <a:pt x="31937" y="17008"/>
                    </a:cubicBezTo>
                    <a:cubicBezTo>
                      <a:pt x="31925" y="16971"/>
                      <a:pt x="31962" y="16873"/>
                      <a:pt x="31962" y="16823"/>
                    </a:cubicBezTo>
                    <a:cubicBezTo>
                      <a:pt x="31930" y="16780"/>
                      <a:pt x="31879" y="16747"/>
                      <a:pt x="31818" y="16747"/>
                    </a:cubicBezTo>
                    <a:cubicBezTo>
                      <a:pt x="31809" y="16747"/>
                      <a:pt x="31799" y="16748"/>
                      <a:pt x="31789" y="16749"/>
                    </a:cubicBezTo>
                    <a:cubicBezTo>
                      <a:pt x="31703" y="16749"/>
                      <a:pt x="31580" y="16651"/>
                      <a:pt x="31592" y="16565"/>
                    </a:cubicBezTo>
                    <a:cubicBezTo>
                      <a:pt x="31592" y="16487"/>
                      <a:pt x="31642" y="16400"/>
                      <a:pt x="31687" y="16400"/>
                    </a:cubicBezTo>
                    <a:cubicBezTo>
                      <a:pt x="31693" y="16400"/>
                      <a:pt x="31698" y="16402"/>
                      <a:pt x="31703" y="16404"/>
                    </a:cubicBezTo>
                    <a:cubicBezTo>
                      <a:pt x="31741" y="16420"/>
                      <a:pt x="31761" y="16430"/>
                      <a:pt x="31784" y="16430"/>
                    </a:cubicBezTo>
                    <a:cubicBezTo>
                      <a:pt x="31799" y="16430"/>
                      <a:pt x="31815" y="16426"/>
                      <a:pt x="31839" y="16417"/>
                    </a:cubicBezTo>
                    <a:cubicBezTo>
                      <a:pt x="31900" y="16404"/>
                      <a:pt x="31950" y="16380"/>
                      <a:pt x="31999" y="16330"/>
                    </a:cubicBezTo>
                    <a:cubicBezTo>
                      <a:pt x="32048" y="16256"/>
                      <a:pt x="32110" y="16183"/>
                      <a:pt x="32184" y="16133"/>
                    </a:cubicBezTo>
                    <a:cubicBezTo>
                      <a:pt x="32245" y="16096"/>
                      <a:pt x="32344" y="15936"/>
                      <a:pt x="32393" y="15899"/>
                    </a:cubicBezTo>
                    <a:cubicBezTo>
                      <a:pt x="32431" y="15871"/>
                      <a:pt x="32455" y="15842"/>
                      <a:pt x="32509" y="15842"/>
                    </a:cubicBezTo>
                    <a:cubicBezTo>
                      <a:pt x="32525" y="15842"/>
                      <a:pt x="32544" y="15844"/>
                      <a:pt x="32566" y="15850"/>
                    </a:cubicBezTo>
                    <a:cubicBezTo>
                      <a:pt x="32664" y="15887"/>
                      <a:pt x="32738" y="15887"/>
                      <a:pt x="32714" y="15948"/>
                    </a:cubicBezTo>
                    <a:cubicBezTo>
                      <a:pt x="32689" y="16010"/>
                      <a:pt x="32640" y="16170"/>
                      <a:pt x="32590" y="16183"/>
                    </a:cubicBezTo>
                    <a:cubicBezTo>
                      <a:pt x="32541" y="16195"/>
                      <a:pt x="32443" y="16306"/>
                      <a:pt x="32504" y="16306"/>
                    </a:cubicBezTo>
                    <a:cubicBezTo>
                      <a:pt x="32544" y="16306"/>
                      <a:pt x="32567" y="16322"/>
                      <a:pt x="32594" y="16322"/>
                    </a:cubicBezTo>
                    <a:cubicBezTo>
                      <a:pt x="32601" y="16322"/>
                      <a:pt x="32608" y="16321"/>
                      <a:pt x="32615" y="16318"/>
                    </a:cubicBezTo>
                    <a:cubicBezTo>
                      <a:pt x="32652" y="16318"/>
                      <a:pt x="32615" y="16318"/>
                      <a:pt x="32603" y="16355"/>
                    </a:cubicBezTo>
                    <a:cubicBezTo>
                      <a:pt x="32578" y="16380"/>
                      <a:pt x="32504" y="16466"/>
                      <a:pt x="32492" y="16491"/>
                    </a:cubicBezTo>
                    <a:cubicBezTo>
                      <a:pt x="32473" y="16509"/>
                      <a:pt x="32476" y="16536"/>
                      <a:pt x="32495" y="16536"/>
                    </a:cubicBezTo>
                    <a:cubicBezTo>
                      <a:pt x="32501" y="16536"/>
                      <a:pt x="32508" y="16533"/>
                      <a:pt x="32516" y="16528"/>
                    </a:cubicBezTo>
                    <a:cubicBezTo>
                      <a:pt x="32553" y="16478"/>
                      <a:pt x="32603" y="16454"/>
                      <a:pt x="32640" y="16417"/>
                    </a:cubicBezTo>
                    <a:cubicBezTo>
                      <a:pt x="32701" y="16392"/>
                      <a:pt x="32775" y="16306"/>
                      <a:pt x="32837" y="16269"/>
                    </a:cubicBezTo>
                    <a:cubicBezTo>
                      <a:pt x="32935" y="16207"/>
                      <a:pt x="33059" y="16183"/>
                      <a:pt x="33169" y="16183"/>
                    </a:cubicBezTo>
                    <a:lnTo>
                      <a:pt x="33194" y="16183"/>
                    </a:lnTo>
                    <a:cubicBezTo>
                      <a:pt x="33305" y="16220"/>
                      <a:pt x="33391" y="16269"/>
                      <a:pt x="33428" y="16269"/>
                    </a:cubicBezTo>
                    <a:cubicBezTo>
                      <a:pt x="33443" y="16269"/>
                      <a:pt x="33456" y="16265"/>
                      <a:pt x="33465" y="16265"/>
                    </a:cubicBezTo>
                    <a:cubicBezTo>
                      <a:pt x="33479" y="16265"/>
                      <a:pt x="33485" y="16274"/>
                      <a:pt x="33478" y="16318"/>
                    </a:cubicBezTo>
                    <a:cubicBezTo>
                      <a:pt x="33465" y="16380"/>
                      <a:pt x="33453" y="16441"/>
                      <a:pt x="33428" y="16503"/>
                    </a:cubicBezTo>
                    <a:cubicBezTo>
                      <a:pt x="33428" y="16515"/>
                      <a:pt x="33453" y="16528"/>
                      <a:pt x="33478" y="16528"/>
                    </a:cubicBezTo>
                    <a:cubicBezTo>
                      <a:pt x="33502" y="16528"/>
                      <a:pt x="33514" y="16552"/>
                      <a:pt x="33453" y="16552"/>
                    </a:cubicBezTo>
                    <a:cubicBezTo>
                      <a:pt x="33404" y="16565"/>
                      <a:pt x="33354" y="16638"/>
                      <a:pt x="33354" y="16675"/>
                    </a:cubicBezTo>
                    <a:cubicBezTo>
                      <a:pt x="33342" y="16712"/>
                      <a:pt x="33317" y="16737"/>
                      <a:pt x="33354" y="16737"/>
                    </a:cubicBezTo>
                    <a:cubicBezTo>
                      <a:pt x="33391" y="16737"/>
                      <a:pt x="33391" y="16774"/>
                      <a:pt x="33391" y="16799"/>
                    </a:cubicBezTo>
                    <a:cubicBezTo>
                      <a:pt x="33391" y="16801"/>
                      <a:pt x="33393" y="16802"/>
                      <a:pt x="33395" y="16802"/>
                    </a:cubicBezTo>
                    <a:cubicBezTo>
                      <a:pt x="33405" y="16802"/>
                      <a:pt x="33431" y="16786"/>
                      <a:pt x="33441" y="16786"/>
                    </a:cubicBezTo>
                    <a:cubicBezTo>
                      <a:pt x="33453" y="16786"/>
                      <a:pt x="33465" y="16786"/>
                      <a:pt x="33465" y="16811"/>
                    </a:cubicBezTo>
                    <a:cubicBezTo>
                      <a:pt x="33465" y="16829"/>
                      <a:pt x="33439" y="16840"/>
                      <a:pt x="33444" y="16840"/>
                    </a:cubicBezTo>
                    <a:cubicBezTo>
                      <a:pt x="33446" y="16840"/>
                      <a:pt x="33452" y="16839"/>
                      <a:pt x="33465" y="16836"/>
                    </a:cubicBezTo>
                    <a:cubicBezTo>
                      <a:pt x="33497" y="16836"/>
                      <a:pt x="33501" y="16781"/>
                      <a:pt x="33549" y="16781"/>
                    </a:cubicBezTo>
                    <a:cubicBezTo>
                      <a:pt x="33556" y="16781"/>
                      <a:pt x="33566" y="16783"/>
                      <a:pt x="33576" y="16786"/>
                    </a:cubicBezTo>
                    <a:cubicBezTo>
                      <a:pt x="33650" y="16811"/>
                      <a:pt x="33638" y="16811"/>
                      <a:pt x="33687" y="16836"/>
                    </a:cubicBezTo>
                    <a:cubicBezTo>
                      <a:pt x="33712" y="16842"/>
                      <a:pt x="33724" y="16842"/>
                      <a:pt x="33732" y="16842"/>
                    </a:cubicBezTo>
                    <a:cubicBezTo>
                      <a:pt x="33739" y="16842"/>
                      <a:pt x="33742" y="16842"/>
                      <a:pt x="33749" y="16848"/>
                    </a:cubicBezTo>
                    <a:cubicBezTo>
                      <a:pt x="33761" y="16860"/>
                      <a:pt x="33773" y="16885"/>
                      <a:pt x="33773" y="16897"/>
                    </a:cubicBezTo>
                    <a:cubicBezTo>
                      <a:pt x="33798" y="16959"/>
                      <a:pt x="33773" y="17008"/>
                      <a:pt x="33798" y="17033"/>
                    </a:cubicBezTo>
                    <a:cubicBezTo>
                      <a:pt x="33835" y="17057"/>
                      <a:pt x="33859" y="17131"/>
                      <a:pt x="33798" y="17131"/>
                    </a:cubicBezTo>
                    <a:cubicBezTo>
                      <a:pt x="33770" y="17131"/>
                      <a:pt x="33725" y="17123"/>
                      <a:pt x="33695" y="17123"/>
                    </a:cubicBezTo>
                    <a:cubicBezTo>
                      <a:pt x="33672" y="17123"/>
                      <a:pt x="33657" y="17128"/>
                      <a:pt x="33662" y="17144"/>
                    </a:cubicBezTo>
                    <a:cubicBezTo>
                      <a:pt x="33687" y="17181"/>
                      <a:pt x="33736" y="17205"/>
                      <a:pt x="33749" y="17242"/>
                    </a:cubicBezTo>
                    <a:cubicBezTo>
                      <a:pt x="33761" y="17291"/>
                      <a:pt x="33798" y="17365"/>
                      <a:pt x="33761" y="17365"/>
                    </a:cubicBezTo>
                    <a:cubicBezTo>
                      <a:pt x="33736" y="17365"/>
                      <a:pt x="33724" y="17390"/>
                      <a:pt x="33749" y="17402"/>
                    </a:cubicBezTo>
                    <a:cubicBezTo>
                      <a:pt x="33773" y="17427"/>
                      <a:pt x="33786" y="17464"/>
                      <a:pt x="33761" y="17501"/>
                    </a:cubicBezTo>
                    <a:cubicBezTo>
                      <a:pt x="33736" y="17526"/>
                      <a:pt x="33724" y="17550"/>
                      <a:pt x="33699" y="17636"/>
                    </a:cubicBezTo>
                    <a:cubicBezTo>
                      <a:pt x="33680" y="17705"/>
                      <a:pt x="33660" y="17743"/>
                      <a:pt x="33672" y="17743"/>
                    </a:cubicBezTo>
                    <a:cubicBezTo>
                      <a:pt x="33674" y="17743"/>
                      <a:pt x="33679" y="17740"/>
                      <a:pt x="33687" y="17735"/>
                    </a:cubicBezTo>
                    <a:cubicBezTo>
                      <a:pt x="33691" y="17734"/>
                      <a:pt x="33694" y="17733"/>
                      <a:pt x="33696" y="17733"/>
                    </a:cubicBezTo>
                    <a:cubicBezTo>
                      <a:pt x="33712" y="17733"/>
                      <a:pt x="33687" y="17762"/>
                      <a:pt x="33702" y="17762"/>
                    </a:cubicBezTo>
                    <a:cubicBezTo>
                      <a:pt x="33704" y="17762"/>
                      <a:pt x="33707" y="17761"/>
                      <a:pt x="33712" y="17760"/>
                    </a:cubicBezTo>
                    <a:cubicBezTo>
                      <a:pt x="33719" y="17757"/>
                      <a:pt x="33725" y="17756"/>
                      <a:pt x="33731" y="17756"/>
                    </a:cubicBezTo>
                    <a:cubicBezTo>
                      <a:pt x="33757" y="17756"/>
                      <a:pt x="33771" y="17774"/>
                      <a:pt x="33761" y="17784"/>
                    </a:cubicBezTo>
                    <a:cubicBezTo>
                      <a:pt x="33736" y="17784"/>
                      <a:pt x="33712" y="17809"/>
                      <a:pt x="33724" y="17809"/>
                    </a:cubicBezTo>
                    <a:cubicBezTo>
                      <a:pt x="33749" y="17809"/>
                      <a:pt x="33724" y="17809"/>
                      <a:pt x="33724" y="17846"/>
                    </a:cubicBezTo>
                    <a:cubicBezTo>
                      <a:pt x="33724" y="17871"/>
                      <a:pt x="33699" y="17883"/>
                      <a:pt x="33675" y="17895"/>
                    </a:cubicBezTo>
                    <a:cubicBezTo>
                      <a:pt x="33654" y="17895"/>
                      <a:pt x="33624" y="17965"/>
                      <a:pt x="33638" y="17965"/>
                    </a:cubicBezTo>
                    <a:cubicBezTo>
                      <a:pt x="33640" y="17965"/>
                      <a:pt x="33644" y="17963"/>
                      <a:pt x="33650" y="17957"/>
                    </a:cubicBezTo>
                    <a:cubicBezTo>
                      <a:pt x="33669" y="17938"/>
                      <a:pt x="33680" y="17891"/>
                      <a:pt x="33696" y="17891"/>
                    </a:cubicBezTo>
                    <a:cubicBezTo>
                      <a:pt x="33700" y="17891"/>
                      <a:pt x="33706" y="17896"/>
                      <a:pt x="33712" y="17908"/>
                    </a:cubicBezTo>
                    <a:cubicBezTo>
                      <a:pt x="33720" y="17932"/>
                      <a:pt x="33717" y="17956"/>
                      <a:pt x="33728" y="17956"/>
                    </a:cubicBezTo>
                    <a:cubicBezTo>
                      <a:pt x="33734" y="17956"/>
                      <a:pt x="33744" y="17949"/>
                      <a:pt x="33761" y="17932"/>
                    </a:cubicBezTo>
                    <a:cubicBezTo>
                      <a:pt x="33810" y="17895"/>
                      <a:pt x="33835" y="17908"/>
                      <a:pt x="33859" y="17883"/>
                    </a:cubicBezTo>
                    <a:cubicBezTo>
                      <a:pt x="33877" y="17857"/>
                      <a:pt x="33894" y="17831"/>
                      <a:pt x="33903" y="17831"/>
                    </a:cubicBezTo>
                    <a:cubicBezTo>
                      <a:pt x="33907" y="17831"/>
                      <a:pt x="33909" y="17835"/>
                      <a:pt x="33909" y="17846"/>
                    </a:cubicBezTo>
                    <a:cubicBezTo>
                      <a:pt x="33919" y="17866"/>
                      <a:pt x="33929" y="17902"/>
                      <a:pt x="33939" y="17902"/>
                    </a:cubicBezTo>
                    <a:cubicBezTo>
                      <a:pt x="33941" y="17902"/>
                      <a:pt x="33943" y="17900"/>
                      <a:pt x="33946" y="17895"/>
                    </a:cubicBezTo>
                    <a:cubicBezTo>
                      <a:pt x="33970" y="17871"/>
                      <a:pt x="33983" y="17834"/>
                      <a:pt x="34007" y="17809"/>
                    </a:cubicBezTo>
                    <a:cubicBezTo>
                      <a:pt x="34013" y="17790"/>
                      <a:pt x="34020" y="17781"/>
                      <a:pt x="34026" y="17781"/>
                    </a:cubicBezTo>
                    <a:cubicBezTo>
                      <a:pt x="34032" y="17781"/>
                      <a:pt x="34038" y="17790"/>
                      <a:pt x="34044" y="17809"/>
                    </a:cubicBezTo>
                    <a:cubicBezTo>
                      <a:pt x="34054" y="17828"/>
                      <a:pt x="34063" y="17854"/>
                      <a:pt x="34078" y="17854"/>
                    </a:cubicBezTo>
                    <a:cubicBezTo>
                      <a:pt x="34083" y="17854"/>
                      <a:pt x="34088" y="17852"/>
                      <a:pt x="34094" y="17846"/>
                    </a:cubicBezTo>
                    <a:cubicBezTo>
                      <a:pt x="34106" y="17809"/>
                      <a:pt x="34094" y="17797"/>
                      <a:pt x="34118" y="17797"/>
                    </a:cubicBezTo>
                    <a:cubicBezTo>
                      <a:pt x="34131" y="17801"/>
                      <a:pt x="34144" y="17802"/>
                      <a:pt x="34158" y="17802"/>
                    </a:cubicBezTo>
                    <a:cubicBezTo>
                      <a:pt x="34185" y="17802"/>
                      <a:pt x="34213" y="17797"/>
                      <a:pt x="34229" y="17797"/>
                    </a:cubicBezTo>
                    <a:cubicBezTo>
                      <a:pt x="34254" y="17797"/>
                      <a:pt x="34278" y="17797"/>
                      <a:pt x="34266" y="17784"/>
                    </a:cubicBezTo>
                    <a:cubicBezTo>
                      <a:pt x="34254" y="17760"/>
                      <a:pt x="34254" y="17735"/>
                      <a:pt x="34278" y="17723"/>
                    </a:cubicBezTo>
                    <a:cubicBezTo>
                      <a:pt x="34328" y="17723"/>
                      <a:pt x="34377" y="17710"/>
                      <a:pt x="34414" y="17686"/>
                    </a:cubicBezTo>
                    <a:cubicBezTo>
                      <a:pt x="34439" y="17649"/>
                      <a:pt x="34414" y="17624"/>
                      <a:pt x="34463" y="17612"/>
                    </a:cubicBezTo>
                    <a:cubicBezTo>
                      <a:pt x="34483" y="17612"/>
                      <a:pt x="34500" y="17601"/>
                      <a:pt x="34513" y="17601"/>
                    </a:cubicBezTo>
                    <a:cubicBezTo>
                      <a:pt x="34523" y="17601"/>
                      <a:pt x="34532" y="17608"/>
                      <a:pt x="34537" y="17636"/>
                    </a:cubicBezTo>
                    <a:cubicBezTo>
                      <a:pt x="34537" y="17678"/>
                      <a:pt x="34549" y="17703"/>
                      <a:pt x="34556" y="17703"/>
                    </a:cubicBezTo>
                    <a:cubicBezTo>
                      <a:pt x="34559" y="17703"/>
                      <a:pt x="34562" y="17698"/>
                      <a:pt x="34562" y="17686"/>
                    </a:cubicBezTo>
                    <a:cubicBezTo>
                      <a:pt x="34562" y="17661"/>
                      <a:pt x="34599" y="17649"/>
                      <a:pt x="34562" y="17612"/>
                    </a:cubicBezTo>
                    <a:cubicBezTo>
                      <a:pt x="34537" y="17563"/>
                      <a:pt x="34476" y="17439"/>
                      <a:pt x="34451" y="17415"/>
                    </a:cubicBezTo>
                    <a:cubicBezTo>
                      <a:pt x="34426" y="17390"/>
                      <a:pt x="34426" y="17353"/>
                      <a:pt x="34426" y="17316"/>
                    </a:cubicBezTo>
                    <a:cubicBezTo>
                      <a:pt x="34426" y="17205"/>
                      <a:pt x="34402" y="17082"/>
                      <a:pt x="34377" y="16971"/>
                    </a:cubicBezTo>
                    <a:cubicBezTo>
                      <a:pt x="34340" y="16860"/>
                      <a:pt x="34291" y="16762"/>
                      <a:pt x="34217" y="16663"/>
                    </a:cubicBezTo>
                    <a:cubicBezTo>
                      <a:pt x="34217" y="16651"/>
                      <a:pt x="34204" y="16626"/>
                      <a:pt x="34192" y="16601"/>
                    </a:cubicBezTo>
                    <a:cubicBezTo>
                      <a:pt x="34155" y="16528"/>
                      <a:pt x="34106" y="16466"/>
                      <a:pt x="34032" y="16417"/>
                    </a:cubicBezTo>
                    <a:cubicBezTo>
                      <a:pt x="33946" y="16355"/>
                      <a:pt x="33921" y="16380"/>
                      <a:pt x="33983" y="16318"/>
                    </a:cubicBezTo>
                    <a:cubicBezTo>
                      <a:pt x="34032" y="16256"/>
                      <a:pt x="33983" y="16256"/>
                      <a:pt x="34057" y="16195"/>
                    </a:cubicBezTo>
                    <a:cubicBezTo>
                      <a:pt x="34143" y="16121"/>
                      <a:pt x="34217" y="16121"/>
                      <a:pt x="34278" y="16035"/>
                    </a:cubicBezTo>
                    <a:cubicBezTo>
                      <a:pt x="34328" y="15973"/>
                      <a:pt x="34402" y="15911"/>
                      <a:pt x="34476" y="15862"/>
                    </a:cubicBezTo>
                    <a:cubicBezTo>
                      <a:pt x="34525" y="15813"/>
                      <a:pt x="34525" y="15653"/>
                      <a:pt x="34500" y="15603"/>
                    </a:cubicBezTo>
                    <a:cubicBezTo>
                      <a:pt x="34488" y="15566"/>
                      <a:pt x="34500" y="15517"/>
                      <a:pt x="34537" y="15493"/>
                    </a:cubicBezTo>
                    <a:cubicBezTo>
                      <a:pt x="34599" y="15419"/>
                      <a:pt x="34660" y="15357"/>
                      <a:pt x="34710" y="15295"/>
                    </a:cubicBezTo>
                    <a:lnTo>
                      <a:pt x="34722" y="15283"/>
                    </a:lnTo>
                    <a:cubicBezTo>
                      <a:pt x="34796" y="15234"/>
                      <a:pt x="34858" y="15271"/>
                      <a:pt x="34894" y="15221"/>
                    </a:cubicBezTo>
                    <a:cubicBezTo>
                      <a:pt x="34944" y="15185"/>
                      <a:pt x="34956" y="15123"/>
                      <a:pt x="35042" y="15098"/>
                    </a:cubicBezTo>
                    <a:cubicBezTo>
                      <a:pt x="35050" y="15097"/>
                      <a:pt x="35057" y="15096"/>
                      <a:pt x="35064" y="15096"/>
                    </a:cubicBezTo>
                    <a:cubicBezTo>
                      <a:pt x="35117" y="15096"/>
                      <a:pt x="35124" y="15138"/>
                      <a:pt x="35190" y="15160"/>
                    </a:cubicBezTo>
                    <a:cubicBezTo>
                      <a:pt x="35239" y="15184"/>
                      <a:pt x="35282" y="15219"/>
                      <a:pt x="35345" y="15219"/>
                    </a:cubicBezTo>
                    <a:cubicBezTo>
                      <a:pt x="35377" y="15219"/>
                      <a:pt x="35415" y="15210"/>
                      <a:pt x="35461" y="15185"/>
                    </a:cubicBezTo>
                    <a:cubicBezTo>
                      <a:pt x="35609" y="15098"/>
                      <a:pt x="35757" y="14987"/>
                      <a:pt x="35868" y="14864"/>
                    </a:cubicBezTo>
                    <a:cubicBezTo>
                      <a:pt x="35991" y="14679"/>
                      <a:pt x="36114" y="14544"/>
                      <a:pt x="36176" y="14458"/>
                    </a:cubicBezTo>
                    <a:cubicBezTo>
                      <a:pt x="36299" y="14297"/>
                      <a:pt x="36422" y="14137"/>
                      <a:pt x="36533" y="13965"/>
                    </a:cubicBezTo>
                    <a:cubicBezTo>
                      <a:pt x="36644" y="13755"/>
                      <a:pt x="36780" y="13558"/>
                      <a:pt x="36915" y="13373"/>
                    </a:cubicBezTo>
                    <a:cubicBezTo>
                      <a:pt x="37001" y="13225"/>
                      <a:pt x="37063" y="13065"/>
                      <a:pt x="37100" y="12893"/>
                    </a:cubicBezTo>
                    <a:cubicBezTo>
                      <a:pt x="37125" y="12770"/>
                      <a:pt x="37088" y="12449"/>
                      <a:pt x="37100" y="12363"/>
                    </a:cubicBezTo>
                    <a:cubicBezTo>
                      <a:pt x="37125" y="12264"/>
                      <a:pt x="37297" y="12006"/>
                      <a:pt x="37309" y="11895"/>
                    </a:cubicBezTo>
                    <a:cubicBezTo>
                      <a:pt x="37309" y="11796"/>
                      <a:pt x="37359" y="11722"/>
                      <a:pt x="37309" y="11661"/>
                    </a:cubicBezTo>
                    <a:cubicBezTo>
                      <a:pt x="37248" y="11599"/>
                      <a:pt x="37211" y="11574"/>
                      <a:pt x="37223" y="11562"/>
                    </a:cubicBezTo>
                    <a:cubicBezTo>
                      <a:pt x="37225" y="11557"/>
                      <a:pt x="37230" y="11556"/>
                      <a:pt x="37235" y="11556"/>
                    </a:cubicBezTo>
                    <a:cubicBezTo>
                      <a:pt x="37249" y="11556"/>
                      <a:pt x="37270" y="11566"/>
                      <a:pt x="37284" y="11566"/>
                    </a:cubicBezTo>
                    <a:cubicBezTo>
                      <a:pt x="37295" y="11566"/>
                      <a:pt x="37302" y="11560"/>
                      <a:pt x="37297" y="11537"/>
                    </a:cubicBezTo>
                    <a:cubicBezTo>
                      <a:pt x="37297" y="11476"/>
                      <a:pt x="37285" y="11451"/>
                      <a:pt x="37248" y="11426"/>
                    </a:cubicBezTo>
                    <a:cubicBezTo>
                      <a:pt x="37186" y="11377"/>
                      <a:pt x="37125" y="11316"/>
                      <a:pt x="37075" y="11254"/>
                    </a:cubicBezTo>
                    <a:cubicBezTo>
                      <a:pt x="37014" y="11155"/>
                      <a:pt x="37063" y="11168"/>
                      <a:pt x="36927" y="11143"/>
                    </a:cubicBezTo>
                    <a:cubicBezTo>
                      <a:pt x="36828" y="11123"/>
                      <a:pt x="36769" y="11071"/>
                      <a:pt x="36737" y="11071"/>
                    </a:cubicBezTo>
                    <a:cubicBezTo>
                      <a:pt x="36729" y="11071"/>
                      <a:pt x="36723" y="11074"/>
                      <a:pt x="36718" y="11081"/>
                    </a:cubicBezTo>
                    <a:cubicBezTo>
                      <a:pt x="36693" y="11118"/>
                      <a:pt x="36755" y="11205"/>
                      <a:pt x="36693" y="11205"/>
                    </a:cubicBezTo>
                    <a:cubicBezTo>
                      <a:pt x="36644" y="11205"/>
                      <a:pt x="36632" y="11242"/>
                      <a:pt x="36607" y="11279"/>
                    </a:cubicBezTo>
                    <a:cubicBezTo>
                      <a:pt x="36576" y="11310"/>
                      <a:pt x="36519" y="11358"/>
                      <a:pt x="36472" y="11358"/>
                    </a:cubicBezTo>
                    <a:cubicBezTo>
                      <a:pt x="36463" y="11358"/>
                      <a:pt x="36455" y="11356"/>
                      <a:pt x="36447" y="11353"/>
                    </a:cubicBezTo>
                    <a:cubicBezTo>
                      <a:pt x="36398" y="11316"/>
                      <a:pt x="36422" y="11279"/>
                      <a:pt x="36435" y="11254"/>
                    </a:cubicBezTo>
                    <a:cubicBezTo>
                      <a:pt x="36447" y="11229"/>
                      <a:pt x="36410" y="11254"/>
                      <a:pt x="36410" y="11192"/>
                    </a:cubicBezTo>
                    <a:cubicBezTo>
                      <a:pt x="36398" y="11118"/>
                      <a:pt x="36472" y="11106"/>
                      <a:pt x="36447" y="11069"/>
                    </a:cubicBezTo>
                    <a:cubicBezTo>
                      <a:pt x="36443" y="11057"/>
                      <a:pt x="36441" y="11053"/>
                      <a:pt x="36440" y="11053"/>
                    </a:cubicBezTo>
                    <a:cubicBezTo>
                      <a:pt x="36436" y="11053"/>
                      <a:pt x="36431" y="11069"/>
                      <a:pt x="36398" y="11069"/>
                    </a:cubicBezTo>
                    <a:cubicBezTo>
                      <a:pt x="36348" y="11069"/>
                      <a:pt x="36299" y="11094"/>
                      <a:pt x="36299" y="11131"/>
                    </a:cubicBezTo>
                    <a:cubicBezTo>
                      <a:pt x="36287" y="11168"/>
                      <a:pt x="36361" y="11217"/>
                      <a:pt x="36287" y="11229"/>
                    </a:cubicBezTo>
                    <a:cubicBezTo>
                      <a:pt x="36250" y="11236"/>
                      <a:pt x="36231" y="11245"/>
                      <a:pt x="36221" y="11245"/>
                    </a:cubicBezTo>
                    <a:cubicBezTo>
                      <a:pt x="36210" y="11245"/>
                      <a:pt x="36207" y="11236"/>
                      <a:pt x="36201" y="11205"/>
                    </a:cubicBezTo>
                    <a:cubicBezTo>
                      <a:pt x="36201" y="11143"/>
                      <a:pt x="36250" y="10983"/>
                      <a:pt x="36213" y="10958"/>
                    </a:cubicBezTo>
                    <a:lnTo>
                      <a:pt x="36213" y="10946"/>
                    </a:lnTo>
                    <a:cubicBezTo>
                      <a:pt x="36213" y="10944"/>
                      <a:pt x="36213" y="10943"/>
                      <a:pt x="36213" y="10943"/>
                    </a:cubicBezTo>
                    <a:cubicBezTo>
                      <a:pt x="36212" y="10943"/>
                      <a:pt x="36205" y="10961"/>
                      <a:pt x="36167" y="10961"/>
                    </a:cubicBezTo>
                    <a:cubicBezTo>
                      <a:pt x="36159" y="10961"/>
                      <a:pt x="36150" y="10960"/>
                      <a:pt x="36139" y="10958"/>
                    </a:cubicBezTo>
                    <a:cubicBezTo>
                      <a:pt x="36102" y="10958"/>
                      <a:pt x="36076" y="10960"/>
                      <a:pt x="36055" y="10960"/>
                    </a:cubicBezTo>
                    <a:cubicBezTo>
                      <a:pt x="36014" y="10960"/>
                      <a:pt x="35995" y="10954"/>
                      <a:pt x="35954" y="10921"/>
                    </a:cubicBezTo>
                    <a:cubicBezTo>
                      <a:pt x="35893" y="10872"/>
                      <a:pt x="35856" y="10860"/>
                      <a:pt x="35905" y="10810"/>
                    </a:cubicBezTo>
                    <a:cubicBezTo>
                      <a:pt x="35954" y="10761"/>
                      <a:pt x="36102" y="10687"/>
                      <a:pt x="36151" y="10589"/>
                    </a:cubicBezTo>
                    <a:cubicBezTo>
                      <a:pt x="36213" y="10490"/>
                      <a:pt x="36509" y="10342"/>
                      <a:pt x="36546" y="10231"/>
                    </a:cubicBezTo>
                    <a:cubicBezTo>
                      <a:pt x="36644" y="10059"/>
                      <a:pt x="36792" y="9923"/>
                      <a:pt x="36952" y="9825"/>
                    </a:cubicBezTo>
                    <a:cubicBezTo>
                      <a:pt x="37112" y="9714"/>
                      <a:pt x="37063" y="9689"/>
                      <a:pt x="37137" y="9578"/>
                    </a:cubicBezTo>
                    <a:cubicBezTo>
                      <a:pt x="37211" y="9467"/>
                      <a:pt x="37383" y="9381"/>
                      <a:pt x="37457" y="9295"/>
                    </a:cubicBezTo>
                    <a:cubicBezTo>
                      <a:pt x="37519" y="9196"/>
                      <a:pt x="37605" y="9122"/>
                      <a:pt x="37704" y="9073"/>
                    </a:cubicBezTo>
                    <a:cubicBezTo>
                      <a:pt x="37827" y="9036"/>
                      <a:pt x="37950" y="9024"/>
                      <a:pt x="38073" y="9011"/>
                    </a:cubicBezTo>
                    <a:cubicBezTo>
                      <a:pt x="38258" y="9011"/>
                      <a:pt x="38369" y="9011"/>
                      <a:pt x="38381" y="9061"/>
                    </a:cubicBezTo>
                    <a:cubicBezTo>
                      <a:pt x="38401" y="9089"/>
                      <a:pt x="38405" y="9118"/>
                      <a:pt x="38434" y="9118"/>
                    </a:cubicBezTo>
                    <a:cubicBezTo>
                      <a:pt x="38443" y="9118"/>
                      <a:pt x="38454" y="9116"/>
                      <a:pt x="38468" y="9110"/>
                    </a:cubicBezTo>
                    <a:cubicBezTo>
                      <a:pt x="38542" y="9073"/>
                      <a:pt x="38603" y="9048"/>
                      <a:pt x="38677" y="9036"/>
                    </a:cubicBezTo>
                    <a:cubicBezTo>
                      <a:pt x="38714" y="9036"/>
                      <a:pt x="38739" y="9085"/>
                      <a:pt x="38776" y="9085"/>
                    </a:cubicBezTo>
                    <a:cubicBezTo>
                      <a:pt x="38825" y="9085"/>
                      <a:pt x="38887" y="9073"/>
                      <a:pt x="38936" y="9061"/>
                    </a:cubicBezTo>
                    <a:cubicBezTo>
                      <a:pt x="38938" y="9057"/>
                      <a:pt x="38940" y="9055"/>
                      <a:pt x="38942" y="9055"/>
                    </a:cubicBezTo>
                    <a:cubicBezTo>
                      <a:pt x="38954" y="9055"/>
                      <a:pt x="38971" y="9098"/>
                      <a:pt x="39022" y="9098"/>
                    </a:cubicBezTo>
                    <a:cubicBezTo>
                      <a:pt x="39084" y="9098"/>
                      <a:pt x="39121" y="9098"/>
                      <a:pt x="39121" y="9061"/>
                    </a:cubicBezTo>
                    <a:cubicBezTo>
                      <a:pt x="39121" y="8999"/>
                      <a:pt x="39158" y="8962"/>
                      <a:pt x="39207" y="8938"/>
                    </a:cubicBezTo>
                    <a:cubicBezTo>
                      <a:pt x="39243" y="8922"/>
                      <a:pt x="39281" y="8915"/>
                      <a:pt x="39321" y="8915"/>
                    </a:cubicBezTo>
                    <a:cubicBezTo>
                      <a:pt x="39376" y="8915"/>
                      <a:pt x="39433" y="8928"/>
                      <a:pt x="39490" y="8950"/>
                    </a:cubicBezTo>
                    <a:cubicBezTo>
                      <a:pt x="39530" y="8980"/>
                      <a:pt x="39570" y="9034"/>
                      <a:pt x="39603" y="9034"/>
                    </a:cubicBezTo>
                    <a:cubicBezTo>
                      <a:pt x="39611" y="9034"/>
                      <a:pt x="39619" y="9031"/>
                      <a:pt x="39626" y="9024"/>
                    </a:cubicBezTo>
                    <a:cubicBezTo>
                      <a:pt x="39633" y="9017"/>
                      <a:pt x="39646" y="9014"/>
                      <a:pt x="39663" y="9014"/>
                    </a:cubicBezTo>
                    <a:cubicBezTo>
                      <a:pt x="39707" y="9014"/>
                      <a:pt x="39772" y="9034"/>
                      <a:pt x="39798" y="9061"/>
                    </a:cubicBezTo>
                    <a:cubicBezTo>
                      <a:pt x="39848" y="9110"/>
                      <a:pt x="39885" y="9159"/>
                      <a:pt x="39848" y="9159"/>
                    </a:cubicBezTo>
                    <a:cubicBezTo>
                      <a:pt x="39823" y="9159"/>
                      <a:pt x="39776" y="9148"/>
                      <a:pt x="39745" y="9148"/>
                    </a:cubicBezTo>
                    <a:cubicBezTo>
                      <a:pt x="39729" y="9148"/>
                      <a:pt x="39716" y="9151"/>
                      <a:pt x="39712" y="9159"/>
                    </a:cubicBezTo>
                    <a:cubicBezTo>
                      <a:pt x="39700" y="9196"/>
                      <a:pt x="39651" y="9246"/>
                      <a:pt x="39761" y="9246"/>
                    </a:cubicBezTo>
                    <a:cubicBezTo>
                      <a:pt x="39823" y="9246"/>
                      <a:pt x="39885" y="9233"/>
                      <a:pt x="39946" y="9221"/>
                    </a:cubicBezTo>
                    <a:cubicBezTo>
                      <a:pt x="39979" y="9221"/>
                      <a:pt x="39996" y="9232"/>
                      <a:pt x="40025" y="9232"/>
                    </a:cubicBezTo>
                    <a:cubicBezTo>
                      <a:pt x="40039" y="9232"/>
                      <a:pt x="40057" y="9229"/>
                      <a:pt x="40082" y="9221"/>
                    </a:cubicBezTo>
                    <a:cubicBezTo>
                      <a:pt x="40149" y="9187"/>
                      <a:pt x="40155" y="9133"/>
                      <a:pt x="40202" y="9133"/>
                    </a:cubicBezTo>
                    <a:cubicBezTo>
                      <a:pt x="40207" y="9133"/>
                      <a:pt x="40212" y="9134"/>
                      <a:pt x="40217" y="9135"/>
                    </a:cubicBezTo>
                    <a:cubicBezTo>
                      <a:pt x="40279" y="9135"/>
                      <a:pt x="40304" y="9184"/>
                      <a:pt x="40353" y="9184"/>
                    </a:cubicBezTo>
                    <a:cubicBezTo>
                      <a:pt x="40451" y="9184"/>
                      <a:pt x="40538" y="9159"/>
                      <a:pt x="40624" y="9110"/>
                    </a:cubicBezTo>
                    <a:cubicBezTo>
                      <a:pt x="40636" y="9085"/>
                      <a:pt x="40661" y="9061"/>
                      <a:pt x="40575" y="9036"/>
                    </a:cubicBezTo>
                    <a:cubicBezTo>
                      <a:pt x="40501" y="8999"/>
                      <a:pt x="40402" y="9048"/>
                      <a:pt x="40414" y="8975"/>
                    </a:cubicBezTo>
                    <a:cubicBezTo>
                      <a:pt x="40427" y="8901"/>
                      <a:pt x="40451" y="8827"/>
                      <a:pt x="40488" y="8765"/>
                    </a:cubicBezTo>
                    <a:cubicBezTo>
                      <a:pt x="40562" y="8679"/>
                      <a:pt x="40538" y="8630"/>
                      <a:pt x="40612" y="8605"/>
                    </a:cubicBezTo>
                    <a:cubicBezTo>
                      <a:pt x="40686" y="8593"/>
                      <a:pt x="40759" y="8457"/>
                      <a:pt x="40846" y="8395"/>
                    </a:cubicBezTo>
                    <a:cubicBezTo>
                      <a:pt x="40920" y="8334"/>
                      <a:pt x="40957" y="8334"/>
                      <a:pt x="40994" y="8248"/>
                    </a:cubicBezTo>
                    <a:cubicBezTo>
                      <a:pt x="41031" y="8161"/>
                      <a:pt x="41031" y="8137"/>
                      <a:pt x="41104" y="8100"/>
                    </a:cubicBezTo>
                    <a:cubicBezTo>
                      <a:pt x="41162" y="8067"/>
                      <a:pt x="41214" y="8067"/>
                      <a:pt x="41268" y="8067"/>
                    </a:cubicBezTo>
                    <a:cubicBezTo>
                      <a:pt x="41295" y="8067"/>
                      <a:pt x="41322" y="8067"/>
                      <a:pt x="41351" y="8063"/>
                    </a:cubicBezTo>
                    <a:cubicBezTo>
                      <a:pt x="41415" y="8054"/>
                      <a:pt x="41499" y="8004"/>
                      <a:pt x="41559" y="8004"/>
                    </a:cubicBezTo>
                    <a:cubicBezTo>
                      <a:pt x="41579" y="8004"/>
                      <a:pt x="41597" y="8010"/>
                      <a:pt x="41610" y="8026"/>
                    </a:cubicBezTo>
                    <a:cubicBezTo>
                      <a:pt x="41663" y="8079"/>
                      <a:pt x="41670" y="8114"/>
                      <a:pt x="41687" y="8114"/>
                    </a:cubicBezTo>
                    <a:cubicBezTo>
                      <a:pt x="41690" y="8114"/>
                      <a:pt x="41693" y="8114"/>
                      <a:pt x="41696" y="8112"/>
                    </a:cubicBezTo>
                    <a:cubicBezTo>
                      <a:pt x="41719" y="8089"/>
                      <a:pt x="41806" y="8012"/>
                      <a:pt x="41838" y="8012"/>
                    </a:cubicBezTo>
                    <a:cubicBezTo>
                      <a:pt x="41840" y="8012"/>
                      <a:pt x="41842" y="8013"/>
                      <a:pt x="41844" y="8013"/>
                    </a:cubicBezTo>
                    <a:cubicBezTo>
                      <a:pt x="41868" y="8026"/>
                      <a:pt x="41893" y="8038"/>
                      <a:pt x="41868" y="8100"/>
                    </a:cubicBezTo>
                    <a:cubicBezTo>
                      <a:pt x="41831" y="8149"/>
                      <a:pt x="41770" y="8211"/>
                      <a:pt x="41770" y="8285"/>
                    </a:cubicBezTo>
                    <a:cubicBezTo>
                      <a:pt x="41770" y="8346"/>
                      <a:pt x="41745" y="8358"/>
                      <a:pt x="41794" y="8358"/>
                    </a:cubicBezTo>
                    <a:cubicBezTo>
                      <a:pt x="41802" y="8360"/>
                      <a:pt x="41811" y="8361"/>
                      <a:pt x="41820" y="8361"/>
                    </a:cubicBezTo>
                    <a:cubicBezTo>
                      <a:pt x="41844" y="8361"/>
                      <a:pt x="41869" y="8357"/>
                      <a:pt x="41887" y="8357"/>
                    </a:cubicBezTo>
                    <a:cubicBezTo>
                      <a:pt x="41906" y="8357"/>
                      <a:pt x="41916" y="8362"/>
                      <a:pt x="41905" y="8383"/>
                    </a:cubicBezTo>
                    <a:cubicBezTo>
                      <a:pt x="41882" y="8418"/>
                      <a:pt x="41804" y="8507"/>
                      <a:pt x="41836" y="8507"/>
                    </a:cubicBezTo>
                    <a:cubicBezTo>
                      <a:pt x="41838" y="8507"/>
                      <a:pt x="41841" y="8507"/>
                      <a:pt x="41844" y="8506"/>
                    </a:cubicBezTo>
                    <a:cubicBezTo>
                      <a:pt x="41905" y="8494"/>
                      <a:pt x="41979" y="8457"/>
                      <a:pt x="42016" y="8408"/>
                    </a:cubicBezTo>
                    <a:cubicBezTo>
                      <a:pt x="42127" y="8309"/>
                      <a:pt x="42287" y="8124"/>
                      <a:pt x="42361" y="8112"/>
                    </a:cubicBezTo>
                    <a:cubicBezTo>
                      <a:pt x="42370" y="8111"/>
                      <a:pt x="42378" y="8110"/>
                      <a:pt x="42386" y="8110"/>
                    </a:cubicBezTo>
                    <a:cubicBezTo>
                      <a:pt x="42429" y="8110"/>
                      <a:pt x="42465" y="8126"/>
                      <a:pt x="42488" y="8126"/>
                    </a:cubicBezTo>
                    <a:cubicBezTo>
                      <a:pt x="42498" y="8126"/>
                      <a:pt x="42506" y="8122"/>
                      <a:pt x="42509" y="8112"/>
                    </a:cubicBezTo>
                    <a:cubicBezTo>
                      <a:pt x="42521" y="8075"/>
                      <a:pt x="42497" y="8013"/>
                      <a:pt x="42509" y="7976"/>
                    </a:cubicBezTo>
                    <a:cubicBezTo>
                      <a:pt x="42534" y="7940"/>
                      <a:pt x="42509" y="7890"/>
                      <a:pt x="42558" y="7829"/>
                    </a:cubicBezTo>
                    <a:cubicBezTo>
                      <a:pt x="42608" y="7755"/>
                      <a:pt x="42558" y="7767"/>
                      <a:pt x="42657" y="7730"/>
                    </a:cubicBezTo>
                    <a:cubicBezTo>
                      <a:pt x="42749" y="7689"/>
                      <a:pt x="42798" y="7665"/>
                      <a:pt x="42834" y="7665"/>
                    </a:cubicBezTo>
                    <a:cubicBezTo>
                      <a:pt x="42841" y="7665"/>
                      <a:pt x="42848" y="7666"/>
                      <a:pt x="42854" y="7668"/>
                    </a:cubicBezTo>
                    <a:cubicBezTo>
                      <a:pt x="42903" y="7693"/>
                      <a:pt x="42940" y="7730"/>
                      <a:pt x="43014" y="7742"/>
                    </a:cubicBezTo>
                    <a:cubicBezTo>
                      <a:pt x="43088" y="7742"/>
                      <a:pt x="43051" y="7742"/>
                      <a:pt x="42928" y="7767"/>
                    </a:cubicBezTo>
                    <a:cubicBezTo>
                      <a:pt x="42805" y="7804"/>
                      <a:pt x="42780" y="7841"/>
                      <a:pt x="42780" y="7915"/>
                    </a:cubicBezTo>
                    <a:cubicBezTo>
                      <a:pt x="42780" y="8001"/>
                      <a:pt x="42780" y="8112"/>
                      <a:pt x="42756" y="8112"/>
                    </a:cubicBezTo>
                    <a:cubicBezTo>
                      <a:pt x="42731" y="8124"/>
                      <a:pt x="42706" y="8137"/>
                      <a:pt x="42719" y="8186"/>
                    </a:cubicBezTo>
                    <a:cubicBezTo>
                      <a:pt x="42731" y="8248"/>
                      <a:pt x="42780" y="8198"/>
                      <a:pt x="42731" y="8272"/>
                    </a:cubicBezTo>
                    <a:cubicBezTo>
                      <a:pt x="42694" y="8334"/>
                      <a:pt x="42620" y="8371"/>
                      <a:pt x="42645" y="8395"/>
                    </a:cubicBezTo>
                    <a:cubicBezTo>
                      <a:pt x="42657" y="8408"/>
                      <a:pt x="42706" y="8420"/>
                      <a:pt x="42558" y="8469"/>
                    </a:cubicBezTo>
                    <a:cubicBezTo>
                      <a:pt x="42460" y="8506"/>
                      <a:pt x="42361" y="8568"/>
                      <a:pt x="42287" y="8654"/>
                    </a:cubicBezTo>
                    <a:cubicBezTo>
                      <a:pt x="42250" y="8679"/>
                      <a:pt x="42250" y="8691"/>
                      <a:pt x="42189" y="8753"/>
                    </a:cubicBezTo>
                    <a:cubicBezTo>
                      <a:pt x="42127" y="8814"/>
                      <a:pt x="42078" y="8888"/>
                      <a:pt x="42016" y="8950"/>
                    </a:cubicBezTo>
                    <a:cubicBezTo>
                      <a:pt x="42001" y="8965"/>
                      <a:pt x="41990" y="8969"/>
                      <a:pt x="41981" y="8969"/>
                    </a:cubicBezTo>
                    <a:cubicBezTo>
                      <a:pt x="41974" y="8969"/>
                      <a:pt x="41968" y="8967"/>
                      <a:pt x="41961" y="8967"/>
                    </a:cubicBezTo>
                    <a:cubicBezTo>
                      <a:pt x="41948" y="8967"/>
                      <a:pt x="41933" y="8973"/>
                      <a:pt x="41905" y="9011"/>
                    </a:cubicBezTo>
                    <a:cubicBezTo>
                      <a:pt x="41831" y="9110"/>
                      <a:pt x="41807" y="9098"/>
                      <a:pt x="41757" y="9172"/>
                    </a:cubicBezTo>
                    <a:cubicBezTo>
                      <a:pt x="41696" y="9283"/>
                      <a:pt x="41622" y="9393"/>
                      <a:pt x="41523" y="9480"/>
                    </a:cubicBezTo>
                    <a:cubicBezTo>
                      <a:pt x="41400" y="9591"/>
                      <a:pt x="41351" y="9640"/>
                      <a:pt x="41265" y="9652"/>
                    </a:cubicBezTo>
                    <a:cubicBezTo>
                      <a:pt x="41188" y="9663"/>
                      <a:pt x="41170" y="9703"/>
                      <a:pt x="41132" y="9703"/>
                    </a:cubicBezTo>
                    <a:cubicBezTo>
                      <a:pt x="41127" y="9703"/>
                      <a:pt x="41122" y="9703"/>
                      <a:pt x="41117" y="9701"/>
                    </a:cubicBezTo>
                    <a:cubicBezTo>
                      <a:pt x="41092" y="9695"/>
                      <a:pt x="41074" y="9689"/>
                      <a:pt x="41060" y="9689"/>
                    </a:cubicBezTo>
                    <a:cubicBezTo>
                      <a:pt x="41046" y="9689"/>
                      <a:pt x="41037" y="9695"/>
                      <a:pt x="41031" y="9714"/>
                    </a:cubicBezTo>
                    <a:cubicBezTo>
                      <a:pt x="41031" y="9751"/>
                      <a:pt x="41055" y="9923"/>
                      <a:pt x="40994" y="9985"/>
                    </a:cubicBezTo>
                    <a:cubicBezTo>
                      <a:pt x="40920" y="10046"/>
                      <a:pt x="40846" y="10133"/>
                      <a:pt x="40784" y="10219"/>
                    </a:cubicBezTo>
                    <a:cubicBezTo>
                      <a:pt x="40722" y="10416"/>
                      <a:pt x="40710" y="10613"/>
                      <a:pt x="40747" y="10798"/>
                    </a:cubicBezTo>
                    <a:cubicBezTo>
                      <a:pt x="40796" y="10995"/>
                      <a:pt x="40821" y="11451"/>
                      <a:pt x="40833" y="11574"/>
                    </a:cubicBezTo>
                    <a:cubicBezTo>
                      <a:pt x="40858" y="11698"/>
                      <a:pt x="40932" y="11771"/>
                      <a:pt x="40944" y="11845"/>
                    </a:cubicBezTo>
                    <a:cubicBezTo>
                      <a:pt x="40944" y="11919"/>
                      <a:pt x="40969" y="12104"/>
                      <a:pt x="40969" y="12153"/>
                    </a:cubicBezTo>
                    <a:cubicBezTo>
                      <a:pt x="40969" y="12203"/>
                      <a:pt x="40994" y="12141"/>
                      <a:pt x="40994" y="12227"/>
                    </a:cubicBezTo>
                    <a:cubicBezTo>
                      <a:pt x="41004" y="12287"/>
                      <a:pt x="40981" y="12364"/>
                      <a:pt x="40992" y="12364"/>
                    </a:cubicBezTo>
                    <a:cubicBezTo>
                      <a:pt x="40995" y="12364"/>
                      <a:pt x="40999" y="12360"/>
                      <a:pt x="41006" y="12351"/>
                    </a:cubicBezTo>
                    <a:cubicBezTo>
                      <a:pt x="41055" y="12301"/>
                      <a:pt x="41215" y="12129"/>
                      <a:pt x="41302" y="12043"/>
                    </a:cubicBezTo>
                    <a:cubicBezTo>
                      <a:pt x="41363" y="11956"/>
                      <a:pt x="41400" y="11870"/>
                      <a:pt x="41412" y="11759"/>
                    </a:cubicBezTo>
                    <a:cubicBezTo>
                      <a:pt x="41462" y="11661"/>
                      <a:pt x="41412" y="11636"/>
                      <a:pt x="41523" y="11587"/>
                    </a:cubicBezTo>
                    <a:cubicBezTo>
                      <a:pt x="41606" y="11545"/>
                      <a:pt x="41663" y="11495"/>
                      <a:pt x="41709" y="11495"/>
                    </a:cubicBezTo>
                    <a:cubicBezTo>
                      <a:pt x="41717" y="11495"/>
                      <a:pt x="41725" y="11497"/>
                      <a:pt x="41733" y="11500"/>
                    </a:cubicBezTo>
                    <a:cubicBezTo>
                      <a:pt x="41754" y="11515"/>
                      <a:pt x="41771" y="11529"/>
                      <a:pt x="41782" y="11529"/>
                    </a:cubicBezTo>
                    <a:cubicBezTo>
                      <a:pt x="41790" y="11529"/>
                      <a:pt x="41794" y="11521"/>
                      <a:pt x="41794" y="11500"/>
                    </a:cubicBezTo>
                    <a:cubicBezTo>
                      <a:pt x="41794" y="11439"/>
                      <a:pt x="41696" y="11316"/>
                      <a:pt x="41770" y="11180"/>
                    </a:cubicBezTo>
                    <a:cubicBezTo>
                      <a:pt x="41844" y="11032"/>
                      <a:pt x="41905" y="10983"/>
                      <a:pt x="42004" y="10983"/>
                    </a:cubicBezTo>
                    <a:cubicBezTo>
                      <a:pt x="42047" y="10983"/>
                      <a:pt x="42090" y="10989"/>
                      <a:pt x="42130" y="10989"/>
                    </a:cubicBezTo>
                    <a:cubicBezTo>
                      <a:pt x="42170" y="10989"/>
                      <a:pt x="42207" y="10983"/>
                      <a:pt x="42238" y="10958"/>
                    </a:cubicBezTo>
                    <a:cubicBezTo>
                      <a:pt x="42300" y="10909"/>
                      <a:pt x="42361" y="10946"/>
                      <a:pt x="42312" y="10860"/>
                    </a:cubicBezTo>
                    <a:cubicBezTo>
                      <a:pt x="42250" y="10786"/>
                      <a:pt x="42201" y="10736"/>
                      <a:pt x="42201" y="10650"/>
                    </a:cubicBezTo>
                    <a:cubicBezTo>
                      <a:pt x="42213" y="10552"/>
                      <a:pt x="42263" y="10465"/>
                      <a:pt x="42324" y="10404"/>
                    </a:cubicBezTo>
                    <a:cubicBezTo>
                      <a:pt x="42360" y="10368"/>
                      <a:pt x="42377" y="10345"/>
                      <a:pt x="42397" y="10345"/>
                    </a:cubicBezTo>
                    <a:cubicBezTo>
                      <a:pt x="42405" y="10345"/>
                      <a:pt x="42413" y="10348"/>
                      <a:pt x="42423" y="10355"/>
                    </a:cubicBezTo>
                    <a:cubicBezTo>
                      <a:pt x="42449" y="10381"/>
                      <a:pt x="42483" y="10401"/>
                      <a:pt x="42508" y="10401"/>
                    </a:cubicBezTo>
                    <a:cubicBezTo>
                      <a:pt x="42518" y="10401"/>
                      <a:pt x="42527" y="10398"/>
                      <a:pt x="42534" y="10391"/>
                    </a:cubicBezTo>
                    <a:cubicBezTo>
                      <a:pt x="42571" y="10355"/>
                      <a:pt x="42595" y="10293"/>
                      <a:pt x="42571" y="10231"/>
                    </a:cubicBezTo>
                    <a:cubicBezTo>
                      <a:pt x="42571" y="10157"/>
                      <a:pt x="42509" y="10157"/>
                      <a:pt x="42472" y="10096"/>
                    </a:cubicBezTo>
                    <a:cubicBezTo>
                      <a:pt x="42435" y="10034"/>
                      <a:pt x="42423" y="9886"/>
                      <a:pt x="42472" y="9849"/>
                    </a:cubicBezTo>
                    <a:cubicBezTo>
                      <a:pt x="42521" y="9812"/>
                      <a:pt x="42583" y="9775"/>
                      <a:pt x="42558" y="9738"/>
                    </a:cubicBezTo>
                    <a:cubicBezTo>
                      <a:pt x="42535" y="9704"/>
                      <a:pt x="42469" y="9626"/>
                      <a:pt x="42441" y="9626"/>
                    </a:cubicBezTo>
                    <a:cubicBezTo>
                      <a:pt x="42439" y="9626"/>
                      <a:pt x="42437" y="9627"/>
                      <a:pt x="42435" y="9628"/>
                    </a:cubicBezTo>
                    <a:cubicBezTo>
                      <a:pt x="42401" y="9628"/>
                      <a:pt x="42409" y="9703"/>
                      <a:pt x="42370" y="9703"/>
                    </a:cubicBezTo>
                    <a:cubicBezTo>
                      <a:pt x="42368" y="9703"/>
                      <a:pt x="42365" y="9702"/>
                      <a:pt x="42361" y="9701"/>
                    </a:cubicBezTo>
                    <a:cubicBezTo>
                      <a:pt x="42312" y="9701"/>
                      <a:pt x="42263" y="9665"/>
                      <a:pt x="42263" y="9615"/>
                    </a:cubicBezTo>
                    <a:cubicBezTo>
                      <a:pt x="42275" y="9504"/>
                      <a:pt x="42324" y="9406"/>
                      <a:pt x="42398" y="9332"/>
                    </a:cubicBezTo>
                    <a:cubicBezTo>
                      <a:pt x="42460" y="9258"/>
                      <a:pt x="42497" y="9258"/>
                      <a:pt x="42521" y="9159"/>
                    </a:cubicBezTo>
                    <a:cubicBezTo>
                      <a:pt x="42546" y="9061"/>
                      <a:pt x="42571" y="8975"/>
                      <a:pt x="42620" y="8888"/>
                    </a:cubicBezTo>
                    <a:cubicBezTo>
                      <a:pt x="42650" y="8848"/>
                      <a:pt x="42698" y="8765"/>
                      <a:pt x="42727" y="8765"/>
                    </a:cubicBezTo>
                    <a:cubicBezTo>
                      <a:pt x="42733" y="8765"/>
                      <a:pt x="42739" y="8769"/>
                      <a:pt x="42743" y="8777"/>
                    </a:cubicBezTo>
                    <a:cubicBezTo>
                      <a:pt x="42751" y="8816"/>
                      <a:pt x="42763" y="8835"/>
                      <a:pt x="42781" y="8835"/>
                    </a:cubicBezTo>
                    <a:cubicBezTo>
                      <a:pt x="42791" y="8835"/>
                      <a:pt x="42803" y="8828"/>
                      <a:pt x="42817" y="8814"/>
                    </a:cubicBezTo>
                    <a:cubicBezTo>
                      <a:pt x="42846" y="8795"/>
                      <a:pt x="42852" y="8754"/>
                      <a:pt x="42877" y="8754"/>
                    </a:cubicBezTo>
                    <a:cubicBezTo>
                      <a:pt x="42884" y="8754"/>
                      <a:pt x="42892" y="8757"/>
                      <a:pt x="42903" y="8765"/>
                    </a:cubicBezTo>
                    <a:cubicBezTo>
                      <a:pt x="42941" y="8802"/>
                      <a:pt x="42950" y="8840"/>
                      <a:pt x="42968" y="8840"/>
                    </a:cubicBezTo>
                    <a:cubicBezTo>
                      <a:pt x="42974" y="8840"/>
                      <a:pt x="42981" y="8836"/>
                      <a:pt x="42990" y="8827"/>
                    </a:cubicBezTo>
                    <a:cubicBezTo>
                      <a:pt x="43051" y="8777"/>
                      <a:pt x="43101" y="8716"/>
                      <a:pt x="43162" y="8666"/>
                    </a:cubicBezTo>
                    <a:cubicBezTo>
                      <a:pt x="43201" y="8640"/>
                      <a:pt x="43244" y="8625"/>
                      <a:pt x="43271" y="8625"/>
                    </a:cubicBezTo>
                    <a:cubicBezTo>
                      <a:pt x="43296" y="8625"/>
                      <a:pt x="43309" y="8637"/>
                      <a:pt x="43298" y="8666"/>
                    </a:cubicBezTo>
                    <a:cubicBezTo>
                      <a:pt x="43275" y="8711"/>
                      <a:pt x="43243" y="8868"/>
                      <a:pt x="43274" y="8868"/>
                    </a:cubicBezTo>
                    <a:cubicBezTo>
                      <a:pt x="43277" y="8868"/>
                      <a:pt x="43281" y="8867"/>
                      <a:pt x="43285" y="8864"/>
                    </a:cubicBezTo>
                    <a:cubicBezTo>
                      <a:pt x="43359" y="8790"/>
                      <a:pt x="43446" y="8716"/>
                      <a:pt x="43532" y="8654"/>
                    </a:cubicBezTo>
                    <a:cubicBezTo>
                      <a:pt x="43606" y="8617"/>
                      <a:pt x="43680" y="8580"/>
                      <a:pt x="43766" y="8568"/>
                    </a:cubicBezTo>
                    <a:cubicBezTo>
                      <a:pt x="43802" y="8563"/>
                      <a:pt x="43838" y="8561"/>
                      <a:pt x="43873" y="8561"/>
                    </a:cubicBezTo>
                    <a:cubicBezTo>
                      <a:pt x="43935" y="8561"/>
                      <a:pt x="43995" y="8569"/>
                      <a:pt x="44049" y="8593"/>
                    </a:cubicBezTo>
                    <a:cubicBezTo>
                      <a:pt x="44086" y="8617"/>
                      <a:pt x="44197" y="8790"/>
                      <a:pt x="44246" y="8802"/>
                    </a:cubicBezTo>
                    <a:cubicBezTo>
                      <a:pt x="44250" y="8803"/>
                      <a:pt x="44252" y="8804"/>
                      <a:pt x="44255" y="8804"/>
                    </a:cubicBezTo>
                    <a:cubicBezTo>
                      <a:pt x="44282" y="8804"/>
                      <a:pt x="44274" y="8747"/>
                      <a:pt x="44308" y="8691"/>
                    </a:cubicBezTo>
                    <a:cubicBezTo>
                      <a:pt x="44357" y="8642"/>
                      <a:pt x="44530" y="8543"/>
                      <a:pt x="44616" y="8432"/>
                    </a:cubicBezTo>
                    <a:cubicBezTo>
                      <a:pt x="44715" y="8346"/>
                      <a:pt x="44825" y="8272"/>
                      <a:pt x="44949" y="8211"/>
                    </a:cubicBezTo>
                    <a:cubicBezTo>
                      <a:pt x="45035" y="8149"/>
                      <a:pt x="45491" y="7927"/>
                      <a:pt x="45639" y="7853"/>
                    </a:cubicBezTo>
                    <a:cubicBezTo>
                      <a:pt x="45774" y="7779"/>
                      <a:pt x="45897" y="7718"/>
                      <a:pt x="45873" y="7668"/>
                    </a:cubicBezTo>
                    <a:cubicBezTo>
                      <a:pt x="45866" y="7641"/>
                      <a:pt x="45874" y="7633"/>
                      <a:pt x="45887" y="7633"/>
                    </a:cubicBezTo>
                    <a:cubicBezTo>
                      <a:pt x="45898" y="7633"/>
                      <a:pt x="45911" y="7638"/>
                      <a:pt x="45922" y="7644"/>
                    </a:cubicBezTo>
                    <a:cubicBezTo>
                      <a:pt x="45959" y="7656"/>
                      <a:pt x="45959" y="7718"/>
                      <a:pt x="46021" y="7718"/>
                    </a:cubicBezTo>
                    <a:cubicBezTo>
                      <a:pt x="46107" y="7718"/>
                      <a:pt x="46193" y="7742"/>
                      <a:pt x="46267" y="7792"/>
                    </a:cubicBezTo>
                    <a:cubicBezTo>
                      <a:pt x="46307" y="7816"/>
                      <a:pt x="46337" y="7835"/>
                      <a:pt x="46356" y="7835"/>
                    </a:cubicBezTo>
                    <a:cubicBezTo>
                      <a:pt x="46366" y="7835"/>
                      <a:pt x="46374" y="7829"/>
                      <a:pt x="46378" y="7816"/>
                    </a:cubicBezTo>
                    <a:cubicBezTo>
                      <a:pt x="46403" y="7792"/>
                      <a:pt x="46501" y="7668"/>
                      <a:pt x="46477" y="7619"/>
                    </a:cubicBezTo>
                    <a:cubicBezTo>
                      <a:pt x="46452" y="7582"/>
                      <a:pt x="46452" y="7533"/>
                      <a:pt x="46427" y="7484"/>
                    </a:cubicBezTo>
                    <a:cubicBezTo>
                      <a:pt x="46390" y="7422"/>
                      <a:pt x="46341" y="7373"/>
                      <a:pt x="46279" y="7336"/>
                    </a:cubicBezTo>
                    <a:cubicBezTo>
                      <a:pt x="46218" y="7299"/>
                      <a:pt x="46279" y="7274"/>
                      <a:pt x="46279" y="7237"/>
                    </a:cubicBezTo>
                    <a:cubicBezTo>
                      <a:pt x="46279" y="7151"/>
                      <a:pt x="46255" y="7077"/>
                      <a:pt x="46218" y="7003"/>
                    </a:cubicBezTo>
                    <a:cubicBezTo>
                      <a:pt x="46206" y="6992"/>
                      <a:pt x="46198" y="6987"/>
                      <a:pt x="46192" y="6987"/>
                    </a:cubicBezTo>
                    <a:cubicBezTo>
                      <a:pt x="46175" y="6987"/>
                      <a:pt x="46169" y="7013"/>
                      <a:pt x="46147" y="7013"/>
                    </a:cubicBezTo>
                    <a:cubicBezTo>
                      <a:pt x="46140" y="7013"/>
                      <a:pt x="46131" y="7010"/>
                      <a:pt x="46119" y="7003"/>
                    </a:cubicBezTo>
                    <a:cubicBezTo>
                      <a:pt x="46058" y="6966"/>
                      <a:pt x="45984" y="6905"/>
                      <a:pt x="45984" y="6855"/>
                    </a:cubicBezTo>
                    <a:cubicBezTo>
                      <a:pt x="45971" y="6794"/>
                      <a:pt x="45996" y="6757"/>
                      <a:pt x="45947" y="6757"/>
                    </a:cubicBezTo>
                    <a:cubicBezTo>
                      <a:pt x="45910" y="6757"/>
                      <a:pt x="45910" y="6769"/>
                      <a:pt x="45860" y="6794"/>
                    </a:cubicBezTo>
                    <a:cubicBezTo>
                      <a:pt x="45832" y="6801"/>
                      <a:pt x="45804" y="6808"/>
                      <a:pt x="45777" y="6808"/>
                    </a:cubicBezTo>
                    <a:cubicBezTo>
                      <a:pt x="45758" y="6808"/>
                      <a:pt x="45741" y="6804"/>
                      <a:pt x="45725" y="6794"/>
                    </a:cubicBezTo>
                    <a:cubicBezTo>
                      <a:pt x="45700" y="6757"/>
                      <a:pt x="45626" y="6707"/>
                      <a:pt x="45688" y="6707"/>
                    </a:cubicBezTo>
                    <a:cubicBezTo>
                      <a:pt x="45729" y="6707"/>
                      <a:pt x="45803" y="6718"/>
                      <a:pt x="45833" y="6718"/>
                    </a:cubicBezTo>
                    <a:cubicBezTo>
                      <a:pt x="45848" y="6718"/>
                      <a:pt x="45852" y="6716"/>
                      <a:pt x="45836" y="6707"/>
                    </a:cubicBezTo>
                    <a:cubicBezTo>
                      <a:pt x="45787" y="6683"/>
                      <a:pt x="45676" y="6670"/>
                      <a:pt x="45737" y="6646"/>
                    </a:cubicBezTo>
                    <a:cubicBezTo>
                      <a:pt x="45774" y="6633"/>
                      <a:pt x="45811" y="6627"/>
                      <a:pt x="45847" y="6627"/>
                    </a:cubicBezTo>
                    <a:cubicBezTo>
                      <a:pt x="45882" y="6627"/>
                      <a:pt x="45916" y="6633"/>
                      <a:pt x="45947" y="6646"/>
                    </a:cubicBezTo>
                    <a:cubicBezTo>
                      <a:pt x="46021" y="6683"/>
                      <a:pt x="46033" y="6744"/>
                      <a:pt x="46107" y="6757"/>
                    </a:cubicBezTo>
                    <a:cubicBezTo>
                      <a:pt x="46144" y="6775"/>
                      <a:pt x="46181" y="6784"/>
                      <a:pt x="46218" y="6784"/>
                    </a:cubicBezTo>
                    <a:cubicBezTo>
                      <a:pt x="46255" y="6784"/>
                      <a:pt x="46292" y="6775"/>
                      <a:pt x="46329" y="6757"/>
                    </a:cubicBezTo>
                    <a:cubicBezTo>
                      <a:pt x="46452" y="6695"/>
                      <a:pt x="46698" y="6633"/>
                      <a:pt x="46661" y="6597"/>
                    </a:cubicBezTo>
                    <a:cubicBezTo>
                      <a:pt x="46624" y="6560"/>
                      <a:pt x="46550" y="6547"/>
                      <a:pt x="46612" y="6510"/>
                    </a:cubicBezTo>
                    <a:cubicBezTo>
                      <a:pt x="46674" y="6473"/>
                      <a:pt x="46772" y="6449"/>
                      <a:pt x="46772" y="6412"/>
                    </a:cubicBezTo>
                    <a:cubicBezTo>
                      <a:pt x="46772" y="6362"/>
                      <a:pt x="46661" y="6276"/>
                      <a:pt x="46661" y="6227"/>
                    </a:cubicBezTo>
                    <a:cubicBezTo>
                      <a:pt x="46661" y="6178"/>
                      <a:pt x="46785" y="6116"/>
                      <a:pt x="46785" y="6079"/>
                    </a:cubicBezTo>
                    <a:cubicBezTo>
                      <a:pt x="46788" y="6066"/>
                      <a:pt x="46791" y="6062"/>
                      <a:pt x="46795" y="6062"/>
                    </a:cubicBezTo>
                    <a:cubicBezTo>
                      <a:pt x="46805" y="6062"/>
                      <a:pt x="46821" y="6093"/>
                      <a:pt x="46857" y="6093"/>
                    </a:cubicBezTo>
                    <a:cubicBezTo>
                      <a:pt x="46861" y="6093"/>
                      <a:pt x="46866" y="6092"/>
                      <a:pt x="46871" y="6091"/>
                    </a:cubicBezTo>
                    <a:cubicBezTo>
                      <a:pt x="46895" y="6085"/>
                      <a:pt x="46942" y="6079"/>
                      <a:pt x="46974" y="6079"/>
                    </a:cubicBezTo>
                    <a:cubicBezTo>
                      <a:pt x="47006" y="6079"/>
                      <a:pt x="47025" y="6085"/>
                      <a:pt x="46994" y="6104"/>
                    </a:cubicBezTo>
                    <a:cubicBezTo>
                      <a:pt x="46920" y="6141"/>
                      <a:pt x="46846" y="6190"/>
                      <a:pt x="46895" y="6239"/>
                    </a:cubicBezTo>
                    <a:cubicBezTo>
                      <a:pt x="46932" y="6276"/>
                      <a:pt x="46969" y="6325"/>
                      <a:pt x="46969" y="6362"/>
                    </a:cubicBezTo>
                    <a:cubicBezTo>
                      <a:pt x="46969" y="6405"/>
                      <a:pt x="46942" y="6439"/>
                      <a:pt x="46991" y="6439"/>
                    </a:cubicBezTo>
                    <a:cubicBezTo>
                      <a:pt x="46998" y="6439"/>
                      <a:pt x="47007" y="6438"/>
                      <a:pt x="47019" y="6436"/>
                    </a:cubicBezTo>
                    <a:cubicBezTo>
                      <a:pt x="47105" y="6412"/>
                      <a:pt x="47204" y="6387"/>
                      <a:pt x="47302" y="6387"/>
                    </a:cubicBezTo>
                    <a:cubicBezTo>
                      <a:pt x="47314" y="6381"/>
                      <a:pt x="47324" y="6378"/>
                      <a:pt x="47333" y="6378"/>
                    </a:cubicBezTo>
                    <a:cubicBezTo>
                      <a:pt x="47342" y="6378"/>
                      <a:pt x="47351" y="6381"/>
                      <a:pt x="47364" y="6387"/>
                    </a:cubicBezTo>
                    <a:lnTo>
                      <a:pt x="47364" y="5204"/>
                    </a:lnTo>
                    <a:cubicBezTo>
                      <a:pt x="47314" y="5180"/>
                      <a:pt x="47265" y="5155"/>
                      <a:pt x="47228" y="5118"/>
                    </a:cubicBezTo>
                    <a:cubicBezTo>
                      <a:pt x="47179" y="5069"/>
                      <a:pt x="47117" y="5032"/>
                      <a:pt x="47043" y="5019"/>
                    </a:cubicBezTo>
                    <a:cubicBezTo>
                      <a:pt x="46982" y="5007"/>
                      <a:pt x="46982" y="4995"/>
                      <a:pt x="46920" y="4933"/>
                    </a:cubicBezTo>
                    <a:cubicBezTo>
                      <a:pt x="46809" y="4872"/>
                      <a:pt x="46698" y="4822"/>
                      <a:pt x="46587" y="4785"/>
                    </a:cubicBezTo>
                    <a:cubicBezTo>
                      <a:pt x="46538" y="4748"/>
                      <a:pt x="46501" y="4674"/>
                      <a:pt x="46403" y="4625"/>
                    </a:cubicBezTo>
                    <a:cubicBezTo>
                      <a:pt x="46292" y="4563"/>
                      <a:pt x="45934" y="4465"/>
                      <a:pt x="45860" y="4428"/>
                    </a:cubicBezTo>
                    <a:cubicBezTo>
                      <a:pt x="45774" y="4403"/>
                      <a:pt x="45774" y="4354"/>
                      <a:pt x="45688" y="4354"/>
                    </a:cubicBezTo>
                    <a:cubicBezTo>
                      <a:pt x="45602" y="4354"/>
                      <a:pt x="45170" y="4329"/>
                      <a:pt x="45121" y="4317"/>
                    </a:cubicBezTo>
                    <a:cubicBezTo>
                      <a:pt x="45078" y="4300"/>
                      <a:pt x="45071" y="4282"/>
                      <a:pt x="45062" y="4282"/>
                    </a:cubicBezTo>
                    <a:cubicBezTo>
                      <a:pt x="45059" y="4282"/>
                      <a:pt x="45054" y="4285"/>
                      <a:pt x="45047" y="4292"/>
                    </a:cubicBezTo>
                    <a:cubicBezTo>
                      <a:pt x="45010" y="4317"/>
                      <a:pt x="45047" y="4354"/>
                      <a:pt x="44998" y="4354"/>
                    </a:cubicBezTo>
                    <a:cubicBezTo>
                      <a:pt x="44949" y="4342"/>
                      <a:pt x="44628" y="4243"/>
                      <a:pt x="44517" y="4231"/>
                    </a:cubicBezTo>
                    <a:cubicBezTo>
                      <a:pt x="44490" y="4224"/>
                      <a:pt x="44465" y="4221"/>
                      <a:pt x="44444" y="4221"/>
                    </a:cubicBezTo>
                    <a:cubicBezTo>
                      <a:pt x="44388" y="4221"/>
                      <a:pt x="44354" y="4241"/>
                      <a:pt x="44345" y="4268"/>
                    </a:cubicBezTo>
                    <a:cubicBezTo>
                      <a:pt x="44333" y="4317"/>
                      <a:pt x="44308" y="4366"/>
                      <a:pt x="44271" y="4403"/>
                    </a:cubicBezTo>
                    <a:cubicBezTo>
                      <a:pt x="44259" y="4416"/>
                      <a:pt x="44271" y="4453"/>
                      <a:pt x="44308" y="4453"/>
                    </a:cubicBezTo>
                    <a:cubicBezTo>
                      <a:pt x="44370" y="4502"/>
                      <a:pt x="44431" y="4563"/>
                      <a:pt x="44456" y="4637"/>
                    </a:cubicBezTo>
                    <a:cubicBezTo>
                      <a:pt x="44480" y="4687"/>
                      <a:pt x="44493" y="4711"/>
                      <a:pt x="44431" y="4761"/>
                    </a:cubicBezTo>
                    <a:cubicBezTo>
                      <a:pt x="44370" y="4810"/>
                      <a:pt x="44357" y="4847"/>
                      <a:pt x="44283" y="4847"/>
                    </a:cubicBezTo>
                    <a:cubicBezTo>
                      <a:pt x="44259" y="4847"/>
                      <a:pt x="44230" y="4851"/>
                      <a:pt x="44202" y="4851"/>
                    </a:cubicBezTo>
                    <a:cubicBezTo>
                      <a:pt x="44159" y="4851"/>
                      <a:pt x="44116" y="4842"/>
                      <a:pt x="44086" y="4798"/>
                    </a:cubicBezTo>
                    <a:cubicBezTo>
                      <a:pt x="44037" y="4736"/>
                      <a:pt x="44099" y="4736"/>
                      <a:pt x="43988" y="4699"/>
                    </a:cubicBezTo>
                    <a:cubicBezTo>
                      <a:pt x="43877" y="4650"/>
                      <a:pt x="43803" y="4662"/>
                      <a:pt x="43803" y="4600"/>
                    </a:cubicBezTo>
                    <a:cubicBezTo>
                      <a:pt x="43803" y="4539"/>
                      <a:pt x="43815" y="4514"/>
                      <a:pt x="43791" y="4490"/>
                    </a:cubicBezTo>
                    <a:cubicBezTo>
                      <a:pt x="43766" y="4453"/>
                      <a:pt x="43754" y="4453"/>
                      <a:pt x="43717" y="4440"/>
                    </a:cubicBezTo>
                    <a:cubicBezTo>
                      <a:pt x="43688" y="4421"/>
                      <a:pt x="43674" y="4395"/>
                      <a:pt x="43653" y="4395"/>
                    </a:cubicBezTo>
                    <a:cubicBezTo>
                      <a:pt x="43646" y="4395"/>
                      <a:pt x="43639" y="4398"/>
                      <a:pt x="43630" y="4403"/>
                    </a:cubicBezTo>
                    <a:cubicBezTo>
                      <a:pt x="43593" y="4453"/>
                      <a:pt x="43544" y="4477"/>
                      <a:pt x="43495" y="4490"/>
                    </a:cubicBezTo>
                    <a:cubicBezTo>
                      <a:pt x="43454" y="4494"/>
                      <a:pt x="43414" y="4497"/>
                      <a:pt x="43373" y="4497"/>
                    </a:cubicBezTo>
                    <a:cubicBezTo>
                      <a:pt x="43303" y="4497"/>
                      <a:pt x="43232" y="4488"/>
                      <a:pt x="43162" y="4465"/>
                    </a:cubicBezTo>
                    <a:cubicBezTo>
                      <a:pt x="43064" y="4440"/>
                      <a:pt x="42854" y="4440"/>
                      <a:pt x="42731" y="4416"/>
                    </a:cubicBezTo>
                    <a:cubicBezTo>
                      <a:pt x="42652" y="4398"/>
                      <a:pt x="42629" y="4381"/>
                      <a:pt x="42579" y="4381"/>
                    </a:cubicBezTo>
                    <a:cubicBezTo>
                      <a:pt x="42558" y="4381"/>
                      <a:pt x="42533" y="4384"/>
                      <a:pt x="42497" y="4391"/>
                    </a:cubicBezTo>
                    <a:cubicBezTo>
                      <a:pt x="42456" y="4399"/>
                      <a:pt x="42419" y="4401"/>
                      <a:pt x="42386" y="4401"/>
                    </a:cubicBezTo>
                    <a:cubicBezTo>
                      <a:pt x="42370" y="4401"/>
                      <a:pt x="42355" y="4400"/>
                      <a:pt x="42341" y="4400"/>
                    </a:cubicBezTo>
                    <a:cubicBezTo>
                      <a:pt x="42300" y="4400"/>
                      <a:pt x="42269" y="4403"/>
                      <a:pt x="42250" y="4428"/>
                    </a:cubicBezTo>
                    <a:cubicBezTo>
                      <a:pt x="42213" y="4477"/>
                      <a:pt x="42164" y="4453"/>
                      <a:pt x="42164" y="4588"/>
                    </a:cubicBezTo>
                    <a:cubicBezTo>
                      <a:pt x="42164" y="4692"/>
                      <a:pt x="42182" y="4769"/>
                      <a:pt x="42172" y="4769"/>
                    </a:cubicBezTo>
                    <a:cubicBezTo>
                      <a:pt x="42171" y="4769"/>
                      <a:pt x="42168" y="4766"/>
                      <a:pt x="42164" y="4761"/>
                    </a:cubicBezTo>
                    <a:cubicBezTo>
                      <a:pt x="42127" y="4687"/>
                      <a:pt x="42090" y="4613"/>
                      <a:pt x="42078" y="4527"/>
                    </a:cubicBezTo>
                    <a:cubicBezTo>
                      <a:pt x="42066" y="4477"/>
                      <a:pt x="41992" y="4440"/>
                      <a:pt x="41942" y="4416"/>
                    </a:cubicBezTo>
                    <a:cubicBezTo>
                      <a:pt x="41893" y="4391"/>
                      <a:pt x="41733" y="4416"/>
                      <a:pt x="41757" y="4329"/>
                    </a:cubicBezTo>
                    <a:cubicBezTo>
                      <a:pt x="41794" y="4231"/>
                      <a:pt x="41819" y="4157"/>
                      <a:pt x="41831" y="4120"/>
                    </a:cubicBezTo>
                    <a:cubicBezTo>
                      <a:pt x="41844" y="4083"/>
                      <a:pt x="41831" y="4021"/>
                      <a:pt x="41757" y="3960"/>
                    </a:cubicBezTo>
                    <a:cubicBezTo>
                      <a:pt x="41674" y="3900"/>
                      <a:pt x="41369" y="3700"/>
                      <a:pt x="41137" y="3700"/>
                    </a:cubicBezTo>
                    <a:cubicBezTo>
                      <a:pt x="41130" y="3700"/>
                      <a:pt x="41123" y="3701"/>
                      <a:pt x="41117" y="3701"/>
                    </a:cubicBezTo>
                    <a:cubicBezTo>
                      <a:pt x="40883" y="3726"/>
                      <a:pt x="40464" y="3849"/>
                      <a:pt x="40254" y="3849"/>
                    </a:cubicBezTo>
                    <a:cubicBezTo>
                      <a:pt x="40045" y="3849"/>
                      <a:pt x="39934" y="3837"/>
                      <a:pt x="39897" y="3800"/>
                    </a:cubicBezTo>
                    <a:cubicBezTo>
                      <a:pt x="39872" y="3775"/>
                      <a:pt x="39872" y="3763"/>
                      <a:pt x="39922" y="3738"/>
                    </a:cubicBezTo>
                    <a:cubicBezTo>
                      <a:pt x="39959" y="3726"/>
                      <a:pt x="39946" y="3713"/>
                      <a:pt x="39885" y="3676"/>
                    </a:cubicBezTo>
                    <a:cubicBezTo>
                      <a:pt x="39839" y="3642"/>
                      <a:pt x="39772" y="3576"/>
                      <a:pt x="39685" y="3576"/>
                    </a:cubicBezTo>
                    <a:cubicBezTo>
                      <a:pt x="39678" y="3576"/>
                      <a:pt x="39670" y="3577"/>
                      <a:pt x="39663" y="3578"/>
                    </a:cubicBezTo>
                    <a:cubicBezTo>
                      <a:pt x="39564" y="3590"/>
                      <a:pt x="39515" y="3627"/>
                      <a:pt x="39466" y="3627"/>
                    </a:cubicBezTo>
                    <a:cubicBezTo>
                      <a:pt x="39416" y="3627"/>
                      <a:pt x="39466" y="3615"/>
                      <a:pt x="39527" y="3590"/>
                    </a:cubicBezTo>
                    <a:cubicBezTo>
                      <a:pt x="39589" y="3553"/>
                      <a:pt x="39614" y="3504"/>
                      <a:pt x="39540" y="3504"/>
                    </a:cubicBezTo>
                    <a:cubicBezTo>
                      <a:pt x="39482" y="3504"/>
                      <a:pt x="39457" y="3520"/>
                      <a:pt x="39440" y="3520"/>
                    </a:cubicBezTo>
                    <a:cubicBezTo>
                      <a:pt x="39431" y="3520"/>
                      <a:pt x="39425" y="3516"/>
                      <a:pt x="39416" y="3504"/>
                    </a:cubicBezTo>
                    <a:cubicBezTo>
                      <a:pt x="39392" y="3455"/>
                      <a:pt x="39404" y="3492"/>
                      <a:pt x="39330" y="3455"/>
                    </a:cubicBezTo>
                    <a:cubicBezTo>
                      <a:pt x="39269" y="3430"/>
                      <a:pt x="39232" y="3430"/>
                      <a:pt x="39195" y="3393"/>
                    </a:cubicBezTo>
                    <a:cubicBezTo>
                      <a:pt x="39170" y="3356"/>
                      <a:pt x="39145" y="3319"/>
                      <a:pt x="39195" y="3319"/>
                    </a:cubicBezTo>
                    <a:cubicBezTo>
                      <a:pt x="39232" y="3325"/>
                      <a:pt x="39272" y="3328"/>
                      <a:pt x="39312" y="3328"/>
                    </a:cubicBezTo>
                    <a:cubicBezTo>
                      <a:pt x="39352" y="3328"/>
                      <a:pt x="39392" y="3325"/>
                      <a:pt x="39429" y="3319"/>
                    </a:cubicBezTo>
                    <a:cubicBezTo>
                      <a:pt x="39441" y="3294"/>
                      <a:pt x="39466" y="3270"/>
                      <a:pt x="39392" y="3220"/>
                    </a:cubicBezTo>
                    <a:cubicBezTo>
                      <a:pt x="39318" y="3147"/>
                      <a:pt x="39207" y="3097"/>
                      <a:pt x="39096" y="3097"/>
                    </a:cubicBezTo>
                    <a:cubicBezTo>
                      <a:pt x="38970" y="3089"/>
                      <a:pt x="38875" y="3061"/>
                      <a:pt x="38809" y="3061"/>
                    </a:cubicBezTo>
                    <a:cubicBezTo>
                      <a:pt x="38772" y="3061"/>
                      <a:pt x="38744" y="3070"/>
                      <a:pt x="38726" y="3097"/>
                    </a:cubicBezTo>
                    <a:cubicBezTo>
                      <a:pt x="38640" y="3220"/>
                      <a:pt x="38517" y="3319"/>
                      <a:pt x="38381" y="3393"/>
                    </a:cubicBezTo>
                    <a:cubicBezTo>
                      <a:pt x="38283" y="3393"/>
                      <a:pt x="38258" y="3393"/>
                      <a:pt x="38258" y="3356"/>
                    </a:cubicBezTo>
                    <a:cubicBezTo>
                      <a:pt x="38271" y="3319"/>
                      <a:pt x="38258" y="3282"/>
                      <a:pt x="38307" y="3282"/>
                    </a:cubicBezTo>
                    <a:cubicBezTo>
                      <a:pt x="38328" y="3282"/>
                      <a:pt x="38349" y="3283"/>
                      <a:pt x="38366" y="3283"/>
                    </a:cubicBezTo>
                    <a:cubicBezTo>
                      <a:pt x="38402" y="3283"/>
                      <a:pt x="38427" y="3278"/>
                      <a:pt x="38418" y="3245"/>
                    </a:cubicBezTo>
                    <a:cubicBezTo>
                      <a:pt x="38406" y="3208"/>
                      <a:pt x="38394" y="3171"/>
                      <a:pt x="38381" y="3134"/>
                    </a:cubicBezTo>
                    <a:cubicBezTo>
                      <a:pt x="38361" y="3114"/>
                      <a:pt x="38374" y="3094"/>
                      <a:pt x="38339" y="3094"/>
                    </a:cubicBezTo>
                    <a:cubicBezTo>
                      <a:pt x="38331" y="3094"/>
                      <a:pt x="38321" y="3095"/>
                      <a:pt x="38307" y="3097"/>
                    </a:cubicBezTo>
                    <a:cubicBezTo>
                      <a:pt x="38247" y="3106"/>
                      <a:pt x="38179" y="3115"/>
                      <a:pt x="38110" y="3115"/>
                    </a:cubicBezTo>
                    <a:cubicBezTo>
                      <a:pt x="38082" y="3115"/>
                      <a:pt x="38053" y="3113"/>
                      <a:pt x="38024" y="3110"/>
                    </a:cubicBezTo>
                    <a:cubicBezTo>
                      <a:pt x="38035" y="3098"/>
                      <a:pt x="38166" y="3007"/>
                      <a:pt x="38228" y="3007"/>
                    </a:cubicBezTo>
                    <a:cubicBezTo>
                      <a:pt x="38235" y="3007"/>
                      <a:pt x="38241" y="3009"/>
                      <a:pt x="38246" y="3011"/>
                    </a:cubicBezTo>
                    <a:cubicBezTo>
                      <a:pt x="38307" y="3023"/>
                      <a:pt x="38357" y="3036"/>
                      <a:pt x="38418" y="3036"/>
                    </a:cubicBezTo>
                    <a:cubicBezTo>
                      <a:pt x="38520" y="3051"/>
                      <a:pt x="38641" y="3067"/>
                      <a:pt x="38682" y="3067"/>
                    </a:cubicBezTo>
                    <a:cubicBezTo>
                      <a:pt x="38706" y="3067"/>
                      <a:pt x="38702" y="3062"/>
                      <a:pt x="38652" y="3048"/>
                    </a:cubicBezTo>
                    <a:cubicBezTo>
                      <a:pt x="38517" y="2999"/>
                      <a:pt x="38381" y="2962"/>
                      <a:pt x="38234" y="2937"/>
                    </a:cubicBezTo>
                    <a:cubicBezTo>
                      <a:pt x="38123" y="2937"/>
                      <a:pt x="37691" y="2851"/>
                      <a:pt x="37568" y="2851"/>
                    </a:cubicBezTo>
                    <a:cubicBezTo>
                      <a:pt x="37555" y="2854"/>
                      <a:pt x="37541" y="2856"/>
                      <a:pt x="37526" y="2856"/>
                    </a:cubicBezTo>
                    <a:cubicBezTo>
                      <a:pt x="37486" y="2856"/>
                      <a:pt x="37441" y="2844"/>
                      <a:pt x="37396" y="2826"/>
                    </a:cubicBezTo>
                    <a:cubicBezTo>
                      <a:pt x="37338" y="2807"/>
                      <a:pt x="37266" y="2765"/>
                      <a:pt x="37236" y="2765"/>
                    </a:cubicBezTo>
                    <a:cubicBezTo>
                      <a:pt x="37228" y="2765"/>
                      <a:pt x="37223" y="2769"/>
                      <a:pt x="37223" y="2777"/>
                    </a:cubicBezTo>
                    <a:cubicBezTo>
                      <a:pt x="37223" y="2814"/>
                      <a:pt x="37285" y="2863"/>
                      <a:pt x="37236" y="2900"/>
                    </a:cubicBezTo>
                    <a:cubicBezTo>
                      <a:pt x="37199" y="2937"/>
                      <a:pt x="37014" y="2925"/>
                      <a:pt x="36927" y="2962"/>
                    </a:cubicBezTo>
                    <a:cubicBezTo>
                      <a:pt x="36854" y="3011"/>
                      <a:pt x="36829" y="3060"/>
                      <a:pt x="36841" y="3097"/>
                    </a:cubicBezTo>
                    <a:cubicBezTo>
                      <a:pt x="36851" y="3128"/>
                      <a:pt x="36862" y="3150"/>
                      <a:pt x="36885" y="3150"/>
                    </a:cubicBezTo>
                    <a:cubicBezTo>
                      <a:pt x="36891" y="3150"/>
                      <a:pt x="36896" y="3149"/>
                      <a:pt x="36903" y="3147"/>
                    </a:cubicBezTo>
                    <a:cubicBezTo>
                      <a:pt x="36930" y="3138"/>
                      <a:pt x="37014" y="3103"/>
                      <a:pt x="37040" y="3103"/>
                    </a:cubicBezTo>
                    <a:cubicBezTo>
                      <a:pt x="37051" y="3103"/>
                      <a:pt x="37052" y="3108"/>
                      <a:pt x="37038" y="3122"/>
                    </a:cubicBezTo>
                    <a:cubicBezTo>
                      <a:pt x="36989" y="3159"/>
                      <a:pt x="36927" y="3196"/>
                      <a:pt x="36952" y="3245"/>
                    </a:cubicBezTo>
                    <a:cubicBezTo>
                      <a:pt x="36989" y="3294"/>
                      <a:pt x="36940" y="3331"/>
                      <a:pt x="36964" y="3393"/>
                    </a:cubicBezTo>
                    <a:cubicBezTo>
                      <a:pt x="37001" y="3442"/>
                      <a:pt x="37088" y="3492"/>
                      <a:pt x="37026" y="3492"/>
                    </a:cubicBezTo>
                    <a:cubicBezTo>
                      <a:pt x="36976" y="3500"/>
                      <a:pt x="36902" y="3520"/>
                      <a:pt x="36849" y="3520"/>
                    </a:cubicBezTo>
                    <a:cubicBezTo>
                      <a:pt x="36824" y="3520"/>
                      <a:pt x="36804" y="3516"/>
                      <a:pt x="36792" y="3504"/>
                    </a:cubicBezTo>
                    <a:cubicBezTo>
                      <a:pt x="36743" y="3467"/>
                      <a:pt x="36767" y="3467"/>
                      <a:pt x="36792" y="3455"/>
                    </a:cubicBezTo>
                    <a:cubicBezTo>
                      <a:pt x="36804" y="3442"/>
                      <a:pt x="36792" y="3418"/>
                      <a:pt x="36730" y="3418"/>
                    </a:cubicBezTo>
                    <a:cubicBezTo>
                      <a:pt x="36686" y="3418"/>
                      <a:pt x="36590" y="3468"/>
                      <a:pt x="36536" y="3468"/>
                    </a:cubicBezTo>
                    <a:cubicBezTo>
                      <a:pt x="36530" y="3468"/>
                      <a:pt x="36525" y="3468"/>
                      <a:pt x="36521" y="3467"/>
                    </a:cubicBezTo>
                    <a:cubicBezTo>
                      <a:pt x="36487" y="3458"/>
                      <a:pt x="36419" y="3439"/>
                      <a:pt x="36387" y="3439"/>
                    </a:cubicBezTo>
                    <a:cubicBezTo>
                      <a:pt x="36372" y="3439"/>
                      <a:pt x="36365" y="3443"/>
                      <a:pt x="36373" y="3455"/>
                    </a:cubicBezTo>
                    <a:cubicBezTo>
                      <a:pt x="36398" y="3479"/>
                      <a:pt x="36385" y="3479"/>
                      <a:pt x="36472" y="3492"/>
                    </a:cubicBezTo>
                    <a:cubicBezTo>
                      <a:pt x="36546" y="3504"/>
                      <a:pt x="36632" y="3553"/>
                      <a:pt x="36595" y="3602"/>
                    </a:cubicBezTo>
                    <a:cubicBezTo>
                      <a:pt x="36563" y="3626"/>
                      <a:pt x="36531" y="3645"/>
                      <a:pt x="36499" y="3645"/>
                    </a:cubicBezTo>
                    <a:cubicBezTo>
                      <a:pt x="36481" y="3645"/>
                      <a:pt x="36464" y="3640"/>
                      <a:pt x="36447" y="3627"/>
                    </a:cubicBezTo>
                    <a:cubicBezTo>
                      <a:pt x="36398" y="3590"/>
                      <a:pt x="36435" y="3541"/>
                      <a:pt x="36410" y="3504"/>
                    </a:cubicBezTo>
                    <a:cubicBezTo>
                      <a:pt x="36373" y="3479"/>
                      <a:pt x="36336" y="3492"/>
                      <a:pt x="36274" y="3479"/>
                    </a:cubicBezTo>
                    <a:cubicBezTo>
                      <a:pt x="36193" y="3449"/>
                      <a:pt x="36112" y="3427"/>
                      <a:pt x="36024" y="3427"/>
                    </a:cubicBezTo>
                    <a:cubicBezTo>
                      <a:pt x="36005" y="3427"/>
                      <a:pt x="35986" y="3428"/>
                      <a:pt x="35966" y="3430"/>
                    </a:cubicBezTo>
                    <a:cubicBezTo>
                      <a:pt x="35843" y="3455"/>
                      <a:pt x="35856" y="3442"/>
                      <a:pt x="35794" y="3492"/>
                    </a:cubicBezTo>
                    <a:cubicBezTo>
                      <a:pt x="35750" y="3527"/>
                      <a:pt x="35731" y="3556"/>
                      <a:pt x="35683" y="3556"/>
                    </a:cubicBezTo>
                    <a:cubicBezTo>
                      <a:pt x="35664" y="3556"/>
                      <a:pt x="35641" y="3551"/>
                      <a:pt x="35609" y="3541"/>
                    </a:cubicBezTo>
                    <a:cubicBezTo>
                      <a:pt x="35511" y="3504"/>
                      <a:pt x="35412" y="3430"/>
                      <a:pt x="35350" y="3344"/>
                    </a:cubicBezTo>
                    <a:cubicBezTo>
                      <a:pt x="35318" y="3287"/>
                      <a:pt x="35312" y="3257"/>
                      <a:pt x="35302" y="3257"/>
                    </a:cubicBezTo>
                    <a:cubicBezTo>
                      <a:pt x="35296" y="3257"/>
                      <a:pt x="35289" y="3265"/>
                      <a:pt x="35276" y="3282"/>
                    </a:cubicBezTo>
                    <a:cubicBezTo>
                      <a:pt x="35227" y="3356"/>
                      <a:pt x="35166" y="3430"/>
                      <a:pt x="35129" y="3504"/>
                    </a:cubicBezTo>
                    <a:cubicBezTo>
                      <a:pt x="35092" y="3565"/>
                      <a:pt x="35042" y="3750"/>
                      <a:pt x="34993" y="3800"/>
                    </a:cubicBezTo>
                    <a:cubicBezTo>
                      <a:pt x="34953" y="3824"/>
                      <a:pt x="34960" y="3842"/>
                      <a:pt x="34942" y="3842"/>
                    </a:cubicBezTo>
                    <a:cubicBezTo>
                      <a:pt x="34933" y="3842"/>
                      <a:pt x="34917" y="3837"/>
                      <a:pt x="34882" y="3824"/>
                    </a:cubicBezTo>
                    <a:cubicBezTo>
                      <a:pt x="34759" y="3787"/>
                      <a:pt x="34648" y="3713"/>
                      <a:pt x="34562" y="3627"/>
                    </a:cubicBezTo>
                    <a:cubicBezTo>
                      <a:pt x="34488" y="3504"/>
                      <a:pt x="34402" y="3393"/>
                      <a:pt x="34303" y="3294"/>
                    </a:cubicBezTo>
                    <a:cubicBezTo>
                      <a:pt x="34254" y="3245"/>
                      <a:pt x="34192" y="3171"/>
                      <a:pt x="34204" y="3147"/>
                    </a:cubicBezTo>
                    <a:cubicBezTo>
                      <a:pt x="34211" y="3136"/>
                      <a:pt x="34221" y="3133"/>
                      <a:pt x="34232" y="3133"/>
                    </a:cubicBezTo>
                    <a:cubicBezTo>
                      <a:pt x="34262" y="3133"/>
                      <a:pt x="34304" y="3159"/>
                      <a:pt x="34340" y="3159"/>
                    </a:cubicBezTo>
                    <a:cubicBezTo>
                      <a:pt x="34344" y="3160"/>
                      <a:pt x="34350" y="3160"/>
                      <a:pt x="34355" y="3160"/>
                    </a:cubicBezTo>
                    <a:cubicBezTo>
                      <a:pt x="34417" y="3160"/>
                      <a:pt x="34555" y="3104"/>
                      <a:pt x="34488" y="3048"/>
                    </a:cubicBezTo>
                    <a:cubicBezTo>
                      <a:pt x="34439" y="2999"/>
                      <a:pt x="34365" y="2974"/>
                      <a:pt x="34303" y="2949"/>
                    </a:cubicBezTo>
                    <a:cubicBezTo>
                      <a:pt x="34266" y="2925"/>
                      <a:pt x="34254" y="2912"/>
                      <a:pt x="34315" y="2900"/>
                    </a:cubicBezTo>
                    <a:cubicBezTo>
                      <a:pt x="34365" y="2888"/>
                      <a:pt x="34439" y="2838"/>
                      <a:pt x="34365" y="2802"/>
                    </a:cubicBezTo>
                    <a:cubicBezTo>
                      <a:pt x="34303" y="2765"/>
                      <a:pt x="34229" y="2777"/>
                      <a:pt x="34291" y="2740"/>
                    </a:cubicBezTo>
                    <a:cubicBezTo>
                      <a:pt x="34340" y="2691"/>
                      <a:pt x="34451" y="2604"/>
                      <a:pt x="34340" y="2567"/>
                    </a:cubicBezTo>
                    <a:cubicBezTo>
                      <a:pt x="34241" y="2530"/>
                      <a:pt x="34266" y="2555"/>
                      <a:pt x="34204" y="2493"/>
                    </a:cubicBezTo>
                    <a:cubicBezTo>
                      <a:pt x="34162" y="2451"/>
                      <a:pt x="34110" y="2417"/>
                      <a:pt x="34048" y="2417"/>
                    </a:cubicBezTo>
                    <a:cubicBezTo>
                      <a:pt x="34039" y="2417"/>
                      <a:pt x="34029" y="2418"/>
                      <a:pt x="34020" y="2420"/>
                    </a:cubicBezTo>
                    <a:cubicBezTo>
                      <a:pt x="33985" y="2420"/>
                      <a:pt x="33961" y="2418"/>
                      <a:pt x="33941" y="2418"/>
                    </a:cubicBezTo>
                    <a:cubicBezTo>
                      <a:pt x="33912" y="2418"/>
                      <a:pt x="33894" y="2422"/>
                      <a:pt x="33872" y="2444"/>
                    </a:cubicBezTo>
                    <a:cubicBezTo>
                      <a:pt x="33834" y="2482"/>
                      <a:pt x="33825" y="2498"/>
                      <a:pt x="33812" y="2498"/>
                    </a:cubicBezTo>
                    <a:cubicBezTo>
                      <a:pt x="33808" y="2498"/>
                      <a:pt x="33804" y="2496"/>
                      <a:pt x="33798" y="2493"/>
                    </a:cubicBezTo>
                    <a:cubicBezTo>
                      <a:pt x="33761" y="2469"/>
                      <a:pt x="33798" y="2444"/>
                      <a:pt x="33736" y="2432"/>
                    </a:cubicBezTo>
                    <a:cubicBezTo>
                      <a:pt x="33729" y="2430"/>
                      <a:pt x="33721" y="2430"/>
                      <a:pt x="33714" y="2430"/>
                    </a:cubicBezTo>
                    <a:cubicBezTo>
                      <a:pt x="33683" y="2430"/>
                      <a:pt x="33650" y="2439"/>
                      <a:pt x="33616" y="2439"/>
                    </a:cubicBezTo>
                    <a:cubicBezTo>
                      <a:pt x="33587" y="2439"/>
                      <a:pt x="33557" y="2432"/>
                      <a:pt x="33527" y="2407"/>
                    </a:cubicBezTo>
                    <a:cubicBezTo>
                      <a:pt x="33465" y="2346"/>
                      <a:pt x="33391" y="2346"/>
                      <a:pt x="33367" y="2296"/>
                    </a:cubicBezTo>
                    <a:cubicBezTo>
                      <a:pt x="33344" y="2266"/>
                      <a:pt x="33349" y="2245"/>
                      <a:pt x="33339" y="2245"/>
                    </a:cubicBezTo>
                    <a:cubicBezTo>
                      <a:pt x="33333" y="2245"/>
                      <a:pt x="33321" y="2253"/>
                      <a:pt x="33293" y="2272"/>
                    </a:cubicBezTo>
                    <a:cubicBezTo>
                      <a:pt x="33219" y="2321"/>
                      <a:pt x="33219" y="2333"/>
                      <a:pt x="33194" y="2333"/>
                    </a:cubicBezTo>
                    <a:cubicBezTo>
                      <a:pt x="33174" y="2333"/>
                      <a:pt x="33163" y="2302"/>
                      <a:pt x="33140" y="2302"/>
                    </a:cubicBezTo>
                    <a:cubicBezTo>
                      <a:pt x="33134" y="2302"/>
                      <a:pt x="33128" y="2304"/>
                      <a:pt x="33120" y="2309"/>
                    </a:cubicBezTo>
                    <a:cubicBezTo>
                      <a:pt x="33096" y="2333"/>
                      <a:pt x="33009" y="2407"/>
                      <a:pt x="33034" y="2481"/>
                    </a:cubicBezTo>
                    <a:cubicBezTo>
                      <a:pt x="33046" y="2555"/>
                      <a:pt x="33120" y="2530"/>
                      <a:pt x="33071" y="2604"/>
                    </a:cubicBezTo>
                    <a:cubicBezTo>
                      <a:pt x="33034" y="2678"/>
                      <a:pt x="33083" y="2691"/>
                      <a:pt x="33022" y="2691"/>
                    </a:cubicBezTo>
                    <a:cubicBezTo>
                      <a:pt x="32948" y="2691"/>
                      <a:pt x="32837" y="2703"/>
                      <a:pt x="32861" y="2715"/>
                    </a:cubicBezTo>
                    <a:cubicBezTo>
                      <a:pt x="32895" y="2726"/>
                      <a:pt x="33061" y="2778"/>
                      <a:pt x="33035" y="2778"/>
                    </a:cubicBezTo>
                    <a:cubicBezTo>
                      <a:pt x="33033" y="2778"/>
                      <a:pt x="33028" y="2778"/>
                      <a:pt x="33022" y="2777"/>
                    </a:cubicBezTo>
                    <a:cubicBezTo>
                      <a:pt x="32960" y="2765"/>
                      <a:pt x="32898" y="2752"/>
                      <a:pt x="32849" y="2740"/>
                    </a:cubicBezTo>
                    <a:cubicBezTo>
                      <a:pt x="32738" y="2715"/>
                      <a:pt x="32369" y="2728"/>
                      <a:pt x="32319" y="2703"/>
                    </a:cubicBezTo>
                    <a:cubicBezTo>
                      <a:pt x="32270" y="2666"/>
                      <a:pt x="32270" y="2629"/>
                      <a:pt x="32233" y="2629"/>
                    </a:cubicBezTo>
                    <a:cubicBezTo>
                      <a:pt x="32203" y="2629"/>
                      <a:pt x="32166" y="2661"/>
                      <a:pt x="32121" y="2661"/>
                    </a:cubicBezTo>
                    <a:cubicBezTo>
                      <a:pt x="32109" y="2661"/>
                      <a:pt x="32098" y="2659"/>
                      <a:pt x="32085" y="2654"/>
                    </a:cubicBezTo>
                    <a:cubicBezTo>
                      <a:pt x="32024" y="2641"/>
                      <a:pt x="31839" y="2592"/>
                      <a:pt x="31851" y="2530"/>
                    </a:cubicBezTo>
                    <a:cubicBezTo>
                      <a:pt x="31863" y="2481"/>
                      <a:pt x="31987" y="2469"/>
                      <a:pt x="31950" y="2432"/>
                    </a:cubicBezTo>
                    <a:cubicBezTo>
                      <a:pt x="31922" y="2404"/>
                      <a:pt x="31887" y="2390"/>
                      <a:pt x="31851" y="2390"/>
                    </a:cubicBezTo>
                    <a:cubicBezTo>
                      <a:pt x="31839" y="2390"/>
                      <a:pt x="31826" y="2392"/>
                      <a:pt x="31814" y="2395"/>
                    </a:cubicBezTo>
                    <a:cubicBezTo>
                      <a:pt x="31629" y="2383"/>
                      <a:pt x="31444" y="2358"/>
                      <a:pt x="31260" y="2333"/>
                    </a:cubicBezTo>
                    <a:cubicBezTo>
                      <a:pt x="31161" y="2333"/>
                      <a:pt x="31063" y="2333"/>
                      <a:pt x="30964" y="2370"/>
                    </a:cubicBezTo>
                    <a:cubicBezTo>
                      <a:pt x="30947" y="2372"/>
                      <a:pt x="30927" y="2373"/>
                      <a:pt x="30907" y="2373"/>
                    </a:cubicBezTo>
                    <a:cubicBezTo>
                      <a:pt x="30876" y="2373"/>
                      <a:pt x="30844" y="2372"/>
                      <a:pt x="30815" y="2372"/>
                    </a:cubicBezTo>
                    <a:cubicBezTo>
                      <a:pt x="30754" y="2372"/>
                      <a:pt x="30709" y="2378"/>
                      <a:pt x="30730" y="2420"/>
                    </a:cubicBezTo>
                    <a:cubicBezTo>
                      <a:pt x="30775" y="2476"/>
                      <a:pt x="30810" y="2532"/>
                      <a:pt x="30750" y="2532"/>
                    </a:cubicBezTo>
                    <a:cubicBezTo>
                      <a:pt x="30744" y="2532"/>
                      <a:pt x="30737" y="2532"/>
                      <a:pt x="30730" y="2530"/>
                    </a:cubicBezTo>
                    <a:cubicBezTo>
                      <a:pt x="30656" y="2518"/>
                      <a:pt x="30582" y="2469"/>
                      <a:pt x="30619" y="2407"/>
                    </a:cubicBezTo>
                    <a:cubicBezTo>
                      <a:pt x="30656" y="2346"/>
                      <a:pt x="30594" y="2210"/>
                      <a:pt x="30570" y="2185"/>
                    </a:cubicBezTo>
                    <a:cubicBezTo>
                      <a:pt x="30568" y="2182"/>
                      <a:pt x="30567" y="2181"/>
                      <a:pt x="30565" y="2181"/>
                    </a:cubicBezTo>
                    <a:cubicBezTo>
                      <a:pt x="30554" y="2181"/>
                      <a:pt x="30540" y="2250"/>
                      <a:pt x="30508" y="2272"/>
                    </a:cubicBezTo>
                    <a:cubicBezTo>
                      <a:pt x="30459" y="2296"/>
                      <a:pt x="30397" y="2296"/>
                      <a:pt x="30348" y="2296"/>
                    </a:cubicBezTo>
                    <a:cubicBezTo>
                      <a:pt x="30274" y="2296"/>
                      <a:pt x="30249" y="2296"/>
                      <a:pt x="30225" y="2259"/>
                    </a:cubicBezTo>
                    <a:cubicBezTo>
                      <a:pt x="30200" y="2222"/>
                      <a:pt x="30249" y="2148"/>
                      <a:pt x="30188" y="2148"/>
                    </a:cubicBezTo>
                    <a:cubicBezTo>
                      <a:pt x="30175" y="2146"/>
                      <a:pt x="30166" y="2145"/>
                      <a:pt x="30157" y="2145"/>
                    </a:cubicBezTo>
                    <a:cubicBezTo>
                      <a:pt x="30123" y="2145"/>
                      <a:pt x="30111" y="2161"/>
                      <a:pt x="30052" y="2161"/>
                    </a:cubicBezTo>
                    <a:cubicBezTo>
                      <a:pt x="30003" y="2161"/>
                      <a:pt x="29959" y="2133"/>
                      <a:pt x="29917" y="2133"/>
                    </a:cubicBezTo>
                    <a:cubicBezTo>
                      <a:pt x="29896" y="2133"/>
                      <a:pt x="29876" y="2140"/>
                      <a:pt x="29855" y="2161"/>
                    </a:cubicBezTo>
                    <a:cubicBezTo>
                      <a:pt x="29793" y="2222"/>
                      <a:pt x="29719" y="2272"/>
                      <a:pt x="29744" y="2284"/>
                    </a:cubicBezTo>
                    <a:cubicBezTo>
                      <a:pt x="29769" y="2296"/>
                      <a:pt x="29781" y="2296"/>
                      <a:pt x="29830" y="2296"/>
                    </a:cubicBezTo>
                    <a:cubicBezTo>
                      <a:pt x="29892" y="2296"/>
                      <a:pt x="29929" y="2346"/>
                      <a:pt x="29880" y="2383"/>
                    </a:cubicBezTo>
                    <a:cubicBezTo>
                      <a:pt x="29818" y="2407"/>
                      <a:pt x="29781" y="2395"/>
                      <a:pt x="29707" y="2407"/>
                    </a:cubicBezTo>
                    <a:cubicBezTo>
                      <a:pt x="29633" y="2420"/>
                      <a:pt x="29670" y="2444"/>
                      <a:pt x="29596" y="2481"/>
                    </a:cubicBezTo>
                    <a:cubicBezTo>
                      <a:pt x="29522" y="2518"/>
                      <a:pt x="29522" y="2481"/>
                      <a:pt x="29448" y="2530"/>
                    </a:cubicBezTo>
                    <a:cubicBezTo>
                      <a:pt x="29374" y="2580"/>
                      <a:pt x="29288" y="2592"/>
                      <a:pt x="29202" y="2592"/>
                    </a:cubicBezTo>
                    <a:cubicBezTo>
                      <a:pt x="29147" y="2592"/>
                      <a:pt x="29100" y="2587"/>
                      <a:pt x="29061" y="2587"/>
                    </a:cubicBezTo>
                    <a:cubicBezTo>
                      <a:pt x="29012" y="2587"/>
                      <a:pt x="28976" y="2595"/>
                      <a:pt x="28956" y="2629"/>
                    </a:cubicBezTo>
                    <a:cubicBezTo>
                      <a:pt x="28919" y="2691"/>
                      <a:pt x="28956" y="2740"/>
                      <a:pt x="28820" y="2789"/>
                    </a:cubicBezTo>
                    <a:cubicBezTo>
                      <a:pt x="28767" y="2804"/>
                      <a:pt x="28719" y="2809"/>
                      <a:pt x="28686" y="2809"/>
                    </a:cubicBezTo>
                    <a:cubicBezTo>
                      <a:pt x="28636" y="2809"/>
                      <a:pt x="28620" y="2797"/>
                      <a:pt x="28672" y="2789"/>
                    </a:cubicBezTo>
                    <a:cubicBezTo>
                      <a:pt x="28746" y="2765"/>
                      <a:pt x="28845" y="2728"/>
                      <a:pt x="28857" y="2654"/>
                    </a:cubicBezTo>
                    <a:cubicBezTo>
                      <a:pt x="28882" y="2580"/>
                      <a:pt x="28906" y="2493"/>
                      <a:pt x="28956" y="2493"/>
                    </a:cubicBezTo>
                    <a:cubicBezTo>
                      <a:pt x="28987" y="2493"/>
                      <a:pt x="28992" y="2521"/>
                      <a:pt x="29008" y="2521"/>
                    </a:cubicBezTo>
                    <a:cubicBezTo>
                      <a:pt x="29011" y="2521"/>
                      <a:pt x="29014" y="2520"/>
                      <a:pt x="29017" y="2518"/>
                    </a:cubicBezTo>
                    <a:cubicBezTo>
                      <a:pt x="29066" y="2457"/>
                      <a:pt x="29128" y="2420"/>
                      <a:pt x="29190" y="2383"/>
                    </a:cubicBezTo>
                    <a:cubicBezTo>
                      <a:pt x="29301" y="2346"/>
                      <a:pt x="29399" y="2296"/>
                      <a:pt x="29498" y="2235"/>
                    </a:cubicBezTo>
                    <a:cubicBezTo>
                      <a:pt x="29596" y="2185"/>
                      <a:pt x="29683" y="2124"/>
                      <a:pt x="29769" y="2062"/>
                    </a:cubicBezTo>
                    <a:cubicBezTo>
                      <a:pt x="29867" y="1976"/>
                      <a:pt x="29978" y="1902"/>
                      <a:pt x="30101" y="1828"/>
                    </a:cubicBezTo>
                    <a:cubicBezTo>
                      <a:pt x="30212" y="1767"/>
                      <a:pt x="30336" y="1693"/>
                      <a:pt x="30459" y="1631"/>
                    </a:cubicBezTo>
                    <a:cubicBezTo>
                      <a:pt x="30545" y="1582"/>
                      <a:pt x="30619" y="1520"/>
                      <a:pt x="30681" y="1446"/>
                    </a:cubicBezTo>
                    <a:cubicBezTo>
                      <a:pt x="30718" y="1385"/>
                      <a:pt x="30742" y="1360"/>
                      <a:pt x="30705" y="1323"/>
                    </a:cubicBezTo>
                    <a:cubicBezTo>
                      <a:pt x="30662" y="1280"/>
                      <a:pt x="30638" y="1247"/>
                      <a:pt x="30616" y="1247"/>
                    </a:cubicBezTo>
                    <a:cubicBezTo>
                      <a:pt x="30613" y="1247"/>
                      <a:pt x="30610" y="1247"/>
                      <a:pt x="30607" y="1249"/>
                    </a:cubicBezTo>
                    <a:cubicBezTo>
                      <a:pt x="30590" y="1257"/>
                      <a:pt x="30585" y="1283"/>
                      <a:pt x="30575" y="1283"/>
                    </a:cubicBezTo>
                    <a:cubicBezTo>
                      <a:pt x="30571" y="1283"/>
                      <a:pt x="30565" y="1277"/>
                      <a:pt x="30557" y="1261"/>
                    </a:cubicBezTo>
                    <a:cubicBezTo>
                      <a:pt x="30533" y="1224"/>
                      <a:pt x="30557" y="1237"/>
                      <a:pt x="30496" y="1200"/>
                    </a:cubicBezTo>
                    <a:cubicBezTo>
                      <a:pt x="30446" y="1163"/>
                      <a:pt x="30385" y="1126"/>
                      <a:pt x="30434" y="1126"/>
                    </a:cubicBezTo>
                    <a:cubicBezTo>
                      <a:pt x="30445" y="1122"/>
                      <a:pt x="30456" y="1121"/>
                      <a:pt x="30467" y="1121"/>
                    </a:cubicBezTo>
                    <a:cubicBezTo>
                      <a:pt x="30493" y="1121"/>
                      <a:pt x="30519" y="1129"/>
                      <a:pt x="30545" y="1138"/>
                    </a:cubicBezTo>
                    <a:cubicBezTo>
                      <a:pt x="30570" y="1175"/>
                      <a:pt x="30619" y="1200"/>
                      <a:pt x="30668" y="1200"/>
                    </a:cubicBezTo>
                    <a:cubicBezTo>
                      <a:pt x="30718" y="1200"/>
                      <a:pt x="30816" y="1187"/>
                      <a:pt x="30779" y="1138"/>
                    </a:cubicBezTo>
                    <a:cubicBezTo>
                      <a:pt x="30742" y="1089"/>
                      <a:pt x="30754" y="1126"/>
                      <a:pt x="30730" y="1077"/>
                    </a:cubicBezTo>
                    <a:cubicBezTo>
                      <a:pt x="30693" y="1027"/>
                      <a:pt x="30718" y="1003"/>
                      <a:pt x="30681" y="953"/>
                    </a:cubicBezTo>
                    <a:cubicBezTo>
                      <a:pt x="30663" y="927"/>
                      <a:pt x="30658" y="901"/>
                      <a:pt x="30639" y="901"/>
                    </a:cubicBezTo>
                    <a:cubicBezTo>
                      <a:pt x="30631" y="901"/>
                      <a:pt x="30621" y="906"/>
                      <a:pt x="30607" y="916"/>
                    </a:cubicBezTo>
                    <a:cubicBezTo>
                      <a:pt x="30579" y="944"/>
                      <a:pt x="30543" y="1015"/>
                      <a:pt x="30523" y="1015"/>
                    </a:cubicBezTo>
                    <a:cubicBezTo>
                      <a:pt x="30516" y="1015"/>
                      <a:pt x="30511" y="1008"/>
                      <a:pt x="30508" y="990"/>
                    </a:cubicBezTo>
                    <a:cubicBezTo>
                      <a:pt x="30508" y="916"/>
                      <a:pt x="30545" y="892"/>
                      <a:pt x="30496" y="867"/>
                    </a:cubicBezTo>
                    <a:cubicBezTo>
                      <a:pt x="30459" y="830"/>
                      <a:pt x="30471" y="781"/>
                      <a:pt x="30409" y="781"/>
                    </a:cubicBezTo>
                    <a:cubicBezTo>
                      <a:pt x="30348" y="768"/>
                      <a:pt x="30373" y="732"/>
                      <a:pt x="30323" y="707"/>
                    </a:cubicBezTo>
                    <a:cubicBezTo>
                      <a:pt x="30278" y="696"/>
                      <a:pt x="30036" y="581"/>
                      <a:pt x="29958" y="581"/>
                    </a:cubicBezTo>
                    <a:cubicBezTo>
                      <a:pt x="29951" y="581"/>
                      <a:pt x="29945" y="582"/>
                      <a:pt x="29941" y="584"/>
                    </a:cubicBezTo>
                    <a:cubicBezTo>
                      <a:pt x="29894" y="603"/>
                      <a:pt x="29876" y="629"/>
                      <a:pt x="29842" y="629"/>
                    </a:cubicBezTo>
                    <a:cubicBezTo>
                      <a:pt x="29832" y="629"/>
                      <a:pt x="29820" y="626"/>
                      <a:pt x="29806" y="621"/>
                    </a:cubicBezTo>
                    <a:cubicBezTo>
                      <a:pt x="29736" y="612"/>
                      <a:pt x="29660" y="603"/>
                      <a:pt x="29587" y="603"/>
                    </a:cubicBezTo>
                    <a:cubicBezTo>
                      <a:pt x="29557" y="603"/>
                      <a:pt x="29527" y="605"/>
                      <a:pt x="29498" y="608"/>
                    </a:cubicBezTo>
                    <a:cubicBezTo>
                      <a:pt x="29441" y="608"/>
                      <a:pt x="29413" y="600"/>
                      <a:pt x="29395" y="600"/>
                    </a:cubicBezTo>
                    <a:cubicBezTo>
                      <a:pt x="29381" y="600"/>
                      <a:pt x="29373" y="605"/>
                      <a:pt x="29362" y="621"/>
                    </a:cubicBezTo>
                    <a:cubicBezTo>
                      <a:pt x="29338" y="658"/>
                      <a:pt x="29338" y="719"/>
                      <a:pt x="29288" y="719"/>
                    </a:cubicBezTo>
                    <a:cubicBezTo>
                      <a:pt x="29255" y="719"/>
                      <a:pt x="29113" y="741"/>
                      <a:pt x="29036" y="741"/>
                    </a:cubicBezTo>
                    <a:cubicBezTo>
                      <a:pt x="28998" y="741"/>
                      <a:pt x="28976" y="736"/>
                      <a:pt x="28993" y="719"/>
                    </a:cubicBezTo>
                    <a:cubicBezTo>
                      <a:pt x="29042" y="670"/>
                      <a:pt x="29091" y="633"/>
                      <a:pt x="29128" y="584"/>
                    </a:cubicBezTo>
                    <a:cubicBezTo>
                      <a:pt x="29165" y="547"/>
                      <a:pt x="29239" y="460"/>
                      <a:pt x="29177" y="448"/>
                    </a:cubicBezTo>
                    <a:cubicBezTo>
                      <a:pt x="29116" y="439"/>
                      <a:pt x="29049" y="431"/>
                      <a:pt x="28985" y="431"/>
                    </a:cubicBezTo>
                    <a:cubicBezTo>
                      <a:pt x="28958" y="431"/>
                      <a:pt x="28932" y="432"/>
                      <a:pt x="28906" y="436"/>
                    </a:cubicBezTo>
                    <a:cubicBezTo>
                      <a:pt x="28845" y="436"/>
                      <a:pt x="28758" y="436"/>
                      <a:pt x="28808" y="387"/>
                    </a:cubicBezTo>
                    <a:cubicBezTo>
                      <a:pt x="28869" y="350"/>
                      <a:pt x="28882" y="337"/>
                      <a:pt x="28795" y="337"/>
                    </a:cubicBezTo>
                    <a:cubicBezTo>
                      <a:pt x="28721" y="337"/>
                      <a:pt x="28623" y="362"/>
                      <a:pt x="28549" y="374"/>
                    </a:cubicBezTo>
                    <a:cubicBezTo>
                      <a:pt x="28475" y="374"/>
                      <a:pt x="28438" y="362"/>
                      <a:pt x="28549" y="325"/>
                    </a:cubicBezTo>
                    <a:cubicBezTo>
                      <a:pt x="28635" y="313"/>
                      <a:pt x="28721" y="276"/>
                      <a:pt x="28795" y="239"/>
                    </a:cubicBezTo>
                    <a:cubicBezTo>
                      <a:pt x="28804" y="230"/>
                      <a:pt x="28817" y="229"/>
                      <a:pt x="28832" y="229"/>
                    </a:cubicBezTo>
                    <a:cubicBezTo>
                      <a:pt x="28839" y="229"/>
                      <a:pt x="28847" y="229"/>
                      <a:pt x="28854" y="229"/>
                    </a:cubicBezTo>
                    <a:cubicBezTo>
                      <a:pt x="28875" y="229"/>
                      <a:pt x="28894" y="226"/>
                      <a:pt x="28894" y="202"/>
                    </a:cubicBezTo>
                    <a:cubicBezTo>
                      <a:pt x="28882" y="165"/>
                      <a:pt x="28882" y="103"/>
                      <a:pt x="28808" y="103"/>
                    </a:cubicBezTo>
                    <a:cubicBezTo>
                      <a:pt x="28758" y="103"/>
                      <a:pt x="28709" y="103"/>
                      <a:pt x="28660" y="91"/>
                    </a:cubicBezTo>
                    <a:cubicBezTo>
                      <a:pt x="28606" y="69"/>
                      <a:pt x="28504" y="0"/>
                      <a:pt x="284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44"/>
              <p:cNvSpPr/>
              <p:nvPr/>
            </p:nvSpPr>
            <p:spPr>
              <a:xfrm>
                <a:off x="4347950" y="4613175"/>
                <a:ext cx="20075" cy="75225"/>
              </a:xfrm>
              <a:custGeom>
                <a:rect b="b" l="l" r="r" t="t"/>
                <a:pathLst>
                  <a:path extrusionOk="0" h="3009" w="803">
                    <a:moveTo>
                      <a:pt x="241" y="0"/>
                    </a:moveTo>
                    <a:cubicBezTo>
                      <a:pt x="225" y="0"/>
                      <a:pt x="225" y="8"/>
                      <a:pt x="247" y="36"/>
                    </a:cubicBezTo>
                    <a:cubicBezTo>
                      <a:pt x="296" y="110"/>
                      <a:pt x="333" y="208"/>
                      <a:pt x="309" y="233"/>
                    </a:cubicBezTo>
                    <a:cubicBezTo>
                      <a:pt x="284" y="258"/>
                      <a:pt x="247" y="307"/>
                      <a:pt x="210" y="307"/>
                    </a:cubicBezTo>
                    <a:cubicBezTo>
                      <a:pt x="186" y="307"/>
                      <a:pt x="136" y="307"/>
                      <a:pt x="136" y="368"/>
                    </a:cubicBezTo>
                    <a:cubicBezTo>
                      <a:pt x="136" y="492"/>
                      <a:pt x="124" y="615"/>
                      <a:pt x="87" y="738"/>
                    </a:cubicBezTo>
                    <a:cubicBezTo>
                      <a:pt x="50" y="763"/>
                      <a:pt x="1" y="775"/>
                      <a:pt x="50" y="886"/>
                    </a:cubicBezTo>
                    <a:cubicBezTo>
                      <a:pt x="99" y="997"/>
                      <a:pt x="210" y="1058"/>
                      <a:pt x="210" y="1145"/>
                    </a:cubicBezTo>
                    <a:cubicBezTo>
                      <a:pt x="210" y="1219"/>
                      <a:pt x="247" y="1293"/>
                      <a:pt x="210" y="1379"/>
                    </a:cubicBezTo>
                    <a:cubicBezTo>
                      <a:pt x="198" y="1502"/>
                      <a:pt x="198" y="1638"/>
                      <a:pt x="223" y="1761"/>
                    </a:cubicBezTo>
                    <a:cubicBezTo>
                      <a:pt x="223" y="1798"/>
                      <a:pt x="210" y="1847"/>
                      <a:pt x="198" y="1896"/>
                    </a:cubicBezTo>
                    <a:cubicBezTo>
                      <a:pt x="149" y="1995"/>
                      <a:pt x="149" y="2118"/>
                      <a:pt x="161" y="2229"/>
                    </a:cubicBezTo>
                    <a:cubicBezTo>
                      <a:pt x="198" y="2291"/>
                      <a:pt x="161" y="2401"/>
                      <a:pt x="161" y="2525"/>
                    </a:cubicBezTo>
                    <a:cubicBezTo>
                      <a:pt x="136" y="2648"/>
                      <a:pt x="124" y="2771"/>
                      <a:pt x="124" y="2894"/>
                    </a:cubicBezTo>
                    <a:cubicBezTo>
                      <a:pt x="142" y="2974"/>
                      <a:pt x="147" y="3009"/>
                      <a:pt x="157" y="3009"/>
                    </a:cubicBezTo>
                    <a:cubicBezTo>
                      <a:pt x="161" y="3009"/>
                      <a:pt x="166" y="3003"/>
                      <a:pt x="173" y="2993"/>
                    </a:cubicBezTo>
                    <a:cubicBezTo>
                      <a:pt x="197" y="2957"/>
                      <a:pt x="175" y="2820"/>
                      <a:pt x="272" y="2820"/>
                    </a:cubicBezTo>
                    <a:cubicBezTo>
                      <a:pt x="276" y="2820"/>
                      <a:pt x="280" y="2820"/>
                      <a:pt x="284" y="2820"/>
                    </a:cubicBezTo>
                    <a:cubicBezTo>
                      <a:pt x="300" y="2824"/>
                      <a:pt x="314" y="2826"/>
                      <a:pt x="328" y="2826"/>
                    </a:cubicBezTo>
                    <a:cubicBezTo>
                      <a:pt x="367" y="2826"/>
                      <a:pt x="398" y="2814"/>
                      <a:pt x="420" y="2814"/>
                    </a:cubicBezTo>
                    <a:cubicBezTo>
                      <a:pt x="439" y="2814"/>
                      <a:pt x="452" y="2823"/>
                      <a:pt x="457" y="2857"/>
                    </a:cubicBezTo>
                    <a:cubicBezTo>
                      <a:pt x="457" y="2924"/>
                      <a:pt x="493" y="3005"/>
                      <a:pt x="510" y="3005"/>
                    </a:cubicBezTo>
                    <a:cubicBezTo>
                      <a:pt x="515" y="3005"/>
                      <a:pt x="518" y="2998"/>
                      <a:pt x="518" y="2981"/>
                    </a:cubicBezTo>
                    <a:cubicBezTo>
                      <a:pt x="518" y="2907"/>
                      <a:pt x="555" y="2820"/>
                      <a:pt x="469" y="2722"/>
                    </a:cubicBezTo>
                    <a:cubicBezTo>
                      <a:pt x="395" y="2623"/>
                      <a:pt x="309" y="2562"/>
                      <a:pt x="284" y="2451"/>
                    </a:cubicBezTo>
                    <a:cubicBezTo>
                      <a:pt x="260" y="2328"/>
                      <a:pt x="260" y="2180"/>
                      <a:pt x="296" y="2143"/>
                    </a:cubicBezTo>
                    <a:cubicBezTo>
                      <a:pt x="346" y="2093"/>
                      <a:pt x="370" y="2044"/>
                      <a:pt x="395" y="1983"/>
                    </a:cubicBezTo>
                    <a:cubicBezTo>
                      <a:pt x="395" y="1933"/>
                      <a:pt x="395" y="1933"/>
                      <a:pt x="481" y="1896"/>
                    </a:cubicBezTo>
                    <a:cubicBezTo>
                      <a:pt x="509" y="1882"/>
                      <a:pt x="538" y="1876"/>
                      <a:pt x="567" y="1876"/>
                    </a:cubicBezTo>
                    <a:cubicBezTo>
                      <a:pt x="615" y="1876"/>
                      <a:pt x="660" y="1895"/>
                      <a:pt x="691" y="1933"/>
                    </a:cubicBezTo>
                    <a:cubicBezTo>
                      <a:pt x="756" y="1989"/>
                      <a:pt x="800" y="2074"/>
                      <a:pt x="802" y="2074"/>
                    </a:cubicBezTo>
                    <a:cubicBezTo>
                      <a:pt x="802" y="2074"/>
                      <a:pt x="798" y="2065"/>
                      <a:pt x="789" y="2044"/>
                    </a:cubicBezTo>
                    <a:cubicBezTo>
                      <a:pt x="777" y="1995"/>
                      <a:pt x="728" y="1884"/>
                      <a:pt x="678" y="1761"/>
                    </a:cubicBezTo>
                    <a:cubicBezTo>
                      <a:pt x="641" y="1675"/>
                      <a:pt x="605" y="1576"/>
                      <a:pt x="580" y="1477"/>
                    </a:cubicBezTo>
                    <a:cubicBezTo>
                      <a:pt x="568" y="1366"/>
                      <a:pt x="457" y="898"/>
                      <a:pt x="444" y="824"/>
                    </a:cubicBezTo>
                    <a:cubicBezTo>
                      <a:pt x="432" y="738"/>
                      <a:pt x="457" y="701"/>
                      <a:pt x="457" y="603"/>
                    </a:cubicBezTo>
                    <a:cubicBezTo>
                      <a:pt x="457" y="516"/>
                      <a:pt x="395" y="221"/>
                      <a:pt x="383" y="122"/>
                    </a:cubicBezTo>
                    <a:cubicBezTo>
                      <a:pt x="370" y="36"/>
                      <a:pt x="370" y="11"/>
                      <a:pt x="346" y="11"/>
                    </a:cubicBezTo>
                    <a:cubicBezTo>
                      <a:pt x="299" y="11"/>
                      <a:pt x="259" y="0"/>
                      <a:pt x="2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44"/>
              <p:cNvSpPr/>
              <p:nvPr/>
            </p:nvSpPr>
            <p:spPr>
              <a:xfrm>
                <a:off x="3453050" y="4602275"/>
                <a:ext cx="31500" cy="35425"/>
              </a:xfrm>
              <a:custGeom>
                <a:rect b="b" l="l" r="r" t="t"/>
                <a:pathLst>
                  <a:path extrusionOk="0" h="1417" w="1260">
                    <a:moveTo>
                      <a:pt x="1012" y="0"/>
                    </a:moveTo>
                    <a:cubicBezTo>
                      <a:pt x="1005" y="0"/>
                      <a:pt x="998" y="1"/>
                      <a:pt x="989" y="4"/>
                    </a:cubicBezTo>
                    <a:cubicBezTo>
                      <a:pt x="940" y="16"/>
                      <a:pt x="890" y="4"/>
                      <a:pt x="829" y="41"/>
                    </a:cubicBezTo>
                    <a:cubicBezTo>
                      <a:pt x="816" y="65"/>
                      <a:pt x="792" y="77"/>
                      <a:pt x="755" y="77"/>
                    </a:cubicBezTo>
                    <a:cubicBezTo>
                      <a:pt x="748" y="81"/>
                      <a:pt x="740" y="83"/>
                      <a:pt x="733" y="83"/>
                    </a:cubicBezTo>
                    <a:cubicBezTo>
                      <a:pt x="716" y="83"/>
                      <a:pt x="698" y="74"/>
                      <a:pt x="681" y="65"/>
                    </a:cubicBezTo>
                    <a:cubicBezTo>
                      <a:pt x="662" y="59"/>
                      <a:pt x="646" y="57"/>
                      <a:pt x="632" y="57"/>
                    </a:cubicBezTo>
                    <a:cubicBezTo>
                      <a:pt x="588" y="57"/>
                      <a:pt x="558" y="77"/>
                      <a:pt x="521" y="77"/>
                    </a:cubicBezTo>
                    <a:cubicBezTo>
                      <a:pt x="471" y="77"/>
                      <a:pt x="508" y="102"/>
                      <a:pt x="521" y="114"/>
                    </a:cubicBezTo>
                    <a:cubicBezTo>
                      <a:pt x="545" y="139"/>
                      <a:pt x="459" y="164"/>
                      <a:pt x="447" y="176"/>
                    </a:cubicBezTo>
                    <a:cubicBezTo>
                      <a:pt x="434" y="176"/>
                      <a:pt x="385" y="213"/>
                      <a:pt x="459" y="213"/>
                    </a:cubicBezTo>
                    <a:cubicBezTo>
                      <a:pt x="521" y="213"/>
                      <a:pt x="582" y="275"/>
                      <a:pt x="545" y="287"/>
                    </a:cubicBezTo>
                    <a:cubicBezTo>
                      <a:pt x="508" y="299"/>
                      <a:pt x="410" y="324"/>
                      <a:pt x="385" y="336"/>
                    </a:cubicBezTo>
                    <a:cubicBezTo>
                      <a:pt x="356" y="351"/>
                      <a:pt x="327" y="357"/>
                      <a:pt x="301" y="357"/>
                    </a:cubicBezTo>
                    <a:cubicBezTo>
                      <a:pt x="282" y="357"/>
                      <a:pt x="265" y="354"/>
                      <a:pt x="250" y="349"/>
                    </a:cubicBezTo>
                    <a:cubicBezTo>
                      <a:pt x="188" y="349"/>
                      <a:pt x="77" y="398"/>
                      <a:pt x="114" y="398"/>
                    </a:cubicBezTo>
                    <a:cubicBezTo>
                      <a:pt x="163" y="398"/>
                      <a:pt x="176" y="422"/>
                      <a:pt x="139" y="435"/>
                    </a:cubicBezTo>
                    <a:cubicBezTo>
                      <a:pt x="102" y="435"/>
                      <a:pt x="52" y="472"/>
                      <a:pt x="114" y="472"/>
                    </a:cubicBezTo>
                    <a:cubicBezTo>
                      <a:pt x="176" y="472"/>
                      <a:pt x="40" y="496"/>
                      <a:pt x="89" y="496"/>
                    </a:cubicBezTo>
                    <a:cubicBezTo>
                      <a:pt x="139" y="496"/>
                      <a:pt x="225" y="558"/>
                      <a:pt x="188" y="583"/>
                    </a:cubicBezTo>
                    <a:cubicBezTo>
                      <a:pt x="151" y="607"/>
                      <a:pt x="52" y="681"/>
                      <a:pt x="114" y="706"/>
                    </a:cubicBezTo>
                    <a:cubicBezTo>
                      <a:pt x="163" y="718"/>
                      <a:pt x="225" y="731"/>
                      <a:pt x="274" y="743"/>
                    </a:cubicBezTo>
                    <a:cubicBezTo>
                      <a:pt x="299" y="743"/>
                      <a:pt x="336" y="743"/>
                      <a:pt x="299" y="804"/>
                    </a:cubicBezTo>
                    <a:cubicBezTo>
                      <a:pt x="250" y="891"/>
                      <a:pt x="213" y="965"/>
                      <a:pt x="188" y="1051"/>
                    </a:cubicBezTo>
                    <a:cubicBezTo>
                      <a:pt x="163" y="1112"/>
                      <a:pt x="126" y="1137"/>
                      <a:pt x="77" y="1137"/>
                    </a:cubicBezTo>
                    <a:cubicBezTo>
                      <a:pt x="40" y="1137"/>
                      <a:pt x="16" y="1162"/>
                      <a:pt x="77" y="1162"/>
                    </a:cubicBezTo>
                    <a:cubicBezTo>
                      <a:pt x="151" y="1162"/>
                      <a:pt x="151" y="1174"/>
                      <a:pt x="114" y="1174"/>
                    </a:cubicBezTo>
                    <a:cubicBezTo>
                      <a:pt x="68" y="1174"/>
                      <a:pt x="1" y="1249"/>
                      <a:pt x="32" y="1249"/>
                    </a:cubicBezTo>
                    <a:cubicBezTo>
                      <a:pt x="34" y="1249"/>
                      <a:pt x="37" y="1249"/>
                      <a:pt x="40" y="1248"/>
                    </a:cubicBezTo>
                    <a:cubicBezTo>
                      <a:pt x="74" y="1240"/>
                      <a:pt x="119" y="1220"/>
                      <a:pt x="136" y="1220"/>
                    </a:cubicBezTo>
                    <a:cubicBezTo>
                      <a:pt x="144" y="1220"/>
                      <a:pt x="147" y="1224"/>
                      <a:pt x="139" y="1236"/>
                    </a:cubicBezTo>
                    <a:cubicBezTo>
                      <a:pt x="107" y="1257"/>
                      <a:pt x="84" y="1353"/>
                      <a:pt x="103" y="1353"/>
                    </a:cubicBezTo>
                    <a:cubicBezTo>
                      <a:pt x="106" y="1353"/>
                      <a:pt x="109" y="1351"/>
                      <a:pt x="114" y="1347"/>
                    </a:cubicBezTo>
                    <a:cubicBezTo>
                      <a:pt x="148" y="1329"/>
                      <a:pt x="189" y="1306"/>
                      <a:pt x="206" y="1306"/>
                    </a:cubicBezTo>
                    <a:cubicBezTo>
                      <a:pt x="213" y="1306"/>
                      <a:pt x="216" y="1311"/>
                      <a:pt x="213" y="1322"/>
                    </a:cubicBezTo>
                    <a:cubicBezTo>
                      <a:pt x="192" y="1343"/>
                      <a:pt x="206" y="1416"/>
                      <a:pt x="226" y="1416"/>
                    </a:cubicBezTo>
                    <a:cubicBezTo>
                      <a:pt x="230" y="1416"/>
                      <a:pt x="233" y="1414"/>
                      <a:pt x="237" y="1408"/>
                    </a:cubicBezTo>
                    <a:cubicBezTo>
                      <a:pt x="243" y="1396"/>
                      <a:pt x="256" y="1396"/>
                      <a:pt x="274" y="1396"/>
                    </a:cubicBezTo>
                    <a:cubicBezTo>
                      <a:pt x="293" y="1396"/>
                      <a:pt x="317" y="1396"/>
                      <a:pt x="348" y="1384"/>
                    </a:cubicBezTo>
                    <a:cubicBezTo>
                      <a:pt x="422" y="1359"/>
                      <a:pt x="595" y="1236"/>
                      <a:pt x="693" y="1199"/>
                    </a:cubicBezTo>
                    <a:cubicBezTo>
                      <a:pt x="749" y="1180"/>
                      <a:pt x="795" y="1180"/>
                      <a:pt x="835" y="1180"/>
                    </a:cubicBezTo>
                    <a:cubicBezTo>
                      <a:pt x="875" y="1180"/>
                      <a:pt x="909" y="1180"/>
                      <a:pt x="940" y="1162"/>
                    </a:cubicBezTo>
                    <a:cubicBezTo>
                      <a:pt x="1001" y="1125"/>
                      <a:pt x="1001" y="1063"/>
                      <a:pt x="1014" y="1002"/>
                    </a:cubicBezTo>
                    <a:cubicBezTo>
                      <a:pt x="1038" y="928"/>
                      <a:pt x="1100" y="891"/>
                      <a:pt x="1075" y="755"/>
                    </a:cubicBezTo>
                    <a:cubicBezTo>
                      <a:pt x="1063" y="657"/>
                      <a:pt x="1026" y="570"/>
                      <a:pt x="989" y="484"/>
                    </a:cubicBezTo>
                    <a:lnTo>
                      <a:pt x="989" y="459"/>
                    </a:lnTo>
                    <a:cubicBezTo>
                      <a:pt x="1026" y="459"/>
                      <a:pt x="1075" y="447"/>
                      <a:pt x="1100" y="422"/>
                    </a:cubicBezTo>
                    <a:cubicBezTo>
                      <a:pt x="1161" y="373"/>
                      <a:pt x="1198" y="299"/>
                      <a:pt x="1223" y="287"/>
                    </a:cubicBezTo>
                    <a:cubicBezTo>
                      <a:pt x="1260" y="262"/>
                      <a:pt x="1186" y="213"/>
                      <a:pt x="1161" y="213"/>
                    </a:cubicBezTo>
                    <a:cubicBezTo>
                      <a:pt x="1124" y="213"/>
                      <a:pt x="1137" y="213"/>
                      <a:pt x="1149" y="188"/>
                    </a:cubicBezTo>
                    <a:cubicBezTo>
                      <a:pt x="1137" y="139"/>
                      <a:pt x="1112" y="90"/>
                      <a:pt x="1087" y="41"/>
                    </a:cubicBezTo>
                    <a:cubicBezTo>
                      <a:pt x="1047" y="20"/>
                      <a:pt x="1040" y="0"/>
                      <a:pt x="10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44"/>
              <p:cNvSpPr/>
              <p:nvPr/>
            </p:nvSpPr>
            <p:spPr>
              <a:xfrm>
                <a:off x="3080400" y="4239175"/>
                <a:ext cx="365975" cy="316825"/>
              </a:xfrm>
              <a:custGeom>
                <a:rect b="b" l="l" r="r" t="t"/>
                <a:pathLst>
                  <a:path extrusionOk="0" h="12673" w="14639">
                    <a:moveTo>
                      <a:pt x="4177" y="6248"/>
                    </a:moveTo>
                    <a:lnTo>
                      <a:pt x="4177" y="6248"/>
                    </a:lnTo>
                    <a:cubicBezTo>
                      <a:pt x="4177" y="6255"/>
                      <a:pt x="4179" y="6262"/>
                      <a:pt x="4180" y="6262"/>
                    </a:cubicBezTo>
                    <a:cubicBezTo>
                      <a:pt x="4180" y="6262"/>
                      <a:pt x="4180" y="6258"/>
                      <a:pt x="4177" y="6248"/>
                    </a:cubicBezTo>
                    <a:close/>
                    <a:moveTo>
                      <a:pt x="9525" y="1"/>
                    </a:moveTo>
                    <a:cubicBezTo>
                      <a:pt x="9303" y="1"/>
                      <a:pt x="9081" y="13"/>
                      <a:pt x="8859" y="38"/>
                    </a:cubicBezTo>
                    <a:cubicBezTo>
                      <a:pt x="8759" y="60"/>
                      <a:pt x="8790" y="152"/>
                      <a:pt x="8751" y="152"/>
                    </a:cubicBezTo>
                    <a:cubicBezTo>
                      <a:pt x="8747" y="152"/>
                      <a:pt x="8742" y="151"/>
                      <a:pt x="8736" y="148"/>
                    </a:cubicBezTo>
                    <a:cubicBezTo>
                      <a:pt x="8681" y="138"/>
                      <a:pt x="8539" y="58"/>
                      <a:pt x="8482" y="58"/>
                    </a:cubicBezTo>
                    <a:cubicBezTo>
                      <a:pt x="8475" y="58"/>
                      <a:pt x="8469" y="60"/>
                      <a:pt x="8465" y="62"/>
                    </a:cubicBezTo>
                    <a:cubicBezTo>
                      <a:pt x="8440" y="112"/>
                      <a:pt x="8404" y="124"/>
                      <a:pt x="8354" y="124"/>
                    </a:cubicBezTo>
                    <a:cubicBezTo>
                      <a:pt x="8330" y="124"/>
                      <a:pt x="8304" y="123"/>
                      <a:pt x="8281" y="123"/>
                    </a:cubicBezTo>
                    <a:cubicBezTo>
                      <a:pt x="8225" y="123"/>
                      <a:pt x="8187" y="129"/>
                      <a:pt x="8231" y="173"/>
                    </a:cubicBezTo>
                    <a:cubicBezTo>
                      <a:pt x="8293" y="247"/>
                      <a:pt x="8736" y="321"/>
                      <a:pt x="8650" y="321"/>
                    </a:cubicBezTo>
                    <a:cubicBezTo>
                      <a:pt x="8564" y="321"/>
                      <a:pt x="8243" y="420"/>
                      <a:pt x="8157" y="420"/>
                    </a:cubicBezTo>
                    <a:cubicBezTo>
                      <a:pt x="8078" y="420"/>
                      <a:pt x="8268" y="533"/>
                      <a:pt x="8243" y="533"/>
                    </a:cubicBezTo>
                    <a:cubicBezTo>
                      <a:pt x="8241" y="533"/>
                      <a:pt x="8237" y="533"/>
                      <a:pt x="8231" y="530"/>
                    </a:cubicBezTo>
                    <a:cubicBezTo>
                      <a:pt x="8157" y="506"/>
                      <a:pt x="8095" y="469"/>
                      <a:pt x="8046" y="432"/>
                    </a:cubicBezTo>
                    <a:cubicBezTo>
                      <a:pt x="8036" y="421"/>
                      <a:pt x="8017" y="418"/>
                      <a:pt x="7995" y="418"/>
                    </a:cubicBezTo>
                    <a:cubicBezTo>
                      <a:pt x="7947" y="418"/>
                      <a:pt x="7880" y="434"/>
                      <a:pt x="7828" y="434"/>
                    </a:cubicBezTo>
                    <a:cubicBezTo>
                      <a:pt x="7818" y="434"/>
                      <a:pt x="7808" y="433"/>
                      <a:pt x="7800" y="432"/>
                    </a:cubicBezTo>
                    <a:cubicBezTo>
                      <a:pt x="7652" y="358"/>
                      <a:pt x="7492" y="296"/>
                      <a:pt x="7332" y="247"/>
                    </a:cubicBezTo>
                    <a:cubicBezTo>
                      <a:pt x="7316" y="244"/>
                      <a:pt x="7303" y="243"/>
                      <a:pt x="7292" y="243"/>
                    </a:cubicBezTo>
                    <a:cubicBezTo>
                      <a:pt x="7212" y="243"/>
                      <a:pt x="7219" y="309"/>
                      <a:pt x="7122" y="309"/>
                    </a:cubicBezTo>
                    <a:cubicBezTo>
                      <a:pt x="6999" y="309"/>
                      <a:pt x="6617" y="309"/>
                      <a:pt x="6703" y="358"/>
                    </a:cubicBezTo>
                    <a:cubicBezTo>
                      <a:pt x="6888" y="432"/>
                      <a:pt x="7085" y="493"/>
                      <a:pt x="7282" y="506"/>
                    </a:cubicBezTo>
                    <a:cubicBezTo>
                      <a:pt x="7418" y="506"/>
                      <a:pt x="7898" y="567"/>
                      <a:pt x="7923" y="641"/>
                    </a:cubicBezTo>
                    <a:cubicBezTo>
                      <a:pt x="7944" y="716"/>
                      <a:pt x="7947" y="848"/>
                      <a:pt x="7931" y="848"/>
                    </a:cubicBezTo>
                    <a:cubicBezTo>
                      <a:pt x="7929" y="848"/>
                      <a:pt x="7926" y="845"/>
                      <a:pt x="7923" y="838"/>
                    </a:cubicBezTo>
                    <a:cubicBezTo>
                      <a:pt x="7898" y="789"/>
                      <a:pt x="7935" y="703"/>
                      <a:pt x="7775" y="654"/>
                    </a:cubicBezTo>
                    <a:cubicBezTo>
                      <a:pt x="7681" y="625"/>
                      <a:pt x="7604" y="613"/>
                      <a:pt x="7559" y="613"/>
                    </a:cubicBezTo>
                    <a:cubicBezTo>
                      <a:pt x="7527" y="613"/>
                      <a:pt x="7511" y="619"/>
                      <a:pt x="7516" y="629"/>
                    </a:cubicBezTo>
                    <a:cubicBezTo>
                      <a:pt x="7516" y="650"/>
                      <a:pt x="7580" y="762"/>
                      <a:pt x="7559" y="762"/>
                    </a:cubicBezTo>
                    <a:cubicBezTo>
                      <a:pt x="7555" y="762"/>
                      <a:pt x="7550" y="759"/>
                      <a:pt x="7541" y="752"/>
                    </a:cubicBezTo>
                    <a:cubicBezTo>
                      <a:pt x="7479" y="691"/>
                      <a:pt x="7467" y="629"/>
                      <a:pt x="7369" y="592"/>
                    </a:cubicBezTo>
                    <a:cubicBezTo>
                      <a:pt x="7188" y="574"/>
                      <a:pt x="7008" y="563"/>
                      <a:pt x="6832" y="563"/>
                    </a:cubicBezTo>
                    <a:cubicBezTo>
                      <a:pt x="6768" y="563"/>
                      <a:pt x="6704" y="564"/>
                      <a:pt x="6642" y="567"/>
                    </a:cubicBezTo>
                    <a:cubicBezTo>
                      <a:pt x="6580" y="580"/>
                      <a:pt x="6937" y="789"/>
                      <a:pt x="7110" y="875"/>
                    </a:cubicBezTo>
                    <a:cubicBezTo>
                      <a:pt x="7241" y="937"/>
                      <a:pt x="7267" y="961"/>
                      <a:pt x="7248" y="961"/>
                    </a:cubicBezTo>
                    <a:cubicBezTo>
                      <a:pt x="7241" y="961"/>
                      <a:pt x="7226" y="957"/>
                      <a:pt x="7208" y="949"/>
                    </a:cubicBezTo>
                    <a:cubicBezTo>
                      <a:pt x="7141" y="937"/>
                      <a:pt x="7076" y="931"/>
                      <a:pt x="7011" y="931"/>
                    </a:cubicBezTo>
                    <a:cubicBezTo>
                      <a:pt x="6947" y="931"/>
                      <a:pt x="6882" y="937"/>
                      <a:pt x="6814" y="949"/>
                    </a:cubicBezTo>
                    <a:cubicBezTo>
                      <a:pt x="6792" y="972"/>
                      <a:pt x="6830" y="1076"/>
                      <a:pt x="6828" y="1076"/>
                    </a:cubicBezTo>
                    <a:cubicBezTo>
                      <a:pt x="6828" y="1076"/>
                      <a:pt x="6827" y="1075"/>
                      <a:pt x="6826" y="1073"/>
                    </a:cubicBezTo>
                    <a:cubicBezTo>
                      <a:pt x="6814" y="1048"/>
                      <a:pt x="6703" y="962"/>
                      <a:pt x="6715" y="937"/>
                    </a:cubicBezTo>
                    <a:cubicBezTo>
                      <a:pt x="6728" y="900"/>
                      <a:pt x="6863" y="925"/>
                      <a:pt x="6839" y="900"/>
                    </a:cubicBezTo>
                    <a:cubicBezTo>
                      <a:pt x="6765" y="814"/>
                      <a:pt x="6679" y="740"/>
                      <a:pt x="6568" y="703"/>
                    </a:cubicBezTo>
                    <a:cubicBezTo>
                      <a:pt x="6469" y="670"/>
                      <a:pt x="6310" y="643"/>
                      <a:pt x="6219" y="643"/>
                    </a:cubicBezTo>
                    <a:cubicBezTo>
                      <a:pt x="6173" y="643"/>
                      <a:pt x="6145" y="650"/>
                      <a:pt x="6149" y="666"/>
                    </a:cubicBezTo>
                    <a:cubicBezTo>
                      <a:pt x="6210" y="765"/>
                      <a:pt x="6297" y="851"/>
                      <a:pt x="6407" y="888"/>
                    </a:cubicBezTo>
                    <a:cubicBezTo>
                      <a:pt x="6580" y="949"/>
                      <a:pt x="6740" y="1036"/>
                      <a:pt x="6863" y="1171"/>
                    </a:cubicBezTo>
                    <a:cubicBezTo>
                      <a:pt x="6873" y="1219"/>
                      <a:pt x="6830" y="1289"/>
                      <a:pt x="6776" y="1289"/>
                    </a:cubicBezTo>
                    <a:cubicBezTo>
                      <a:pt x="6761" y="1289"/>
                      <a:pt x="6744" y="1283"/>
                      <a:pt x="6728" y="1270"/>
                    </a:cubicBezTo>
                    <a:cubicBezTo>
                      <a:pt x="6617" y="1196"/>
                      <a:pt x="6518" y="1122"/>
                      <a:pt x="6407" y="1060"/>
                    </a:cubicBezTo>
                    <a:cubicBezTo>
                      <a:pt x="6334" y="1036"/>
                      <a:pt x="5717" y="789"/>
                      <a:pt x="5631" y="777"/>
                    </a:cubicBezTo>
                    <a:cubicBezTo>
                      <a:pt x="5594" y="771"/>
                      <a:pt x="5511" y="765"/>
                      <a:pt x="5440" y="765"/>
                    </a:cubicBezTo>
                    <a:cubicBezTo>
                      <a:pt x="5369" y="765"/>
                      <a:pt x="5311" y="771"/>
                      <a:pt x="5323" y="789"/>
                    </a:cubicBezTo>
                    <a:cubicBezTo>
                      <a:pt x="5348" y="838"/>
                      <a:pt x="5434" y="1036"/>
                      <a:pt x="5508" y="1073"/>
                    </a:cubicBezTo>
                    <a:cubicBezTo>
                      <a:pt x="5582" y="1110"/>
                      <a:pt x="5680" y="1183"/>
                      <a:pt x="5594" y="1183"/>
                    </a:cubicBezTo>
                    <a:cubicBezTo>
                      <a:pt x="5537" y="1183"/>
                      <a:pt x="5430" y="1167"/>
                      <a:pt x="5369" y="1167"/>
                    </a:cubicBezTo>
                    <a:cubicBezTo>
                      <a:pt x="5338" y="1167"/>
                      <a:pt x="5319" y="1171"/>
                      <a:pt x="5323" y="1183"/>
                    </a:cubicBezTo>
                    <a:cubicBezTo>
                      <a:pt x="5323" y="1220"/>
                      <a:pt x="5483" y="1282"/>
                      <a:pt x="5520" y="1319"/>
                    </a:cubicBezTo>
                    <a:cubicBezTo>
                      <a:pt x="5534" y="1339"/>
                      <a:pt x="5543" y="1352"/>
                      <a:pt x="5534" y="1352"/>
                    </a:cubicBezTo>
                    <a:cubicBezTo>
                      <a:pt x="5526" y="1352"/>
                      <a:pt x="5505" y="1342"/>
                      <a:pt x="5459" y="1319"/>
                    </a:cubicBezTo>
                    <a:cubicBezTo>
                      <a:pt x="5274" y="1233"/>
                      <a:pt x="5089" y="1147"/>
                      <a:pt x="4892" y="1073"/>
                    </a:cubicBezTo>
                    <a:cubicBezTo>
                      <a:pt x="4855" y="1073"/>
                      <a:pt x="4843" y="1233"/>
                      <a:pt x="4818" y="1245"/>
                    </a:cubicBezTo>
                    <a:cubicBezTo>
                      <a:pt x="4793" y="1257"/>
                      <a:pt x="4756" y="1257"/>
                      <a:pt x="4732" y="1307"/>
                    </a:cubicBezTo>
                    <a:cubicBezTo>
                      <a:pt x="4710" y="1340"/>
                      <a:pt x="4668" y="1472"/>
                      <a:pt x="4650" y="1472"/>
                    </a:cubicBezTo>
                    <a:cubicBezTo>
                      <a:pt x="4648" y="1472"/>
                      <a:pt x="4647" y="1471"/>
                      <a:pt x="4645" y="1467"/>
                    </a:cubicBezTo>
                    <a:cubicBezTo>
                      <a:pt x="4621" y="1393"/>
                      <a:pt x="4633" y="1307"/>
                      <a:pt x="4670" y="1245"/>
                    </a:cubicBezTo>
                    <a:cubicBezTo>
                      <a:pt x="4732" y="1171"/>
                      <a:pt x="4682" y="949"/>
                      <a:pt x="4572" y="925"/>
                    </a:cubicBezTo>
                    <a:cubicBezTo>
                      <a:pt x="4522" y="906"/>
                      <a:pt x="4467" y="897"/>
                      <a:pt x="4410" y="897"/>
                    </a:cubicBezTo>
                    <a:cubicBezTo>
                      <a:pt x="4353" y="897"/>
                      <a:pt x="4294" y="906"/>
                      <a:pt x="4239" y="925"/>
                    </a:cubicBezTo>
                    <a:cubicBezTo>
                      <a:pt x="4066" y="962"/>
                      <a:pt x="3721" y="1023"/>
                      <a:pt x="3561" y="1048"/>
                    </a:cubicBezTo>
                    <a:cubicBezTo>
                      <a:pt x="3401" y="1060"/>
                      <a:pt x="3266" y="1110"/>
                      <a:pt x="3339" y="1122"/>
                    </a:cubicBezTo>
                    <a:cubicBezTo>
                      <a:pt x="3426" y="1122"/>
                      <a:pt x="3500" y="1159"/>
                      <a:pt x="3549" y="1220"/>
                    </a:cubicBezTo>
                    <a:cubicBezTo>
                      <a:pt x="3623" y="1294"/>
                      <a:pt x="3660" y="1294"/>
                      <a:pt x="3734" y="1331"/>
                    </a:cubicBezTo>
                    <a:cubicBezTo>
                      <a:pt x="3795" y="1362"/>
                      <a:pt x="3922" y="1501"/>
                      <a:pt x="3890" y="1501"/>
                    </a:cubicBezTo>
                    <a:cubicBezTo>
                      <a:pt x="3883" y="1501"/>
                      <a:pt x="3869" y="1494"/>
                      <a:pt x="3845" y="1479"/>
                    </a:cubicBezTo>
                    <a:cubicBezTo>
                      <a:pt x="3721" y="1405"/>
                      <a:pt x="3635" y="1418"/>
                      <a:pt x="3561" y="1381"/>
                    </a:cubicBezTo>
                    <a:cubicBezTo>
                      <a:pt x="3487" y="1331"/>
                      <a:pt x="3500" y="1233"/>
                      <a:pt x="3389" y="1208"/>
                    </a:cubicBezTo>
                    <a:cubicBezTo>
                      <a:pt x="3336" y="1199"/>
                      <a:pt x="3282" y="1195"/>
                      <a:pt x="3227" y="1195"/>
                    </a:cubicBezTo>
                    <a:cubicBezTo>
                      <a:pt x="3127" y="1195"/>
                      <a:pt x="3024" y="1209"/>
                      <a:pt x="2921" y="1233"/>
                    </a:cubicBezTo>
                    <a:cubicBezTo>
                      <a:pt x="2810" y="1257"/>
                      <a:pt x="2797" y="1270"/>
                      <a:pt x="2847" y="1331"/>
                    </a:cubicBezTo>
                    <a:cubicBezTo>
                      <a:pt x="2896" y="1405"/>
                      <a:pt x="2908" y="1479"/>
                      <a:pt x="2884" y="1553"/>
                    </a:cubicBezTo>
                    <a:cubicBezTo>
                      <a:pt x="2872" y="1586"/>
                      <a:pt x="2911" y="1719"/>
                      <a:pt x="2866" y="1719"/>
                    </a:cubicBezTo>
                    <a:cubicBezTo>
                      <a:pt x="2860" y="1719"/>
                      <a:pt x="2854" y="1717"/>
                      <a:pt x="2847" y="1713"/>
                    </a:cubicBezTo>
                    <a:cubicBezTo>
                      <a:pt x="2729" y="1671"/>
                      <a:pt x="2602" y="1637"/>
                      <a:pt x="2474" y="1637"/>
                    </a:cubicBezTo>
                    <a:cubicBezTo>
                      <a:pt x="2454" y="1637"/>
                      <a:pt x="2435" y="1638"/>
                      <a:pt x="2415" y="1639"/>
                    </a:cubicBezTo>
                    <a:cubicBezTo>
                      <a:pt x="2354" y="1676"/>
                      <a:pt x="2391" y="1861"/>
                      <a:pt x="2403" y="1886"/>
                    </a:cubicBezTo>
                    <a:cubicBezTo>
                      <a:pt x="2418" y="1900"/>
                      <a:pt x="2415" y="1920"/>
                      <a:pt x="2400" y="1920"/>
                    </a:cubicBezTo>
                    <a:cubicBezTo>
                      <a:pt x="2390" y="1920"/>
                      <a:pt x="2374" y="1911"/>
                      <a:pt x="2354" y="1886"/>
                    </a:cubicBezTo>
                    <a:cubicBezTo>
                      <a:pt x="2308" y="1830"/>
                      <a:pt x="2241" y="1740"/>
                      <a:pt x="2148" y="1740"/>
                    </a:cubicBezTo>
                    <a:cubicBezTo>
                      <a:pt x="2117" y="1740"/>
                      <a:pt x="2083" y="1750"/>
                      <a:pt x="2046" y="1775"/>
                    </a:cubicBezTo>
                    <a:cubicBezTo>
                      <a:pt x="1886" y="1886"/>
                      <a:pt x="1725" y="1997"/>
                      <a:pt x="1553" y="2083"/>
                    </a:cubicBezTo>
                    <a:cubicBezTo>
                      <a:pt x="1454" y="2120"/>
                      <a:pt x="1368" y="2182"/>
                      <a:pt x="1294" y="2243"/>
                    </a:cubicBezTo>
                    <a:cubicBezTo>
                      <a:pt x="1269" y="2268"/>
                      <a:pt x="1368" y="2342"/>
                      <a:pt x="1405" y="2354"/>
                    </a:cubicBezTo>
                    <a:cubicBezTo>
                      <a:pt x="1528" y="2379"/>
                      <a:pt x="1639" y="2403"/>
                      <a:pt x="1762" y="2403"/>
                    </a:cubicBezTo>
                    <a:cubicBezTo>
                      <a:pt x="1857" y="2403"/>
                      <a:pt x="2106" y="2349"/>
                      <a:pt x="2137" y="2349"/>
                    </a:cubicBezTo>
                    <a:cubicBezTo>
                      <a:pt x="2142" y="2349"/>
                      <a:pt x="2141" y="2351"/>
                      <a:pt x="2132" y="2354"/>
                    </a:cubicBezTo>
                    <a:cubicBezTo>
                      <a:pt x="2083" y="2366"/>
                      <a:pt x="1898" y="2440"/>
                      <a:pt x="1910" y="2588"/>
                    </a:cubicBezTo>
                    <a:cubicBezTo>
                      <a:pt x="1922" y="2724"/>
                      <a:pt x="2021" y="2711"/>
                      <a:pt x="1898" y="2835"/>
                    </a:cubicBezTo>
                    <a:cubicBezTo>
                      <a:pt x="1775" y="2945"/>
                      <a:pt x="1701" y="3007"/>
                      <a:pt x="1651" y="3007"/>
                    </a:cubicBezTo>
                    <a:cubicBezTo>
                      <a:pt x="1605" y="3007"/>
                      <a:pt x="1594" y="2986"/>
                      <a:pt x="1570" y="2986"/>
                    </a:cubicBezTo>
                    <a:cubicBezTo>
                      <a:pt x="1562" y="2986"/>
                      <a:pt x="1553" y="2989"/>
                      <a:pt x="1541" y="2995"/>
                    </a:cubicBezTo>
                    <a:cubicBezTo>
                      <a:pt x="1506" y="3003"/>
                      <a:pt x="1477" y="3012"/>
                      <a:pt x="1446" y="3012"/>
                    </a:cubicBezTo>
                    <a:cubicBezTo>
                      <a:pt x="1433" y="3012"/>
                      <a:pt x="1419" y="3011"/>
                      <a:pt x="1405" y="3007"/>
                    </a:cubicBezTo>
                    <a:cubicBezTo>
                      <a:pt x="1379" y="2999"/>
                      <a:pt x="1366" y="2984"/>
                      <a:pt x="1343" y="2984"/>
                    </a:cubicBezTo>
                    <a:cubicBezTo>
                      <a:pt x="1333" y="2984"/>
                      <a:pt x="1322" y="2987"/>
                      <a:pt x="1306" y="2995"/>
                    </a:cubicBezTo>
                    <a:cubicBezTo>
                      <a:pt x="1245" y="3007"/>
                      <a:pt x="1035" y="3032"/>
                      <a:pt x="998" y="3081"/>
                    </a:cubicBezTo>
                    <a:cubicBezTo>
                      <a:pt x="949" y="3143"/>
                      <a:pt x="998" y="3155"/>
                      <a:pt x="887" y="3180"/>
                    </a:cubicBezTo>
                    <a:cubicBezTo>
                      <a:pt x="797" y="3191"/>
                      <a:pt x="448" y="3306"/>
                      <a:pt x="352" y="3306"/>
                    </a:cubicBezTo>
                    <a:cubicBezTo>
                      <a:pt x="344" y="3306"/>
                      <a:pt x="337" y="3305"/>
                      <a:pt x="333" y="3303"/>
                    </a:cubicBezTo>
                    <a:cubicBezTo>
                      <a:pt x="306" y="3289"/>
                      <a:pt x="272" y="3279"/>
                      <a:pt x="244" y="3279"/>
                    </a:cubicBezTo>
                    <a:cubicBezTo>
                      <a:pt x="221" y="3279"/>
                      <a:pt x="203" y="3286"/>
                      <a:pt x="197" y="3303"/>
                    </a:cubicBezTo>
                    <a:cubicBezTo>
                      <a:pt x="185" y="3340"/>
                      <a:pt x="136" y="3389"/>
                      <a:pt x="111" y="3389"/>
                    </a:cubicBezTo>
                    <a:cubicBezTo>
                      <a:pt x="109" y="3388"/>
                      <a:pt x="107" y="3388"/>
                      <a:pt x="104" y="3388"/>
                    </a:cubicBezTo>
                    <a:cubicBezTo>
                      <a:pt x="66" y="3388"/>
                      <a:pt x="3" y="3475"/>
                      <a:pt x="37" y="3475"/>
                    </a:cubicBezTo>
                    <a:cubicBezTo>
                      <a:pt x="87" y="3488"/>
                      <a:pt x="37" y="3574"/>
                      <a:pt x="25" y="3574"/>
                    </a:cubicBezTo>
                    <a:cubicBezTo>
                      <a:pt x="0" y="3574"/>
                      <a:pt x="25" y="3611"/>
                      <a:pt x="74" y="3648"/>
                    </a:cubicBezTo>
                    <a:cubicBezTo>
                      <a:pt x="127" y="3690"/>
                      <a:pt x="144" y="3778"/>
                      <a:pt x="171" y="3778"/>
                    </a:cubicBezTo>
                    <a:cubicBezTo>
                      <a:pt x="175" y="3778"/>
                      <a:pt x="180" y="3776"/>
                      <a:pt x="185" y="3771"/>
                    </a:cubicBezTo>
                    <a:cubicBezTo>
                      <a:pt x="202" y="3754"/>
                      <a:pt x="225" y="3720"/>
                      <a:pt x="257" y="3720"/>
                    </a:cubicBezTo>
                    <a:cubicBezTo>
                      <a:pt x="272" y="3720"/>
                      <a:pt x="289" y="3727"/>
                      <a:pt x="308" y="3746"/>
                    </a:cubicBezTo>
                    <a:cubicBezTo>
                      <a:pt x="354" y="3792"/>
                      <a:pt x="413" y="3817"/>
                      <a:pt x="471" y="3817"/>
                    </a:cubicBezTo>
                    <a:cubicBezTo>
                      <a:pt x="491" y="3817"/>
                      <a:pt x="511" y="3814"/>
                      <a:pt x="530" y="3808"/>
                    </a:cubicBezTo>
                    <a:cubicBezTo>
                      <a:pt x="593" y="3790"/>
                      <a:pt x="656" y="3752"/>
                      <a:pt x="666" y="3752"/>
                    </a:cubicBezTo>
                    <a:cubicBezTo>
                      <a:pt x="670" y="3752"/>
                      <a:pt x="667" y="3758"/>
                      <a:pt x="653" y="3771"/>
                    </a:cubicBezTo>
                    <a:cubicBezTo>
                      <a:pt x="604" y="3820"/>
                      <a:pt x="616" y="3845"/>
                      <a:pt x="690" y="3919"/>
                    </a:cubicBezTo>
                    <a:cubicBezTo>
                      <a:pt x="761" y="3980"/>
                      <a:pt x="882" y="4024"/>
                      <a:pt x="944" y="4024"/>
                    </a:cubicBezTo>
                    <a:cubicBezTo>
                      <a:pt x="957" y="4024"/>
                      <a:pt x="967" y="4022"/>
                      <a:pt x="974" y="4017"/>
                    </a:cubicBezTo>
                    <a:cubicBezTo>
                      <a:pt x="995" y="3996"/>
                      <a:pt x="1007" y="3939"/>
                      <a:pt x="1049" y="3939"/>
                    </a:cubicBezTo>
                    <a:cubicBezTo>
                      <a:pt x="1056" y="3939"/>
                      <a:pt x="1064" y="3940"/>
                      <a:pt x="1072" y="3943"/>
                    </a:cubicBezTo>
                    <a:cubicBezTo>
                      <a:pt x="1128" y="3962"/>
                      <a:pt x="1183" y="3971"/>
                      <a:pt x="1239" y="3971"/>
                    </a:cubicBezTo>
                    <a:cubicBezTo>
                      <a:pt x="1294" y="3971"/>
                      <a:pt x="1350" y="3962"/>
                      <a:pt x="1405" y="3943"/>
                    </a:cubicBezTo>
                    <a:cubicBezTo>
                      <a:pt x="1432" y="3917"/>
                      <a:pt x="1446" y="3871"/>
                      <a:pt x="1479" y="3871"/>
                    </a:cubicBezTo>
                    <a:cubicBezTo>
                      <a:pt x="1492" y="3871"/>
                      <a:pt x="1508" y="3877"/>
                      <a:pt x="1528" y="3894"/>
                    </a:cubicBezTo>
                    <a:cubicBezTo>
                      <a:pt x="1602" y="3956"/>
                      <a:pt x="1688" y="3993"/>
                      <a:pt x="1614" y="4030"/>
                    </a:cubicBezTo>
                    <a:cubicBezTo>
                      <a:pt x="1596" y="4044"/>
                      <a:pt x="1545" y="4048"/>
                      <a:pt x="1481" y="4048"/>
                    </a:cubicBezTo>
                    <a:cubicBezTo>
                      <a:pt x="1412" y="4048"/>
                      <a:pt x="1329" y="4044"/>
                      <a:pt x="1253" y="4044"/>
                    </a:cubicBezTo>
                    <a:cubicBezTo>
                      <a:pt x="1159" y="4044"/>
                      <a:pt x="1076" y="4050"/>
                      <a:pt x="1048" y="4079"/>
                    </a:cubicBezTo>
                    <a:cubicBezTo>
                      <a:pt x="974" y="4141"/>
                      <a:pt x="1331" y="4178"/>
                      <a:pt x="1417" y="4178"/>
                    </a:cubicBezTo>
                    <a:cubicBezTo>
                      <a:pt x="1356" y="4183"/>
                      <a:pt x="1297" y="4186"/>
                      <a:pt x="1239" y="4186"/>
                    </a:cubicBezTo>
                    <a:cubicBezTo>
                      <a:pt x="1157" y="4186"/>
                      <a:pt x="1078" y="4180"/>
                      <a:pt x="998" y="4165"/>
                    </a:cubicBezTo>
                    <a:cubicBezTo>
                      <a:pt x="924" y="4141"/>
                      <a:pt x="851" y="4128"/>
                      <a:pt x="777" y="4128"/>
                    </a:cubicBezTo>
                    <a:cubicBezTo>
                      <a:pt x="703" y="4128"/>
                      <a:pt x="629" y="4141"/>
                      <a:pt x="555" y="4165"/>
                    </a:cubicBezTo>
                    <a:cubicBezTo>
                      <a:pt x="493" y="4190"/>
                      <a:pt x="370" y="4264"/>
                      <a:pt x="481" y="4313"/>
                    </a:cubicBezTo>
                    <a:cubicBezTo>
                      <a:pt x="551" y="4352"/>
                      <a:pt x="592" y="4376"/>
                      <a:pt x="631" y="4376"/>
                    </a:cubicBezTo>
                    <a:cubicBezTo>
                      <a:pt x="653" y="4376"/>
                      <a:pt x="676" y="4368"/>
                      <a:pt x="703" y="4350"/>
                    </a:cubicBezTo>
                    <a:cubicBezTo>
                      <a:pt x="726" y="4327"/>
                      <a:pt x="742" y="4318"/>
                      <a:pt x="751" y="4318"/>
                    </a:cubicBezTo>
                    <a:cubicBezTo>
                      <a:pt x="767" y="4318"/>
                      <a:pt x="763" y="4344"/>
                      <a:pt x="740" y="4375"/>
                    </a:cubicBezTo>
                    <a:cubicBezTo>
                      <a:pt x="715" y="4412"/>
                      <a:pt x="826" y="4461"/>
                      <a:pt x="912" y="4461"/>
                    </a:cubicBezTo>
                    <a:cubicBezTo>
                      <a:pt x="945" y="4465"/>
                      <a:pt x="974" y="4466"/>
                      <a:pt x="1002" y="4466"/>
                    </a:cubicBezTo>
                    <a:cubicBezTo>
                      <a:pt x="1059" y="4466"/>
                      <a:pt x="1113" y="4461"/>
                      <a:pt x="1196" y="4461"/>
                    </a:cubicBezTo>
                    <a:cubicBezTo>
                      <a:pt x="1294" y="4461"/>
                      <a:pt x="1196" y="4486"/>
                      <a:pt x="1122" y="4510"/>
                    </a:cubicBezTo>
                    <a:cubicBezTo>
                      <a:pt x="1035" y="4535"/>
                      <a:pt x="912" y="4523"/>
                      <a:pt x="900" y="4597"/>
                    </a:cubicBezTo>
                    <a:cubicBezTo>
                      <a:pt x="875" y="4670"/>
                      <a:pt x="912" y="4670"/>
                      <a:pt x="1023" y="4732"/>
                    </a:cubicBezTo>
                    <a:cubicBezTo>
                      <a:pt x="1171" y="4806"/>
                      <a:pt x="1331" y="4855"/>
                      <a:pt x="1504" y="4880"/>
                    </a:cubicBezTo>
                    <a:cubicBezTo>
                      <a:pt x="1491" y="4855"/>
                      <a:pt x="1368" y="4757"/>
                      <a:pt x="1417" y="4744"/>
                    </a:cubicBezTo>
                    <a:cubicBezTo>
                      <a:pt x="1423" y="4743"/>
                      <a:pt x="1428" y="4743"/>
                      <a:pt x="1434" y="4743"/>
                    </a:cubicBezTo>
                    <a:cubicBezTo>
                      <a:pt x="1474" y="4743"/>
                      <a:pt x="1498" y="4775"/>
                      <a:pt x="1530" y="4775"/>
                    </a:cubicBezTo>
                    <a:cubicBezTo>
                      <a:pt x="1537" y="4775"/>
                      <a:pt x="1544" y="4773"/>
                      <a:pt x="1553" y="4769"/>
                    </a:cubicBezTo>
                    <a:cubicBezTo>
                      <a:pt x="1581" y="4750"/>
                      <a:pt x="1668" y="4651"/>
                      <a:pt x="1718" y="4651"/>
                    </a:cubicBezTo>
                    <a:cubicBezTo>
                      <a:pt x="1733" y="4651"/>
                      <a:pt x="1744" y="4660"/>
                      <a:pt x="1750" y="4683"/>
                    </a:cubicBezTo>
                    <a:cubicBezTo>
                      <a:pt x="1784" y="4773"/>
                      <a:pt x="1714" y="4832"/>
                      <a:pt x="1750" y="4832"/>
                    </a:cubicBezTo>
                    <a:cubicBezTo>
                      <a:pt x="1753" y="4832"/>
                      <a:pt x="1757" y="4832"/>
                      <a:pt x="1762" y="4831"/>
                    </a:cubicBezTo>
                    <a:cubicBezTo>
                      <a:pt x="1849" y="4806"/>
                      <a:pt x="1922" y="4781"/>
                      <a:pt x="1996" y="4732"/>
                    </a:cubicBezTo>
                    <a:cubicBezTo>
                      <a:pt x="2043" y="4701"/>
                      <a:pt x="2060" y="4675"/>
                      <a:pt x="2076" y="4675"/>
                    </a:cubicBezTo>
                    <a:cubicBezTo>
                      <a:pt x="2085" y="4675"/>
                      <a:pt x="2093" y="4684"/>
                      <a:pt x="2107" y="4707"/>
                    </a:cubicBezTo>
                    <a:cubicBezTo>
                      <a:pt x="2135" y="4735"/>
                      <a:pt x="2151" y="4751"/>
                      <a:pt x="2168" y="4751"/>
                    </a:cubicBezTo>
                    <a:cubicBezTo>
                      <a:pt x="2182" y="4751"/>
                      <a:pt x="2197" y="4741"/>
                      <a:pt x="2218" y="4720"/>
                    </a:cubicBezTo>
                    <a:cubicBezTo>
                      <a:pt x="2269" y="4689"/>
                      <a:pt x="2244" y="4667"/>
                      <a:pt x="2303" y="4667"/>
                    </a:cubicBezTo>
                    <a:cubicBezTo>
                      <a:pt x="2315" y="4667"/>
                      <a:pt x="2332" y="4668"/>
                      <a:pt x="2354" y="4670"/>
                    </a:cubicBezTo>
                    <a:cubicBezTo>
                      <a:pt x="2477" y="4683"/>
                      <a:pt x="2600" y="4720"/>
                      <a:pt x="2723" y="4757"/>
                    </a:cubicBezTo>
                    <a:cubicBezTo>
                      <a:pt x="2797" y="4781"/>
                      <a:pt x="3044" y="4806"/>
                      <a:pt x="3142" y="4892"/>
                    </a:cubicBezTo>
                    <a:cubicBezTo>
                      <a:pt x="3180" y="4922"/>
                      <a:pt x="3195" y="4930"/>
                      <a:pt x="3202" y="4930"/>
                    </a:cubicBezTo>
                    <a:cubicBezTo>
                      <a:pt x="3210" y="4930"/>
                      <a:pt x="3208" y="4920"/>
                      <a:pt x="3218" y="4920"/>
                    </a:cubicBezTo>
                    <a:cubicBezTo>
                      <a:pt x="3226" y="4920"/>
                      <a:pt x="3239" y="4925"/>
                      <a:pt x="3266" y="4942"/>
                    </a:cubicBezTo>
                    <a:cubicBezTo>
                      <a:pt x="3376" y="4991"/>
                      <a:pt x="3463" y="4991"/>
                      <a:pt x="3512" y="5052"/>
                    </a:cubicBezTo>
                    <a:cubicBezTo>
                      <a:pt x="3561" y="5126"/>
                      <a:pt x="3500" y="5188"/>
                      <a:pt x="3500" y="5213"/>
                    </a:cubicBezTo>
                    <a:cubicBezTo>
                      <a:pt x="3537" y="5274"/>
                      <a:pt x="3586" y="5323"/>
                      <a:pt x="3647" y="5360"/>
                    </a:cubicBezTo>
                    <a:cubicBezTo>
                      <a:pt x="3697" y="5410"/>
                      <a:pt x="3808" y="5385"/>
                      <a:pt x="3832" y="5447"/>
                    </a:cubicBezTo>
                    <a:cubicBezTo>
                      <a:pt x="3869" y="5508"/>
                      <a:pt x="3919" y="5582"/>
                      <a:pt x="3968" y="5632"/>
                    </a:cubicBezTo>
                    <a:cubicBezTo>
                      <a:pt x="4005" y="5668"/>
                      <a:pt x="3992" y="5804"/>
                      <a:pt x="4029" y="5878"/>
                    </a:cubicBezTo>
                    <a:cubicBezTo>
                      <a:pt x="4079" y="5964"/>
                      <a:pt x="4153" y="6075"/>
                      <a:pt x="4128" y="6124"/>
                    </a:cubicBezTo>
                    <a:cubicBezTo>
                      <a:pt x="4091" y="6186"/>
                      <a:pt x="4153" y="6211"/>
                      <a:pt x="4177" y="6248"/>
                    </a:cubicBezTo>
                    <a:lnTo>
                      <a:pt x="4177" y="6248"/>
                    </a:lnTo>
                    <a:cubicBezTo>
                      <a:pt x="4177" y="6240"/>
                      <a:pt x="4179" y="6233"/>
                      <a:pt x="4187" y="6233"/>
                    </a:cubicBezTo>
                    <a:cubicBezTo>
                      <a:pt x="4193" y="6233"/>
                      <a:pt x="4201" y="6237"/>
                      <a:pt x="4214" y="6248"/>
                    </a:cubicBezTo>
                    <a:cubicBezTo>
                      <a:pt x="4264" y="6285"/>
                      <a:pt x="4313" y="6309"/>
                      <a:pt x="4288" y="6334"/>
                    </a:cubicBezTo>
                    <a:cubicBezTo>
                      <a:pt x="4264" y="6346"/>
                      <a:pt x="4202" y="6408"/>
                      <a:pt x="4214" y="6432"/>
                    </a:cubicBezTo>
                    <a:cubicBezTo>
                      <a:pt x="4225" y="6465"/>
                      <a:pt x="4207" y="6508"/>
                      <a:pt x="4220" y="6508"/>
                    </a:cubicBezTo>
                    <a:cubicBezTo>
                      <a:pt x="4222" y="6508"/>
                      <a:pt x="4224" y="6508"/>
                      <a:pt x="4227" y="6506"/>
                    </a:cubicBezTo>
                    <a:cubicBezTo>
                      <a:pt x="4246" y="6497"/>
                      <a:pt x="4280" y="6458"/>
                      <a:pt x="4311" y="6458"/>
                    </a:cubicBezTo>
                    <a:cubicBezTo>
                      <a:pt x="4320" y="6458"/>
                      <a:pt x="4329" y="6461"/>
                      <a:pt x="4337" y="6469"/>
                    </a:cubicBezTo>
                    <a:cubicBezTo>
                      <a:pt x="4387" y="6543"/>
                      <a:pt x="4399" y="6630"/>
                      <a:pt x="4374" y="6716"/>
                    </a:cubicBezTo>
                    <a:cubicBezTo>
                      <a:pt x="4337" y="6728"/>
                      <a:pt x="4362" y="6728"/>
                      <a:pt x="4424" y="6753"/>
                    </a:cubicBezTo>
                    <a:cubicBezTo>
                      <a:pt x="4498" y="6777"/>
                      <a:pt x="4461" y="6790"/>
                      <a:pt x="4411" y="6802"/>
                    </a:cubicBezTo>
                    <a:cubicBezTo>
                      <a:pt x="4358" y="6813"/>
                      <a:pt x="4379" y="6908"/>
                      <a:pt x="4353" y="6908"/>
                    </a:cubicBezTo>
                    <a:cubicBezTo>
                      <a:pt x="4349" y="6908"/>
                      <a:pt x="4344" y="6905"/>
                      <a:pt x="4337" y="6901"/>
                    </a:cubicBezTo>
                    <a:cubicBezTo>
                      <a:pt x="4288" y="6876"/>
                      <a:pt x="4288" y="6851"/>
                      <a:pt x="4300" y="6839"/>
                    </a:cubicBezTo>
                    <a:cubicBezTo>
                      <a:pt x="4325" y="6814"/>
                      <a:pt x="4337" y="6814"/>
                      <a:pt x="4300" y="6802"/>
                    </a:cubicBezTo>
                    <a:cubicBezTo>
                      <a:pt x="4290" y="6792"/>
                      <a:pt x="4269" y="6788"/>
                      <a:pt x="4249" y="6788"/>
                    </a:cubicBezTo>
                    <a:cubicBezTo>
                      <a:pt x="4223" y="6788"/>
                      <a:pt x="4200" y="6795"/>
                      <a:pt x="4214" y="6802"/>
                    </a:cubicBezTo>
                    <a:cubicBezTo>
                      <a:pt x="4251" y="6814"/>
                      <a:pt x="4288" y="6851"/>
                      <a:pt x="4264" y="6851"/>
                    </a:cubicBezTo>
                    <a:cubicBezTo>
                      <a:pt x="4227" y="6851"/>
                      <a:pt x="4165" y="6901"/>
                      <a:pt x="4190" y="6913"/>
                    </a:cubicBezTo>
                    <a:cubicBezTo>
                      <a:pt x="4202" y="6938"/>
                      <a:pt x="4313" y="6975"/>
                      <a:pt x="4288" y="6999"/>
                    </a:cubicBezTo>
                    <a:cubicBezTo>
                      <a:pt x="4264" y="7024"/>
                      <a:pt x="4239" y="7073"/>
                      <a:pt x="4300" y="7085"/>
                    </a:cubicBezTo>
                    <a:cubicBezTo>
                      <a:pt x="4350" y="7073"/>
                      <a:pt x="4387" y="7061"/>
                      <a:pt x="4424" y="7024"/>
                    </a:cubicBezTo>
                    <a:lnTo>
                      <a:pt x="4424" y="7024"/>
                    </a:lnTo>
                    <a:cubicBezTo>
                      <a:pt x="4387" y="7061"/>
                      <a:pt x="4362" y="7110"/>
                      <a:pt x="4313" y="7110"/>
                    </a:cubicBezTo>
                    <a:cubicBezTo>
                      <a:pt x="4276" y="7110"/>
                      <a:pt x="4239" y="7089"/>
                      <a:pt x="4218" y="7089"/>
                    </a:cubicBezTo>
                    <a:cubicBezTo>
                      <a:pt x="4210" y="7089"/>
                      <a:pt x="4205" y="7092"/>
                      <a:pt x="4202" y="7098"/>
                    </a:cubicBezTo>
                    <a:cubicBezTo>
                      <a:pt x="4190" y="7122"/>
                      <a:pt x="4227" y="7147"/>
                      <a:pt x="4202" y="7159"/>
                    </a:cubicBezTo>
                    <a:cubicBezTo>
                      <a:pt x="4177" y="7172"/>
                      <a:pt x="4116" y="7196"/>
                      <a:pt x="4140" y="7209"/>
                    </a:cubicBezTo>
                    <a:cubicBezTo>
                      <a:pt x="4177" y="7221"/>
                      <a:pt x="4214" y="7258"/>
                      <a:pt x="4227" y="7295"/>
                    </a:cubicBezTo>
                    <a:cubicBezTo>
                      <a:pt x="4234" y="7316"/>
                      <a:pt x="4245" y="7330"/>
                      <a:pt x="4256" y="7330"/>
                    </a:cubicBezTo>
                    <a:cubicBezTo>
                      <a:pt x="4263" y="7330"/>
                      <a:pt x="4271" y="7323"/>
                      <a:pt x="4276" y="7307"/>
                    </a:cubicBezTo>
                    <a:cubicBezTo>
                      <a:pt x="4280" y="7298"/>
                      <a:pt x="4291" y="7294"/>
                      <a:pt x="4304" y="7294"/>
                    </a:cubicBezTo>
                    <a:cubicBezTo>
                      <a:pt x="4329" y="7294"/>
                      <a:pt x="4363" y="7308"/>
                      <a:pt x="4387" y="7332"/>
                    </a:cubicBezTo>
                    <a:cubicBezTo>
                      <a:pt x="4414" y="7343"/>
                      <a:pt x="4442" y="7349"/>
                      <a:pt x="4469" y="7349"/>
                    </a:cubicBezTo>
                    <a:cubicBezTo>
                      <a:pt x="4501" y="7349"/>
                      <a:pt x="4532" y="7340"/>
                      <a:pt x="4559" y="7320"/>
                    </a:cubicBezTo>
                    <a:cubicBezTo>
                      <a:pt x="4584" y="7295"/>
                      <a:pt x="4559" y="7209"/>
                      <a:pt x="4621" y="7172"/>
                    </a:cubicBezTo>
                    <a:cubicBezTo>
                      <a:pt x="4670" y="7147"/>
                      <a:pt x="4769" y="7159"/>
                      <a:pt x="4707" y="7061"/>
                    </a:cubicBezTo>
                    <a:cubicBezTo>
                      <a:pt x="4658" y="7012"/>
                      <a:pt x="4633" y="6938"/>
                      <a:pt x="4633" y="6851"/>
                    </a:cubicBezTo>
                    <a:cubicBezTo>
                      <a:pt x="4633" y="6840"/>
                      <a:pt x="4634" y="6836"/>
                      <a:pt x="4635" y="6836"/>
                    </a:cubicBezTo>
                    <a:cubicBezTo>
                      <a:pt x="4642" y="6836"/>
                      <a:pt x="4660" y="6932"/>
                      <a:pt x="4670" y="6962"/>
                    </a:cubicBezTo>
                    <a:cubicBezTo>
                      <a:pt x="4695" y="6999"/>
                      <a:pt x="4707" y="7073"/>
                      <a:pt x="4744" y="7085"/>
                    </a:cubicBezTo>
                    <a:cubicBezTo>
                      <a:pt x="4761" y="7091"/>
                      <a:pt x="4781" y="7099"/>
                      <a:pt x="4800" y="7099"/>
                    </a:cubicBezTo>
                    <a:cubicBezTo>
                      <a:pt x="4821" y="7099"/>
                      <a:pt x="4842" y="7088"/>
                      <a:pt x="4855" y="7048"/>
                    </a:cubicBezTo>
                    <a:cubicBezTo>
                      <a:pt x="4861" y="7033"/>
                      <a:pt x="4866" y="7027"/>
                      <a:pt x="4868" y="7027"/>
                    </a:cubicBezTo>
                    <a:cubicBezTo>
                      <a:pt x="4877" y="7027"/>
                      <a:pt x="4867" y="7082"/>
                      <a:pt x="4830" y="7110"/>
                    </a:cubicBezTo>
                    <a:cubicBezTo>
                      <a:pt x="4793" y="7147"/>
                      <a:pt x="4806" y="7209"/>
                      <a:pt x="4756" y="7233"/>
                    </a:cubicBezTo>
                    <a:cubicBezTo>
                      <a:pt x="4732" y="7252"/>
                      <a:pt x="4738" y="7261"/>
                      <a:pt x="4753" y="7261"/>
                    </a:cubicBezTo>
                    <a:cubicBezTo>
                      <a:pt x="4769" y="7261"/>
                      <a:pt x="4793" y="7252"/>
                      <a:pt x="4806" y="7233"/>
                    </a:cubicBezTo>
                    <a:cubicBezTo>
                      <a:pt x="4842" y="7215"/>
                      <a:pt x="4891" y="7204"/>
                      <a:pt x="4939" y="7204"/>
                    </a:cubicBezTo>
                    <a:cubicBezTo>
                      <a:pt x="4957" y="7204"/>
                      <a:pt x="4974" y="7205"/>
                      <a:pt x="4990" y="7209"/>
                    </a:cubicBezTo>
                    <a:cubicBezTo>
                      <a:pt x="4994" y="7209"/>
                      <a:pt x="4998" y="7210"/>
                      <a:pt x="5002" y="7210"/>
                    </a:cubicBezTo>
                    <a:cubicBezTo>
                      <a:pt x="5051" y="7210"/>
                      <a:pt x="5121" y="7158"/>
                      <a:pt x="5138" y="7158"/>
                    </a:cubicBezTo>
                    <a:cubicBezTo>
                      <a:pt x="5143" y="7158"/>
                      <a:pt x="5143" y="7162"/>
                      <a:pt x="5138" y="7172"/>
                    </a:cubicBezTo>
                    <a:cubicBezTo>
                      <a:pt x="5114" y="7221"/>
                      <a:pt x="5151" y="7233"/>
                      <a:pt x="5064" y="7233"/>
                    </a:cubicBezTo>
                    <a:cubicBezTo>
                      <a:pt x="5015" y="7233"/>
                      <a:pt x="4954" y="7246"/>
                      <a:pt x="4917" y="7283"/>
                    </a:cubicBezTo>
                    <a:cubicBezTo>
                      <a:pt x="4878" y="7302"/>
                      <a:pt x="4832" y="7343"/>
                      <a:pt x="4890" y="7343"/>
                    </a:cubicBezTo>
                    <a:cubicBezTo>
                      <a:pt x="4906" y="7343"/>
                      <a:pt x="4930" y="7340"/>
                      <a:pt x="4966" y="7332"/>
                    </a:cubicBezTo>
                    <a:cubicBezTo>
                      <a:pt x="5072" y="7317"/>
                      <a:pt x="5174" y="7306"/>
                      <a:pt x="5213" y="7306"/>
                    </a:cubicBezTo>
                    <a:cubicBezTo>
                      <a:pt x="5238" y="7306"/>
                      <a:pt x="5238" y="7310"/>
                      <a:pt x="5200" y="7320"/>
                    </a:cubicBezTo>
                    <a:cubicBezTo>
                      <a:pt x="5114" y="7332"/>
                      <a:pt x="4954" y="7344"/>
                      <a:pt x="4990" y="7381"/>
                    </a:cubicBezTo>
                    <a:cubicBezTo>
                      <a:pt x="5015" y="7406"/>
                      <a:pt x="5052" y="7406"/>
                      <a:pt x="5077" y="7430"/>
                    </a:cubicBezTo>
                    <a:cubicBezTo>
                      <a:pt x="5089" y="7455"/>
                      <a:pt x="5089" y="7480"/>
                      <a:pt x="5114" y="7517"/>
                    </a:cubicBezTo>
                    <a:cubicBezTo>
                      <a:pt x="5126" y="7541"/>
                      <a:pt x="5126" y="7578"/>
                      <a:pt x="5101" y="7591"/>
                    </a:cubicBezTo>
                    <a:cubicBezTo>
                      <a:pt x="5082" y="7591"/>
                      <a:pt x="5070" y="7622"/>
                      <a:pt x="5085" y="7622"/>
                    </a:cubicBezTo>
                    <a:cubicBezTo>
                      <a:pt x="5089" y="7622"/>
                      <a:pt x="5094" y="7620"/>
                      <a:pt x="5101" y="7615"/>
                    </a:cubicBezTo>
                    <a:cubicBezTo>
                      <a:pt x="5126" y="7591"/>
                      <a:pt x="5175" y="7578"/>
                      <a:pt x="5212" y="7578"/>
                    </a:cubicBezTo>
                    <a:cubicBezTo>
                      <a:pt x="5274" y="7578"/>
                      <a:pt x="5262" y="7591"/>
                      <a:pt x="5274" y="7640"/>
                    </a:cubicBezTo>
                    <a:cubicBezTo>
                      <a:pt x="5286" y="7677"/>
                      <a:pt x="5385" y="7825"/>
                      <a:pt x="5348" y="7837"/>
                    </a:cubicBezTo>
                    <a:cubicBezTo>
                      <a:pt x="5329" y="7849"/>
                      <a:pt x="5308" y="7856"/>
                      <a:pt x="5286" y="7856"/>
                    </a:cubicBezTo>
                    <a:cubicBezTo>
                      <a:pt x="5265" y="7856"/>
                      <a:pt x="5243" y="7849"/>
                      <a:pt x="5225" y="7837"/>
                    </a:cubicBezTo>
                    <a:cubicBezTo>
                      <a:pt x="5126" y="7775"/>
                      <a:pt x="5027" y="7726"/>
                      <a:pt x="4917" y="7689"/>
                    </a:cubicBezTo>
                    <a:cubicBezTo>
                      <a:pt x="4793" y="7665"/>
                      <a:pt x="4682" y="7640"/>
                      <a:pt x="4559" y="7640"/>
                    </a:cubicBezTo>
                    <a:cubicBezTo>
                      <a:pt x="4498" y="7652"/>
                      <a:pt x="4436" y="7665"/>
                      <a:pt x="4547" y="7763"/>
                    </a:cubicBezTo>
                    <a:cubicBezTo>
                      <a:pt x="4658" y="7849"/>
                      <a:pt x="4744" y="7825"/>
                      <a:pt x="4830" y="7874"/>
                    </a:cubicBezTo>
                    <a:cubicBezTo>
                      <a:pt x="4917" y="7936"/>
                      <a:pt x="4966" y="8034"/>
                      <a:pt x="5040" y="8034"/>
                    </a:cubicBezTo>
                    <a:cubicBezTo>
                      <a:pt x="5089" y="8034"/>
                      <a:pt x="5171" y="8012"/>
                      <a:pt x="5231" y="8012"/>
                    </a:cubicBezTo>
                    <a:cubicBezTo>
                      <a:pt x="5262" y="8012"/>
                      <a:pt x="5286" y="8018"/>
                      <a:pt x="5299" y="8034"/>
                    </a:cubicBezTo>
                    <a:cubicBezTo>
                      <a:pt x="5335" y="8059"/>
                      <a:pt x="5385" y="8059"/>
                      <a:pt x="5422" y="8059"/>
                    </a:cubicBezTo>
                    <a:cubicBezTo>
                      <a:pt x="5459" y="8059"/>
                      <a:pt x="5459" y="8170"/>
                      <a:pt x="5422" y="8182"/>
                    </a:cubicBezTo>
                    <a:cubicBezTo>
                      <a:pt x="5372" y="8194"/>
                      <a:pt x="5360" y="8207"/>
                      <a:pt x="5385" y="8244"/>
                    </a:cubicBezTo>
                    <a:cubicBezTo>
                      <a:pt x="5422" y="8281"/>
                      <a:pt x="5471" y="8318"/>
                      <a:pt x="5397" y="8318"/>
                    </a:cubicBezTo>
                    <a:cubicBezTo>
                      <a:pt x="5348" y="8330"/>
                      <a:pt x="5311" y="8379"/>
                      <a:pt x="5323" y="8428"/>
                    </a:cubicBezTo>
                    <a:cubicBezTo>
                      <a:pt x="5323" y="8452"/>
                      <a:pt x="5318" y="8460"/>
                      <a:pt x="5327" y="8460"/>
                    </a:cubicBezTo>
                    <a:cubicBezTo>
                      <a:pt x="5332" y="8460"/>
                      <a:pt x="5342" y="8458"/>
                      <a:pt x="5360" y="8453"/>
                    </a:cubicBezTo>
                    <a:cubicBezTo>
                      <a:pt x="5422" y="8453"/>
                      <a:pt x="5446" y="8490"/>
                      <a:pt x="5385" y="8502"/>
                    </a:cubicBezTo>
                    <a:cubicBezTo>
                      <a:pt x="5357" y="8502"/>
                      <a:pt x="5332" y="8498"/>
                      <a:pt x="5313" y="8498"/>
                    </a:cubicBezTo>
                    <a:cubicBezTo>
                      <a:pt x="5289" y="8498"/>
                      <a:pt x="5274" y="8505"/>
                      <a:pt x="5274" y="8539"/>
                    </a:cubicBezTo>
                    <a:cubicBezTo>
                      <a:pt x="5274" y="8604"/>
                      <a:pt x="5226" y="8679"/>
                      <a:pt x="5240" y="8679"/>
                    </a:cubicBezTo>
                    <a:cubicBezTo>
                      <a:pt x="5242" y="8679"/>
                      <a:pt x="5245" y="8678"/>
                      <a:pt x="5249" y="8675"/>
                    </a:cubicBezTo>
                    <a:cubicBezTo>
                      <a:pt x="5266" y="8664"/>
                      <a:pt x="5290" y="8658"/>
                      <a:pt x="5308" y="8658"/>
                    </a:cubicBezTo>
                    <a:cubicBezTo>
                      <a:pt x="5330" y="8658"/>
                      <a:pt x="5344" y="8667"/>
                      <a:pt x="5323" y="8687"/>
                    </a:cubicBezTo>
                    <a:cubicBezTo>
                      <a:pt x="5286" y="8724"/>
                      <a:pt x="5262" y="8786"/>
                      <a:pt x="5212" y="8786"/>
                    </a:cubicBezTo>
                    <a:cubicBezTo>
                      <a:pt x="5138" y="8786"/>
                      <a:pt x="5064" y="8773"/>
                      <a:pt x="5003" y="8737"/>
                    </a:cubicBezTo>
                    <a:cubicBezTo>
                      <a:pt x="5000" y="8736"/>
                      <a:pt x="4998" y="8736"/>
                      <a:pt x="4995" y="8736"/>
                    </a:cubicBezTo>
                    <a:cubicBezTo>
                      <a:pt x="4950" y="8736"/>
                      <a:pt x="4915" y="8835"/>
                      <a:pt x="4880" y="8835"/>
                    </a:cubicBezTo>
                    <a:cubicBezTo>
                      <a:pt x="4850" y="8835"/>
                      <a:pt x="4829" y="8822"/>
                      <a:pt x="4820" y="8822"/>
                    </a:cubicBezTo>
                    <a:cubicBezTo>
                      <a:pt x="4814" y="8822"/>
                      <a:pt x="4813" y="8828"/>
                      <a:pt x="4818" y="8847"/>
                    </a:cubicBezTo>
                    <a:cubicBezTo>
                      <a:pt x="4830" y="8884"/>
                      <a:pt x="4867" y="8872"/>
                      <a:pt x="4892" y="8909"/>
                    </a:cubicBezTo>
                    <a:cubicBezTo>
                      <a:pt x="4901" y="8937"/>
                      <a:pt x="4959" y="8971"/>
                      <a:pt x="4982" y="8971"/>
                    </a:cubicBezTo>
                    <a:cubicBezTo>
                      <a:pt x="4990" y="8971"/>
                      <a:pt x="4994" y="8968"/>
                      <a:pt x="4990" y="8958"/>
                    </a:cubicBezTo>
                    <a:cubicBezTo>
                      <a:pt x="4983" y="8935"/>
                      <a:pt x="4970" y="8926"/>
                      <a:pt x="4980" y="8926"/>
                    </a:cubicBezTo>
                    <a:cubicBezTo>
                      <a:pt x="4987" y="8926"/>
                      <a:pt x="5000" y="8929"/>
                      <a:pt x="5027" y="8934"/>
                    </a:cubicBezTo>
                    <a:cubicBezTo>
                      <a:pt x="5055" y="8939"/>
                      <a:pt x="5073" y="8945"/>
                      <a:pt x="5088" y="8945"/>
                    </a:cubicBezTo>
                    <a:cubicBezTo>
                      <a:pt x="5107" y="8945"/>
                      <a:pt x="5123" y="8936"/>
                      <a:pt x="5151" y="8909"/>
                    </a:cubicBezTo>
                    <a:cubicBezTo>
                      <a:pt x="5181" y="8879"/>
                      <a:pt x="5220" y="8857"/>
                      <a:pt x="5260" y="8857"/>
                    </a:cubicBezTo>
                    <a:cubicBezTo>
                      <a:pt x="5269" y="8857"/>
                      <a:pt x="5277" y="8858"/>
                      <a:pt x="5286" y="8860"/>
                    </a:cubicBezTo>
                    <a:cubicBezTo>
                      <a:pt x="5323" y="8860"/>
                      <a:pt x="5360" y="8872"/>
                      <a:pt x="5299" y="8872"/>
                    </a:cubicBezTo>
                    <a:cubicBezTo>
                      <a:pt x="5237" y="8884"/>
                      <a:pt x="5188" y="8934"/>
                      <a:pt x="5237" y="8934"/>
                    </a:cubicBezTo>
                    <a:cubicBezTo>
                      <a:pt x="5286" y="8946"/>
                      <a:pt x="5323" y="8983"/>
                      <a:pt x="5286" y="8995"/>
                    </a:cubicBezTo>
                    <a:cubicBezTo>
                      <a:pt x="5249" y="9008"/>
                      <a:pt x="5323" y="9008"/>
                      <a:pt x="5372" y="9020"/>
                    </a:cubicBezTo>
                    <a:cubicBezTo>
                      <a:pt x="5409" y="9032"/>
                      <a:pt x="5570" y="9069"/>
                      <a:pt x="5483" y="9069"/>
                    </a:cubicBezTo>
                    <a:cubicBezTo>
                      <a:pt x="5449" y="9063"/>
                      <a:pt x="5420" y="9055"/>
                      <a:pt x="5408" y="9055"/>
                    </a:cubicBezTo>
                    <a:cubicBezTo>
                      <a:pt x="5393" y="9055"/>
                      <a:pt x="5400" y="9066"/>
                      <a:pt x="5446" y="9106"/>
                    </a:cubicBezTo>
                    <a:cubicBezTo>
                      <a:pt x="5513" y="9163"/>
                      <a:pt x="5573" y="9221"/>
                      <a:pt x="5556" y="9221"/>
                    </a:cubicBezTo>
                    <a:cubicBezTo>
                      <a:pt x="5551" y="9221"/>
                      <a:pt x="5540" y="9216"/>
                      <a:pt x="5520" y="9205"/>
                    </a:cubicBezTo>
                    <a:cubicBezTo>
                      <a:pt x="5459" y="9155"/>
                      <a:pt x="5385" y="9106"/>
                      <a:pt x="5335" y="9045"/>
                    </a:cubicBezTo>
                    <a:cubicBezTo>
                      <a:pt x="5299" y="9020"/>
                      <a:pt x="5249" y="9008"/>
                      <a:pt x="5212" y="9008"/>
                    </a:cubicBezTo>
                    <a:lnTo>
                      <a:pt x="5040" y="9008"/>
                    </a:lnTo>
                    <a:cubicBezTo>
                      <a:pt x="5031" y="9009"/>
                      <a:pt x="5023" y="9010"/>
                      <a:pt x="5015" y="9010"/>
                    </a:cubicBezTo>
                    <a:cubicBezTo>
                      <a:pt x="4970" y="9010"/>
                      <a:pt x="4945" y="8983"/>
                      <a:pt x="4892" y="8983"/>
                    </a:cubicBezTo>
                    <a:cubicBezTo>
                      <a:pt x="4818" y="8983"/>
                      <a:pt x="4818" y="9057"/>
                      <a:pt x="4793" y="9094"/>
                    </a:cubicBezTo>
                    <a:cubicBezTo>
                      <a:pt x="4769" y="9118"/>
                      <a:pt x="4695" y="9131"/>
                      <a:pt x="4682" y="9168"/>
                    </a:cubicBezTo>
                    <a:cubicBezTo>
                      <a:pt x="4682" y="9201"/>
                      <a:pt x="4662" y="9256"/>
                      <a:pt x="4696" y="9256"/>
                    </a:cubicBezTo>
                    <a:cubicBezTo>
                      <a:pt x="4699" y="9256"/>
                      <a:pt x="4703" y="9255"/>
                      <a:pt x="4707" y="9254"/>
                    </a:cubicBezTo>
                    <a:cubicBezTo>
                      <a:pt x="4781" y="9217"/>
                      <a:pt x="4855" y="9168"/>
                      <a:pt x="4929" y="9118"/>
                    </a:cubicBezTo>
                    <a:cubicBezTo>
                      <a:pt x="4949" y="9098"/>
                      <a:pt x="4970" y="9035"/>
                      <a:pt x="4976" y="9035"/>
                    </a:cubicBezTo>
                    <a:cubicBezTo>
                      <a:pt x="4977" y="9035"/>
                      <a:pt x="4978" y="9038"/>
                      <a:pt x="4978" y="9045"/>
                    </a:cubicBezTo>
                    <a:cubicBezTo>
                      <a:pt x="4978" y="9082"/>
                      <a:pt x="4978" y="9094"/>
                      <a:pt x="5015" y="9094"/>
                    </a:cubicBezTo>
                    <a:cubicBezTo>
                      <a:pt x="5034" y="9094"/>
                      <a:pt x="5049" y="9088"/>
                      <a:pt x="5061" y="9088"/>
                    </a:cubicBezTo>
                    <a:cubicBezTo>
                      <a:pt x="5074" y="9088"/>
                      <a:pt x="5083" y="9094"/>
                      <a:pt x="5089" y="9118"/>
                    </a:cubicBezTo>
                    <a:cubicBezTo>
                      <a:pt x="5098" y="9146"/>
                      <a:pt x="5135" y="9181"/>
                      <a:pt x="5153" y="9181"/>
                    </a:cubicBezTo>
                    <a:cubicBezTo>
                      <a:pt x="5159" y="9181"/>
                      <a:pt x="5163" y="9177"/>
                      <a:pt x="5163" y="9168"/>
                    </a:cubicBezTo>
                    <a:cubicBezTo>
                      <a:pt x="5174" y="9146"/>
                      <a:pt x="5156" y="9104"/>
                      <a:pt x="5186" y="9104"/>
                    </a:cubicBezTo>
                    <a:cubicBezTo>
                      <a:pt x="5190" y="9104"/>
                      <a:pt x="5195" y="9105"/>
                      <a:pt x="5200" y="9106"/>
                    </a:cubicBezTo>
                    <a:cubicBezTo>
                      <a:pt x="5237" y="9106"/>
                      <a:pt x="5212" y="9118"/>
                      <a:pt x="5249" y="9155"/>
                    </a:cubicBezTo>
                    <a:cubicBezTo>
                      <a:pt x="5272" y="9171"/>
                      <a:pt x="5286" y="9181"/>
                      <a:pt x="5298" y="9181"/>
                    </a:cubicBezTo>
                    <a:cubicBezTo>
                      <a:pt x="5306" y="9181"/>
                      <a:pt x="5314" y="9177"/>
                      <a:pt x="5323" y="9168"/>
                    </a:cubicBezTo>
                    <a:cubicBezTo>
                      <a:pt x="5329" y="9158"/>
                      <a:pt x="5337" y="9154"/>
                      <a:pt x="5344" y="9154"/>
                    </a:cubicBezTo>
                    <a:cubicBezTo>
                      <a:pt x="5367" y="9154"/>
                      <a:pt x="5394" y="9186"/>
                      <a:pt x="5422" y="9205"/>
                    </a:cubicBezTo>
                    <a:cubicBezTo>
                      <a:pt x="5443" y="9219"/>
                      <a:pt x="5452" y="9225"/>
                      <a:pt x="5446" y="9225"/>
                    </a:cubicBezTo>
                    <a:cubicBezTo>
                      <a:pt x="5442" y="9225"/>
                      <a:pt x="5430" y="9222"/>
                      <a:pt x="5409" y="9217"/>
                    </a:cubicBezTo>
                    <a:cubicBezTo>
                      <a:pt x="5360" y="9217"/>
                      <a:pt x="5385" y="9254"/>
                      <a:pt x="5422" y="9254"/>
                    </a:cubicBezTo>
                    <a:cubicBezTo>
                      <a:pt x="5451" y="9254"/>
                      <a:pt x="5505" y="9286"/>
                      <a:pt x="5480" y="9286"/>
                    </a:cubicBezTo>
                    <a:cubicBezTo>
                      <a:pt x="5474" y="9286"/>
                      <a:pt x="5464" y="9284"/>
                      <a:pt x="5446" y="9279"/>
                    </a:cubicBezTo>
                    <a:cubicBezTo>
                      <a:pt x="5372" y="9266"/>
                      <a:pt x="5323" y="9266"/>
                      <a:pt x="5299" y="9242"/>
                    </a:cubicBezTo>
                    <a:cubicBezTo>
                      <a:pt x="5275" y="9226"/>
                      <a:pt x="5251" y="9194"/>
                      <a:pt x="5233" y="9194"/>
                    </a:cubicBezTo>
                    <a:cubicBezTo>
                      <a:pt x="5224" y="9194"/>
                      <a:pt x="5217" y="9203"/>
                      <a:pt x="5212" y="9229"/>
                    </a:cubicBezTo>
                    <a:cubicBezTo>
                      <a:pt x="5212" y="9258"/>
                      <a:pt x="5207" y="9268"/>
                      <a:pt x="5201" y="9268"/>
                    </a:cubicBezTo>
                    <a:cubicBezTo>
                      <a:pt x="5195" y="9268"/>
                      <a:pt x="5188" y="9255"/>
                      <a:pt x="5188" y="9242"/>
                    </a:cubicBezTo>
                    <a:cubicBezTo>
                      <a:pt x="5188" y="9227"/>
                      <a:pt x="5183" y="9221"/>
                      <a:pt x="5172" y="9221"/>
                    </a:cubicBezTo>
                    <a:cubicBezTo>
                      <a:pt x="5165" y="9221"/>
                      <a:pt x="5154" y="9224"/>
                      <a:pt x="5138" y="9229"/>
                    </a:cubicBezTo>
                    <a:cubicBezTo>
                      <a:pt x="5136" y="9231"/>
                      <a:pt x="5133" y="9231"/>
                      <a:pt x="5131" y="9231"/>
                    </a:cubicBezTo>
                    <a:cubicBezTo>
                      <a:pt x="5111" y="9231"/>
                      <a:pt x="5096" y="9192"/>
                      <a:pt x="5052" y="9192"/>
                    </a:cubicBezTo>
                    <a:cubicBezTo>
                      <a:pt x="5019" y="9192"/>
                      <a:pt x="4970" y="9176"/>
                      <a:pt x="4930" y="9176"/>
                    </a:cubicBezTo>
                    <a:cubicBezTo>
                      <a:pt x="4910" y="9176"/>
                      <a:pt x="4892" y="9180"/>
                      <a:pt x="4880" y="9192"/>
                    </a:cubicBezTo>
                    <a:cubicBezTo>
                      <a:pt x="4830" y="9229"/>
                      <a:pt x="4633" y="9291"/>
                      <a:pt x="4633" y="9328"/>
                    </a:cubicBezTo>
                    <a:cubicBezTo>
                      <a:pt x="4633" y="9359"/>
                      <a:pt x="4616" y="9408"/>
                      <a:pt x="4640" y="9408"/>
                    </a:cubicBezTo>
                    <a:cubicBezTo>
                      <a:pt x="4644" y="9408"/>
                      <a:pt x="4650" y="9406"/>
                      <a:pt x="4658" y="9402"/>
                    </a:cubicBezTo>
                    <a:cubicBezTo>
                      <a:pt x="4695" y="9377"/>
                      <a:pt x="4867" y="9390"/>
                      <a:pt x="4917" y="9365"/>
                    </a:cubicBezTo>
                    <a:cubicBezTo>
                      <a:pt x="4954" y="9353"/>
                      <a:pt x="4994" y="9346"/>
                      <a:pt x="5034" y="9346"/>
                    </a:cubicBezTo>
                    <a:cubicBezTo>
                      <a:pt x="5074" y="9346"/>
                      <a:pt x="5114" y="9353"/>
                      <a:pt x="5151" y="9365"/>
                    </a:cubicBezTo>
                    <a:cubicBezTo>
                      <a:pt x="5184" y="9387"/>
                      <a:pt x="5218" y="9440"/>
                      <a:pt x="5280" y="9440"/>
                    </a:cubicBezTo>
                    <a:cubicBezTo>
                      <a:pt x="5286" y="9440"/>
                      <a:pt x="5292" y="9440"/>
                      <a:pt x="5299" y="9439"/>
                    </a:cubicBezTo>
                    <a:cubicBezTo>
                      <a:pt x="5311" y="9437"/>
                      <a:pt x="5321" y="9436"/>
                      <a:pt x="5330" y="9436"/>
                    </a:cubicBezTo>
                    <a:cubicBezTo>
                      <a:pt x="5380" y="9436"/>
                      <a:pt x="5364" y="9463"/>
                      <a:pt x="5311" y="9463"/>
                    </a:cubicBezTo>
                    <a:cubicBezTo>
                      <a:pt x="5262" y="9463"/>
                      <a:pt x="5200" y="9451"/>
                      <a:pt x="5163" y="9402"/>
                    </a:cubicBezTo>
                    <a:cubicBezTo>
                      <a:pt x="5115" y="9378"/>
                      <a:pt x="5062" y="9364"/>
                      <a:pt x="5011" y="9364"/>
                    </a:cubicBezTo>
                    <a:cubicBezTo>
                      <a:pt x="4983" y="9364"/>
                      <a:pt x="4955" y="9368"/>
                      <a:pt x="4929" y="9377"/>
                    </a:cubicBezTo>
                    <a:cubicBezTo>
                      <a:pt x="4830" y="9390"/>
                      <a:pt x="4744" y="9414"/>
                      <a:pt x="4658" y="9451"/>
                    </a:cubicBezTo>
                    <a:cubicBezTo>
                      <a:pt x="4621" y="9488"/>
                      <a:pt x="4658" y="9550"/>
                      <a:pt x="4719" y="9550"/>
                    </a:cubicBezTo>
                    <a:cubicBezTo>
                      <a:pt x="4793" y="9550"/>
                      <a:pt x="4867" y="9550"/>
                      <a:pt x="4941" y="9562"/>
                    </a:cubicBezTo>
                    <a:cubicBezTo>
                      <a:pt x="4892" y="9562"/>
                      <a:pt x="4892" y="9599"/>
                      <a:pt x="4867" y="9624"/>
                    </a:cubicBezTo>
                    <a:cubicBezTo>
                      <a:pt x="4843" y="9648"/>
                      <a:pt x="4756" y="9661"/>
                      <a:pt x="4732" y="9685"/>
                    </a:cubicBezTo>
                    <a:cubicBezTo>
                      <a:pt x="4695" y="9698"/>
                      <a:pt x="4695" y="9735"/>
                      <a:pt x="4781" y="9735"/>
                    </a:cubicBezTo>
                    <a:cubicBezTo>
                      <a:pt x="4867" y="9735"/>
                      <a:pt x="4904" y="9759"/>
                      <a:pt x="4830" y="9759"/>
                    </a:cubicBezTo>
                    <a:cubicBezTo>
                      <a:pt x="4812" y="9759"/>
                      <a:pt x="4791" y="9758"/>
                      <a:pt x="4770" y="9758"/>
                    </a:cubicBezTo>
                    <a:cubicBezTo>
                      <a:pt x="4709" y="9758"/>
                      <a:pt x="4649" y="9765"/>
                      <a:pt x="4658" y="9821"/>
                    </a:cubicBezTo>
                    <a:cubicBezTo>
                      <a:pt x="4658" y="9898"/>
                      <a:pt x="4678" y="9946"/>
                      <a:pt x="4717" y="9946"/>
                    </a:cubicBezTo>
                    <a:cubicBezTo>
                      <a:pt x="4722" y="9946"/>
                      <a:pt x="4727" y="9945"/>
                      <a:pt x="4732" y="9944"/>
                    </a:cubicBezTo>
                    <a:cubicBezTo>
                      <a:pt x="4781" y="9919"/>
                      <a:pt x="4978" y="9747"/>
                      <a:pt x="5089" y="9661"/>
                    </a:cubicBezTo>
                    <a:cubicBezTo>
                      <a:pt x="5163" y="9587"/>
                      <a:pt x="5262" y="9537"/>
                      <a:pt x="5372" y="9525"/>
                    </a:cubicBezTo>
                    <a:cubicBezTo>
                      <a:pt x="5471" y="9525"/>
                      <a:pt x="5545" y="9550"/>
                      <a:pt x="5422" y="9550"/>
                    </a:cubicBezTo>
                    <a:cubicBezTo>
                      <a:pt x="5311" y="9550"/>
                      <a:pt x="5262" y="9587"/>
                      <a:pt x="5360" y="9587"/>
                    </a:cubicBezTo>
                    <a:cubicBezTo>
                      <a:pt x="5471" y="9587"/>
                      <a:pt x="5520" y="9611"/>
                      <a:pt x="5372" y="9611"/>
                    </a:cubicBezTo>
                    <a:cubicBezTo>
                      <a:pt x="5237" y="9611"/>
                      <a:pt x="4855" y="9858"/>
                      <a:pt x="4769" y="9969"/>
                    </a:cubicBezTo>
                    <a:cubicBezTo>
                      <a:pt x="4733" y="10015"/>
                      <a:pt x="4735" y="10029"/>
                      <a:pt x="4755" y="10029"/>
                    </a:cubicBezTo>
                    <a:cubicBezTo>
                      <a:pt x="4782" y="10029"/>
                      <a:pt x="4844" y="10001"/>
                      <a:pt x="4880" y="9993"/>
                    </a:cubicBezTo>
                    <a:cubicBezTo>
                      <a:pt x="4932" y="9993"/>
                      <a:pt x="5067" y="9966"/>
                      <a:pt x="5073" y="9966"/>
                    </a:cubicBezTo>
                    <a:cubicBezTo>
                      <a:pt x="5074" y="9966"/>
                      <a:pt x="5071" y="9967"/>
                      <a:pt x="5064" y="9969"/>
                    </a:cubicBezTo>
                    <a:cubicBezTo>
                      <a:pt x="5027" y="9993"/>
                      <a:pt x="4990" y="10018"/>
                      <a:pt x="4941" y="10030"/>
                    </a:cubicBezTo>
                    <a:cubicBezTo>
                      <a:pt x="4892" y="10043"/>
                      <a:pt x="4843" y="10018"/>
                      <a:pt x="4855" y="10080"/>
                    </a:cubicBezTo>
                    <a:cubicBezTo>
                      <a:pt x="4876" y="10122"/>
                      <a:pt x="4925" y="10237"/>
                      <a:pt x="4954" y="10237"/>
                    </a:cubicBezTo>
                    <a:cubicBezTo>
                      <a:pt x="4958" y="10237"/>
                      <a:pt x="4962" y="10234"/>
                      <a:pt x="4966" y="10227"/>
                    </a:cubicBezTo>
                    <a:cubicBezTo>
                      <a:pt x="5003" y="10190"/>
                      <a:pt x="5089" y="10092"/>
                      <a:pt x="5126" y="10080"/>
                    </a:cubicBezTo>
                    <a:cubicBezTo>
                      <a:pt x="5200" y="10080"/>
                      <a:pt x="5262" y="10080"/>
                      <a:pt x="5335" y="10092"/>
                    </a:cubicBezTo>
                    <a:lnTo>
                      <a:pt x="5126" y="10092"/>
                    </a:lnTo>
                    <a:cubicBezTo>
                      <a:pt x="5101" y="10092"/>
                      <a:pt x="4978" y="10203"/>
                      <a:pt x="4978" y="10240"/>
                    </a:cubicBezTo>
                    <a:cubicBezTo>
                      <a:pt x="4978" y="10277"/>
                      <a:pt x="4978" y="10252"/>
                      <a:pt x="4990" y="10301"/>
                    </a:cubicBezTo>
                    <a:cubicBezTo>
                      <a:pt x="5003" y="10363"/>
                      <a:pt x="5003" y="10449"/>
                      <a:pt x="5027" y="10486"/>
                    </a:cubicBezTo>
                    <a:cubicBezTo>
                      <a:pt x="5033" y="10509"/>
                      <a:pt x="5047" y="10519"/>
                      <a:pt x="5062" y="10519"/>
                    </a:cubicBezTo>
                    <a:cubicBezTo>
                      <a:pt x="5080" y="10519"/>
                      <a:pt x="5101" y="10506"/>
                      <a:pt x="5114" y="10486"/>
                    </a:cubicBezTo>
                    <a:cubicBezTo>
                      <a:pt x="5122" y="10477"/>
                      <a:pt x="5128" y="10473"/>
                      <a:pt x="5131" y="10473"/>
                    </a:cubicBezTo>
                    <a:cubicBezTo>
                      <a:pt x="5135" y="10473"/>
                      <a:pt x="5130" y="10487"/>
                      <a:pt x="5114" y="10511"/>
                    </a:cubicBezTo>
                    <a:cubicBezTo>
                      <a:pt x="5091" y="10545"/>
                      <a:pt x="5038" y="10763"/>
                      <a:pt x="5066" y="10763"/>
                    </a:cubicBezTo>
                    <a:cubicBezTo>
                      <a:pt x="5069" y="10763"/>
                      <a:pt x="5072" y="10761"/>
                      <a:pt x="5077" y="10757"/>
                    </a:cubicBezTo>
                    <a:cubicBezTo>
                      <a:pt x="5114" y="10720"/>
                      <a:pt x="5188" y="10597"/>
                      <a:pt x="5237" y="10572"/>
                    </a:cubicBezTo>
                    <a:cubicBezTo>
                      <a:pt x="5248" y="10570"/>
                      <a:pt x="5254" y="10568"/>
                      <a:pt x="5257" y="10568"/>
                    </a:cubicBezTo>
                    <a:cubicBezTo>
                      <a:pt x="5267" y="10568"/>
                      <a:pt x="5240" y="10586"/>
                      <a:pt x="5249" y="10634"/>
                    </a:cubicBezTo>
                    <a:cubicBezTo>
                      <a:pt x="5259" y="10683"/>
                      <a:pt x="5269" y="10747"/>
                      <a:pt x="5291" y="10747"/>
                    </a:cubicBezTo>
                    <a:cubicBezTo>
                      <a:pt x="5297" y="10747"/>
                      <a:pt x="5303" y="10743"/>
                      <a:pt x="5311" y="10733"/>
                    </a:cubicBezTo>
                    <a:cubicBezTo>
                      <a:pt x="5335" y="10671"/>
                      <a:pt x="5372" y="10696"/>
                      <a:pt x="5372" y="10659"/>
                    </a:cubicBezTo>
                    <a:cubicBezTo>
                      <a:pt x="5372" y="10622"/>
                      <a:pt x="5434" y="10609"/>
                      <a:pt x="5360" y="10498"/>
                    </a:cubicBezTo>
                    <a:cubicBezTo>
                      <a:pt x="5306" y="10437"/>
                      <a:pt x="5277" y="10390"/>
                      <a:pt x="5283" y="10390"/>
                    </a:cubicBezTo>
                    <a:cubicBezTo>
                      <a:pt x="5286" y="10390"/>
                      <a:pt x="5303" y="10407"/>
                      <a:pt x="5335" y="10449"/>
                    </a:cubicBezTo>
                    <a:cubicBezTo>
                      <a:pt x="5392" y="10534"/>
                      <a:pt x="5412" y="10590"/>
                      <a:pt x="5430" y="10590"/>
                    </a:cubicBezTo>
                    <a:cubicBezTo>
                      <a:pt x="5435" y="10590"/>
                      <a:pt x="5441" y="10584"/>
                      <a:pt x="5446" y="10572"/>
                    </a:cubicBezTo>
                    <a:cubicBezTo>
                      <a:pt x="5471" y="10540"/>
                      <a:pt x="5490" y="10523"/>
                      <a:pt x="5497" y="10523"/>
                    </a:cubicBezTo>
                    <a:cubicBezTo>
                      <a:pt x="5500" y="10523"/>
                      <a:pt x="5500" y="10527"/>
                      <a:pt x="5496" y="10535"/>
                    </a:cubicBezTo>
                    <a:cubicBezTo>
                      <a:pt x="5484" y="10547"/>
                      <a:pt x="5586" y="10713"/>
                      <a:pt x="5585" y="10713"/>
                    </a:cubicBezTo>
                    <a:cubicBezTo>
                      <a:pt x="5585" y="10713"/>
                      <a:pt x="5584" y="10711"/>
                      <a:pt x="5582" y="10708"/>
                    </a:cubicBezTo>
                    <a:cubicBezTo>
                      <a:pt x="5545" y="10683"/>
                      <a:pt x="5545" y="10671"/>
                      <a:pt x="5508" y="10646"/>
                    </a:cubicBezTo>
                    <a:cubicBezTo>
                      <a:pt x="5500" y="10639"/>
                      <a:pt x="5492" y="10634"/>
                      <a:pt x="5485" y="10634"/>
                    </a:cubicBezTo>
                    <a:cubicBezTo>
                      <a:pt x="5470" y="10634"/>
                      <a:pt x="5459" y="10654"/>
                      <a:pt x="5459" y="10696"/>
                    </a:cubicBezTo>
                    <a:cubicBezTo>
                      <a:pt x="5459" y="10757"/>
                      <a:pt x="5520" y="10880"/>
                      <a:pt x="5496" y="10930"/>
                    </a:cubicBezTo>
                    <a:cubicBezTo>
                      <a:pt x="5485" y="10946"/>
                      <a:pt x="5479" y="10955"/>
                      <a:pt x="5475" y="10955"/>
                    </a:cubicBezTo>
                    <a:cubicBezTo>
                      <a:pt x="5471" y="10955"/>
                      <a:pt x="5471" y="10940"/>
                      <a:pt x="5471" y="10905"/>
                    </a:cubicBezTo>
                    <a:cubicBezTo>
                      <a:pt x="5471" y="10847"/>
                      <a:pt x="5482" y="10768"/>
                      <a:pt x="5433" y="10768"/>
                    </a:cubicBezTo>
                    <a:cubicBezTo>
                      <a:pt x="5429" y="10768"/>
                      <a:pt x="5426" y="10769"/>
                      <a:pt x="5422" y="10770"/>
                    </a:cubicBezTo>
                    <a:cubicBezTo>
                      <a:pt x="5385" y="10794"/>
                      <a:pt x="5348" y="10806"/>
                      <a:pt x="5323" y="10831"/>
                    </a:cubicBezTo>
                    <a:cubicBezTo>
                      <a:pt x="5274" y="10856"/>
                      <a:pt x="5212" y="10991"/>
                      <a:pt x="5200" y="11028"/>
                    </a:cubicBezTo>
                    <a:cubicBezTo>
                      <a:pt x="5200" y="11052"/>
                      <a:pt x="5236" y="11066"/>
                      <a:pt x="5271" y="11066"/>
                    </a:cubicBezTo>
                    <a:cubicBezTo>
                      <a:pt x="5291" y="11066"/>
                      <a:pt x="5310" y="11062"/>
                      <a:pt x="5323" y="11053"/>
                    </a:cubicBezTo>
                    <a:cubicBezTo>
                      <a:pt x="5325" y="11052"/>
                      <a:pt x="5327" y="11052"/>
                      <a:pt x="5329" y="11052"/>
                    </a:cubicBezTo>
                    <a:cubicBezTo>
                      <a:pt x="5365" y="11052"/>
                      <a:pt x="5286" y="11178"/>
                      <a:pt x="5286" y="11213"/>
                    </a:cubicBezTo>
                    <a:cubicBezTo>
                      <a:pt x="5288" y="11218"/>
                      <a:pt x="5290" y="11220"/>
                      <a:pt x="5293" y="11220"/>
                    </a:cubicBezTo>
                    <a:cubicBezTo>
                      <a:pt x="5308" y="11220"/>
                      <a:pt x="5337" y="11172"/>
                      <a:pt x="5361" y="11172"/>
                    </a:cubicBezTo>
                    <a:cubicBezTo>
                      <a:pt x="5370" y="11172"/>
                      <a:pt x="5379" y="11179"/>
                      <a:pt x="5385" y="11201"/>
                    </a:cubicBezTo>
                    <a:cubicBezTo>
                      <a:pt x="5422" y="11275"/>
                      <a:pt x="5385" y="11324"/>
                      <a:pt x="5434" y="11349"/>
                    </a:cubicBezTo>
                    <a:cubicBezTo>
                      <a:pt x="5483" y="11373"/>
                      <a:pt x="5533" y="11386"/>
                      <a:pt x="5508" y="11447"/>
                    </a:cubicBezTo>
                    <a:cubicBezTo>
                      <a:pt x="5483" y="11496"/>
                      <a:pt x="5409" y="11546"/>
                      <a:pt x="5496" y="11595"/>
                    </a:cubicBezTo>
                    <a:cubicBezTo>
                      <a:pt x="5557" y="11644"/>
                      <a:pt x="5607" y="11706"/>
                      <a:pt x="5656" y="11768"/>
                    </a:cubicBezTo>
                    <a:cubicBezTo>
                      <a:pt x="5668" y="11787"/>
                      <a:pt x="5682" y="11795"/>
                      <a:pt x="5697" y="11795"/>
                    </a:cubicBezTo>
                    <a:cubicBezTo>
                      <a:pt x="5727" y="11795"/>
                      <a:pt x="5758" y="11764"/>
                      <a:pt x="5767" y="11755"/>
                    </a:cubicBezTo>
                    <a:cubicBezTo>
                      <a:pt x="5772" y="11745"/>
                      <a:pt x="5775" y="11736"/>
                      <a:pt x="5778" y="11736"/>
                    </a:cubicBezTo>
                    <a:cubicBezTo>
                      <a:pt x="5781" y="11736"/>
                      <a:pt x="5784" y="11750"/>
                      <a:pt x="5791" y="11792"/>
                    </a:cubicBezTo>
                    <a:cubicBezTo>
                      <a:pt x="5779" y="11841"/>
                      <a:pt x="5779" y="11903"/>
                      <a:pt x="5791" y="11965"/>
                    </a:cubicBezTo>
                    <a:cubicBezTo>
                      <a:pt x="5791" y="12003"/>
                      <a:pt x="5822" y="12050"/>
                      <a:pt x="5841" y="12050"/>
                    </a:cubicBezTo>
                    <a:cubicBezTo>
                      <a:pt x="5846" y="12050"/>
                      <a:pt x="5850" y="12047"/>
                      <a:pt x="5853" y="12039"/>
                    </a:cubicBezTo>
                    <a:cubicBezTo>
                      <a:pt x="5863" y="12024"/>
                      <a:pt x="5869" y="12017"/>
                      <a:pt x="5875" y="12017"/>
                    </a:cubicBezTo>
                    <a:cubicBezTo>
                      <a:pt x="5885" y="12017"/>
                      <a:pt x="5897" y="12033"/>
                      <a:pt x="5927" y="12063"/>
                    </a:cubicBezTo>
                    <a:cubicBezTo>
                      <a:pt x="5989" y="12137"/>
                      <a:pt x="6062" y="12199"/>
                      <a:pt x="6136" y="12236"/>
                    </a:cubicBezTo>
                    <a:cubicBezTo>
                      <a:pt x="6163" y="12245"/>
                      <a:pt x="6187" y="12249"/>
                      <a:pt x="6211" y="12249"/>
                    </a:cubicBezTo>
                    <a:cubicBezTo>
                      <a:pt x="6254" y="12249"/>
                      <a:pt x="6294" y="12235"/>
                      <a:pt x="6334" y="12211"/>
                    </a:cubicBezTo>
                    <a:cubicBezTo>
                      <a:pt x="6339" y="12207"/>
                      <a:pt x="6346" y="12206"/>
                      <a:pt x="6354" y="12206"/>
                    </a:cubicBezTo>
                    <a:cubicBezTo>
                      <a:pt x="6385" y="12206"/>
                      <a:pt x="6430" y="12228"/>
                      <a:pt x="6462" y="12228"/>
                    </a:cubicBezTo>
                    <a:cubicBezTo>
                      <a:pt x="6476" y="12228"/>
                      <a:pt x="6487" y="12224"/>
                      <a:pt x="6494" y="12211"/>
                    </a:cubicBezTo>
                    <a:cubicBezTo>
                      <a:pt x="6506" y="12186"/>
                      <a:pt x="6512" y="12171"/>
                      <a:pt x="6515" y="12171"/>
                    </a:cubicBezTo>
                    <a:cubicBezTo>
                      <a:pt x="6518" y="12171"/>
                      <a:pt x="6518" y="12186"/>
                      <a:pt x="6518" y="12223"/>
                    </a:cubicBezTo>
                    <a:cubicBezTo>
                      <a:pt x="6518" y="12286"/>
                      <a:pt x="6505" y="12355"/>
                      <a:pt x="6512" y="12355"/>
                    </a:cubicBezTo>
                    <a:cubicBezTo>
                      <a:pt x="6515" y="12355"/>
                      <a:pt x="6521" y="12346"/>
                      <a:pt x="6531" y="12322"/>
                    </a:cubicBezTo>
                    <a:cubicBezTo>
                      <a:pt x="6560" y="12253"/>
                      <a:pt x="6621" y="12153"/>
                      <a:pt x="6632" y="12153"/>
                    </a:cubicBezTo>
                    <a:cubicBezTo>
                      <a:pt x="6635" y="12153"/>
                      <a:pt x="6634" y="12159"/>
                      <a:pt x="6629" y="12174"/>
                    </a:cubicBezTo>
                    <a:cubicBezTo>
                      <a:pt x="6592" y="12236"/>
                      <a:pt x="6605" y="12273"/>
                      <a:pt x="6642" y="12273"/>
                    </a:cubicBezTo>
                    <a:lnTo>
                      <a:pt x="6654" y="12273"/>
                    </a:lnTo>
                    <a:cubicBezTo>
                      <a:pt x="6642" y="12273"/>
                      <a:pt x="6629" y="12285"/>
                      <a:pt x="6617" y="12297"/>
                    </a:cubicBezTo>
                    <a:cubicBezTo>
                      <a:pt x="6586" y="12328"/>
                      <a:pt x="6563" y="12377"/>
                      <a:pt x="6594" y="12377"/>
                    </a:cubicBezTo>
                    <a:cubicBezTo>
                      <a:pt x="6599" y="12377"/>
                      <a:pt x="6607" y="12375"/>
                      <a:pt x="6617" y="12371"/>
                    </a:cubicBezTo>
                    <a:cubicBezTo>
                      <a:pt x="6636" y="12365"/>
                      <a:pt x="6651" y="12362"/>
                      <a:pt x="6663" y="12362"/>
                    </a:cubicBezTo>
                    <a:cubicBezTo>
                      <a:pt x="6696" y="12362"/>
                      <a:pt x="6700" y="12387"/>
                      <a:pt x="6691" y="12433"/>
                    </a:cubicBezTo>
                    <a:cubicBezTo>
                      <a:pt x="6679" y="12462"/>
                      <a:pt x="6679" y="12475"/>
                      <a:pt x="6686" y="12475"/>
                    </a:cubicBezTo>
                    <a:cubicBezTo>
                      <a:pt x="6695" y="12475"/>
                      <a:pt x="6714" y="12459"/>
                      <a:pt x="6740" y="12433"/>
                    </a:cubicBezTo>
                    <a:cubicBezTo>
                      <a:pt x="6773" y="12407"/>
                      <a:pt x="6802" y="12391"/>
                      <a:pt x="6815" y="12391"/>
                    </a:cubicBezTo>
                    <a:cubicBezTo>
                      <a:pt x="6826" y="12391"/>
                      <a:pt x="6825" y="12404"/>
                      <a:pt x="6802" y="12433"/>
                    </a:cubicBezTo>
                    <a:cubicBezTo>
                      <a:pt x="6774" y="12487"/>
                      <a:pt x="6707" y="12589"/>
                      <a:pt x="6713" y="12589"/>
                    </a:cubicBezTo>
                    <a:cubicBezTo>
                      <a:pt x="6715" y="12589"/>
                      <a:pt x="6727" y="12576"/>
                      <a:pt x="6752" y="12544"/>
                    </a:cubicBezTo>
                    <a:cubicBezTo>
                      <a:pt x="6779" y="12510"/>
                      <a:pt x="6796" y="12498"/>
                      <a:pt x="6807" y="12498"/>
                    </a:cubicBezTo>
                    <a:cubicBezTo>
                      <a:pt x="6829" y="12498"/>
                      <a:pt x="6822" y="12553"/>
                      <a:pt x="6824" y="12553"/>
                    </a:cubicBezTo>
                    <a:cubicBezTo>
                      <a:pt x="6824" y="12553"/>
                      <a:pt x="6825" y="12550"/>
                      <a:pt x="6826" y="12544"/>
                    </a:cubicBezTo>
                    <a:cubicBezTo>
                      <a:pt x="6826" y="12544"/>
                      <a:pt x="6826" y="12560"/>
                      <a:pt x="6833" y="12560"/>
                    </a:cubicBezTo>
                    <a:cubicBezTo>
                      <a:pt x="6834" y="12560"/>
                      <a:pt x="6836" y="12559"/>
                      <a:pt x="6839" y="12556"/>
                    </a:cubicBezTo>
                    <a:cubicBezTo>
                      <a:pt x="6901" y="12529"/>
                      <a:pt x="6944" y="12457"/>
                      <a:pt x="6959" y="12457"/>
                    </a:cubicBezTo>
                    <a:cubicBezTo>
                      <a:pt x="6964" y="12457"/>
                      <a:pt x="6965" y="12467"/>
                      <a:pt x="6962" y="12495"/>
                    </a:cubicBezTo>
                    <a:cubicBezTo>
                      <a:pt x="6962" y="12528"/>
                      <a:pt x="6952" y="12672"/>
                      <a:pt x="6959" y="12672"/>
                    </a:cubicBezTo>
                    <a:cubicBezTo>
                      <a:pt x="6960" y="12672"/>
                      <a:pt x="6961" y="12671"/>
                      <a:pt x="6962" y="12667"/>
                    </a:cubicBezTo>
                    <a:cubicBezTo>
                      <a:pt x="6999" y="12630"/>
                      <a:pt x="7036" y="12593"/>
                      <a:pt x="7085" y="12568"/>
                    </a:cubicBezTo>
                    <a:cubicBezTo>
                      <a:pt x="7122" y="12568"/>
                      <a:pt x="7184" y="12519"/>
                      <a:pt x="7159" y="12482"/>
                    </a:cubicBezTo>
                    <a:cubicBezTo>
                      <a:pt x="7122" y="12445"/>
                      <a:pt x="7073" y="12421"/>
                      <a:pt x="7048" y="12384"/>
                    </a:cubicBezTo>
                    <a:cubicBezTo>
                      <a:pt x="7036" y="12371"/>
                      <a:pt x="7032" y="12367"/>
                      <a:pt x="7034" y="12367"/>
                    </a:cubicBezTo>
                    <a:cubicBezTo>
                      <a:pt x="7039" y="12367"/>
                      <a:pt x="7069" y="12384"/>
                      <a:pt x="7110" y="12384"/>
                    </a:cubicBezTo>
                    <a:cubicBezTo>
                      <a:pt x="7171" y="12384"/>
                      <a:pt x="7270" y="12371"/>
                      <a:pt x="7233" y="12322"/>
                    </a:cubicBezTo>
                    <a:cubicBezTo>
                      <a:pt x="7208" y="12285"/>
                      <a:pt x="7134" y="12260"/>
                      <a:pt x="7159" y="12248"/>
                    </a:cubicBezTo>
                    <a:cubicBezTo>
                      <a:pt x="7171" y="12223"/>
                      <a:pt x="7319" y="12186"/>
                      <a:pt x="7270" y="12174"/>
                    </a:cubicBezTo>
                    <a:cubicBezTo>
                      <a:pt x="7221" y="12162"/>
                      <a:pt x="7134" y="12150"/>
                      <a:pt x="7159" y="12137"/>
                    </a:cubicBezTo>
                    <a:cubicBezTo>
                      <a:pt x="7171" y="12113"/>
                      <a:pt x="7356" y="11989"/>
                      <a:pt x="7319" y="11977"/>
                    </a:cubicBezTo>
                    <a:cubicBezTo>
                      <a:pt x="7295" y="11965"/>
                      <a:pt x="7196" y="11940"/>
                      <a:pt x="7245" y="11915"/>
                    </a:cubicBezTo>
                    <a:cubicBezTo>
                      <a:pt x="7282" y="11891"/>
                      <a:pt x="7369" y="11878"/>
                      <a:pt x="7369" y="11829"/>
                    </a:cubicBezTo>
                    <a:cubicBezTo>
                      <a:pt x="7369" y="11768"/>
                      <a:pt x="7369" y="11632"/>
                      <a:pt x="7332" y="11607"/>
                    </a:cubicBezTo>
                    <a:cubicBezTo>
                      <a:pt x="7307" y="11595"/>
                      <a:pt x="7393" y="11533"/>
                      <a:pt x="7369" y="11521"/>
                    </a:cubicBezTo>
                    <a:cubicBezTo>
                      <a:pt x="7344" y="11496"/>
                      <a:pt x="7208" y="11410"/>
                      <a:pt x="7233" y="11410"/>
                    </a:cubicBezTo>
                    <a:cubicBezTo>
                      <a:pt x="7270" y="11398"/>
                      <a:pt x="7578" y="11410"/>
                      <a:pt x="7541" y="11349"/>
                    </a:cubicBezTo>
                    <a:cubicBezTo>
                      <a:pt x="7504" y="11299"/>
                      <a:pt x="7405" y="11250"/>
                      <a:pt x="7442" y="11238"/>
                    </a:cubicBezTo>
                    <a:cubicBezTo>
                      <a:pt x="7459" y="11238"/>
                      <a:pt x="7574" y="11265"/>
                      <a:pt x="7630" y="11265"/>
                    </a:cubicBezTo>
                    <a:cubicBezTo>
                      <a:pt x="7659" y="11265"/>
                      <a:pt x="7672" y="11258"/>
                      <a:pt x="7652" y="11238"/>
                    </a:cubicBezTo>
                    <a:cubicBezTo>
                      <a:pt x="7596" y="11193"/>
                      <a:pt x="7488" y="11138"/>
                      <a:pt x="7507" y="11138"/>
                    </a:cubicBezTo>
                    <a:cubicBezTo>
                      <a:pt x="7509" y="11138"/>
                      <a:pt x="7512" y="11138"/>
                      <a:pt x="7516" y="11139"/>
                    </a:cubicBezTo>
                    <a:cubicBezTo>
                      <a:pt x="7546" y="11147"/>
                      <a:pt x="7617" y="11159"/>
                      <a:pt x="7660" y="11159"/>
                    </a:cubicBezTo>
                    <a:cubicBezTo>
                      <a:pt x="7688" y="11159"/>
                      <a:pt x="7703" y="11154"/>
                      <a:pt x="7689" y="11139"/>
                    </a:cubicBezTo>
                    <a:cubicBezTo>
                      <a:pt x="7640" y="11115"/>
                      <a:pt x="7775" y="11078"/>
                      <a:pt x="7738" y="11041"/>
                    </a:cubicBezTo>
                    <a:cubicBezTo>
                      <a:pt x="7689" y="11016"/>
                      <a:pt x="7541" y="10942"/>
                      <a:pt x="7578" y="10942"/>
                    </a:cubicBezTo>
                    <a:cubicBezTo>
                      <a:pt x="7601" y="10942"/>
                      <a:pt x="7679" y="10961"/>
                      <a:pt x="7731" y="10961"/>
                    </a:cubicBezTo>
                    <a:cubicBezTo>
                      <a:pt x="7763" y="10961"/>
                      <a:pt x="7785" y="10953"/>
                      <a:pt x="7775" y="10930"/>
                    </a:cubicBezTo>
                    <a:cubicBezTo>
                      <a:pt x="7763" y="10868"/>
                      <a:pt x="7812" y="10856"/>
                      <a:pt x="7726" y="10819"/>
                    </a:cubicBezTo>
                    <a:cubicBezTo>
                      <a:pt x="7652" y="10770"/>
                      <a:pt x="7541" y="10770"/>
                      <a:pt x="7590" y="10745"/>
                    </a:cubicBezTo>
                    <a:cubicBezTo>
                      <a:pt x="7640" y="10708"/>
                      <a:pt x="7898" y="10720"/>
                      <a:pt x="7886" y="10659"/>
                    </a:cubicBezTo>
                    <a:cubicBezTo>
                      <a:pt x="7886" y="10597"/>
                      <a:pt x="7837" y="10535"/>
                      <a:pt x="7787" y="10511"/>
                    </a:cubicBezTo>
                    <a:cubicBezTo>
                      <a:pt x="7726" y="10498"/>
                      <a:pt x="7578" y="10437"/>
                      <a:pt x="7664" y="10400"/>
                    </a:cubicBezTo>
                    <a:cubicBezTo>
                      <a:pt x="7707" y="10379"/>
                      <a:pt x="7759" y="10348"/>
                      <a:pt x="7796" y="10348"/>
                    </a:cubicBezTo>
                    <a:cubicBezTo>
                      <a:pt x="7802" y="10348"/>
                      <a:pt x="7807" y="10349"/>
                      <a:pt x="7812" y="10351"/>
                    </a:cubicBezTo>
                    <a:cubicBezTo>
                      <a:pt x="7831" y="10360"/>
                      <a:pt x="7821" y="10399"/>
                      <a:pt x="7838" y="10399"/>
                    </a:cubicBezTo>
                    <a:cubicBezTo>
                      <a:pt x="7843" y="10399"/>
                      <a:pt x="7850" y="10396"/>
                      <a:pt x="7861" y="10388"/>
                    </a:cubicBezTo>
                    <a:cubicBezTo>
                      <a:pt x="7948" y="10326"/>
                      <a:pt x="8009" y="10326"/>
                      <a:pt x="7972" y="10289"/>
                    </a:cubicBezTo>
                    <a:cubicBezTo>
                      <a:pt x="7948" y="10240"/>
                      <a:pt x="7886" y="10190"/>
                      <a:pt x="7898" y="10166"/>
                    </a:cubicBezTo>
                    <a:cubicBezTo>
                      <a:pt x="7923" y="10141"/>
                      <a:pt x="8009" y="10129"/>
                      <a:pt x="8009" y="10092"/>
                    </a:cubicBezTo>
                    <a:cubicBezTo>
                      <a:pt x="8009" y="10084"/>
                      <a:pt x="8009" y="10081"/>
                      <a:pt x="8013" y="10081"/>
                    </a:cubicBezTo>
                    <a:cubicBezTo>
                      <a:pt x="8020" y="10081"/>
                      <a:pt x="8042" y="10092"/>
                      <a:pt x="8108" y="10092"/>
                    </a:cubicBezTo>
                    <a:cubicBezTo>
                      <a:pt x="8162" y="10092"/>
                      <a:pt x="8244" y="10116"/>
                      <a:pt x="8296" y="10116"/>
                    </a:cubicBezTo>
                    <a:cubicBezTo>
                      <a:pt x="8327" y="10116"/>
                      <a:pt x="8347" y="10107"/>
                      <a:pt x="8342" y="10080"/>
                    </a:cubicBezTo>
                    <a:cubicBezTo>
                      <a:pt x="8330" y="10006"/>
                      <a:pt x="8280" y="9993"/>
                      <a:pt x="8330" y="9956"/>
                    </a:cubicBezTo>
                    <a:cubicBezTo>
                      <a:pt x="8367" y="9907"/>
                      <a:pt x="8391" y="9858"/>
                      <a:pt x="8416" y="9808"/>
                    </a:cubicBezTo>
                    <a:cubicBezTo>
                      <a:pt x="8429" y="9775"/>
                      <a:pt x="8478" y="9764"/>
                      <a:pt x="8514" y="9764"/>
                    </a:cubicBezTo>
                    <a:cubicBezTo>
                      <a:pt x="8546" y="9764"/>
                      <a:pt x="8568" y="9772"/>
                      <a:pt x="8551" y="9784"/>
                    </a:cubicBezTo>
                    <a:cubicBezTo>
                      <a:pt x="8514" y="9833"/>
                      <a:pt x="8490" y="9882"/>
                      <a:pt x="8477" y="9944"/>
                    </a:cubicBezTo>
                    <a:cubicBezTo>
                      <a:pt x="8457" y="9996"/>
                      <a:pt x="8401" y="10091"/>
                      <a:pt x="8421" y="10091"/>
                    </a:cubicBezTo>
                    <a:cubicBezTo>
                      <a:pt x="8424" y="10091"/>
                      <a:pt x="8431" y="10087"/>
                      <a:pt x="8440" y="10080"/>
                    </a:cubicBezTo>
                    <a:cubicBezTo>
                      <a:pt x="8490" y="10043"/>
                      <a:pt x="8527" y="10043"/>
                      <a:pt x="8576" y="10018"/>
                    </a:cubicBezTo>
                    <a:cubicBezTo>
                      <a:pt x="8625" y="9993"/>
                      <a:pt x="8625" y="9969"/>
                      <a:pt x="8650" y="9969"/>
                    </a:cubicBezTo>
                    <a:cubicBezTo>
                      <a:pt x="8680" y="9979"/>
                      <a:pt x="8725" y="10028"/>
                      <a:pt x="8742" y="10028"/>
                    </a:cubicBezTo>
                    <a:cubicBezTo>
                      <a:pt x="8746" y="10028"/>
                      <a:pt x="8749" y="10025"/>
                      <a:pt x="8749" y="10018"/>
                    </a:cubicBezTo>
                    <a:cubicBezTo>
                      <a:pt x="8760" y="9983"/>
                      <a:pt x="8750" y="9906"/>
                      <a:pt x="8779" y="9906"/>
                    </a:cubicBezTo>
                    <a:cubicBezTo>
                      <a:pt x="8781" y="9906"/>
                      <a:pt x="8783" y="9906"/>
                      <a:pt x="8785" y="9907"/>
                    </a:cubicBezTo>
                    <a:cubicBezTo>
                      <a:pt x="8804" y="9926"/>
                      <a:pt x="8831" y="9952"/>
                      <a:pt x="8858" y="9952"/>
                    </a:cubicBezTo>
                    <a:cubicBezTo>
                      <a:pt x="8867" y="9952"/>
                      <a:pt x="8875" y="9950"/>
                      <a:pt x="8884" y="9944"/>
                    </a:cubicBezTo>
                    <a:cubicBezTo>
                      <a:pt x="8921" y="9932"/>
                      <a:pt x="8970" y="9796"/>
                      <a:pt x="9032" y="9796"/>
                    </a:cubicBezTo>
                    <a:cubicBezTo>
                      <a:pt x="9094" y="9796"/>
                      <a:pt x="9155" y="9772"/>
                      <a:pt x="9204" y="9710"/>
                    </a:cubicBezTo>
                    <a:cubicBezTo>
                      <a:pt x="9254" y="9611"/>
                      <a:pt x="9328" y="9525"/>
                      <a:pt x="9402" y="9451"/>
                    </a:cubicBezTo>
                    <a:cubicBezTo>
                      <a:pt x="9451" y="9365"/>
                      <a:pt x="9500" y="9291"/>
                      <a:pt x="9549" y="9205"/>
                    </a:cubicBezTo>
                    <a:cubicBezTo>
                      <a:pt x="9574" y="9168"/>
                      <a:pt x="9820" y="9118"/>
                      <a:pt x="9796" y="9020"/>
                    </a:cubicBezTo>
                    <a:cubicBezTo>
                      <a:pt x="9784" y="8940"/>
                      <a:pt x="9699" y="8733"/>
                      <a:pt x="9736" y="8733"/>
                    </a:cubicBezTo>
                    <a:cubicBezTo>
                      <a:pt x="9738" y="8733"/>
                      <a:pt x="9742" y="8734"/>
                      <a:pt x="9747" y="8737"/>
                    </a:cubicBezTo>
                    <a:cubicBezTo>
                      <a:pt x="9796" y="8773"/>
                      <a:pt x="9931" y="8946"/>
                      <a:pt x="10030" y="8958"/>
                    </a:cubicBezTo>
                    <a:cubicBezTo>
                      <a:pt x="10116" y="8958"/>
                      <a:pt x="10178" y="8946"/>
                      <a:pt x="10178" y="8897"/>
                    </a:cubicBezTo>
                    <a:cubicBezTo>
                      <a:pt x="10178" y="8883"/>
                      <a:pt x="10180" y="8878"/>
                      <a:pt x="10184" y="8878"/>
                    </a:cubicBezTo>
                    <a:cubicBezTo>
                      <a:pt x="10193" y="8878"/>
                      <a:pt x="10213" y="8909"/>
                      <a:pt x="10239" y="8909"/>
                    </a:cubicBezTo>
                    <a:cubicBezTo>
                      <a:pt x="10261" y="8909"/>
                      <a:pt x="10302" y="8917"/>
                      <a:pt x="10326" y="8917"/>
                    </a:cubicBezTo>
                    <a:cubicBezTo>
                      <a:pt x="10345" y="8917"/>
                      <a:pt x="10354" y="8913"/>
                      <a:pt x="10338" y="8897"/>
                    </a:cubicBezTo>
                    <a:cubicBezTo>
                      <a:pt x="10313" y="8860"/>
                      <a:pt x="10276" y="8823"/>
                      <a:pt x="10326" y="8810"/>
                    </a:cubicBezTo>
                    <a:cubicBezTo>
                      <a:pt x="10335" y="8804"/>
                      <a:pt x="10341" y="8802"/>
                      <a:pt x="10346" y="8802"/>
                    </a:cubicBezTo>
                    <a:cubicBezTo>
                      <a:pt x="10362" y="8802"/>
                      <a:pt x="10369" y="8823"/>
                      <a:pt x="10424" y="8823"/>
                    </a:cubicBezTo>
                    <a:cubicBezTo>
                      <a:pt x="10444" y="8826"/>
                      <a:pt x="10465" y="8828"/>
                      <a:pt x="10486" y="8828"/>
                    </a:cubicBezTo>
                    <a:cubicBezTo>
                      <a:pt x="10543" y="8828"/>
                      <a:pt x="10604" y="8816"/>
                      <a:pt x="10658" y="8798"/>
                    </a:cubicBezTo>
                    <a:cubicBezTo>
                      <a:pt x="10831" y="8773"/>
                      <a:pt x="10979" y="8724"/>
                      <a:pt x="11139" y="8675"/>
                    </a:cubicBezTo>
                    <a:cubicBezTo>
                      <a:pt x="11262" y="8613"/>
                      <a:pt x="11619" y="8342"/>
                      <a:pt x="11718" y="8281"/>
                    </a:cubicBezTo>
                    <a:cubicBezTo>
                      <a:pt x="11817" y="8207"/>
                      <a:pt x="12235" y="7997"/>
                      <a:pt x="12174" y="7997"/>
                    </a:cubicBezTo>
                    <a:cubicBezTo>
                      <a:pt x="12038" y="7997"/>
                      <a:pt x="11903" y="7985"/>
                      <a:pt x="11767" y="7960"/>
                    </a:cubicBezTo>
                    <a:cubicBezTo>
                      <a:pt x="11669" y="7911"/>
                      <a:pt x="11558" y="7874"/>
                      <a:pt x="11447" y="7862"/>
                    </a:cubicBezTo>
                    <a:cubicBezTo>
                      <a:pt x="11366" y="7862"/>
                      <a:pt x="11219" y="7949"/>
                      <a:pt x="11182" y="7949"/>
                    </a:cubicBezTo>
                    <a:cubicBezTo>
                      <a:pt x="11179" y="7949"/>
                      <a:pt x="11177" y="7949"/>
                      <a:pt x="11176" y="7948"/>
                    </a:cubicBezTo>
                    <a:cubicBezTo>
                      <a:pt x="11157" y="7929"/>
                      <a:pt x="11138" y="7903"/>
                      <a:pt x="11114" y="7903"/>
                    </a:cubicBezTo>
                    <a:cubicBezTo>
                      <a:pt x="11106" y="7903"/>
                      <a:pt x="11098" y="7905"/>
                      <a:pt x="11090" y="7911"/>
                    </a:cubicBezTo>
                    <a:cubicBezTo>
                      <a:pt x="11066" y="7923"/>
                      <a:pt x="10987" y="8035"/>
                      <a:pt x="10958" y="8035"/>
                    </a:cubicBezTo>
                    <a:cubicBezTo>
                      <a:pt x="10957" y="8035"/>
                      <a:pt x="10955" y="8035"/>
                      <a:pt x="10954" y="8034"/>
                    </a:cubicBezTo>
                    <a:cubicBezTo>
                      <a:pt x="10929" y="8034"/>
                      <a:pt x="10831" y="7985"/>
                      <a:pt x="10929" y="7936"/>
                    </a:cubicBezTo>
                    <a:cubicBezTo>
                      <a:pt x="11016" y="7886"/>
                      <a:pt x="11225" y="7837"/>
                      <a:pt x="11151" y="7837"/>
                    </a:cubicBezTo>
                    <a:cubicBezTo>
                      <a:pt x="11083" y="7843"/>
                      <a:pt x="11013" y="7846"/>
                      <a:pt x="10942" y="7846"/>
                    </a:cubicBezTo>
                    <a:cubicBezTo>
                      <a:pt x="10871" y="7846"/>
                      <a:pt x="10800" y="7843"/>
                      <a:pt x="10732" y="7837"/>
                    </a:cubicBezTo>
                    <a:cubicBezTo>
                      <a:pt x="10683" y="7825"/>
                      <a:pt x="10621" y="7800"/>
                      <a:pt x="10572" y="7800"/>
                    </a:cubicBezTo>
                    <a:cubicBezTo>
                      <a:pt x="10547" y="7800"/>
                      <a:pt x="10609" y="7775"/>
                      <a:pt x="10671" y="7726"/>
                    </a:cubicBezTo>
                    <a:cubicBezTo>
                      <a:pt x="10732" y="7689"/>
                      <a:pt x="10782" y="7652"/>
                      <a:pt x="10806" y="7603"/>
                    </a:cubicBezTo>
                    <a:cubicBezTo>
                      <a:pt x="10817" y="7549"/>
                      <a:pt x="10828" y="7514"/>
                      <a:pt x="10871" y="7514"/>
                    </a:cubicBezTo>
                    <a:cubicBezTo>
                      <a:pt x="10877" y="7514"/>
                      <a:pt x="10884" y="7515"/>
                      <a:pt x="10892" y="7517"/>
                    </a:cubicBezTo>
                    <a:cubicBezTo>
                      <a:pt x="10947" y="7526"/>
                      <a:pt x="10955" y="7555"/>
                      <a:pt x="10999" y="7555"/>
                    </a:cubicBezTo>
                    <a:cubicBezTo>
                      <a:pt x="11015" y="7555"/>
                      <a:pt x="11036" y="7551"/>
                      <a:pt x="11065" y="7541"/>
                    </a:cubicBezTo>
                    <a:cubicBezTo>
                      <a:pt x="11188" y="7517"/>
                      <a:pt x="11509" y="7430"/>
                      <a:pt x="11459" y="7406"/>
                    </a:cubicBezTo>
                    <a:cubicBezTo>
                      <a:pt x="11410" y="7369"/>
                      <a:pt x="11299" y="7307"/>
                      <a:pt x="11237" y="7270"/>
                    </a:cubicBezTo>
                    <a:cubicBezTo>
                      <a:pt x="11212" y="7255"/>
                      <a:pt x="11212" y="7246"/>
                      <a:pt x="11230" y="7246"/>
                    </a:cubicBezTo>
                    <a:cubicBezTo>
                      <a:pt x="11256" y="7246"/>
                      <a:pt x="11318" y="7264"/>
                      <a:pt x="11398" y="7307"/>
                    </a:cubicBezTo>
                    <a:cubicBezTo>
                      <a:pt x="11509" y="7344"/>
                      <a:pt x="11607" y="7406"/>
                      <a:pt x="11706" y="7480"/>
                    </a:cubicBezTo>
                    <a:cubicBezTo>
                      <a:pt x="11730" y="7529"/>
                      <a:pt x="11632" y="7640"/>
                      <a:pt x="11804" y="7726"/>
                    </a:cubicBezTo>
                    <a:cubicBezTo>
                      <a:pt x="11854" y="7757"/>
                      <a:pt x="11900" y="7768"/>
                      <a:pt x="11940" y="7768"/>
                    </a:cubicBezTo>
                    <a:cubicBezTo>
                      <a:pt x="12029" y="7768"/>
                      <a:pt x="12088" y="7711"/>
                      <a:pt x="12088" y="7677"/>
                    </a:cubicBezTo>
                    <a:cubicBezTo>
                      <a:pt x="12088" y="7672"/>
                      <a:pt x="12088" y="7670"/>
                      <a:pt x="12089" y="7670"/>
                    </a:cubicBezTo>
                    <a:cubicBezTo>
                      <a:pt x="12094" y="7670"/>
                      <a:pt x="12119" y="7795"/>
                      <a:pt x="12159" y="7795"/>
                    </a:cubicBezTo>
                    <a:cubicBezTo>
                      <a:pt x="12167" y="7795"/>
                      <a:pt x="12176" y="7789"/>
                      <a:pt x="12186" y="7775"/>
                    </a:cubicBezTo>
                    <a:cubicBezTo>
                      <a:pt x="12272" y="7689"/>
                      <a:pt x="12309" y="7578"/>
                      <a:pt x="12297" y="7467"/>
                    </a:cubicBezTo>
                    <a:cubicBezTo>
                      <a:pt x="12274" y="7354"/>
                      <a:pt x="12262" y="7230"/>
                      <a:pt x="12241" y="7230"/>
                    </a:cubicBezTo>
                    <a:cubicBezTo>
                      <a:pt x="12239" y="7230"/>
                      <a:pt x="12237" y="7231"/>
                      <a:pt x="12235" y="7233"/>
                    </a:cubicBezTo>
                    <a:cubicBezTo>
                      <a:pt x="12217" y="7252"/>
                      <a:pt x="12172" y="7284"/>
                      <a:pt x="12149" y="7284"/>
                    </a:cubicBezTo>
                    <a:cubicBezTo>
                      <a:pt x="12142" y="7284"/>
                      <a:pt x="12137" y="7280"/>
                      <a:pt x="12137" y="7270"/>
                    </a:cubicBezTo>
                    <a:cubicBezTo>
                      <a:pt x="12137" y="7233"/>
                      <a:pt x="12174" y="7221"/>
                      <a:pt x="12112" y="7172"/>
                    </a:cubicBezTo>
                    <a:cubicBezTo>
                      <a:pt x="11952" y="7036"/>
                      <a:pt x="11767" y="6913"/>
                      <a:pt x="11582" y="6802"/>
                    </a:cubicBezTo>
                    <a:cubicBezTo>
                      <a:pt x="11579" y="6801"/>
                      <a:pt x="11576" y="6801"/>
                      <a:pt x="11572" y="6801"/>
                    </a:cubicBezTo>
                    <a:cubicBezTo>
                      <a:pt x="11522" y="6801"/>
                      <a:pt x="11445" y="6878"/>
                      <a:pt x="11422" y="6913"/>
                    </a:cubicBezTo>
                    <a:cubicBezTo>
                      <a:pt x="11419" y="6916"/>
                      <a:pt x="11417" y="6917"/>
                      <a:pt x="11416" y="6917"/>
                    </a:cubicBezTo>
                    <a:cubicBezTo>
                      <a:pt x="11406" y="6917"/>
                      <a:pt x="11432" y="6848"/>
                      <a:pt x="11410" y="6827"/>
                    </a:cubicBezTo>
                    <a:cubicBezTo>
                      <a:pt x="11373" y="6802"/>
                      <a:pt x="11299" y="6790"/>
                      <a:pt x="11348" y="6777"/>
                    </a:cubicBezTo>
                    <a:cubicBezTo>
                      <a:pt x="11373" y="6777"/>
                      <a:pt x="11416" y="6784"/>
                      <a:pt x="11455" y="6784"/>
                    </a:cubicBezTo>
                    <a:cubicBezTo>
                      <a:pt x="11493" y="6784"/>
                      <a:pt x="11527" y="6777"/>
                      <a:pt x="11533" y="6753"/>
                    </a:cubicBezTo>
                    <a:cubicBezTo>
                      <a:pt x="11533" y="6691"/>
                      <a:pt x="11570" y="6654"/>
                      <a:pt x="11533" y="6617"/>
                    </a:cubicBezTo>
                    <a:cubicBezTo>
                      <a:pt x="11511" y="6595"/>
                      <a:pt x="11467" y="6577"/>
                      <a:pt x="11427" y="6577"/>
                    </a:cubicBezTo>
                    <a:cubicBezTo>
                      <a:pt x="11400" y="6577"/>
                      <a:pt x="11375" y="6585"/>
                      <a:pt x="11361" y="6605"/>
                    </a:cubicBezTo>
                    <a:cubicBezTo>
                      <a:pt x="11328" y="6638"/>
                      <a:pt x="11265" y="6681"/>
                      <a:pt x="11226" y="6681"/>
                    </a:cubicBezTo>
                    <a:cubicBezTo>
                      <a:pt x="11221" y="6681"/>
                      <a:pt x="11217" y="6680"/>
                      <a:pt x="11213" y="6679"/>
                    </a:cubicBezTo>
                    <a:cubicBezTo>
                      <a:pt x="11178" y="6667"/>
                      <a:pt x="11144" y="6591"/>
                      <a:pt x="11079" y="6591"/>
                    </a:cubicBezTo>
                    <a:cubicBezTo>
                      <a:pt x="11075" y="6591"/>
                      <a:pt x="11070" y="6592"/>
                      <a:pt x="11065" y="6593"/>
                    </a:cubicBezTo>
                    <a:cubicBezTo>
                      <a:pt x="11050" y="6598"/>
                      <a:pt x="11036" y="6599"/>
                      <a:pt x="11023" y="6599"/>
                    </a:cubicBezTo>
                    <a:cubicBezTo>
                      <a:pt x="10971" y="6599"/>
                      <a:pt x="10939" y="6568"/>
                      <a:pt x="10979" y="6568"/>
                    </a:cubicBezTo>
                    <a:cubicBezTo>
                      <a:pt x="11010" y="6568"/>
                      <a:pt x="11069" y="6541"/>
                      <a:pt x="11109" y="6541"/>
                    </a:cubicBezTo>
                    <a:cubicBezTo>
                      <a:pt x="11115" y="6541"/>
                      <a:pt x="11121" y="6542"/>
                      <a:pt x="11127" y="6543"/>
                    </a:cubicBezTo>
                    <a:cubicBezTo>
                      <a:pt x="11156" y="6543"/>
                      <a:pt x="11194" y="6606"/>
                      <a:pt x="11233" y="6606"/>
                    </a:cubicBezTo>
                    <a:cubicBezTo>
                      <a:pt x="11242" y="6606"/>
                      <a:pt x="11252" y="6602"/>
                      <a:pt x="11262" y="6593"/>
                    </a:cubicBezTo>
                    <a:cubicBezTo>
                      <a:pt x="11311" y="6556"/>
                      <a:pt x="11496" y="6531"/>
                      <a:pt x="11509" y="6519"/>
                    </a:cubicBezTo>
                    <a:cubicBezTo>
                      <a:pt x="11521" y="6519"/>
                      <a:pt x="11398" y="6408"/>
                      <a:pt x="11299" y="6408"/>
                    </a:cubicBezTo>
                    <a:cubicBezTo>
                      <a:pt x="11176" y="6408"/>
                      <a:pt x="11065" y="6420"/>
                      <a:pt x="10942" y="6457"/>
                    </a:cubicBezTo>
                    <a:cubicBezTo>
                      <a:pt x="10991" y="6395"/>
                      <a:pt x="11065" y="6358"/>
                      <a:pt x="11151" y="6346"/>
                    </a:cubicBezTo>
                    <a:cubicBezTo>
                      <a:pt x="11262" y="6346"/>
                      <a:pt x="10966" y="6285"/>
                      <a:pt x="10954" y="6235"/>
                    </a:cubicBezTo>
                    <a:lnTo>
                      <a:pt x="10954" y="6235"/>
                    </a:lnTo>
                    <a:cubicBezTo>
                      <a:pt x="11077" y="6272"/>
                      <a:pt x="11200" y="6309"/>
                      <a:pt x="11324" y="6334"/>
                    </a:cubicBezTo>
                    <a:cubicBezTo>
                      <a:pt x="11361" y="6297"/>
                      <a:pt x="11398" y="6272"/>
                      <a:pt x="11447" y="6248"/>
                    </a:cubicBezTo>
                    <a:cubicBezTo>
                      <a:pt x="11472" y="6248"/>
                      <a:pt x="11545" y="6248"/>
                      <a:pt x="11533" y="6211"/>
                    </a:cubicBezTo>
                    <a:cubicBezTo>
                      <a:pt x="11522" y="6177"/>
                      <a:pt x="11377" y="6009"/>
                      <a:pt x="11380" y="6009"/>
                    </a:cubicBezTo>
                    <a:lnTo>
                      <a:pt x="11380" y="6009"/>
                    </a:lnTo>
                    <a:cubicBezTo>
                      <a:pt x="11381" y="6009"/>
                      <a:pt x="11382" y="6010"/>
                      <a:pt x="11385" y="6013"/>
                    </a:cubicBezTo>
                    <a:cubicBezTo>
                      <a:pt x="11421" y="6037"/>
                      <a:pt x="11603" y="6162"/>
                      <a:pt x="11640" y="6162"/>
                    </a:cubicBezTo>
                    <a:cubicBezTo>
                      <a:pt x="11642" y="6162"/>
                      <a:pt x="11643" y="6162"/>
                      <a:pt x="11644" y="6161"/>
                    </a:cubicBezTo>
                    <a:cubicBezTo>
                      <a:pt x="11681" y="6149"/>
                      <a:pt x="11669" y="6063"/>
                      <a:pt x="11743" y="6063"/>
                    </a:cubicBezTo>
                    <a:cubicBezTo>
                      <a:pt x="11878" y="6087"/>
                      <a:pt x="12001" y="6124"/>
                      <a:pt x="12137" y="6174"/>
                    </a:cubicBezTo>
                    <a:cubicBezTo>
                      <a:pt x="12088" y="6174"/>
                      <a:pt x="11881" y="6111"/>
                      <a:pt x="11806" y="6111"/>
                    </a:cubicBezTo>
                    <a:cubicBezTo>
                      <a:pt x="11787" y="6111"/>
                      <a:pt x="11777" y="6115"/>
                      <a:pt x="11780" y="6124"/>
                    </a:cubicBezTo>
                    <a:cubicBezTo>
                      <a:pt x="11854" y="6211"/>
                      <a:pt x="11940" y="6272"/>
                      <a:pt x="12051" y="6309"/>
                    </a:cubicBezTo>
                    <a:cubicBezTo>
                      <a:pt x="12174" y="6309"/>
                      <a:pt x="12285" y="6285"/>
                      <a:pt x="12396" y="6235"/>
                    </a:cubicBezTo>
                    <a:cubicBezTo>
                      <a:pt x="12403" y="6234"/>
                      <a:pt x="12411" y="6233"/>
                      <a:pt x="12419" y="6233"/>
                    </a:cubicBezTo>
                    <a:cubicBezTo>
                      <a:pt x="12452" y="6233"/>
                      <a:pt x="12490" y="6242"/>
                      <a:pt x="12521" y="6242"/>
                    </a:cubicBezTo>
                    <a:cubicBezTo>
                      <a:pt x="12548" y="6242"/>
                      <a:pt x="12570" y="6236"/>
                      <a:pt x="12580" y="6211"/>
                    </a:cubicBezTo>
                    <a:cubicBezTo>
                      <a:pt x="12593" y="6149"/>
                      <a:pt x="12691" y="6087"/>
                      <a:pt x="12593" y="6026"/>
                    </a:cubicBezTo>
                    <a:cubicBezTo>
                      <a:pt x="12505" y="5977"/>
                      <a:pt x="12363" y="5913"/>
                      <a:pt x="12308" y="5913"/>
                    </a:cubicBezTo>
                    <a:cubicBezTo>
                      <a:pt x="12293" y="5913"/>
                      <a:pt x="12285" y="5917"/>
                      <a:pt x="12285" y="5927"/>
                    </a:cubicBezTo>
                    <a:cubicBezTo>
                      <a:pt x="12285" y="5958"/>
                      <a:pt x="12311" y="6092"/>
                      <a:pt x="12297" y="6092"/>
                    </a:cubicBezTo>
                    <a:cubicBezTo>
                      <a:pt x="12295" y="6092"/>
                      <a:pt x="12291" y="6087"/>
                      <a:pt x="12285" y="6075"/>
                    </a:cubicBezTo>
                    <a:cubicBezTo>
                      <a:pt x="12235" y="6001"/>
                      <a:pt x="12211" y="5903"/>
                      <a:pt x="12149" y="5903"/>
                    </a:cubicBezTo>
                    <a:cubicBezTo>
                      <a:pt x="12088" y="5903"/>
                      <a:pt x="12235" y="5890"/>
                      <a:pt x="12186" y="5816"/>
                    </a:cubicBezTo>
                    <a:cubicBezTo>
                      <a:pt x="12137" y="5730"/>
                      <a:pt x="12248" y="5779"/>
                      <a:pt x="12248" y="5632"/>
                    </a:cubicBezTo>
                    <a:cubicBezTo>
                      <a:pt x="12251" y="5596"/>
                      <a:pt x="12254" y="5582"/>
                      <a:pt x="12257" y="5582"/>
                    </a:cubicBezTo>
                    <a:cubicBezTo>
                      <a:pt x="12270" y="5582"/>
                      <a:pt x="12285" y="5756"/>
                      <a:pt x="12285" y="5804"/>
                    </a:cubicBezTo>
                    <a:cubicBezTo>
                      <a:pt x="12285" y="5866"/>
                      <a:pt x="12297" y="5878"/>
                      <a:pt x="12420" y="5878"/>
                    </a:cubicBezTo>
                    <a:cubicBezTo>
                      <a:pt x="12532" y="5878"/>
                      <a:pt x="12634" y="5827"/>
                      <a:pt x="12717" y="5827"/>
                    </a:cubicBezTo>
                    <a:cubicBezTo>
                      <a:pt x="12725" y="5827"/>
                      <a:pt x="12733" y="5828"/>
                      <a:pt x="12741" y="5829"/>
                    </a:cubicBezTo>
                    <a:cubicBezTo>
                      <a:pt x="12802" y="5829"/>
                      <a:pt x="12864" y="5792"/>
                      <a:pt x="12901" y="5730"/>
                    </a:cubicBezTo>
                    <a:cubicBezTo>
                      <a:pt x="12938" y="5681"/>
                      <a:pt x="12913" y="5632"/>
                      <a:pt x="12864" y="5619"/>
                    </a:cubicBezTo>
                    <a:cubicBezTo>
                      <a:pt x="12848" y="5613"/>
                      <a:pt x="12838" y="5611"/>
                      <a:pt x="12832" y="5611"/>
                    </a:cubicBezTo>
                    <a:cubicBezTo>
                      <a:pt x="12817" y="5611"/>
                      <a:pt x="12816" y="5622"/>
                      <a:pt x="12784" y="5622"/>
                    </a:cubicBezTo>
                    <a:cubicBezTo>
                      <a:pt x="12776" y="5622"/>
                      <a:pt x="12766" y="5621"/>
                      <a:pt x="12753" y="5619"/>
                    </a:cubicBezTo>
                    <a:cubicBezTo>
                      <a:pt x="12679" y="5607"/>
                      <a:pt x="12778" y="5545"/>
                      <a:pt x="12753" y="5496"/>
                    </a:cubicBezTo>
                    <a:cubicBezTo>
                      <a:pt x="12742" y="5443"/>
                      <a:pt x="12704" y="5353"/>
                      <a:pt x="12662" y="5353"/>
                    </a:cubicBezTo>
                    <a:cubicBezTo>
                      <a:pt x="12656" y="5353"/>
                      <a:pt x="12649" y="5355"/>
                      <a:pt x="12642" y="5360"/>
                    </a:cubicBezTo>
                    <a:cubicBezTo>
                      <a:pt x="12628" y="5371"/>
                      <a:pt x="12611" y="5374"/>
                      <a:pt x="12593" y="5374"/>
                    </a:cubicBezTo>
                    <a:cubicBezTo>
                      <a:pt x="12555" y="5374"/>
                      <a:pt x="12513" y="5358"/>
                      <a:pt x="12484" y="5358"/>
                    </a:cubicBezTo>
                    <a:cubicBezTo>
                      <a:pt x="12479" y="5358"/>
                      <a:pt x="12474" y="5359"/>
                      <a:pt x="12470" y="5360"/>
                    </a:cubicBezTo>
                    <a:cubicBezTo>
                      <a:pt x="12452" y="5369"/>
                      <a:pt x="12395" y="5404"/>
                      <a:pt x="12342" y="5404"/>
                    </a:cubicBezTo>
                    <a:cubicBezTo>
                      <a:pt x="12322" y="5404"/>
                      <a:pt x="12302" y="5399"/>
                      <a:pt x="12285" y="5385"/>
                    </a:cubicBezTo>
                    <a:cubicBezTo>
                      <a:pt x="12263" y="5368"/>
                      <a:pt x="12257" y="5363"/>
                      <a:pt x="12260" y="5363"/>
                    </a:cubicBezTo>
                    <a:cubicBezTo>
                      <a:pt x="12265" y="5363"/>
                      <a:pt x="12293" y="5375"/>
                      <a:pt x="12325" y="5375"/>
                    </a:cubicBezTo>
                    <a:cubicBezTo>
                      <a:pt x="12332" y="5375"/>
                      <a:pt x="12339" y="5374"/>
                      <a:pt x="12346" y="5373"/>
                    </a:cubicBezTo>
                    <a:cubicBezTo>
                      <a:pt x="12420" y="5360"/>
                      <a:pt x="12470" y="5323"/>
                      <a:pt x="12519" y="5287"/>
                    </a:cubicBezTo>
                    <a:cubicBezTo>
                      <a:pt x="12546" y="5259"/>
                      <a:pt x="12594" y="5198"/>
                      <a:pt x="12637" y="5198"/>
                    </a:cubicBezTo>
                    <a:cubicBezTo>
                      <a:pt x="12652" y="5198"/>
                      <a:pt x="12666" y="5206"/>
                      <a:pt x="12679" y="5225"/>
                    </a:cubicBezTo>
                    <a:cubicBezTo>
                      <a:pt x="12715" y="5279"/>
                      <a:pt x="12738" y="5313"/>
                      <a:pt x="12767" y="5313"/>
                    </a:cubicBezTo>
                    <a:cubicBezTo>
                      <a:pt x="12778" y="5313"/>
                      <a:pt x="12789" y="5309"/>
                      <a:pt x="12802" y="5299"/>
                    </a:cubicBezTo>
                    <a:cubicBezTo>
                      <a:pt x="12852" y="5262"/>
                      <a:pt x="12852" y="5200"/>
                      <a:pt x="12864" y="5163"/>
                    </a:cubicBezTo>
                    <a:cubicBezTo>
                      <a:pt x="12876" y="5077"/>
                      <a:pt x="12827" y="5003"/>
                      <a:pt x="12753" y="4954"/>
                    </a:cubicBezTo>
                    <a:cubicBezTo>
                      <a:pt x="12701" y="4922"/>
                      <a:pt x="12711" y="4903"/>
                      <a:pt x="12738" y="4903"/>
                    </a:cubicBezTo>
                    <a:cubicBezTo>
                      <a:pt x="12763" y="4903"/>
                      <a:pt x="12803" y="4919"/>
                      <a:pt x="12827" y="4954"/>
                    </a:cubicBezTo>
                    <a:cubicBezTo>
                      <a:pt x="12870" y="5019"/>
                      <a:pt x="12866" y="5094"/>
                      <a:pt x="12890" y="5094"/>
                    </a:cubicBezTo>
                    <a:cubicBezTo>
                      <a:pt x="12893" y="5094"/>
                      <a:pt x="12896" y="5092"/>
                      <a:pt x="12901" y="5089"/>
                    </a:cubicBezTo>
                    <a:cubicBezTo>
                      <a:pt x="12938" y="5052"/>
                      <a:pt x="12987" y="5003"/>
                      <a:pt x="12938" y="4929"/>
                    </a:cubicBezTo>
                    <a:cubicBezTo>
                      <a:pt x="12876" y="4855"/>
                      <a:pt x="12827" y="4806"/>
                      <a:pt x="12778" y="4744"/>
                    </a:cubicBezTo>
                    <a:cubicBezTo>
                      <a:pt x="12751" y="4700"/>
                      <a:pt x="12744" y="4694"/>
                      <a:pt x="12710" y="4694"/>
                    </a:cubicBezTo>
                    <a:cubicBezTo>
                      <a:pt x="12697" y="4694"/>
                      <a:pt x="12679" y="4695"/>
                      <a:pt x="12654" y="4695"/>
                    </a:cubicBezTo>
                    <a:cubicBezTo>
                      <a:pt x="12624" y="4701"/>
                      <a:pt x="12593" y="4704"/>
                      <a:pt x="12560" y="4704"/>
                    </a:cubicBezTo>
                    <a:cubicBezTo>
                      <a:pt x="12528" y="4704"/>
                      <a:pt x="12494" y="4701"/>
                      <a:pt x="12457" y="4695"/>
                    </a:cubicBezTo>
                    <a:cubicBezTo>
                      <a:pt x="12408" y="4683"/>
                      <a:pt x="12359" y="4646"/>
                      <a:pt x="12334" y="4584"/>
                    </a:cubicBezTo>
                    <a:cubicBezTo>
                      <a:pt x="12309" y="4535"/>
                      <a:pt x="12309" y="4498"/>
                      <a:pt x="12248" y="4486"/>
                    </a:cubicBezTo>
                    <a:cubicBezTo>
                      <a:pt x="12218" y="4486"/>
                      <a:pt x="12185" y="4490"/>
                      <a:pt x="12157" y="4490"/>
                    </a:cubicBezTo>
                    <a:cubicBezTo>
                      <a:pt x="12115" y="4490"/>
                      <a:pt x="12085" y="4481"/>
                      <a:pt x="12100" y="4436"/>
                    </a:cubicBezTo>
                    <a:cubicBezTo>
                      <a:pt x="12127" y="4392"/>
                      <a:pt x="12153" y="4329"/>
                      <a:pt x="12189" y="4329"/>
                    </a:cubicBezTo>
                    <a:cubicBezTo>
                      <a:pt x="12203" y="4329"/>
                      <a:pt x="12218" y="4338"/>
                      <a:pt x="12235" y="4362"/>
                    </a:cubicBezTo>
                    <a:cubicBezTo>
                      <a:pt x="12272" y="4414"/>
                      <a:pt x="12304" y="4443"/>
                      <a:pt x="12340" y="4443"/>
                    </a:cubicBezTo>
                    <a:cubicBezTo>
                      <a:pt x="12364" y="4443"/>
                      <a:pt x="12390" y="4429"/>
                      <a:pt x="12420" y="4399"/>
                    </a:cubicBezTo>
                    <a:cubicBezTo>
                      <a:pt x="12492" y="4338"/>
                      <a:pt x="12556" y="4267"/>
                      <a:pt x="12646" y="4267"/>
                    </a:cubicBezTo>
                    <a:cubicBezTo>
                      <a:pt x="12664" y="4267"/>
                      <a:pt x="12683" y="4270"/>
                      <a:pt x="12704" y="4276"/>
                    </a:cubicBezTo>
                    <a:cubicBezTo>
                      <a:pt x="12813" y="4296"/>
                      <a:pt x="12961" y="4379"/>
                      <a:pt x="13048" y="4379"/>
                    </a:cubicBezTo>
                    <a:cubicBezTo>
                      <a:pt x="13069" y="4379"/>
                      <a:pt x="13086" y="4374"/>
                      <a:pt x="13098" y="4362"/>
                    </a:cubicBezTo>
                    <a:cubicBezTo>
                      <a:pt x="13170" y="4302"/>
                      <a:pt x="13195" y="4042"/>
                      <a:pt x="13047" y="4042"/>
                    </a:cubicBezTo>
                    <a:cubicBezTo>
                      <a:pt x="13043" y="4042"/>
                      <a:pt x="13040" y="4042"/>
                      <a:pt x="13036" y="4042"/>
                    </a:cubicBezTo>
                    <a:cubicBezTo>
                      <a:pt x="12925" y="4059"/>
                      <a:pt x="12915" y="4082"/>
                      <a:pt x="12890" y="4082"/>
                    </a:cubicBezTo>
                    <a:cubicBezTo>
                      <a:pt x="12879" y="4082"/>
                      <a:pt x="12865" y="4078"/>
                      <a:pt x="12839" y="4067"/>
                    </a:cubicBezTo>
                    <a:cubicBezTo>
                      <a:pt x="12753" y="4030"/>
                      <a:pt x="12667" y="3980"/>
                      <a:pt x="12605" y="3919"/>
                    </a:cubicBezTo>
                    <a:cubicBezTo>
                      <a:pt x="12554" y="3868"/>
                      <a:pt x="12550" y="3840"/>
                      <a:pt x="12601" y="3840"/>
                    </a:cubicBezTo>
                    <a:cubicBezTo>
                      <a:pt x="12624" y="3840"/>
                      <a:pt x="12658" y="3846"/>
                      <a:pt x="12704" y="3857"/>
                    </a:cubicBezTo>
                    <a:cubicBezTo>
                      <a:pt x="12802" y="3890"/>
                      <a:pt x="12906" y="3923"/>
                      <a:pt x="12943" y="3923"/>
                    </a:cubicBezTo>
                    <a:cubicBezTo>
                      <a:pt x="12961" y="3923"/>
                      <a:pt x="12962" y="3915"/>
                      <a:pt x="12938" y="3894"/>
                    </a:cubicBezTo>
                    <a:cubicBezTo>
                      <a:pt x="12827" y="3796"/>
                      <a:pt x="12704" y="3722"/>
                      <a:pt x="12580" y="3672"/>
                    </a:cubicBezTo>
                    <a:cubicBezTo>
                      <a:pt x="12547" y="3666"/>
                      <a:pt x="12517" y="3655"/>
                      <a:pt x="12492" y="3655"/>
                    </a:cubicBezTo>
                    <a:cubicBezTo>
                      <a:pt x="12472" y="3655"/>
                      <a:pt x="12456" y="3662"/>
                      <a:pt x="12445" y="3685"/>
                    </a:cubicBezTo>
                    <a:cubicBezTo>
                      <a:pt x="12433" y="3734"/>
                      <a:pt x="12408" y="3833"/>
                      <a:pt x="12359" y="3833"/>
                    </a:cubicBezTo>
                    <a:cubicBezTo>
                      <a:pt x="12336" y="3833"/>
                      <a:pt x="12295" y="3851"/>
                      <a:pt x="12272" y="3851"/>
                    </a:cubicBezTo>
                    <a:cubicBezTo>
                      <a:pt x="12258" y="3851"/>
                      <a:pt x="12251" y="3844"/>
                      <a:pt x="12260" y="3820"/>
                    </a:cubicBezTo>
                    <a:cubicBezTo>
                      <a:pt x="12285" y="3759"/>
                      <a:pt x="12359" y="3512"/>
                      <a:pt x="12408" y="3414"/>
                    </a:cubicBezTo>
                    <a:cubicBezTo>
                      <a:pt x="12457" y="3315"/>
                      <a:pt x="12433" y="3217"/>
                      <a:pt x="12470" y="3180"/>
                    </a:cubicBezTo>
                    <a:cubicBezTo>
                      <a:pt x="12494" y="3143"/>
                      <a:pt x="12704" y="3167"/>
                      <a:pt x="12716" y="3118"/>
                    </a:cubicBezTo>
                    <a:cubicBezTo>
                      <a:pt x="12728" y="3056"/>
                      <a:pt x="12765" y="3007"/>
                      <a:pt x="12815" y="2970"/>
                    </a:cubicBezTo>
                    <a:cubicBezTo>
                      <a:pt x="12876" y="2908"/>
                      <a:pt x="12962" y="2896"/>
                      <a:pt x="12888" y="2859"/>
                    </a:cubicBezTo>
                    <a:cubicBezTo>
                      <a:pt x="12815" y="2835"/>
                      <a:pt x="12827" y="2674"/>
                      <a:pt x="12839" y="2600"/>
                    </a:cubicBezTo>
                    <a:cubicBezTo>
                      <a:pt x="12845" y="2570"/>
                      <a:pt x="12885" y="2567"/>
                      <a:pt x="12936" y="2567"/>
                    </a:cubicBezTo>
                    <a:cubicBezTo>
                      <a:pt x="12949" y="2567"/>
                      <a:pt x="12962" y="2567"/>
                      <a:pt x="12976" y="2567"/>
                    </a:cubicBezTo>
                    <a:cubicBezTo>
                      <a:pt x="13017" y="2567"/>
                      <a:pt x="13061" y="2565"/>
                      <a:pt x="13098" y="2551"/>
                    </a:cubicBezTo>
                    <a:cubicBezTo>
                      <a:pt x="13184" y="2502"/>
                      <a:pt x="13369" y="2379"/>
                      <a:pt x="13283" y="2379"/>
                    </a:cubicBezTo>
                    <a:lnTo>
                      <a:pt x="12913" y="2379"/>
                    </a:lnTo>
                    <a:cubicBezTo>
                      <a:pt x="12815" y="2379"/>
                      <a:pt x="12728" y="2428"/>
                      <a:pt x="12691" y="2514"/>
                    </a:cubicBezTo>
                    <a:cubicBezTo>
                      <a:pt x="12686" y="2540"/>
                      <a:pt x="12664" y="2551"/>
                      <a:pt x="12639" y="2551"/>
                    </a:cubicBezTo>
                    <a:cubicBezTo>
                      <a:pt x="12605" y="2551"/>
                      <a:pt x="12568" y="2530"/>
                      <a:pt x="12568" y="2502"/>
                    </a:cubicBezTo>
                    <a:cubicBezTo>
                      <a:pt x="12568" y="2453"/>
                      <a:pt x="12605" y="2268"/>
                      <a:pt x="12741" y="2243"/>
                    </a:cubicBezTo>
                    <a:cubicBezTo>
                      <a:pt x="12756" y="2240"/>
                      <a:pt x="12777" y="2239"/>
                      <a:pt x="12802" y="2239"/>
                    </a:cubicBezTo>
                    <a:cubicBezTo>
                      <a:pt x="12932" y="2239"/>
                      <a:pt x="13166" y="2277"/>
                      <a:pt x="13300" y="2277"/>
                    </a:cubicBezTo>
                    <a:cubicBezTo>
                      <a:pt x="13335" y="2277"/>
                      <a:pt x="13363" y="2274"/>
                      <a:pt x="13381" y="2268"/>
                    </a:cubicBezTo>
                    <a:cubicBezTo>
                      <a:pt x="13480" y="2231"/>
                      <a:pt x="13615" y="2095"/>
                      <a:pt x="13566" y="2095"/>
                    </a:cubicBezTo>
                    <a:cubicBezTo>
                      <a:pt x="13527" y="2085"/>
                      <a:pt x="13439" y="2020"/>
                      <a:pt x="13368" y="2020"/>
                    </a:cubicBezTo>
                    <a:cubicBezTo>
                      <a:pt x="13351" y="2020"/>
                      <a:pt x="13334" y="2024"/>
                      <a:pt x="13320" y="2034"/>
                    </a:cubicBezTo>
                    <a:cubicBezTo>
                      <a:pt x="13270" y="2052"/>
                      <a:pt x="13221" y="2061"/>
                      <a:pt x="13172" y="2061"/>
                    </a:cubicBezTo>
                    <a:cubicBezTo>
                      <a:pt x="13123" y="2061"/>
                      <a:pt x="13073" y="2052"/>
                      <a:pt x="13024" y="2034"/>
                    </a:cubicBezTo>
                    <a:cubicBezTo>
                      <a:pt x="12901" y="1997"/>
                      <a:pt x="12593" y="1997"/>
                      <a:pt x="12691" y="1984"/>
                    </a:cubicBezTo>
                    <a:cubicBezTo>
                      <a:pt x="12749" y="1984"/>
                      <a:pt x="12878" y="2006"/>
                      <a:pt x="12983" y="2006"/>
                    </a:cubicBezTo>
                    <a:cubicBezTo>
                      <a:pt x="13035" y="2006"/>
                      <a:pt x="13082" y="2001"/>
                      <a:pt x="13110" y="1984"/>
                    </a:cubicBezTo>
                    <a:cubicBezTo>
                      <a:pt x="13168" y="1952"/>
                      <a:pt x="13231" y="1935"/>
                      <a:pt x="13292" y="1935"/>
                    </a:cubicBezTo>
                    <a:cubicBezTo>
                      <a:pt x="13322" y="1935"/>
                      <a:pt x="13353" y="1939"/>
                      <a:pt x="13381" y="1947"/>
                    </a:cubicBezTo>
                    <a:cubicBezTo>
                      <a:pt x="13418" y="1956"/>
                      <a:pt x="13455" y="1960"/>
                      <a:pt x="13492" y="1960"/>
                    </a:cubicBezTo>
                    <a:cubicBezTo>
                      <a:pt x="13565" y="1960"/>
                      <a:pt x="13636" y="1943"/>
                      <a:pt x="13702" y="1910"/>
                    </a:cubicBezTo>
                    <a:cubicBezTo>
                      <a:pt x="13763" y="1873"/>
                      <a:pt x="13911" y="1898"/>
                      <a:pt x="13936" y="1837"/>
                    </a:cubicBezTo>
                    <a:cubicBezTo>
                      <a:pt x="13948" y="1775"/>
                      <a:pt x="13837" y="1713"/>
                      <a:pt x="13887" y="1701"/>
                    </a:cubicBezTo>
                    <a:cubicBezTo>
                      <a:pt x="13997" y="1689"/>
                      <a:pt x="14121" y="1664"/>
                      <a:pt x="14219" y="1602"/>
                    </a:cubicBezTo>
                    <a:cubicBezTo>
                      <a:pt x="14342" y="1504"/>
                      <a:pt x="14638" y="1442"/>
                      <a:pt x="14564" y="1393"/>
                    </a:cubicBezTo>
                    <a:cubicBezTo>
                      <a:pt x="14379" y="1294"/>
                      <a:pt x="14170" y="1220"/>
                      <a:pt x="13960" y="1183"/>
                    </a:cubicBezTo>
                    <a:cubicBezTo>
                      <a:pt x="13885" y="1183"/>
                      <a:pt x="13772" y="1164"/>
                      <a:pt x="13663" y="1164"/>
                    </a:cubicBezTo>
                    <a:cubicBezTo>
                      <a:pt x="13575" y="1164"/>
                      <a:pt x="13491" y="1177"/>
                      <a:pt x="13431" y="1220"/>
                    </a:cubicBezTo>
                    <a:cubicBezTo>
                      <a:pt x="13307" y="1299"/>
                      <a:pt x="13244" y="1471"/>
                      <a:pt x="13150" y="1471"/>
                    </a:cubicBezTo>
                    <a:cubicBezTo>
                      <a:pt x="13141" y="1471"/>
                      <a:pt x="13132" y="1470"/>
                      <a:pt x="13123" y="1467"/>
                    </a:cubicBezTo>
                    <a:cubicBezTo>
                      <a:pt x="13052" y="1436"/>
                      <a:pt x="12981" y="1414"/>
                      <a:pt x="12903" y="1414"/>
                    </a:cubicBezTo>
                    <a:cubicBezTo>
                      <a:pt x="12886" y="1414"/>
                      <a:pt x="12869" y="1415"/>
                      <a:pt x="12852" y="1418"/>
                    </a:cubicBezTo>
                    <a:cubicBezTo>
                      <a:pt x="12824" y="1436"/>
                      <a:pt x="12732" y="1504"/>
                      <a:pt x="12695" y="1504"/>
                    </a:cubicBezTo>
                    <a:cubicBezTo>
                      <a:pt x="12683" y="1504"/>
                      <a:pt x="12676" y="1497"/>
                      <a:pt x="12679" y="1479"/>
                    </a:cubicBezTo>
                    <a:cubicBezTo>
                      <a:pt x="12690" y="1423"/>
                      <a:pt x="12712" y="1367"/>
                      <a:pt x="12678" y="1367"/>
                    </a:cubicBezTo>
                    <a:cubicBezTo>
                      <a:pt x="12675" y="1367"/>
                      <a:pt x="12671" y="1367"/>
                      <a:pt x="12667" y="1368"/>
                    </a:cubicBezTo>
                    <a:cubicBezTo>
                      <a:pt x="12543" y="1430"/>
                      <a:pt x="12445" y="1492"/>
                      <a:pt x="12346" y="1578"/>
                    </a:cubicBezTo>
                    <a:cubicBezTo>
                      <a:pt x="12272" y="1639"/>
                      <a:pt x="11952" y="1787"/>
                      <a:pt x="11903" y="1849"/>
                    </a:cubicBezTo>
                    <a:cubicBezTo>
                      <a:pt x="11873" y="1898"/>
                      <a:pt x="11691" y="2036"/>
                      <a:pt x="11667" y="2036"/>
                    </a:cubicBezTo>
                    <a:cubicBezTo>
                      <a:pt x="11661" y="2036"/>
                      <a:pt x="11664" y="2028"/>
                      <a:pt x="11681" y="2009"/>
                    </a:cubicBezTo>
                    <a:cubicBezTo>
                      <a:pt x="11767" y="1923"/>
                      <a:pt x="11878" y="1750"/>
                      <a:pt x="12001" y="1639"/>
                    </a:cubicBezTo>
                    <a:cubicBezTo>
                      <a:pt x="12112" y="1541"/>
                      <a:pt x="12260" y="1282"/>
                      <a:pt x="12198" y="1183"/>
                    </a:cubicBezTo>
                    <a:cubicBezTo>
                      <a:pt x="12158" y="1111"/>
                      <a:pt x="12046" y="1060"/>
                      <a:pt x="11948" y="1060"/>
                    </a:cubicBezTo>
                    <a:cubicBezTo>
                      <a:pt x="11895" y="1060"/>
                      <a:pt x="11847" y="1075"/>
                      <a:pt x="11817" y="1110"/>
                    </a:cubicBezTo>
                    <a:cubicBezTo>
                      <a:pt x="11718" y="1220"/>
                      <a:pt x="11743" y="1257"/>
                      <a:pt x="11656" y="1294"/>
                    </a:cubicBezTo>
                    <a:cubicBezTo>
                      <a:pt x="11422" y="1393"/>
                      <a:pt x="11176" y="1467"/>
                      <a:pt x="10942" y="1528"/>
                    </a:cubicBezTo>
                    <a:cubicBezTo>
                      <a:pt x="10917" y="1504"/>
                      <a:pt x="10868" y="1442"/>
                      <a:pt x="10954" y="1405"/>
                    </a:cubicBezTo>
                    <a:cubicBezTo>
                      <a:pt x="11040" y="1368"/>
                      <a:pt x="11472" y="1220"/>
                      <a:pt x="11447" y="1171"/>
                    </a:cubicBezTo>
                    <a:cubicBezTo>
                      <a:pt x="11419" y="1134"/>
                      <a:pt x="11002" y="1117"/>
                      <a:pt x="10725" y="1117"/>
                    </a:cubicBezTo>
                    <a:cubicBezTo>
                      <a:pt x="10639" y="1117"/>
                      <a:pt x="10566" y="1119"/>
                      <a:pt x="10523" y="1122"/>
                    </a:cubicBezTo>
                    <a:cubicBezTo>
                      <a:pt x="10326" y="1134"/>
                      <a:pt x="10116" y="1196"/>
                      <a:pt x="9993" y="1220"/>
                    </a:cubicBezTo>
                    <a:cubicBezTo>
                      <a:pt x="9892" y="1231"/>
                      <a:pt x="9734" y="1323"/>
                      <a:pt x="9666" y="1323"/>
                    </a:cubicBezTo>
                    <a:cubicBezTo>
                      <a:pt x="9651" y="1323"/>
                      <a:pt x="9640" y="1318"/>
                      <a:pt x="9636" y="1307"/>
                    </a:cubicBezTo>
                    <a:cubicBezTo>
                      <a:pt x="9623" y="1257"/>
                      <a:pt x="9549" y="1245"/>
                      <a:pt x="9660" y="1196"/>
                    </a:cubicBezTo>
                    <a:cubicBezTo>
                      <a:pt x="9780" y="1148"/>
                      <a:pt x="10187" y="973"/>
                      <a:pt x="10459" y="973"/>
                    </a:cubicBezTo>
                    <a:cubicBezTo>
                      <a:pt x="10468" y="973"/>
                      <a:pt x="10477" y="974"/>
                      <a:pt x="10486" y="974"/>
                    </a:cubicBezTo>
                    <a:cubicBezTo>
                      <a:pt x="10692" y="983"/>
                      <a:pt x="11139" y="1007"/>
                      <a:pt x="11370" y="1007"/>
                    </a:cubicBezTo>
                    <a:cubicBezTo>
                      <a:pt x="11443" y="1007"/>
                      <a:pt x="11494" y="1005"/>
                      <a:pt x="11509" y="999"/>
                    </a:cubicBezTo>
                    <a:cubicBezTo>
                      <a:pt x="11656" y="949"/>
                      <a:pt x="11817" y="912"/>
                      <a:pt x="11977" y="875"/>
                    </a:cubicBezTo>
                    <a:cubicBezTo>
                      <a:pt x="12137" y="851"/>
                      <a:pt x="12383" y="740"/>
                      <a:pt x="12346" y="691"/>
                    </a:cubicBezTo>
                    <a:cubicBezTo>
                      <a:pt x="12235" y="629"/>
                      <a:pt x="12112" y="592"/>
                      <a:pt x="11989" y="555"/>
                    </a:cubicBezTo>
                    <a:cubicBezTo>
                      <a:pt x="11969" y="550"/>
                      <a:pt x="11951" y="547"/>
                      <a:pt x="11935" y="547"/>
                    </a:cubicBezTo>
                    <a:cubicBezTo>
                      <a:pt x="11863" y="547"/>
                      <a:pt x="11827" y="593"/>
                      <a:pt x="11794" y="593"/>
                    </a:cubicBezTo>
                    <a:cubicBezTo>
                      <a:pt x="11785" y="593"/>
                      <a:pt x="11777" y="589"/>
                      <a:pt x="11767" y="580"/>
                    </a:cubicBezTo>
                    <a:cubicBezTo>
                      <a:pt x="11718" y="530"/>
                      <a:pt x="11730" y="506"/>
                      <a:pt x="11644" y="506"/>
                    </a:cubicBezTo>
                    <a:cubicBezTo>
                      <a:pt x="11558" y="506"/>
                      <a:pt x="11410" y="580"/>
                      <a:pt x="11373" y="580"/>
                    </a:cubicBezTo>
                    <a:cubicBezTo>
                      <a:pt x="11348" y="567"/>
                      <a:pt x="11582" y="395"/>
                      <a:pt x="11545" y="358"/>
                    </a:cubicBezTo>
                    <a:cubicBezTo>
                      <a:pt x="11459" y="346"/>
                      <a:pt x="11370" y="339"/>
                      <a:pt x="11281" y="339"/>
                    </a:cubicBezTo>
                    <a:cubicBezTo>
                      <a:pt x="11191" y="339"/>
                      <a:pt x="11102" y="346"/>
                      <a:pt x="11016" y="358"/>
                    </a:cubicBezTo>
                    <a:cubicBezTo>
                      <a:pt x="11002" y="359"/>
                      <a:pt x="10988" y="359"/>
                      <a:pt x="10972" y="359"/>
                    </a:cubicBezTo>
                    <a:cubicBezTo>
                      <a:pt x="10819" y="359"/>
                      <a:pt x="10581" y="316"/>
                      <a:pt x="10449" y="316"/>
                    </a:cubicBezTo>
                    <a:cubicBezTo>
                      <a:pt x="10424" y="316"/>
                      <a:pt x="10403" y="317"/>
                      <a:pt x="10387" y="321"/>
                    </a:cubicBezTo>
                    <a:cubicBezTo>
                      <a:pt x="10276" y="346"/>
                      <a:pt x="9956" y="420"/>
                      <a:pt x="9857" y="420"/>
                    </a:cubicBezTo>
                    <a:cubicBezTo>
                      <a:pt x="9771" y="432"/>
                      <a:pt x="9414" y="457"/>
                      <a:pt x="9266" y="469"/>
                    </a:cubicBezTo>
                    <a:cubicBezTo>
                      <a:pt x="9106" y="469"/>
                      <a:pt x="9439" y="432"/>
                      <a:pt x="9574" y="407"/>
                    </a:cubicBezTo>
                    <a:cubicBezTo>
                      <a:pt x="9697" y="383"/>
                      <a:pt x="9820" y="358"/>
                      <a:pt x="9968" y="321"/>
                    </a:cubicBezTo>
                    <a:cubicBezTo>
                      <a:pt x="10190" y="293"/>
                      <a:pt x="10405" y="279"/>
                      <a:pt x="10618" y="279"/>
                    </a:cubicBezTo>
                    <a:cubicBezTo>
                      <a:pt x="10689" y="279"/>
                      <a:pt x="10760" y="281"/>
                      <a:pt x="10831" y="284"/>
                    </a:cubicBezTo>
                    <a:cubicBezTo>
                      <a:pt x="10848" y="285"/>
                      <a:pt x="10868" y="286"/>
                      <a:pt x="10889" y="286"/>
                    </a:cubicBezTo>
                    <a:cubicBezTo>
                      <a:pt x="11068" y="286"/>
                      <a:pt x="11366" y="243"/>
                      <a:pt x="11311" y="210"/>
                    </a:cubicBezTo>
                    <a:cubicBezTo>
                      <a:pt x="11176" y="124"/>
                      <a:pt x="11016" y="75"/>
                      <a:pt x="10843" y="75"/>
                    </a:cubicBezTo>
                    <a:cubicBezTo>
                      <a:pt x="10816" y="77"/>
                      <a:pt x="10788" y="78"/>
                      <a:pt x="10761" y="78"/>
                    </a:cubicBezTo>
                    <a:cubicBezTo>
                      <a:pt x="10628" y="78"/>
                      <a:pt x="10497" y="54"/>
                      <a:pt x="10375" y="13"/>
                    </a:cubicBezTo>
                    <a:cubicBezTo>
                      <a:pt x="10325" y="4"/>
                      <a:pt x="10208" y="1"/>
                      <a:pt x="10075" y="1"/>
                    </a:cubicBezTo>
                    <a:cubicBezTo>
                      <a:pt x="9930" y="1"/>
                      <a:pt x="9767" y="4"/>
                      <a:pt x="9655" y="4"/>
                    </a:cubicBezTo>
                    <a:cubicBezTo>
                      <a:pt x="9592" y="4"/>
                      <a:pt x="9544" y="3"/>
                      <a:pt x="95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44"/>
              <p:cNvSpPr/>
              <p:nvPr/>
            </p:nvSpPr>
            <p:spPr>
              <a:xfrm>
                <a:off x="3187275" y="4436700"/>
                <a:ext cx="20050" cy="12100"/>
              </a:xfrm>
              <a:custGeom>
                <a:rect b="b" l="l" r="r" t="t"/>
                <a:pathLst>
                  <a:path extrusionOk="0" h="484" w="802">
                    <a:moveTo>
                      <a:pt x="210" y="0"/>
                    </a:moveTo>
                    <a:cubicBezTo>
                      <a:pt x="127" y="0"/>
                      <a:pt x="54" y="19"/>
                      <a:pt x="75" y="59"/>
                    </a:cubicBezTo>
                    <a:cubicBezTo>
                      <a:pt x="124" y="121"/>
                      <a:pt x="210" y="146"/>
                      <a:pt x="173" y="146"/>
                    </a:cubicBezTo>
                    <a:cubicBezTo>
                      <a:pt x="136" y="158"/>
                      <a:pt x="62" y="219"/>
                      <a:pt x="87" y="244"/>
                    </a:cubicBezTo>
                    <a:cubicBezTo>
                      <a:pt x="112" y="281"/>
                      <a:pt x="1" y="330"/>
                      <a:pt x="112" y="330"/>
                    </a:cubicBezTo>
                    <a:cubicBezTo>
                      <a:pt x="223" y="343"/>
                      <a:pt x="297" y="330"/>
                      <a:pt x="321" y="367"/>
                    </a:cubicBezTo>
                    <a:cubicBezTo>
                      <a:pt x="346" y="392"/>
                      <a:pt x="235" y="454"/>
                      <a:pt x="297" y="466"/>
                    </a:cubicBezTo>
                    <a:cubicBezTo>
                      <a:pt x="335" y="477"/>
                      <a:pt x="377" y="483"/>
                      <a:pt x="418" y="483"/>
                    </a:cubicBezTo>
                    <a:cubicBezTo>
                      <a:pt x="469" y="483"/>
                      <a:pt x="520" y="474"/>
                      <a:pt x="568" y="454"/>
                    </a:cubicBezTo>
                    <a:cubicBezTo>
                      <a:pt x="666" y="380"/>
                      <a:pt x="802" y="355"/>
                      <a:pt x="789" y="293"/>
                    </a:cubicBezTo>
                    <a:cubicBezTo>
                      <a:pt x="765" y="232"/>
                      <a:pt x="703" y="269"/>
                      <a:pt x="642" y="195"/>
                    </a:cubicBezTo>
                    <a:cubicBezTo>
                      <a:pt x="568" y="121"/>
                      <a:pt x="481" y="59"/>
                      <a:pt x="383" y="35"/>
                    </a:cubicBezTo>
                    <a:cubicBezTo>
                      <a:pt x="350" y="12"/>
                      <a:pt x="277" y="0"/>
                      <a:pt x="2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44"/>
              <p:cNvSpPr/>
              <p:nvPr/>
            </p:nvSpPr>
            <p:spPr>
              <a:xfrm>
                <a:off x="3195300" y="4424625"/>
                <a:ext cx="3400" cy="2175"/>
              </a:xfrm>
              <a:custGeom>
                <a:rect b="b" l="l" r="r" t="t"/>
                <a:pathLst>
                  <a:path extrusionOk="0" h="87" w="136">
                    <a:moveTo>
                      <a:pt x="49" y="0"/>
                    </a:moveTo>
                    <a:cubicBezTo>
                      <a:pt x="0" y="0"/>
                      <a:pt x="0" y="74"/>
                      <a:pt x="49" y="86"/>
                    </a:cubicBezTo>
                    <a:cubicBezTo>
                      <a:pt x="136" y="86"/>
                      <a:pt x="111"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44"/>
              <p:cNvSpPr/>
              <p:nvPr/>
            </p:nvSpPr>
            <p:spPr>
              <a:xfrm>
                <a:off x="3198450" y="4261625"/>
                <a:ext cx="13525" cy="6050"/>
              </a:xfrm>
              <a:custGeom>
                <a:rect b="b" l="l" r="r" t="t"/>
                <a:pathLst>
                  <a:path extrusionOk="0" h="242" w="541">
                    <a:moveTo>
                      <a:pt x="41" y="1"/>
                    </a:moveTo>
                    <a:cubicBezTo>
                      <a:pt x="0" y="1"/>
                      <a:pt x="34" y="73"/>
                      <a:pt x="84" y="113"/>
                    </a:cubicBezTo>
                    <a:cubicBezTo>
                      <a:pt x="195" y="175"/>
                      <a:pt x="305" y="212"/>
                      <a:pt x="429" y="236"/>
                    </a:cubicBezTo>
                    <a:cubicBezTo>
                      <a:pt x="446" y="240"/>
                      <a:pt x="459" y="241"/>
                      <a:pt x="470" y="241"/>
                    </a:cubicBezTo>
                    <a:cubicBezTo>
                      <a:pt x="541" y="241"/>
                      <a:pt x="501" y="180"/>
                      <a:pt x="416" y="138"/>
                    </a:cubicBezTo>
                    <a:cubicBezTo>
                      <a:pt x="305" y="88"/>
                      <a:pt x="195" y="39"/>
                      <a:pt x="84" y="14"/>
                    </a:cubicBezTo>
                    <a:cubicBezTo>
                      <a:pt x="65" y="5"/>
                      <a:pt x="51"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44"/>
              <p:cNvSpPr/>
              <p:nvPr/>
            </p:nvSpPr>
            <p:spPr>
              <a:xfrm>
                <a:off x="3227625" y="4251800"/>
                <a:ext cx="5575" cy="1875"/>
              </a:xfrm>
              <a:custGeom>
                <a:rect b="b" l="l" r="r" t="t"/>
                <a:pathLst>
                  <a:path extrusionOk="0" h="75" w="223">
                    <a:moveTo>
                      <a:pt x="87" y="1"/>
                    </a:moveTo>
                    <a:cubicBezTo>
                      <a:pt x="1" y="1"/>
                      <a:pt x="50" y="75"/>
                      <a:pt x="136" y="75"/>
                    </a:cubicBezTo>
                    <a:cubicBezTo>
                      <a:pt x="223" y="75"/>
                      <a:pt x="173"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44"/>
              <p:cNvSpPr/>
              <p:nvPr/>
            </p:nvSpPr>
            <p:spPr>
              <a:xfrm>
                <a:off x="3238100" y="4249250"/>
                <a:ext cx="9575" cy="3525"/>
              </a:xfrm>
              <a:custGeom>
                <a:rect b="b" l="l" r="r" t="t"/>
                <a:pathLst>
                  <a:path extrusionOk="0" h="141" w="383">
                    <a:moveTo>
                      <a:pt x="120" y="0"/>
                    </a:moveTo>
                    <a:cubicBezTo>
                      <a:pt x="89" y="0"/>
                      <a:pt x="64" y="5"/>
                      <a:pt x="50" y="17"/>
                    </a:cubicBezTo>
                    <a:cubicBezTo>
                      <a:pt x="1" y="54"/>
                      <a:pt x="38" y="66"/>
                      <a:pt x="87" y="103"/>
                    </a:cubicBezTo>
                    <a:cubicBezTo>
                      <a:pt x="122" y="124"/>
                      <a:pt x="210" y="140"/>
                      <a:pt x="281" y="140"/>
                    </a:cubicBezTo>
                    <a:cubicBezTo>
                      <a:pt x="337" y="140"/>
                      <a:pt x="383" y="130"/>
                      <a:pt x="383" y="103"/>
                    </a:cubicBezTo>
                    <a:cubicBezTo>
                      <a:pt x="383" y="55"/>
                      <a:pt x="222" y="0"/>
                      <a:pt x="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44"/>
              <p:cNvSpPr/>
              <p:nvPr/>
            </p:nvSpPr>
            <p:spPr>
              <a:xfrm>
                <a:off x="3274775" y="4244375"/>
                <a:ext cx="12325" cy="4850"/>
              </a:xfrm>
              <a:custGeom>
                <a:rect b="b" l="l" r="r" t="t"/>
                <a:pathLst>
                  <a:path extrusionOk="0" h="194" w="493">
                    <a:moveTo>
                      <a:pt x="46" y="0"/>
                    </a:moveTo>
                    <a:cubicBezTo>
                      <a:pt x="42" y="0"/>
                      <a:pt x="39" y="1"/>
                      <a:pt x="37" y="2"/>
                    </a:cubicBezTo>
                    <a:cubicBezTo>
                      <a:pt x="0" y="14"/>
                      <a:pt x="160" y="88"/>
                      <a:pt x="234" y="113"/>
                    </a:cubicBezTo>
                    <a:cubicBezTo>
                      <a:pt x="266" y="122"/>
                      <a:pt x="254" y="124"/>
                      <a:pt x="225" y="124"/>
                    </a:cubicBezTo>
                    <a:cubicBezTo>
                      <a:pt x="194" y="124"/>
                      <a:pt x="142" y="122"/>
                      <a:pt x="105" y="122"/>
                    </a:cubicBezTo>
                    <a:cubicBezTo>
                      <a:pt x="84" y="122"/>
                      <a:pt x="67" y="123"/>
                      <a:pt x="62" y="125"/>
                    </a:cubicBezTo>
                    <a:cubicBezTo>
                      <a:pt x="49" y="138"/>
                      <a:pt x="173" y="162"/>
                      <a:pt x="247" y="187"/>
                    </a:cubicBezTo>
                    <a:cubicBezTo>
                      <a:pt x="261" y="192"/>
                      <a:pt x="273" y="194"/>
                      <a:pt x="282" y="194"/>
                    </a:cubicBezTo>
                    <a:cubicBezTo>
                      <a:pt x="323" y="194"/>
                      <a:pt x="326" y="158"/>
                      <a:pt x="296" y="138"/>
                    </a:cubicBezTo>
                    <a:cubicBezTo>
                      <a:pt x="259" y="125"/>
                      <a:pt x="382" y="138"/>
                      <a:pt x="431" y="113"/>
                    </a:cubicBezTo>
                    <a:cubicBezTo>
                      <a:pt x="493" y="88"/>
                      <a:pt x="370" y="64"/>
                      <a:pt x="284" y="51"/>
                    </a:cubicBezTo>
                    <a:cubicBezTo>
                      <a:pt x="205" y="51"/>
                      <a:pt x="86" y="0"/>
                      <a:pt x="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44"/>
              <p:cNvSpPr/>
              <p:nvPr/>
            </p:nvSpPr>
            <p:spPr>
              <a:xfrm>
                <a:off x="3392625" y="4265275"/>
                <a:ext cx="6525" cy="4025"/>
              </a:xfrm>
              <a:custGeom>
                <a:rect b="b" l="l" r="r" t="t"/>
                <a:pathLst>
                  <a:path extrusionOk="0" h="161" w="261">
                    <a:moveTo>
                      <a:pt x="69" y="1"/>
                    </a:moveTo>
                    <a:cubicBezTo>
                      <a:pt x="63" y="1"/>
                      <a:pt x="59" y="2"/>
                      <a:pt x="54" y="4"/>
                    </a:cubicBezTo>
                    <a:cubicBezTo>
                      <a:pt x="0" y="15"/>
                      <a:pt x="128" y="160"/>
                      <a:pt x="201" y="160"/>
                    </a:cubicBezTo>
                    <a:cubicBezTo>
                      <a:pt x="211" y="160"/>
                      <a:pt x="220" y="158"/>
                      <a:pt x="227" y="152"/>
                    </a:cubicBezTo>
                    <a:cubicBezTo>
                      <a:pt x="261" y="118"/>
                      <a:pt x="129" y="1"/>
                      <a:pt x="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44"/>
              <p:cNvSpPr/>
              <p:nvPr/>
            </p:nvSpPr>
            <p:spPr>
              <a:xfrm>
                <a:off x="3402600" y="4270600"/>
                <a:ext cx="6175" cy="1875"/>
              </a:xfrm>
              <a:custGeom>
                <a:rect b="b" l="l" r="r" t="t"/>
                <a:pathLst>
                  <a:path extrusionOk="0" h="75" w="247">
                    <a:moveTo>
                      <a:pt x="74" y="0"/>
                    </a:moveTo>
                    <a:cubicBezTo>
                      <a:pt x="0" y="0"/>
                      <a:pt x="87" y="74"/>
                      <a:pt x="173" y="74"/>
                    </a:cubicBezTo>
                    <a:cubicBezTo>
                      <a:pt x="247" y="74"/>
                      <a:pt x="148" y="13"/>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44"/>
              <p:cNvSpPr/>
              <p:nvPr/>
            </p:nvSpPr>
            <p:spPr>
              <a:xfrm>
                <a:off x="3402325" y="4350675"/>
                <a:ext cx="4600" cy="9900"/>
              </a:xfrm>
              <a:custGeom>
                <a:rect b="b" l="l" r="r" t="t"/>
                <a:pathLst>
                  <a:path extrusionOk="0" h="396" w="184">
                    <a:moveTo>
                      <a:pt x="73" y="1"/>
                    </a:moveTo>
                    <a:cubicBezTo>
                      <a:pt x="0" y="1"/>
                      <a:pt x="143" y="396"/>
                      <a:pt x="159" y="396"/>
                    </a:cubicBezTo>
                    <a:cubicBezTo>
                      <a:pt x="159" y="396"/>
                      <a:pt x="159" y="395"/>
                      <a:pt x="159" y="395"/>
                    </a:cubicBezTo>
                    <a:cubicBezTo>
                      <a:pt x="184" y="395"/>
                      <a:pt x="159" y="13"/>
                      <a:pt x="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44"/>
              <p:cNvSpPr/>
              <p:nvPr/>
            </p:nvSpPr>
            <p:spPr>
              <a:xfrm>
                <a:off x="3403825" y="4369475"/>
                <a:ext cx="7350" cy="4825"/>
              </a:xfrm>
              <a:custGeom>
                <a:rect b="b" l="l" r="r" t="t"/>
                <a:pathLst>
                  <a:path extrusionOk="0" h="193" w="294">
                    <a:moveTo>
                      <a:pt x="62" y="1"/>
                    </a:moveTo>
                    <a:cubicBezTo>
                      <a:pt x="50" y="13"/>
                      <a:pt x="1" y="161"/>
                      <a:pt x="62" y="173"/>
                    </a:cubicBezTo>
                    <a:cubicBezTo>
                      <a:pt x="92" y="181"/>
                      <a:pt x="177" y="193"/>
                      <a:pt x="233" y="193"/>
                    </a:cubicBezTo>
                    <a:cubicBezTo>
                      <a:pt x="269" y="193"/>
                      <a:pt x="294" y="188"/>
                      <a:pt x="284" y="173"/>
                    </a:cubicBezTo>
                    <a:cubicBezTo>
                      <a:pt x="223" y="99"/>
                      <a:pt x="149" y="38"/>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44"/>
              <p:cNvSpPr/>
              <p:nvPr/>
            </p:nvSpPr>
            <p:spPr>
              <a:xfrm>
                <a:off x="3370875" y="4401475"/>
                <a:ext cx="16050" cy="11450"/>
              </a:xfrm>
              <a:custGeom>
                <a:rect b="b" l="l" r="r" t="t"/>
                <a:pathLst>
                  <a:path extrusionOk="0" h="458" w="642">
                    <a:moveTo>
                      <a:pt x="244" y="0"/>
                    </a:moveTo>
                    <a:cubicBezTo>
                      <a:pt x="231" y="0"/>
                      <a:pt x="220" y="1"/>
                      <a:pt x="210" y="2"/>
                    </a:cubicBezTo>
                    <a:cubicBezTo>
                      <a:pt x="99" y="14"/>
                      <a:pt x="25" y="64"/>
                      <a:pt x="13" y="138"/>
                    </a:cubicBezTo>
                    <a:cubicBezTo>
                      <a:pt x="0" y="310"/>
                      <a:pt x="506" y="458"/>
                      <a:pt x="543" y="458"/>
                    </a:cubicBezTo>
                    <a:cubicBezTo>
                      <a:pt x="592" y="458"/>
                      <a:pt x="530" y="359"/>
                      <a:pt x="469" y="322"/>
                    </a:cubicBezTo>
                    <a:cubicBezTo>
                      <a:pt x="419" y="285"/>
                      <a:pt x="543" y="298"/>
                      <a:pt x="592" y="285"/>
                    </a:cubicBezTo>
                    <a:cubicBezTo>
                      <a:pt x="641" y="285"/>
                      <a:pt x="481" y="236"/>
                      <a:pt x="407" y="175"/>
                    </a:cubicBezTo>
                    <a:cubicBezTo>
                      <a:pt x="373" y="147"/>
                      <a:pt x="384" y="139"/>
                      <a:pt x="411" y="139"/>
                    </a:cubicBezTo>
                    <a:cubicBezTo>
                      <a:pt x="433" y="139"/>
                      <a:pt x="466" y="144"/>
                      <a:pt x="493" y="150"/>
                    </a:cubicBezTo>
                    <a:cubicBezTo>
                      <a:pt x="543" y="150"/>
                      <a:pt x="604" y="113"/>
                      <a:pt x="616" y="76"/>
                    </a:cubicBezTo>
                    <a:cubicBezTo>
                      <a:pt x="616" y="53"/>
                      <a:pt x="371" y="0"/>
                      <a:pt x="2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44"/>
              <p:cNvSpPr/>
              <p:nvPr/>
            </p:nvSpPr>
            <p:spPr>
              <a:xfrm>
                <a:off x="3367475" y="4396275"/>
                <a:ext cx="10825" cy="2175"/>
              </a:xfrm>
              <a:custGeom>
                <a:rect b="b" l="l" r="r" t="t"/>
                <a:pathLst>
                  <a:path extrusionOk="0" h="87" w="433">
                    <a:moveTo>
                      <a:pt x="247" y="1"/>
                    </a:moveTo>
                    <a:cubicBezTo>
                      <a:pt x="161" y="1"/>
                      <a:pt x="87" y="13"/>
                      <a:pt x="1" y="25"/>
                    </a:cubicBezTo>
                    <a:cubicBezTo>
                      <a:pt x="124" y="50"/>
                      <a:pt x="260" y="74"/>
                      <a:pt x="383" y="87"/>
                    </a:cubicBezTo>
                    <a:cubicBezTo>
                      <a:pt x="432" y="62"/>
                      <a:pt x="297"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44"/>
              <p:cNvSpPr/>
              <p:nvPr/>
            </p:nvSpPr>
            <p:spPr>
              <a:xfrm>
                <a:off x="3350550" y="4426950"/>
                <a:ext cx="15950" cy="6275"/>
              </a:xfrm>
              <a:custGeom>
                <a:rect b="b" l="l" r="r" t="t"/>
                <a:pathLst>
                  <a:path extrusionOk="0" h="251" w="638">
                    <a:moveTo>
                      <a:pt x="556" y="1"/>
                    </a:moveTo>
                    <a:cubicBezTo>
                      <a:pt x="548" y="1"/>
                      <a:pt x="539" y="2"/>
                      <a:pt x="530" y="6"/>
                    </a:cubicBezTo>
                    <a:cubicBezTo>
                      <a:pt x="444" y="43"/>
                      <a:pt x="222" y="67"/>
                      <a:pt x="173" y="92"/>
                    </a:cubicBezTo>
                    <a:cubicBezTo>
                      <a:pt x="123" y="104"/>
                      <a:pt x="0" y="240"/>
                      <a:pt x="25" y="240"/>
                    </a:cubicBezTo>
                    <a:cubicBezTo>
                      <a:pt x="36" y="240"/>
                      <a:pt x="133" y="251"/>
                      <a:pt x="247" y="251"/>
                    </a:cubicBezTo>
                    <a:cubicBezTo>
                      <a:pt x="375" y="251"/>
                      <a:pt x="526" y="237"/>
                      <a:pt x="604" y="178"/>
                    </a:cubicBezTo>
                    <a:cubicBezTo>
                      <a:pt x="637" y="145"/>
                      <a:pt x="630" y="1"/>
                      <a:pt x="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44"/>
              <p:cNvSpPr/>
              <p:nvPr/>
            </p:nvSpPr>
            <p:spPr>
              <a:xfrm>
                <a:off x="3210700" y="4440625"/>
                <a:ext cx="3400" cy="5300"/>
              </a:xfrm>
              <a:custGeom>
                <a:rect b="b" l="l" r="r" t="t"/>
                <a:pathLst>
                  <a:path extrusionOk="0" h="212" w="136">
                    <a:moveTo>
                      <a:pt x="62" y="1"/>
                    </a:moveTo>
                    <a:cubicBezTo>
                      <a:pt x="37" y="1"/>
                      <a:pt x="0" y="124"/>
                      <a:pt x="13" y="136"/>
                    </a:cubicBezTo>
                    <a:cubicBezTo>
                      <a:pt x="13" y="159"/>
                      <a:pt x="23" y="212"/>
                      <a:pt x="34" y="212"/>
                    </a:cubicBezTo>
                    <a:cubicBezTo>
                      <a:pt x="35" y="212"/>
                      <a:pt x="36" y="211"/>
                      <a:pt x="37" y="210"/>
                    </a:cubicBezTo>
                    <a:cubicBezTo>
                      <a:pt x="62" y="198"/>
                      <a:pt x="136" y="149"/>
                      <a:pt x="123" y="99"/>
                    </a:cubicBezTo>
                    <a:cubicBezTo>
                      <a:pt x="99" y="50"/>
                      <a:pt x="87" y="13"/>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44"/>
              <p:cNvSpPr/>
              <p:nvPr/>
            </p:nvSpPr>
            <p:spPr>
              <a:xfrm>
                <a:off x="3199600" y="4422725"/>
                <a:ext cx="4650" cy="3200"/>
              </a:xfrm>
              <a:custGeom>
                <a:rect b="b" l="l" r="r" t="t"/>
                <a:pathLst>
                  <a:path extrusionOk="0" h="128" w="186">
                    <a:moveTo>
                      <a:pt x="67" y="1"/>
                    </a:moveTo>
                    <a:cubicBezTo>
                      <a:pt x="66" y="1"/>
                      <a:pt x="64" y="1"/>
                      <a:pt x="62" y="2"/>
                    </a:cubicBezTo>
                    <a:cubicBezTo>
                      <a:pt x="25" y="15"/>
                      <a:pt x="1" y="15"/>
                      <a:pt x="25" y="51"/>
                    </a:cubicBezTo>
                    <a:cubicBezTo>
                      <a:pt x="47" y="84"/>
                      <a:pt x="50" y="127"/>
                      <a:pt x="85" y="127"/>
                    </a:cubicBezTo>
                    <a:cubicBezTo>
                      <a:pt x="89" y="127"/>
                      <a:pt x="94" y="127"/>
                      <a:pt x="99" y="125"/>
                    </a:cubicBezTo>
                    <a:cubicBezTo>
                      <a:pt x="136" y="101"/>
                      <a:pt x="186" y="88"/>
                      <a:pt x="161" y="76"/>
                    </a:cubicBezTo>
                    <a:cubicBezTo>
                      <a:pt x="126" y="76"/>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44"/>
              <p:cNvSpPr/>
              <p:nvPr/>
            </p:nvSpPr>
            <p:spPr>
              <a:xfrm>
                <a:off x="3409350" y="4333100"/>
                <a:ext cx="3050" cy="1800"/>
              </a:xfrm>
              <a:custGeom>
                <a:rect b="b" l="l" r="r" t="t"/>
                <a:pathLst>
                  <a:path extrusionOk="0" h="72" w="122">
                    <a:moveTo>
                      <a:pt x="86" y="0"/>
                    </a:moveTo>
                    <a:cubicBezTo>
                      <a:pt x="52" y="0"/>
                      <a:pt x="1" y="38"/>
                      <a:pt x="26" y="63"/>
                    </a:cubicBezTo>
                    <a:cubicBezTo>
                      <a:pt x="32" y="69"/>
                      <a:pt x="40" y="71"/>
                      <a:pt x="50" y="71"/>
                    </a:cubicBezTo>
                    <a:cubicBezTo>
                      <a:pt x="81" y="71"/>
                      <a:pt x="122" y="45"/>
                      <a:pt x="112" y="26"/>
                    </a:cubicBezTo>
                    <a:cubicBezTo>
                      <a:pt x="112" y="7"/>
                      <a:pt x="101"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44"/>
              <p:cNvSpPr/>
              <p:nvPr/>
            </p:nvSpPr>
            <p:spPr>
              <a:xfrm>
                <a:off x="3399750" y="4317175"/>
                <a:ext cx="3675" cy="1925"/>
              </a:xfrm>
              <a:custGeom>
                <a:rect b="b" l="l" r="r" t="t"/>
                <a:pathLst>
                  <a:path extrusionOk="0" h="77" w="147">
                    <a:moveTo>
                      <a:pt x="79" y="0"/>
                    </a:moveTo>
                    <a:cubicBezTo>
                      <a:pt x="33" y="0"/>
                      <a:pt x="1" y="52"/>
                      <a:pt x="41" y="72"/>
                    </a:cubicBezTo>
                    <a:cubicBezTo>
                      <a:pt x="48" y="75"/>
                      <a:pt x="55" y="77"/>
                      <a:pt x="62" y="77"/>
                    </a:cubicBezTo>
                    <a:cubicBezTo>
                      <a:pt x="105" y="77"/>
                      <a:pt x="146" y="21"/>
                      <a:pt x="114" y="10"/>
                    </a:cubicBezTo>
                    <a:cubicBezTo>
                      <a:pt x="103" y="3"/>
                      <a:pt x="91" y="0"/>
                      <a:pt x="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44"/>
              <p:cNvSpPr/>
              <p:nvPr/>
            </p:nvSpPr>
            <p:spPr>
              <a:xfrm>
                <a:off x="3409250" y="4312325"/>
                <a:ext cx="3100" cy="2025"/>
              </a:xfrm>
              <a:custGeom>
                <a:rect b="b" l="l" r="r" t="t"/>
                <a:pathLst>
                  <a:path extrusionOk="0" h="81" w="124">
                    <a:moveTo>
                      <a:pt x="90" y="0"/>
                    </a:moveTo>
                    <a:cubicBezTo>
                      <a:pt x="60" y="0"/>
                      <a:pt x="0" y="39"/>
                      <a:pt x="30" y="69"/>
                    </a:cubicBezTo>
                    <a:cubicBezTo>
                      <a:pt x="38" y="77"/>
                      <a:pt x="47" y="80"/>
                      <a:pt x="57" y="80"/>
                    </a:cubicBezTo>
                    <a:cubicBezTo>
                      <a:pt x="90" y="80"/>
                      <a:pt x="123" y="36"/>
                      <a:pt x="104" y="7"/>
                    </a:cubicBezTo>
                    <a:cubicBezTo>
                      <a:pt x="102" y="3"/>
                      <a:pt x="97"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44"/>
              <p:cNvSpPr/>
              <p:nvPr/>
            </p:nvSpPr>
            <p:spPr>
              <a:xfrm>
                <a:off x="3083875" y="4339550"/>
                <a:ext cx="5525" cy="725"/>
              </a:xfrm>
              <a:custGeom>
                <a:rect b="b" l="l" r="r" t="t"/>
                <a:pathLst>
                  <a:path extrusionOk="0" h="29" w="221">
                    <a:moveTo>
                      <a:pt x="53" y="1"/>
                    </a:moveTo>
                    <a:cubicBezTo>
                      <a:pt x="19" y="1"/>
                      <a:pt x="1" y="4"/>
                      <a:pt x="22" y="15"/>
                    </a:cubicBezTo>
                    <a:cubicBezTo>
                      <a:pt x="42" y="25"/>
                      <a:pt x="83" y="29"/>
                      <a:pt x="121" y="29"/>
                    </a:cubicBezTo>
                    <a:cubicBezTo>
                      <a:pt x="173" y="29"/>
                      <a:pt x="221" y="22"/>
                      <a:pt x="206" y="15"/>
                    </a:cubicBezTo>
                    <a:cubicBezTo>
                      <a:pt x="171" y="8"/>
                      <a:pt x="98" y="1"/>
                      <a:pt x="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44"/>
              <p:cNvSpPr/>
              <p:nvPr/>
            </p:nvSpPr>
            <p:spPr>
              <a:xfrm>
                <a:off x="3091575" y="4339250"/>
                <a:ext cx="5175" cy="600"/>
              </a:xfrm>
              <a:custGeom>
                <a:rect b="b" l="l" r="r" t="t"/>
                <a:pathLst>
                  <a:path extrusionOk="0" h="24" w="207">
                    <a:moveTo>
                      <a:pt x="53" y="0"/>
                    </a:moveTo>
                    <a:cubicBezTo>
                      <a:pt x="20" y="0"/>
                      <a:pt x="1" y="4"/>
                      <a:pt x="22" y="14"/>
                    </a:cubicBezTo>
                    <a:cubicBezTo>
                      <a:pt x="52" y="21"/>
                      <a:pt x="83" y="24"/>
                      <a:pt x="114" y="24"/>
                    </a:cubicBezTo>
                    <a:cubicBezTo>
                      <a:pt x="145" y="24"/>
                      <a:pt x="176" y="21"/>
                      <a:pt x="206" y="14"/>
                    </a:cubicBezTo>
                    <a:cubicBezTo>
                      <a:pt x="171" y="7"/>
                      <a:pt x="98" y="0"/>
                      <a:pt x="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21" name="Google Shape;4121;p44"/>
            <p:cNvSpPr/>
            <p:nvPr/>
          </p:nvSpPr>
          <p:spPr>
            <a:xfrm>
              <a:off x="4862183" y="3305557"/>
              <a:ext cx="1007599" cy="635138"/>
            </a:xfrm>
            <a:custGeom>
              <a:rect b="b" l="l" r="r" t="t"/>
              <a:pathLst>
                <a:path extrusionOk="0" h="44038" w="69863">
                  <a:moveTo>
                    <a:pt x="11582" y="37"/>
                  </a:moveTo>
                  <a:lnTo>
                    <a:pt x="19936" y="1873"/>
                  </a:lnTo>
                  <a:lnTo>
                    <a:pt x="12408" y="12876"/>
                  </a:lnTo>
                  <a:lnTo>
                    <a:pt x="11582" y="37"/>
                  </a:lnTo>
                  <a:close/>
                  <a:moveTo>
                    <a:pt x="41893" y="12568"/>
                  </a:moveTo>
                  <a:lnTo>
                    <a:pt x="28167" y="17497"/>
                  </a:lnTo>
                  <a:lnTo>
                    <a:pt x="30520" y="12728"/>
                  </a:lnTo>
                  <a:lnTo>
                    <a:pt x="41893" y="12568"/>
                  </a:lnTo>
                  <a:close/>
                  <a:moveTo>
                    <a:pt x="4177" y="12568"/>
                  </a:moveTo>
                  <a:lnTo>
                    <a:pt x="12334" y="12950"/>
                  </a:lnTo>
                  <a:lnTo>
                    <a:pt x="3881" y="18766"/>
                  </a:lnTo>
                  <a:lnTo>
                    <a:pt x="4177" y="12568"/>
                  </a:lnTo>
                  <a:close/>
                  <a:moveTo>
                    <a:pt x="51294" y="10104"/>
                  </a:moveTo>
                  <a:lnTo>
                    <a:pt x="58342" y="14293"/>
                  </a:lnTo>
                  <a:lnTo>
                    <a:pt x="53635" y="19197"/>
                  </a:lnTo>
                  <a:lnTo>
                    <a:pt x="36693" y="26763"/>
                  </a:lnTo>
                  <a:lnTo>
                    <a:pt x="51208" y="10203"/>
                  </a:lnTo>
                  <a:lnTo>
                    <a:pt x="46538" y="19542"/>
                  </a:lnTo>
                  <a:lnTo>
                    <a:pt x="46575" y="19567"/>
                  </a:lnTo>
                  <a:lnTo>
                    <a:pt x="51294" y="10104"/>
                  </a:lnTo>
                  <a:close/>
                  <a:moveTo>
                    <a:pt x="41967" y="12642"/>
                  </a:moveTo>
                  <a:lnTo>
                    <a:pt x="36607" y="26775"/>
                  </a:lnTo>
                  <a:lnTo>
                    <a:pt x="36607" y="26799"/>
                  </a:lnTo>
                  <a:lnTo>
                    <a:pt x="30188" y="25493"/>
                  </a:lnTo>
                  <a:lnTo>
                    <a:pt x="41967" y="12642"/>
                  </a:lnTo>
                  <a:close/>
                  <a:moveTo>
                    <a:pt x="12371" y="12975"/>
                  </a:moveTo>
                  <a:lnTo>
                    <a:pt x="12371" y="12987"/>
                  </a:lnTo>
                  <a:lnTo>
                    <a:pt x="16757" y="29744"/>
                  </a:lnTo>
                  <a:lnTo>
                    <a:pt x="3894" y="18815"/>
                  </a:lnTo>
                  <a:lnTo>
                    <a:pt x="12371" y="12975"/>
                  </a:lnTo>
                  <a:close/>
                  <a:moveTo>
                    <a:pt x="3931" y="18901"/>
                  </a:moveTo>
                  <a:lnTo>
                    <a:pt x="16757" y="29794"/>
                  </a:lnTo>
                  <a:lnTo>
                    <a:pt x="13603" y="31938"/>
                  </a:lnTo>
                  <a:lnTo>
                    <a:pt x="13615" y="31974"/>
                  </a:lnTo>
                  <a:lnTo>
                    <a:pt x="16757" y="29843"/>
                  </a:lnTo>
                  <a:lnTo>
                    <a:pt x="14675" y="38098"/>
                  </a:lnTo>
                  <a:lnTo>
                    <a:pt x="3931" y="18901"/>
                  </a:lnTo>
                  <a:close/>
                  <a:moveTo>
                    <a:pt x="11533" y="0"/>
                  </a:moveTo>
                  <a:lnTo>
                    <a:pt x="12358" y="12889"/>
                  </a:lnTo>
                  <a:lnTo>
                    <a:pt x="12358" y="12889"/>
                  </a:lnTo>
                  <a:lnTo>
                    <a:pt x="5138" y="6543"/>
                  </a:lnTo>
                  <a:lnTo>
                    <a:pt x="5114" y="6580"/>
                  </a:lnTo>
                  <a:lnTo>
                    <a:pt x="12334" y="12913"/>
                  </a:lnTo>
                  <a:lnTo>
                    <a:pt x="4165" y="12531"/>
                  </a:lnTo>
                  <a:lnTo>
                    <a:pt x="1084" y="4535"/>
                  </a:lnTo>
                  <a:lnTo>
                    <a:pt x="1047" y="4547"/>
                  </a:lnTo>
                  <a:lnTo>
                    <a:pt x="4140" y="12556"/>
                  </a:lnTo>
                  <a:lnTo>
                    <a:pt x="3844" y="18729"/>
                  </a:lnTo>
                  <a:lnTo>
                    <a:pt x="37" y="10400"/>
                  </a:lnTo>
                  <a:lnTo>
                    <a:pt x="0" y="10412"/>
                  </a:lnTo>
                  <a:lnTo>
                    <a:pt x="3832" y="18803"/>
                  </a:lnTo>
                  <a:lnTo>
                    <a:pt x="3832" y="18815"/>
                  </a:lnTo>
                  <a:lnTo>
                    <a:pt x="14675" y="38148"/>
                  </a:lnTo>
                  <a:lnTo>
                    <a:pt x="12543" y="44025"/>
                  </a:lnTo>
                  <a:lnTo>
                    <a:pt x="12580" y="44037"/>
                  </a:lnTo>
                  <a:lnTo>
                    <a:pt x="14687" y="38184"/>
                  </a:lnTo>
                  <a:lnTo>
                    <a:pt x="16794" y="29855"/>
                  </a:lnTo>
                  <a:lnTo>
                    <a:pt x="18889" y="36041"/>
                  </a:lnTo>
                  <a:lnTo>
                    <a:pt x="18926" y="36028"/>
                  </a:lnTo>
                  <a:lnTo>
                    <a:pt x="16807" y="29794"/>
                  </a:lnTo>
                  <a:lnTo>
                    <a:pt x="16819" y="29744"/>
                  </a:lnTo>
                  <a:lnTo>
                    <a:pt x="16794" y="29757"/>
                  </a:lnTo>
                  <a:lnTo>
                    <a:pt x="12408" y="12950"/>
                  </a:lnTo>
                  <a:lnTo>
                    <a:pt x="30471" y="12728"/>
                  </a:lnTo>
                  <a:lnTo>
                    <a:pt x="28093" y="17571"/>
                  </a:lnTo>
                  <a:lnTo>
                    <a:pt x="28093" y="17571"/>
                  </a:lnTo>
                  <a:lnTo>
                    <a:pt x="41954" y="12593"/>
                  </a:lnTo>
                  <a:lnTo>
                    <a:pt x="30114" y="25518"/>
                  </a:lnTo>
                  <a:lnTo>
                    <a:pt x="36582" y="26836"/>
                  </a:lnTo>
                  <a:lnTo>
                    <a:pt x="34130" y="28685"/>
                  </a:lnTo>
                  <a:lnTo>
                    <a:pt x="34143" y="28709"/>
                  </a:lnTo>
                  <a:lnTo>
                    <a:pt x="36595" y="26861"/>
                  </a:lnTo>
                  <a:lnTo>
                    <a:pt x="35523" y="35498"/>
                  </a:lnTo>
                  <a:lnTo>
                    <a:pt x="35560" y="35498"/>
                  </a:lnTo>
                  <a:lnTo>
                    <a:pt x="36632" y="26873"/>
                  </a:lnTo>
                  <a:lnTo>
                    <a:pt x="40981" y="35190"/>
                  </a:lnTo>
                  <a:lnTo>
                    <a:pt x="41018" y="35178"/>
                  </a:lnTo>
                  <a:lnTo>
                    <a:pt x="36656" y="26824"/>
                  </a:lnTo>
                  <a:lnTo>
                    <a:pt x="53635" y="19234"/>
                  </a:lnTo>
                  <a:lnTo>
                    <a:pt x="59710" y="35942"/>
                  </a:lnTo>
                  <a:lnTo>
                    <a:pt x="59710" y="35954"/>
                  </a:lnTo>
                  <a:lnTo>
                    <a:pt x="69838" y="42509"/>
                  </a:lnTo>
                  <a:lnTo>
                    <a:pt x="69862" y="42485"/>
                  </a:lnTo>
                  <a:lnTo>
                    <a:pt x="59759" y="35942"/>
                  </a:lnTo>
                  <a:lnTo>
                    <a:pt x="62999" y="30533"/>
                  </a:lnTo>
                  <a:lnTo>
                    <a:pt x="62975" y="30508"/>
                  </a:lnTo>
                  <a:lnTo>
                    <a:pt x="59734" y="35905"/>
                  </a:lnTo>
                  <a:lnTo>
                    <a:pt x="53672" y="19222"/>
                  </a:lnTo>
                  <a:lnTo>
                    <a:pt x="58379" y="14306"/>
                  </a:lnTo>
                  <a:lnTo>
                    <a:pt x="58366" y="14293"/>
                  </a:lnTo>
                  <a:lnTo>
                    <a:pt x="58379" y="14269"/>
                  </a:lnTo>
                  <a:lnTo>
                    <a:pt x="51343" y="10104"/>
                  </a:lnTo>
                  <a:lnTo>
                    <a:pt x="62235" y="9648"/>
                  </a:lnTo>
                  <a:lnTo>
                    <a:pt x="68926" y="7356"/>
                  </a:lnTo>
                  <a:lnTo>
                    <a:pt x="68914" y="7319"/>
                  </a:lnTo>
                  <a:lnTo>
                    <a:pt x="62235" y="9599"/>
                  </a:lnTo>
                  <a:lnTo>
                    <a:pt x="51368" y="10067"/>
                  </a:lnTo>
                  <a:lnTo>
                    <a:pt x="51368" y="10067"/>
                  </a:lnTo>
                  <a:lnTo>
                    <a:pt x="58206" y="6642"/>
                  </a:lnTo>
                  <a:lnTo>
                    <a:pt x="58194" y="6629"/>
                  </a:lnTo>
                  <a:lnTo>
                    <a:pt x="58206" y="6605"/>
                  </a:lnTo>
                  <a:lnTo>
                    <a:pt x="52403" y="617"/>
                  </a:lnTo>
                  <a:lnTo>
                    <a:pt x="52378" y="641"/>
                  </a:lnTo>
                  <a:lnTo>
                    <a:pt x="58157" y="6605"/>
                  </a:lnTo>
                  <a:lnTo>
                    <a:pt x="51294" y="10055"/>
                  </a:lnTo>
                  <a:lnTo>
                    <a:pt x="50579" y="4227"/>
                  </a:lnTo>
                  <a:lnTo>
                    <a:pt x="50542" y="4227"/>
                  </a:lnTo>
                  <a:lnTo>
                    <a:pt x="51257" y="10067"/>
                  </a:lnTo>
                  <a:lnTo>
                    <a:pt x="51245" y="10079"/>
                  </a:lnTo>
                  <a:lnTo>
                    <a:pt x="51257" y="10079"/>
                  </a:lnTo>
                  <a:lnTo>
                    <a:pt x="36669" y="26713"/>
                  </a:lnTo>
                  <a:lnTo>
                    <a:pt x="42028" y="12544"/>
                  </a:lnTo>
                  <a:lnTo>
                    <a:pt x="46674" y="8921"/>
                  </a:lnTo>
                  <a:lnTo>
                    <a:pt x="46649" y="8884"/>
                  </a:lnTo>
                  <a:lnTo>
                    <a:pt x="42016" y="12507"/>
                  </a:lnTo>
                  <a:lnTo>
                    <a:pt x="33921" y="1245"/>
                  </a:lnTo>
                  <a:lnTo>
                    <a:pt x="33896" y="1270"/>
                  </a:lnTo>
                  <a:lnTo>
                    <a:pt x="41967" y="12531"/>
                  </a:lnTo>
                  <a:lnTo>
                    <a:pt x="30533" y="12679"/>
                  </a:lnTo>
                  <a:lnTo>
                    <a:pt x="30533" y="12679"/>
                  </a:lnTo>
                  <a:lnTo>
                    <a:pt x="32824" y="8034"/>
                  </a:lnTo>
                  <a:lnTo>
                    <a:pt x="32787" y="8022"/>
                  </a:lnTo>
                  <a:lnTo>
                    <a:pt x="30496" y="12679"/>
                  </a:lnTo>
                  <a:lnTo>
                    <a:pt x="12420" y="12926"/>
                  </a:lnTo>
                  <a:lnTo>
                    <a:pt x="12420" y="12926"/>
                  </a:lnTo>
                  <a:lnTo>
                    <a:pt x="19985" y="1886"/>
                  </a:lnTo>
                  <a:lnTo>
                    <a:pt x="19998" y="1861"/>
                  </a:lnTo>
                  <a:lnTo>
                    <a:pt x="11533"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22" name="Google Shape;4122;p44"/>
            <p:cNvGrpSpPr/>
            <p:nvPr/>
          </p:nvGrpSpPr>
          <p:grpSpPr>
            <a:xfrm>
              <a:off x="4851510" y="3282978"/>
              <a:ext cx="1028757" cy="669305"/>
              <a:chOff x="2732000" y="1526850"/>
              <a:chExt cx="1783250" cy="1160175"/>
            </a:xfrm>
          </p:grpSpPr>
          <p:sp>
            <p:nvSpPr>
              <p:cNvPr id="4123" name="Google Shape;4123;p44"/>
              <p:cNvSpPr/>
              <p:nvPr/>
            </p:nvSpPr>
            <p:spPr>
              <a:xfrm>
                <a:off x="3766400" y="1850425"/>
                <a:ext cx="68700" cy="62425"/>
              </a:xfrm>
              <a:custGeom>
                <a:rect b="b" l="l" r="r" t="t"/>
                <a:pathLst>
                  <a:path extrusionOk="0" h="2497" w="2748">
                    <a:moveTo>
                      <a:pt x="1371" y="1"/>
                    </a:moveTo>
                    <a:cubicBezTo>
                      <a:pt x="1277" y="1"/>
                      <a:pt x="1180" y="12"/>
                      <a:pt x="1084" y="35"/>
                    </a:cubicBezTo>
                    <a:cubicBezTo>
                      <a:pt x="407" y="195"/>
                      <a:pt x="0" y="861"/>
                      <a:pt x="160" y="1538"/>
                    </a:cubicBezTo>
                    <a:cubicBezTo>
                      <a:pt x="287" y="2108"/>
                      <a:pt x="801" y="2497"/>
                      <a:pt x="1364" y="2497"/>
                    </a:cubicBezTo>
                    <a:cubicBezTo>
                      <a:pt x="1459" y="2497"/>
                      <a:pt x="1555" y="2486"/>
                      <a:pt x="1651" y="2462"/>
                    </a:cubicBezTo>
                    <a:cubicBezTo>
                      <a:pt x="2329" y="2302"/>
                      <a:pt x="2748" y="1637"/>
                      <a:pt x="2588" y="959"/>
                    </a:cubicBezTo>
                    <a:cubicBezTo>
                      <a:pt x="2450" y="390"/>
                      <a:pt x="1934" y="1"/>
                      <a:pt x="137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44"/>
              <p:cNvSpPr/>
              <p:nvPr/>
            </p:nvSpPr>
            <p:spPr>
              <a:xfrm>
                <a:off x="3469450" y="2168575"/>
                <a:ext cx="68700" cy="62550"/>
              </a:xfrm>
              <a:custGeom>
                <a:rect b="b" l="l" r="r" t="t"/>
                <a:pathLst>
                  <a:path extrusionOk="0" h="2502" w="2748">
                    <a:moveTo>
                      <a:pt x="1374" y="0"/>
                    </a:moveTo>
                    <a:cubicBezTo>
                      <a:pt x="1054" y="0"/>
                      <a:pt x="733" y="123"/>
                      <a:pt x="493" y="370"/>
                    </a:cubicBezTo>
                    <a:cubicBezTo>
                      <a:pt x="0" y="850"/>
                      <a:pt x="0" y="1639"/>
                      <a:pt x="493" y="2132"/>
                    </a:cubicBezTo>
                    <a:cubicBezTo>
                      <a:pt x="733" y="2378"/>
                      <a:pt x="1054" y="2501"/>
                      <a:pt x="1374" y="2501"/>
                    </a:cubicBezTo>
                    <a:cubicBezTo>
                      <a:pt x="1694" y="2501"/>
                      <a:pt x="2015" y="2378"/>
                      <a:pt x="2255" y="2132"/>
                    </a:cubicBezTo>
                    <a:cubicBezTo>
                      <a:pt x="2748" y="1639"/>
                      <a:pt x="2748" y="850"/>
                      <a:pt x="2255" y="370"/>
                    </a:cubicBezTo>
                    <a:cubicBezTo>
                      <a:pt x="2015" y="123"/>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44"/>
              <p:cNvSpPr/>
              <p:nvPr/>
            </p:nvSpPr>
            <p:spPr>
              <a:xfrm>
                <a:off x="4059625" y="2013625"/>
                <a:ext cx="73050" cy="62500"/>
              </a:xfrm>
              <a:custGeom>
                <a:rect b="b" l="l" r="r" t="t"/>
                <a:pathLst>
                  <a:path extrusionOk="0" h="2500" w="2922">
                    <a:moveTo>
                      <a:pt x="1258" y="1"/>
                    </a:moveTo>
                    <a:cubicBezTo>
                      <a:pt x="568" y="1"/>
                      <a:pt x="1" y="555"/>
                      <a:pt x="1" y="1245"/>
                    </a:cubicBezTo>
                    <a:cubicBezTo>
                      <a:pt x="1" y="1997"/>
                      <a:pt x="624" y="2499"/>
                      <a:pt x="1267" y="2499"/>
                    </a:cubicBezTo>
                    <a:cubicBezTo>
                      <a:pt x="1573" y="2499"/>
                      <a:pt x="1883" y="2386"/>
                      <a:pt x="2133" y="2132"/>
                    </a:cubicBezTo>
                    <a:cubicBezTo>
                      <a:pt x="2921" y="1344"/>
                      <a:pt x="2367" y="1"/>
                      <a:pt x="12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44"/>
              <p:cNvSpPr/>
              <p:nvPr/>
            </p:nvSpPr>
            <p:spPr>
              <a:xfrm>
                <a:off x="4163450" y="1701900"/>
                <a:ext cx="73025" cy="62575"/>
              </a:xfrm>
              <a:custGeom>
                <a:rect b="b" l="l" r="r" t="t"/>
                <a:pathLst>
                  <a:path extrusionOk="0" h="2503" w="2921">
                    <a:moveTo>
                      <a:pt x="1676" y="0"/>
                    </a:moveTo>
                    <a:cubicBezTo>
                      <a:pt x="567" y="0"/>
                      <a:pt x="0" y="1343"/>
                      <a:pt x="789" y="2132"/>
                    </a:cubicBezTo>
                    <a:cubicBezTo>
                      <a:pt x="1045" y="2388"/>
                      <a:pt x="1359" y="2502"/>
                      <a:pt x="1667" y="2502"/>
                    </a:cubicBezTo>
                    <a:cubicBezTo>
                      <a:pt x="2308" y="2502"/>
                      <a:pt x="2920" y="2006"/>
                      <a:pt x="2920" y="1257"/>
                    </a:cubicBezTo>
                    <a:cubicBezTo>
                      <a:pt x="2920" y="567"/>
                      <a:pt x="2366" y="0"/>
                      <a:pt x="16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44"/>
              <p:cNvSpPr/>
              <p:nvPr/>
            </p:nvSpPr>
            <p:spPr>
              <a:xfrm>
                <a:off x="3076400" y="2487150"/>
                <a:ext cx="68700" cy="62400"/>
              </a:xfrm>
              <a:custGeom>
                <a:rect b="b" l="l" r="r" t="t"/>
                <a:pathLst>
                  <a:path extrusionOk="0" h="2496" w="2748">
                    <a:moveTo>
                      <a:pt x="1384" y="0"/>
                    </a:moveTo>
                    <a:cubicBezTo>
                      <a:pt x="1289" y="0"/>
                      <a:pt x="1193" y="11"/>
                      <a:pt x="1097" y="34"/>
                    </a:cubicBezTo>
                    <a:cubicBezTo>
                      <a:pt x="419" y="195"/>
                      <a:pt x="0" y="860"/>
                      <a:pt x="160" y="1538"/>
                    </a:cubicBezTo>
                    <a:cubicBezTo>
                      <a:pt x="297" y="2107"/>
                      <a:pt x="813" y="2496"/>
                      <a:pt x="1376" y="2496"/>
                    </a:cubicBezTo>
                    <a:cubicBezTo>
                      <a:pt x="1471" y="2496"/>
                      <a:pt x="1568" y="2485"/>
                      <a:pt x="1664" y="2462"/>
                    </a:cubicBezTo>
                    <a:cubicBezTo>
                      <a:pt x="2341" y="2302"/>
                      <a:pt x="2748" y="1636"/>
                      <a:pt x="2600" y="959"/>
                    </a:cubicBezTo>
                    <a:cubicBezTo>
                      <a:pt x="2463" y="389"/>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44"/>
              <p:cNvSpPr/>
              <p:nvPr/>
            </p:nvSpPr>
            <p:spPr>
              <a:xfrm>
                <a:off x="3138925" y="2281300"/>
                <a:ext cx="73025" cy="62575"/>
              </a:xfrm>
              <a:custGeom>
                <a:rect b="b" l="l" r="r" t="t"/>
                <a:pathLst>
                  <a:path extrusionOk="0" h="2503" w="2921">
                    <a:moveTo>
                      <a:pt x="1261" y="1"/>
                    </a:moveTo>
                    <a:cubicBezTo>
                      <a:pt x="620" y="1"/>
                      <a:pt x="0" y="500"/>
                      <a:pt x="0" y="1258"/>
                    </a:cubicBezTo>
                    <a:cubicBezTo>
                      <a:pt x="0" y="1948"/>
                      <a:pt x="567" y="2502"/>
                      <a:pt x="1257" y="2502"/>
                    </a:cubicBezTo>
                    <a:cubicBezTo>
                      <a:pt x="2366" y="2502"/>
                      <a:pt x="2921" y="1159"/>
                      <a:pt x="2132" y="370"/>
                    </a:cubicBezTo>
                    <a:cubicBezTo>
                      <a:pt x="1881" y="115"/>
                      <a:pt x="1568" y="1"/>
                      <a:pt x="1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44"/>
              <p:cNvSpPr/>
              <p:nvPr/>
            </p:nvSpPr>
            <p:spPr>
              <a:xfrm>
                <a:off x="3187900" y="2440550"/>
                <a:ext cx="62550" cy="62575"/>
              </a:xfrm>
              <a:custGeom>
                <a:rect b="b" l="l" r="r" t="t"/>
                <a:pathLst>
                  <a:path extrusionOk="0" h="2503" w="2502">
                    <a:moveTo>
                      <a:pt x="1245" y="1"/>
                    </a:moveTo>
                    <a:cubicBezTo>
                      <a:pt x="555" y="1"/>
                      <a:pt x="0" y="568"/>
                      <a:pt x="0" y="1245"/>
                    </a:cubicBezTo>
                    <a:cubicBezTo>
                      <a:pt x="0" y="1935"/>
                      <a:pt x="555" y="2502"/>
                      <a:pt x="1245" y="2502"/>
                    </a:cubicBezTo>
                    <a:cubicBezTo>
                      <a:pt x="1935" y="2502"/>
                      <a:pt x="2502" y="1935"/>
                      <a:pt x="2502" y="1245"/>
                    </a:cubicBezTo>
                    <a:cubicBezTo>
                      <a:pt x="2502" y="568"/>
                      <a:pt x="1935" y="1"/>
                      <a:pt x="1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44"/>
              <p:cNvSpPr/>
              <p:nvPr/>
            </p:nvSpPr>
            <p:spPr>
              <a:xfrm>
                <a:off x="3536275" y="1737400"/>
                <a:ext cx="68725" cy="62425"/>
              </a:xfrm>
              <a:custGeom>
                <a:rect b="b" l="l" r="r" t="t"/>
                <a:pathLst>
                  <a:path extrusionOk="0" h="2497" w="2749">
                    <a:moveTo>
                      <a:pt x="1376" y="0"/>
                    </a:moveTo>
                    <a:cubicBezTo>
                      <a:pt x="1281" y="0"/>
                      <a:pt x="1183" y="11"/>
                      <a:pt x="1085" y="34"/>
                    </a:cubicBezTo>
                    <a:cubicBezTo>
                      <a:pt x="420" y="194"/>
                      <a:pt x="1" y="872"/>
                      <a:pt x="161" y="1537"/>
                    </a:cubicBezTo>
                    <a:cubicBezTo>
                      <a:pt x="298" y="2116"/>
                      <a:pt x="802" y="2496"/>
                      <a:pt x="1368" y="2496"/>
                    </a:cubicBezTo>
                    <a:cubicBezTo>
                      <a:pt x="1465" y="2496"/>
                      <a:pt x="1565" y="2485"/>
                      <a:pt x="1664" y="2462"/>
                    </a:cubicBezTo>
                    <a:cubicBezTo>
                      <a:pt x="2330" y="2314"/>
                      <a:pt x="2749" y="1636"/>
                      <a:pt x="2588" y="958"/>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44"/>
              <p:cNvSpPr/>
              <p:nvPr/>
            </p:nvSpPr>
            <p:spPr>
              <a:xfrm>
                <a:off x="4294050" y="2299775"/>
                <a:ext cx="73025" cy="62375"/>
              </a:xfrm>
              <a:custGeom>
                <a:rect b="b" l="l" r="r" t="t"/>
                <a:pathLst>
                  <a:path extrusionOk="0" h="2495" w="2921">
                    <a:moveTo>
                      <a:pt x="1223" y="1"/>
                    </a:moveTo>
                    <a:cubicBezTo>
                      <a:pt x="543" y="1"/>
                      <a:pt x="1" y="563"/>
                      <a:pt x="1" y="1246"/>
                    </a:cubicBezTo>
                    <a:cubicBezTo>
                      <a:pt x="1" y="1998"/>
                      <a:pt x="618" y="2495"/>
                      <a:pt x="1262" y="2495"/>
                    </a:cubicBezTo>
                    <a:cubicBezTo>
                      <a:pt x="1567" y="2495"/>
                      <a:pt x="1878" y="2383"/>
                      <a:pt x="2132" y="2133"/>
                    </a:cubicBezTo>
                    <a:cubicBezTo>
                      <a:pt x="2921" y="1344"/>
                      <a:pt x="2354" y="1"/>
                      <a:pt x="1245" y="1"/>
                    </a:cubicBezTo>
                    <a:cubicBezTo>
                      <a:pt x="1238" y="1"/>
                      <a:pt x="1230" y="1"/>
                      <a:pt x="1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44"/>
              <p:cNvSpPr/>
              <p:nvPr/>
            </p:nvSpPr>
            <p:spPr>
              <a:xfrm>
                <a:off x="3983250" y="1642450"/>
                <a:ext cx="72925" cy="62550"/>
              </a:xfrm>
              <a:custGeom>
                <a:rect b="b" l="l" r="r" t="t"/>
                <a:pathLst>
                  <a:path extrusionOk="0" h="2502" w="2917">
                    <a:moveTo>
                      <a:pt x="1260" y="0"/>
                    </a:moveTo>
                    <a:cubicBezTo>
                      <a:pt x="1255" y="0"/>
                      <a:pt x="1250" y="0"/>
                      <a:pt x="1245" y="0"/>
                    </a:cubicBezTo>
                    <a:cubicBezTo>
                      <a:pt x="555" y="0"/>
                      <a:pt x="0" y="555"/>
                      <a:pt x="0" y="1245"/>
                    </a:cubicBezTo>
                    <a:cubicBezTo>
                      <a:pt x="0" y="2003"/>
                      <a:pt x="614" y="2502"/>
                      <a:pt x="1256" y="2502"/>
                    </a:cubicBezTo>
                    <a:cubicBezTo>
                      <a:pt x="1563" y="2502"/>
                      <a:pt x="1876" y="2387"/>
                      <a:pt x="2132" y="2132"/>
                    </a:cubicBezTo>
                    <a:cubicBezTo>
                      <a:pt x="2917" y="1347"/>
                      <a:pt x="2359" y="0"/>
                      <a:pt x="12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44"/>
              <p:cNvSpPr/>
              <p:nvPr/>
            </p:nvSpPr>
            <p:spPr>
              <a:xfrm>
                <a:off x="2742800" y="1650150"/>
                <a:ext cx="68700" cy="62550"/>
              </a:xfrm>
              <a:custGeom>
                <a:rect b="b" l="l" r="r" t="t"/>
                <a:pathLst>
                  <a:path extrusionOk="0" h="2502" w="2748">
                    <a:moveTo>
                      <a:pt x="1374" y="0"/>
                    </a:moveTo>
                    <a:cubicBezTo>
                      <a:pt x="1054" y="0"/>
                      <a:pt x="733" y="124"/>
                      <a:pt x="493" y="370"/>
                    </a:cubicBezTo>
                    <a:cubicBezTo>
                      <a:pt x="0" y="850"/>
                      <a:pt x="0" y="1639"/>
                      <a:pt x="493" y="2132"/>
                    </a:cubicBezTo>
                    <a:cubicBezTo>
                      <a:pt x="733" y="2378"/>
                      <a:pt x="1054" y="2502"/>
                      <a:pt x="1374" y="2502"/>
                    </a:cubicBezTo>
                    <a:cubicBezTo>
                      <a:pt x="1694" y="2502"/>
                      <a:pt x="2015" y="2378"/>
                      <a:pt x="2255" y="2132"/>
                    </a:cubicBezTo>
                    <a:cubicBezTo>
                      <a:pt x="2748" y="1639"/>
                      <a:pt x="2748" y="850"/>
                      <a:pt x="2255" y="370"/>
                    </a:cubicBezTo>
                    <a:cubicBezTo>
                      <a:pt x="2015" y="124"/>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44"/>
              <p:cNvSpPr/>
              <p:nvPr/>
            </p:nvSpPr>
            <p:spPr>
              <a:xfrm>
                <a:off x="3338825" y="1526850"/>
                <a:ext cx="68425" cy="62400"/>
              </a:xfrm>
              <a:custGeom>
                <a:rect b="b" l="l" r="r" t="t"/>
                <a:pathLst>
                  <a:path extrusionOk="0" h="2496" w="2737">
                    <a:moveTo>
                      <a:pt x="1369" y="1"/>
                    </a:moveTo>
                    <a:cubicBezTo>
                      <a:pt x="1048" y="1"/>
                      <a:pt x="728" y="121"/>
                      <a:pt x="482" y="361"/>
                    </a:cubicBezTo>
                    <a:cubicBezTo>
                      <a:pt x="1" y="854"/>
                      <a:pt x="1" y="1642"/>
                      <a:pt x="482" y="2135"/>
                    </a:cubicBezTo>
                    <a:cubicBezTo>
                      <a:pt x="728" y="2376"/>
                      <a:pt x="1048" y="2496"/>
                      <a:pt x="1369" y="2496"/>
                    </a:cubicBezTo>
                    <a:cubicBezTo>
                      <a:pt x="1689" y="2496"/>
                      <a:pt x="2009" y="2376"/>
                      <a:pt x="2256" y="2135"/>
                    </a:cubicBezTo>
                    <a:cubicBezTo>
                      <a:pt x="2736" y="1642"/>
                      <a:pt x="2736" y="854"/>
                      <a:pt x="2256" y="361"/>
                    </a:cubicBezTo>
                    <a:cubicBezTo>
                      <a:pt x="2009" y="121"/>
                      <a:pt x="1689"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44"/>
              <p:cNvSpPr/>
              <p:nvPr/>
            </p:nvSpPr>
            <p:spPr>
              <a:xfrm>
                <a:off x="2812725" y="2006775"/>
                <a:ext cx="68400" cy="62400"/>
              </a:xfrm>
              <a:custGeom>
                <a:rect b="b" l="l" r="r" t="t"/>
                <a:pathLst>
                  <a:path extrusionOk="0" h="2496" w="2736">
                    <a:moveTo>
                      <a:pt x="1368" y="0"/>
                    </a:moveTo>
                    <a:cubicBezTo>
                      <a:pt x="1047" y="0"/>
                      <a:pt x="727" y="121"/>
                      <a:pt x="481" y="361"/>
                    </a:cubicBezTo>
                    <a:cubicBezTo>
                      <a:pt x="0" y="854"/>
                      <a:pt x="0" y="1642"/>
                      <a:pt x="481" y="2135"/>
                    </a:cubicBezTo>
                    <a:cubicBezTo>
                      <a:pt x="727" y="2375"/>
                      <a:pt x="1047" y="2495"/>
                      <a:pt x="1368" y="2495"/>
                    </a:cubicBezTo>
                    <a:cubicBezTo>
                      <a:pt x="1688" y="2495"/>
                      <a:pt x="2008" y="2375"/>
                      <a:pt x="2255" y="2135"/>
                    </a:cubicBezTo>
                    <a:cubicBezTo>
                      <a:pt x="2735" y="1642"/>
                      <a:pt x="2735" y="854"/>
                      <a:pt x="2255" y="361"/>
                    </a:cubicBezTo>
                    <a:cubicBezTo>
                      <a:pt x="2008" y="121"/>
                      <a:pt x="1688"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44"/>
              <p:cNvSpPr/>
              <p:nvPr/>
            </p:nvSpPr>
            <p:spPr>
              <a:xfrm>
                <a:off x="3025250" y="1857425"/>
                <a:ext cx="72725" cy="62575"/>
              </a:xfrm>
              <a:custGeom>
                <a:rect b="b" l="l" r="r" t="t"/>
                <a:pathLst>
                  <a:path extrusionOk="0" h="2503" w="2909">
                    <a:moveTo>
                      <a:pt x="1254" y="1"/>
                    </a:moveTo>
                    <a:cubicBezTo>
                      <a:pt x="614" y="1"/>
                      <a:pt x="1" y="497"/>
                      <a:pt x="1" y="1246"/>
                    </a:cubicBezTo>
                    <a:cubicBezTo>
                      <a:pt x="1" y="1936"/>
                      <a:pt x="555" y="2503"/>
                      <a:pt x="1245" y="2503"/>
                    </a:cubicBezTo>
                    <a:cubicBezTo>
                      <a:pt x="2354" y="2503"/>
                      <a:pt x="2909" y="1160"/>
                      <a:pt x="2132" y="371"/>
                    </a:cubicBezTo>
                    <a:cubicBezTo>
                      <a:pt x="1877" y="115"/>
                      <a:pt x="1562" y="1"/>
                      <a:pt x="12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44"/>
              <p:cNvSpPr/>
              <p:nvPr/>
            </p:nvSpPr>
            <p:spPr>
              <a:xfrm>
                <a:off x="2844125" y="1700725"/>
                <a:ext cx="68725" cy="62425"/>
              </a:xfrm>
              <a:custGeom>
                <a:rect b="b" l="l" r="r" t="t"/>
                <a:pathLst>
                  <a:path extrusionOk="0" h="2497" w="2749">
                    <a:moveTo>
                      <a:pt x="1385" y="1"/>
                    </a:moveTo>
                    <a:cubicBezTo>
                      <a:pt x="1290" y="1"/>
                      <a:pt x="1193" y="12"/>
                      <a:pt x="1097" y="35"/>
                    </a:cubicBezTo>
                    <a:cubicBezTo>
                      <a:pt x="420" y="195"/>
                      <a:pt x="1" y="860"/>
                      <a:pt x="161" y="1538"/>
                    </a:cubicBezTo>
                    <a:cubicBezTo>
                      <a:pt x="298" y="2108"/>
                      <a:pt x="814" y="2496"/>
                      <a:pt x="1377" y="2496"/>
                    </a:cubicBezTo>
                    <a:cubicBezTo>
                      <a:pt x="1472" y="2496"/>
                      <a:pt x="1568" y="2485"/>
                      <a:pt x="1664" y="2462"/>
                    </a:cubicBezTo>
                    <a:cubicBezTo>
                      <a:pt x="2342" y="2302"/>
                      <a:pt x="2749" y="1637"/>
                      <a:pt x="2601" y="959"/>
                    </a:cubicBezTo>
                    <a:cubicBezTo>
                      <a:pt x="2464" y="390"/>
                      <a:pt x="1948" y="1"/>
                      <a:pt x="13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44"/>
              <p:cNvSpPr/>
              <p:nvPr/>
            </p:nvSpPr>
            <p:spPr>
              <a:xfrm>
                <a:off x="3873900" y="1758625"/>
                <a:ext cx="68700" cy="62425"/>
              </a:xfrm>
              <a:custGeom>
                <a:rect b="b" l="l" r="r" t="t"/>
                <a:pathLst>
                  <a:path extrusionOk="0" h="2497" w="2748">
                    <a:moveTo>
                      <a:pt x="1389" y="1"/>
                    </a:moveTo>
                    <a:cubicBezTo>
                      <a:pt x="1293" y="1"/>
                      <a:pt x="1195" y="12"/>
                      <a:pt x="1097" y="35"/>
                    </a:cubicBezTo>
                    <a:cubicBezTo>
                      <a:pt x="419" y="183"/>
                      <a:pt x="0" y="861"/>
                      <a:pt x="160" y="1526"/>
                    </a:cubicBezTo>
                    <a:cubicBezTo>
                      <a:pt x="297" y="2106"/>
                      <a:pt x="814" y="2497"/>
                      <a:pt x="1377" y="2497"/>
                    </a:cubicBezTo>
                    <a:cubicBezTo>
                      <a:pt x="1472" y="2497"/>
                      <a:pt x="1568" y="2486"/>
                      <a:pt x="1664" y="2463"/>
                    </a:cubicBezTo>
                    <a:cubicBezTo>
                      <a:pt x="2341" y="2303"/>
                      <a:pt x="2748" y="1625"/>
                      <a:pt x="2588" y="959"/>
                    </a:cubicBezTo>
                    <a:cubicBezTo>
                      <a:pt x="2462" y="381"/>
                      <a:pt x="1950" y="1"/>
                      <a:pt x="13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44"/>
              <p:cNvSpPr/>
              <p:nvPr/>
            </p:nvSpPr>
            <p:spPr>
              <a:xfrm>
                <a:off x="4437900" y="1719900"/>
                <a:ext cx="70875" cy="62425"/>
              </a:xfrm>
              <a:custGeom>
                <a:rect b="b" l="l" r="r" t="t"/>
                <a:pathLst>
                  <a:path extrusionOk="0" h="2497" w="2835">
                    <a:moveTo>
                      <a:pt x="1416" y="0"/>
                    </a:moveTo>
                    <a:cubicBezTo>
                      <a:pt x="1256" y="0"/>
                      <a:pt x="1094" y="30"/>
                      <a:pt x="937" y="93"/>
                    </a:cubicBezTo>
                    <a:cubicBezTo>
                      <a:pt x="309" y="352"/>
                      <a:pt x="1" y="1092"/>
                      <a:pt x="272" y="1732"/>
                    </a:cubicBezTo>
                    <a:cubicBezTo>
                      <a:pt x="466" y="2205"/>
                      <a:pt x="926" y="2496"/>
                      <a:pt x="1414" y="2496"/>
                    </a:cubicBezTo>
                    <a:cubicBezTo>
                      <a:pt x="1575" y="2496"/>
                      <a:pt x="1739" y="2465"/>
                      <a:pt x="1898" y="2398"/>
                    </a:cubicBezTo>
                    <a:cubicBezTo>
                      <a:pt x="2539" y="2139"/>
                      <a:pt x="2835" y="1412"/>
                      <a:pt x="2576" y="771"/>
                    </a:cubicBezTo>
                    <a:cubicBezTo>
                      <a:pt x="2380" y="287"/>
                      <a:pt x="1911" y="0"/>
                      <a:pt x="141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44"/>
              <p:cNvSpPr/>
              <p:nvPr/>
            </p:nvSpPr>
            <p:spPr>
              <a:xfrm>
                <a:off x="3885600" y="2022800"/>
                <a:ext cx="68725" cy="62400"/>
              </a:xfrm>
              <a:custGeom>
                <a:rect b="b" l="l" r="r" t="t"/>
                <a:pathLst>
                  <a:path extrusionOk="0" h="2496" w="2749">
                    <a:moveTo>
                      <a:pt x="1374" y="0"/>
                    </a:moveTo>
                    <a:cubicBezTo>
                      <a:pt x="1054" y="0"/>
                      <a:pt x="734" y="120"/>
                      <a:pt x="493" y="360"/>
                    </a:cubicBezTo>
                    <a:cubicBezTo>
                      <a:pt x="0" y="853"/>
                      <a:pt x="0" y="1642"/>
                      <a:pt x="493" y="2135"/>
                    </a:cubicBezTo>
                    <a:cubicBezTo>
                      <a:pt x="734" y="2375"/>
                      <a:pt x="1054" y="2495"/>
                      <a:pt x="1374" y="2495"/>
                    </a:cubicBezTo>
                    <a:cubicBezTo>
                      <a:pt x="1695" y="2495"/>
                      <a:pt x="2015" y="2375"/>
                      <a:pt x="2255" y="2135"/>
                    </a:cubicBezTo>
                    <a:cubicBezTo>
                      <a:pt x="2748" y="1642"/>
                      <a:pt x="2748" y="853"/>
                      <a:pt x="2255" y="360"/>
                    </a:cubicBezTo>
                    <a:cubicBezTo>
                      <a:pt x="2015" y="120"/>
                      <a:pt x="1695"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44"/>
              <p:cNvSpPr/>
              <p:nvPr/>
            </p:nvSpPr>
            <p:spPr>
              <a:xfrm>
                <a:off x="3596350" y="2418150"/>
                <a:ext cx="68725" cy="62400"/>
              </a:xfrm>
              <a:custGeom>
                <a:rect b="b" l="l" r="r" t="t"/>
                <a:pathLst>
                  <a:path extrusionOk="0" h="2496" w="2749">
                    <a:moveTo>
                      <a:pt x="1376" y="0"/>
                    </a:moveTo>
                    <a:cubicBezTo>
                      <a:pt x="1280" y="0"/>
                      <a:pt x="1183" y="11"/>
                      <a:pt x="1085" y="34"/>
                    </a:cubicBezTo>
                    <a:cubicBezTo>
                      <a:pt x="420" y="195"/>
                      <a:pt x="1" y="860"/>
                      <a:pt x="161" y="1538"/>
                    </a:cubicBezTo>
                    <a:cubicBezTo>
                      <a:pt x="298" y="2107"/>
                      <a:pt x="805" y="2496"/>
                      <a:pt x="1373" y="2496"/>
                    </a:cubicBezTo>
                    <a:cubicBezTo>
                      <a:pt x="1469" y="2496"/>
                      <a:pt x="1566" y="2485"/>
                      <a:pt x="1664" y="2462"/>
                    </a:cubicBezTo>
                    <a:cubicBezTo>
                      <a:pt x="2329" y="2302"/>
                      <a:pt x="2748" y="1636"/>
                      <a:pt x="2588" y="959"/>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44"/>
              <p:cNvSpPr/>
              <p:nvPr/>
            </p:nvSpPr>
            <p:spPr>
              <a:xfrm>
                <a:off x="3004925" y="1537175"/>
                <a:ext cx="68725" cy="62625"/>
              </a:xfrm>
              <a:custGeom>
                <a:rect b="b" l="l" r="r" t="t"/>
                <a:pathLst>
                  <a:path extrusionOk="0" h="2505" w="2749">
                    <a:moveTo>
                      <a:pt x="1384" y="0"/>
                    </a:moveTo>
                    <a:cubicBezTo>
                      <a:pt x="1289" y="0"/>
                      <a:pt x="1193" y="11"/>
                      <a:pt x="1097" y="34"/>
                    </a:cubicBezTo>
                    <a:cubicBezTo>
                      <a:pt x="420" y="194"/>
                      <a:pt x="1" y="872"/>
                      <a:pt x="161" y="1538"/>
                    </a:cubicBezTo>
                    <a:cubicBezTo>
                      <a:pt x="299" y="2122"/>
                      <a:pt x="821" y="2504"/>
                      <a:pt x="1389" y="2504"/>
                    </a:cubicBezTo>
                    <a:cubicBezTo>
                      <a:pt x="1480" y="2504"/>
                      <a:pt x="1572" y="2494"/>
                      <a:pt x="1664" y="2474"/>
                    </a:cubicBezTo>
                    <a:cubicBezTo>
                      <a:pt x="2342" y="2314"/>
                      <a:pt x="2748" y="1636"/>
                      <a:pt x="2600" y="971"/>
                    </a:cubicBezTo>
                    <a:cubicBezTo>
                      <a:pt x="2463" y="391"/>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44"/>
              <p:cNvSpPr/>
              <p:nvPr/>
            </p:nvSpPr>
            <p:spPr>
              <a:xfrm>
                <a:off x="2835825" y="1863000"/>
                <a:ext cx="37600" cy="37300"/>
              </a:xfrm>
              <a:custGeom>
                <a:rect b="b" l="l" r="r" t="t"/>
                <a:pathLst>
                  <a:path extrusionOk="0" h="1492" w="1504">
                    <a:moveTo>
                      <a:pt x="752" y="0"/>
                    </a:moveTo>
                    <a:cubicBezTo>
                      <a:pt x="333" y="0"/>
                      <a:pt x="0" y="333"/>
                      <a:pt x="0" y="740"/>
                    </a:cubicBezTo>
                    <a:cubicBezTo>
                      <a:pt x="0" y="1159"/>
                      <a:pt x="333" y="1491"/>
                      <a:pt x="752" y="1491"/>
                    </a:cubicBezTo>
                    <a:cubicBezTo>
                      <a:pt x="1158" y="1491"/>
                      <a:pt x="1503" y="1159"/>
                      <a:pt x="1503" y="740"/>
                    </a:cubicBezTo>
                    <a:cubicBezTo>
                      <a:pt x="1503" y="333"/>
                      <a:pt x="1158"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44"/>
              <p:cNvSpPr/>
              <p:nvPr/>
            </p:nvSpPr>
            <p:spPr>
              <a:xfrm>
                <a:off x="4013750" y="1801075"/>
                <a:ext cx="37600" cy="37600"/>
              </a:xfrm>
              <a:custGeom>
                <a:rect b="b" l="l" r="r" t="t"/>
                <a:pathLst>
                  <a:path extrusionOk="0" h="1504" w="1504">
                    <a:moveTo>
                      <a:pt x="752" y="1"/>
                    </a:moveTo>
                    <a:cubicBezTo>
                      <a:pt x="333" y="1"/>
                      <a:pt x="0" y="333"/>
                      <a:pt x="0" y="752"/>
                    </a:cubicBezTo>
                    <a:cubicBezTo>
                      <a:pt x="0" y="1159"/>
                      <a:pt x="333" y="1504"/>
                      <a:pt x="752" y="1504"/>
                    </a:cubicBezTo>
                    <a:cubicBezTo>
                      <a:pt x="1171" y="1504"/>
                      <a:pt x="1503" y="1159"/>
                      <a:pt x="1503" y="752"/>
                    </a:cubicBezTo>
                    <a:cubicBezTo>
                      <a:pt x="1503" y="333"/>
                      <a:pt x="1171"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44"/>
              <p:cNvSpPr/>
              <p:nvPr/>
            </p:nvSpPr>
            <p:spPr>
              <a:xfrm>
                <a:off x="3645325" y="2219575"/>
                <a:ext cx="41000" cy="37550"/>
              </a:xfrm>
              <a:custGeom>
                <a:rect b="b" l="l" r="r" t="t"/>
                <a:pathLst>
                  <a:path extrusionOk="0" h="1502" w="1640">
                    <a:moveTo>
                      <a:pt x="805" y="1"/>
                    </a:moveTo>
                    <a:cubicBezTo>
                      <a:pt x="751" y="1"/>
                      <a:pt x="696" y="6"/>
                      <a:pt x="641" y="18"/>
                    </a:cubicBezTo>
                    <a:cubicBezTo>
                      <a:pt x="247" y="116"/>
                      <a:pt x="1" y="523"/>
                      <a:pt x="87" y="930"/>
                    </a:cubicBezTo>
                    <a:cubicBezTo>
                      <a:pt x="172" y="1271"/>
                      <a:pt x="488" y="1501"/>
                      <a:pt x="827" y="1501"/>
                    </a:cubicBezTo>
                    <a:cubicBezTo>
                      <a:pt x="880" y="1501"/>
                      <a:pt x="933" y="1496"/>
                      <a:pt x="986" y="1484"/>
                    </a:cubicBezTo>
                    <a:cubicBezTo>
                      <a:pt x="1393" y="1386"/>
                      <a:pt x="1639" y="979"/>
                      <a:pt x="1553" y="585"/>
                    </a:cubicBezTo>
                    <a:cubicBezTo>
                      <a:pt x="1468" y="233"/>
                      <a:pt x="1152" y="1"/>
                      <a:pt x="8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44"/>
              <p:cNvSpPr/>
              <p:nvPr/>
            </p:nvSpPr>
            <p:spPr>
              <a:xfrm>
                <a:off x="3072075" y="2347850"/>
                <a:ext cx="37300" cy="37600"/>
              </a:xfrm>
              <a:custGeom>
                <a:rect b="b" l="l" r="r" t="t"/>
                <a:pathLst>
                  <a:path extrusionOk="0" h="1504" w="1492">
                    <a:moveTo>
                      <a:pt x="740" y="0"/>
                    </a:moveTo>
                    <a:cubicBezTo>
                      <a:pt x="333" y="0"/>
                      <a:pt x="1" y="333"/>
                      <a:pt x="1" y="752"/>
                    </a:cubicBezTo>
                    <a:cubicBezTo>
                      <a:pt x="1" y="1158"/>
                      <a:pt x="333" y="1503"/>
                      <a:pt x="740" y="1503"/>
                    </a:cubicBezTo>
                    <a:cubicBezTo>
                      <a:pt x="1159" y="1503"/>
                      <a:pt x="1492" y="1158"/>
                      <a:pt x="1492" y="752"/>
                    </a:cubicBezTo>
                    <a:cubicBezTo>
                      <a:pt x="1492"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44"/>
              <p:cNvSpPr/>
              <p:nvPr/>
            </p:nvSpPr>
            <p:spPr>
              <a:xfrm>
                <a:off x="2732000" y="1809100"/>
                <a:ext cx="37625" cy="37600"/>
              </a:xfrm>
              <a:custGeom>
                <a:rect b="b" l="l" r="r" t="t"/>
                <a:pathLst>
                  <a:path extrusionOk="0" h="1504" w="1505">
                    <a:moveTo>
                      <a:pt x="752" y="0"/>
                    </a:moveTo>
                    <a:cubicBezTo>
                      <a:pt x="346" y="0"/>
                      <a:pt x="1" y="333"/>
                      <a:pt x="1" y="752"/>
                    </a:cubicBezTo>
                    <a:cubicBezTo>
                      <a:pt x="1" y="1171"/>
                      <a:pt x="346" y="1503"/>
                      <a:pt x="752" y="1503"/>
                    </a:cubicBezTo>
                    <a:cubicBezTo>
                      <a:pt x="1171" y="1503"/>
                      <a:pt x="1504" y="1171"/>
                      <a:pt x="1504" y="752"/>
                    </a:cubicBezTo>
                    <a:cubicBezTo>
                      <a:pt x="1504" y="333"/>
                      <a:pt x="1171"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44"/>
              <p:cNvSpPr/>
              <p:nvPr/>
            </p:nvSpPr>
            <p:spPr>
              <a:xfrm>
                <a:off x="3434950" y="1987125"/>
                <a:ext cx="37600" cy="37625"/>
              </a:xfrm>
              <a:custGeom>
                <a:rect b="b" l="l" r="r" t="t"/>
                <a:pathLst>
                  <a:path extrusionOk="0" h="1505" w="1504">
                    <a:moveTo>
                      <a:pt x="752" y="1"/>
                    </a:moveTo>
                    <a:cubicBezTo>
                      <a:pt x="333" y="1"/>
                      <a:pt x="0" y="334"/>
                      <a:pt x="0" y="753"/>
                    </a:cubicBezTo>
                    <a:cubicBezTo>
                      <a:pt x="0" y="1171"/>
                      <a:pt x="333" y="1504"/>
                      <a:pt x="752" y="1504"/>
                    </a:cubicBezTo>
                    <a:cubicBezTo>
                      <a:pt x="1158" y="1504"/>
                      <a:pt x="1503" y="1171"/>
                      <a:pt x="1503" y="753"/>
                    </a:cubicBezTo>
                    <a:cubicBezTo>
                      <a:pt x="1503" y="334"/>
                      <a:pt x="1158"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44"/>
              <p:cNvSpPr/>
              <p:nvPr/>
            </p:nvSpPr>
            <p:spPr>
              <a:xfrm>
                <a:off x="4287575" y="1789375"/>
                <a:ext cx="37600" cy="37600"/>
              </a:xfrm>
              <a:custGeom>
                <a:rect b="b" l="l" r="r" t="t"/>
                <a:pathLst>
                  <a:path extrusionOk="0" h="1504" w="1504">
                    <a:moveTo>
                      <a:pt x="752" y="1"/>
                    </a:moveTo>
                    <a:cubicBezTo>
                      <a:pt x="333" y="1"/>
                      <a:pt x="1" y="346"/>
                      <a:pt x="1" y="752"/>
                    </a:cubicBezTo>
                    <a:cubicBezTo>
                      <a:pt x="1" y="1171"/>
                      <a:pt x="333" y="1504"/>
                      <a:pt x="752" y="1504"/>
                    </a:cubicBezTo>
                    <a:cubicBezTo>
                      <a:pt x="1159" y="1504"/>
                      <a:pt x="1504" y="1171"/>
                      <a:pt x="1504" y="752"/>
                    </a:cubicBezTo>
                    <a:cubicBezTo>
                      <a:pt x="1504" y="346"/>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44"/>
              <p:cNvSpPr/>
              <p:nvPr/>
            </p:nvSpPr>
            <p:spPr>
              <a:xfrm>
                <a:off x="4039300" y="1562675"/>
                <a:ext cx="37300" cy="37600"/>
              </a:xfrm>
              <a:custGeom>
                <a:rect b="b" l="l" r="r" t="t"/>
                <a:pathLst>
                  <a:path extrusionOk="0" h="1504" w="1492">
                    <a:moveTo>
                      <a:pt x="752" y="0"/>
                    </a:moveTo>
                    <a:cubicBezTo>
                      <a:pt x="333" y="0"/>
                      <a:pt x="1" y="333"/>
                      <a:pt x="1" y="752"/>
                    </a:cubicBezTo>
                    <a:cubicBezTo>
                      <a:pt x="1" y="1158"/>
                      <a:pt x="333" y="1503"/>
                      <a:pt x="752" y="1503"/>
                    </a:cubicBezTo>
                    <a:cubicBezTo>
                      <a:pt x="1159" y="1503"/>
                      <a:pt x="1492" y="1158"/>
                      <a:pt x="1492" y="752"/>
                    </a:cubicBezTo>
                    <a:cubicBezTo>
                      <a:pt x="1492" y="333"/>
                      <a:pt x="1159"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44"/>
              <p:cNvSpPr/>
              <p:nvPr/>
            </p:nvSpPr>
            <p:spPr>
              <a:xfrm>
                <a:off x="3754075" y="2428650"/>
                <a:ext cx="42525" cy="37400"/>
              </a:xfrm>
              <a:custGeom>
                <a:rect b="b" l="l" r="r" t="t"/>
                <a:pathLst>
                  <a:path extrusionOk="0" h="1496" w="1701">
                    <a:moveTo>
                      <a:pt x="847" y="0"/>
                    </a:moveTo>
                    <a:cubicBezTo>
                      <a:pt x="552" y="0"/>
                      <a:pt x="272" y="176"/>
                      <a:pt x="160" y="465"/>
                    </a:cubicBezTo>
                    <a:cubicBezTo>
                      <a:pt x="0" y="847"/>
                      <a:pt x="185" y="1278"/>
                      <a:pt x="567" y="1438"/>
                    </a:cubicBezTo>
                    <a:cubicBezTo>
                      <a:pt x="661" y="1477"/>
                      <a:pt x="757" y="1496"/>
                      <a:pt x="852" y="1496"/>
                    </a:cubicBezTo>
                    <a:cubicBezTo>
                      <a:pt x="1144" y="1496"/>
                      <a:pt x="1419" y="1320"/>
                      <a:pt x="1540" y="1031"/>
                    </a:cubicBezTo>
                    <a:cubicBezTo>
                      <a:pt x="1701" y="649"/>
                      <a:pt x="1516" y="218"/>
                      <a:pt x="1134" y="58"/>
                    </a:cubicBezTo>
                    <a:cubicBezTo>
                      <a:pt x="1040" y="19"/>
                      <a:pt x="943" y="0"/>
                      <a:pt x="84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44"/>
              <p:cNvSpPr/>
              <p:nvPr/>
            </p:nvSpPr>
            <p:spPr>
              <a:xfrm>
                <a:off x="4471475" y="2611600"/>
                <a:ext cx="43775" cy="37525"/>
              </a:xfrm>
              <a:custGeom>
                <a:rect b="b" l="l" r="r" t="t"/>
                <a:pathLst>
                  <a:path extrusionOk="0" h="1501" w="1751">
                    <a:moveTo>
                      <a:pt x="1000" y="0"/>
                    </a:moveTo>
                    <a:cubicBezTo>
                      <a:pt x="818" y="0"/>
                      <a:pt x="632" y="68"/>
                      <a:pt x="481" y="219"/>
                    </a:cubicBezTo>
                    <a:cubicBezTo>
                      <a:pt x="1" y="687"/>
                      <a:pt x="346" y="1488"/>
                      <a:pt x="1011" y="1501"/>
                    </a:cubicBezTo>
                    <a:cubicBezTo>
                      <a:pt x="1418" y="1501"/>
                      <a:pt x="1750" y="1156"/>
                      <a:pt x="1750" y="749"/>
                    </a:cubicBezTo>
                    <a:cubicBezTo>
                      <a:pt x="1750" y="298"/>
                      <a:pt x="1383" y="0"/>
                      <a:pt x="100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44"/>
              <p:cNvSpPr/>
              <p:nvPr/>
            </p:nvSpPr>
            <p:spPr>
              <a:xfrm>
                <a:off x="3045900" y="2649725"/>
                <a:ext cx="37300" cy="37300"/>
              </a:xfrm>
              <a:custGeom>
                <a:rect b="b" l="l" r="r" t="t"/>
                <a:pathLst>
                  <a:path extrusionOk="0" h="1492" w="1492">
                    <a:moveTo>
                      <a:pt x="740" y="0"/>
                    </a:moveTo>
                    <a:cubicBezTo>
                      <a:pt x="333" y="0"/>
                      <a:pt x="0" y="333"/>
                      <a:pt x="0" y="752"/>
                    </a:cubicBezTo>
                    <a:cubicBezTo>
                      <a:pt x="0" y="1158"/>
                      <a:pt x="333" y="1491"/>
                      <a:pt x="740" y="1491"/>
                    </a:cubicBezTo>
                    <a:cubicBezTo>
                      <a:pt x="1159" y="1491"/>
                      <a:pt x="1491" y="1158"/>
                      <a:pt x="1491" y="752"/>
                    </a:cubicBezTo>
                    <a:cubicBezTo>
                      <a:pt x="1491"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44"/>
              <p:cNvSpPr/>
              <p:nvPr/>
            </p:nvSpPr>
            <p:spPr>
              <a:xfrm>
                <a:off x="3583225" y="2266300"/>
                <a:ext cx="44875" cy="37525"/>
              </a:xfrm>
              <a:custGeom>
                <a:rect b="b" l="l" r="r" t="t"/>
                <a:pathLst>
                  <a:path extrusionOk="0" h="1501" w="1795">
                    <a:moveTo>
                      <a:pt x="809" y="1"/>
                    </a:moveTo>
                    <a:cubicBezTo>
                      <a:pt x="446" y="1"/>
                      <a:pt x="127" y="269"/>
                      <a:pt x="82" y="638"/>
                    </a:cubicBezTo>
                    <a:cubicBezTo>
                      <a:pt x="0" y="1130"/>
                      <a:pt x="390" y="1501"/>
                      <a:pt x="818" y="1501"/>
                    </a:cubicBezTo>
                    <a:cubicBezTo>
                      <a:pt x="969" y="1501"/>
                      <a:pt x="1124" y="1455"/>
                      <a:pt x="1265" y="1352"/>
                    </a:cubicBezTo>
                    <a:cubicBezTo>
                      <a:pt x="1795" y="946"/>
                      <a:pt x="1585" y="108"/>
                      <a:pt x="920" y="9"/>
                    </a:cubicBezTo>
                    <a:cubicBezTo>
                      <a:pt x="883" y="4"/>
                      <a:pt x="845" y="1"/>
                      <a:pt x="80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44"/>
              <p:cNvSpPr/>
              <p:nvPr/>
            </p:nvSpPr>
            <p:spPr>
              <a:xfrm>
                <a:off x="4225050" y="2447725"/>
                <a:ext cx="43775" cy="37525"/>
              </a:xfrm>
              <a:custGeom>
                <a:rect b="b" l="l" r="r" t="t"/>
                <a:pathLst>
                  <a:path extrusionOk="0" h="1501" w="1751">
                    <a:moveTo>
                      <a:pt x="750" y="0"/>
                    </a:moveTo>
                    <a:cubicBezTo>
                      <a:pt x="368" y="0"/>
                      <a:pt x="1" y="298"/>
                      <a:pt x="1" y="749"/>
                    </a:cubicBezTo>
                    <a:cubicBezTo>
                      <a:pt x="1" y="1168"/>
                      <a:pt x="333" y="1501"/>
                      <a:pt x="752" y="1501"/>
                    </a:cubicBezTo>
                    <a:cubicBezTo>
                      <a:pt x="1418" y="1501"/>
                      <a:pt x="1750" y="687"/>
                      <a:pt x="1270" y="219"/>
                    </a:cubicBezTo>
                    <a:cubicBezTo>
                      <a:pt x="1119" y="68"/>
                      <a:pt x="933" y="0"/>
                      <a:pt x="75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44"/>
              <p:cNvSpPr/>
              <p:nvPr/>
            </p:nvSpPr>
            <p:spPr>
              <a:xfrm>
                <a:off x="4184700" y="1906425"/>
                <a:ext cx="43775" cy="37525"/>
              </a:xfrm>
              <a:custGeom>
                <a:rect b="b" l="l" r="r" t="t"/>
                <a:pathLst>
                  <a:path extrusionOk="0" h="1501" w="1751">
                    <a:moveTo>
                      <a:pt x="998" y="1"/>
                    </a:moveTo>
                    <a:cubicBezTo>
                      <a:pt x="333" y="1"/>
                      <a:pt x="0" y="802"/>
                      <a:pt x="469" y="1282"/>
                    </a:cubicBezTo>
                    <a:cubicBezTo>
                      <a:pt x="624" y="1433"/>
                      <a:pt x="812" y="1501"/>
                      <a:pt x="996" y="1501"/>
                    </a:cubicBezTo>
                    <a:cubicBezTo>
                      <a:pt x="1383" y="1501"/>
                      <a:pt x="1750" y="1203"/>
                      <a:pt x="1750" y="752"/>
                    </a:cubicBezTo>
                    <a:cubicBezTo>
                      <a:pt x="1750" y="333"/>
                      <a:pt x="1417" y="1"/>
                      <a:pt x="99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44"/>
              <p:cNvSpPr/>
              <p:nvPr/>
            </p:nvSpPr>
            <p:spPr>
              <a:xfrm>
                <a:off x="3575400" y="1583100"/>
                <a:ext cx="42225" cy="37400"/>
              </a:xfrm>
              <a:custGeom>
                <a:rect b="b" l="l" r="r" t="t"/>
                <a:pathLst>
                  <a:path extrusionOk="0" h="1496" w="1689">
                    <a:moveTo>
                      <a:pt x="848" y="0"/>
                    </a:moveTo>
                    <a:cubicBezTo>
                      <a:pt x="552" y="0"/>
                      <a:pt x="270" y="176"/>
                      <a:pt x="149" y="464"/>
                    </a:cubicBezTo>
                    <a:cubicBezTo>
                      <a:pt x="1" y="846"/>
                      <a:pt x="173" y="1278"/>
                      <a:pt x="555" y="1438"/>
                    </a:cubicBezTo>
                    <a:cubicBezTo>
                      <a:pt x="649" y="1477"/>
                      <a:pt x="746" y="1496"/>
                      <a:pt x="842" y="1496"/>
                    </a:cubicBezTo>
                    <a:cubicBezTo>
                      <a:pt x="1138" y="1496"/>
                      <a:pt x="1420" y="1320"/>
                      <a:pt x="1541" y="1031"/>
                    </a:cubicBezTo>
                    <a:cubicBezTo>
                      <a:pt x="1689" y="649"/>
                      <a:pt x="1516" y="218"/>
                      <a:pt x="1134" y="58"/>
                    </a:cubicBezTo>
                    <a:cubicBezTo>
                      <a:pt x="1041" y="19"/>
                      <a:pt x="943" y="0"/>
                      <a:pt x="84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44"/>
              <p:cNvSpPr/>
              <p:nvPr/>
            </p:nvSpPr>
            <p:spPr>
              <a:xfrm>
                <a:off x="3231025" y="1595925"/>
                <a:ext cx="37300" cy="37300"/>
              </a:xfrm>
              <a:custGeom>
                <a:rect b="b" l="l" r="r" t="t"/>
                <a:pathLst>
                  <a:path extrusionOk="0" h="1492" w="1492">
                    <a:moveTo>
                      <a:pt x="752" y="1"/>
                    </a:moveTo>
                    <a:cubicBezTo>
                      <a:pt x="333" y="1"/>
                      <a:pt x="0" y="333"/>
                      <a:pt x="0" y="752"/>
                    </a:cubicBezTo>
                    <a:cubicBezTo>
                      <a:pt x="0" y="1159"/>
                      <a:pt x="333" y="1492"/>
                      <a:pt x="752" y="1492"/>
                    </a:cubicBezTo>
                    <a:cubicBezTo>
                      <a:pt x="1159" y="1492"/>
                      <a:pt x="1491" y="1159"/>
                      <a:pt x="1491" y="752"/>
                    </a:cubicBezTo>
                    <a:cubicBezTo>
                      <a:pt x="1491" y="333"/>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59" name="Google Shape;4159;p44"/>
          <p:cNvGrpSpPr/>
          <p:nvPr/>
        </p:nvGrpSpPr>
        <p:grpSpPr>
          <a:xfrm>
            <a:off x="4005100" y="1921297"/>
            <a:ext cx="2127409" cy="1097580"/>
            <a:chOff x="4758945" y="2591412"/>
            <a:chExt cx="1114585" cy="575011"/>
          </a:xfrm>
        </p:grpSpPr>
        <p:grpSp>
          <p:nvGrpSpPr>
            <p:cNvPr id="4160" name="Google Shape;4160;p44"/>
            <p:cNvGrpSpPr/>
            <p:nvPr/>
          </p:nvGrpSpPr>
          <p:grpSpPr>
            <a:xfrm>
              <a:off x="4758945" y="2591412"/>
              <a:ext cx="1114585" cy="575011"/>
              <a:chOff x="4758945" y="2591412"/>
              <a:chExt cx="1114585" cy="575011"/>
            </a:xfrm>
          </p:grpSpPr>
          <p:sp>
            <p:nvSpPr>
              <p:cNvPr id="4161" name="Google Shape;4161;p44"/>
              <p:cNvSpPr/>
              <p:nvPr/>
            </p:nvSpPr>
            <p:spPr>
              <a:xfrm>
                <a:off x="5448196" y="3022270"/>
                <a:ext cx="16903" cy="14596"/>
              </a:xfrm>
              <a:custGeom>
                <a:rect b="b" l="l" r="r" t="t"/>
                <a:pathLst>
                  <a:path extrusionOk="0" h="1012" w="1172">
                    <a:moveTo>
                      <a:pt x="491" y="209"/>
                    </a:moveTo>
                    <a:cubicBezTo>
                      <a:pt x="496" y="209"/>
                      <a:pt x="501" y="209"/>
                      <a:pt x="506" y="210"/>
                    </a:cubicBezTo>
                    <a:cubicBezTo>
                      <a:pt x="666" y="210"/>
                      <a:pt x="789" y="345"/>
                      <a:pt x="802" y="505"/>
                    </a:cubicBezTo>
                    <a:cubicBezTo>
                      <a:pt x="810" y="696"/>
                      <a:pt x="656" y="820"/>
                      <a:pt x="494" y="820"/>
                    </a:cubicBezTo>
                    <a:cubicBezTo>
                      <a:pt x="416" y="820"/>
                      <a:pt x="336" y="791"/>
                      <a:pt x="272" y="727"/>
                    </a:cubicBezTo>
                    <a:cubicBezTo>
                      <a:pt x="78" y="545"/>
                      <a:pt x="218" y="209"/>
                      <a:pt x="491" y="209"/>
                    </a:cubicBezTo>
                    <a:close/>
                    <a:moveTo>
                      <a:pt x="494" y="0"/>
                    </a:moveTo>
                    <a:cubicBezTo>
                      <a:pt x="223" y="0"/>
                      <a:pt x="1" y="222"/>
                      <a:pt x="1" y="505"/>
                    </a:cubicBezTo>
                    <a:cubicBezTo>
                      <a:pt x="1" y="806"/>
                      <a:pt x="251" y="1011"/>
                      <a:pt x="508" y="1011"/>
                    </a:cubicBezTo>
                    <a:cubicBezTo>
                      <a:pt x="629" y="1011"/>
                      <a:pt x="752" y="965"/>
                      <a:pt x="851" y="863"/>
                    </a:cubicBezTo>
                    <a:cubicBezTo>
                      <a:pt x="1171" y="542"/>
                      <a:pt x="950" y="0"/>
                      <a:pt x="49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44"/>
              <p:cNvSpPr/>
              <p:nvPr/>
            </p:nvSpPr>
            <p:spPr>
              <a:xfrm>
                <a:off x="5456546" y="3007126"/>
                <a:ext cx="8553" cy="7327"/>
              </a:xfrm>
              <a:custGeom>
                <a:rect b="b" l="l" r="r" t="t"/>
                <a:pathLst>
                  <a:path extrusionOk="0" h="508" w="593">
                    <a:moveTo>
                      <a:pt x="300" y="226"/>
                    </a:moveTo>
                    <a:cubicBezTo>
                      <a:pt x="331" y="226"/>
                      <a:pt x="390" y="298"/>
                      <a:pt x="334" y="298"/>
                    </a:cubicBezTo>
                    <a:cubicBezTo>
                      <a:pt x="309" y="298"/>
                      <a:pt x="284" y="286"/>
                      <a:pt x="284" y="249"/>
                    </a:cubicBezTo>
                    <a:cubicBezTo>
                      <a:pt x="284" y="232"/>
                      <a:pt x="291" y="226"/>
                      <a:pt x="300" y="226"/>
                    </a:cubicBezTo>
                    <a:close/>
                    <a:moveTo>
                      <a:pt x="340" y="1"/>
                    </a:moveTo>
                    <a:cubicBezTo>
                      <a:pt x="278" y="1"/>
                      <a:pt x="213" y="24"/>
                      <a:pt x="161" y="77"/>
                    </a:cubicBezTo>
                    <a:cubicBezTo>
                      <a:pt x="1" y="237"/>
                      <a:pt x="112" y="508"/>
                      <a:pt x="334" y="508"/>
                    </a:cubicBezTo>
                    <a:cubicBezTo>
                      <a:pt x="469" y="508"/>
                      <a:pt x="592" y="397"/>
                      <a:pt x="592" y="249"/>
                    </a:cubicBezTo>
                    <a:cubicBezTo>
                      <a:pt x="592" y="100"/>
                      <a:pt x="470" y="1"/>
                      <a:pt x="3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44"/>
              <p:cNvSpPr/>
              <p:nvPr/>
            </p:nvSpPr>
            <p:spPr>
              <a:xfrm>
                <a:off x="5531904" y="2597917"/>
                <a:ext cx="9778" cy="8351"/>
              </a:xfrm>
              <a:custGeom>
                <a:rect b="b" l="l" r="r" t="t"/>
                <a:pathLst>
                  <a:path extrusionOk="0" h="579" w="678">
                    <a:moveTo>
                      <a:pt x="268" y="207"/>
                    </a:moveTo>
                    <a:cubicBezTo>
                      <a:pt x="273" y="207"/>
                      <a:pt x="278" y="208"/>
                      <a:pt x="284" y="209"/>
                    </a:cubicBezTo>
                    <a:cubicBezTo>
                      <a:pt x="333" y="209"/>
                      <a:pt x="370" y="246"/>
                      <a:pt x="370" y="295"/>
                    </a:cubicBezTo>
                    <a:cubicBezTo>
                      <a:pt x="370" y="345"/>
                      <a:pt x="333" y="382"/>
                      <a:pt x="284" y="382"/>
                    </a:cubicBezTo>
                    <a:cubicBezTo>
                      <a:pt x="247" y="382"/>
                      <a:pt x="197" y="345"/>
                      <a:pt x="210" y="295"/>
                    </a:cubicBezTo>
                    <a:cubicBezTo>
                      <a:pt x="199" y="251"/>
                      <a:pt x="227" y="207"/>
                      <a:pt x="268" y="207"/>
                    </a:cubicBezTo>
                    <a:close/>
                    <a:moveTo>
                      <a:pt x="292" y="0"/>
                    </a:moveTo>
                    <a:cubicBezTo>
                      <a:pt x="143" y="0"/>
                      <a:pt x="0" y="119"/>
                      <a:pt x="0" y="295"/>
                    </a:cubicBezTo>
                    <a:cubicBezTo>
                      <a:pt x="0" y="455"/>
                      <a:pt x="123" y="579"/>
                      <a:pt x="284" y="579"/>
                    </a:cubicBezTo>
                    <a:cubicBezTo>
                      <a:pt x="542" y="579"/>
                      <a:pt x="678" y="271"/>
                      <a:pt x="493" y="86"/>
                    </a:cubicBezTo>
                    <a:cubicBezTo>
                      <a:pt x="434" y="27"/>
                      <a:pt x="362" y="0"/>
                      <a:pt x="2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44"/>
              <p:cNvSpPr/>
              <p:nvPr/>
            </p:nvSpPr>
            <p:spPr>
              <a:xfrm>
                <a:off x="5821739" y="2669496"/>
                <a:ext cx="8538" cy="7327"/>
              </a:xfrm>
              <a:custGeom>
                <a:rect b="b" l="l" r="r" t="t"/>
                <a:pathLst>
                  <a:path extrusionOk="0" h="508" w="592">
                    <a:moveTo>
                      <a:pt x="247" y="199"/>
                    </a:moveTo>
                    <a:cubicBezTo>
                      <a:pt x="313" y="199"/>
                      <a:pt x="248" y="272"/>
                      <a:pt x="220" y="272"/>
                    </a:cubicBezTo>
                    <a:cubicBezTo>
                      <a:pt x="212" y="272"/>
                      <a:pt x="207" y="266"/>
                      <a:pt x="210" y="249"/>
                    </a:cubicBezTo>
                    <a:cubicBezTo>
                      <a:pt x="210" y="224"/>
                      <a:pt x="222" y="212"/>
                      <a:pt x="247" y="212"/>
                    </a:cubicBezTo>
                    <a:lnTo>
                      <a:pt x="247" y="199"/>
                    </a:lnTo>
                    <a:close/>
                    <a:moveTo>
                      <a:pt x="254" y="1"/>
                    </a:moveTo>
                    <a:cubicBezTo>
                      <a:pt x="124" y="1"/>
                      <a:pt x="0" y="103"/>
                      <a:pt x="0" y="261"/>
                    </a:cubicBezTo>
                    <a:cubicBezTo>
                      <a:pt x="0" y="396"/>
                      <a:pt x="111" y="507"/>
                      <a:pt x="247" y="507"/>
                    </a:cubicBezTo>
                    <a:cubicBezTo>
                      <a:pt x="481" y="507"/>
                      <a:pt x="592" y="236"/>
                      <a:pt x="432" y="76"/>
                    </a:cubicBezTo>
                    <a:cubicBezTo>
                      <a:pt x="380" y="24"/>
                      <a:pt x="316" y="1"/>
                      <a:pt x="25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44"/>
              <p:cNvSpPr/>
              <p:nvPr/>
            </p:nvSpPr>
            <p:spPr>
              <a:xfrm>
                <a:off x="5759001" y="2870141"/>
                <a:ext cx="8553" cy="7327"/>
              </a:xfrm>
              <a:custGeom>
                <a:rect b="b" l="l" r="r" t="t"/>
                <a:pathLst>
                  <a:path extrusionOk="0" h="508" w="593">
                    <a:moveTo>
                      <a:pt x="260" y="201"/>
                    </a:moveTo>
                    <a:cubicBezTo>
                      <a:pt x="284" y="201"/>
                      <a:pt x="309" y="217"/>
                      <a:pt x="309" y="247"/>
                    </a:cubicBezTo>
                    <a:cubicBezTo>
                      <a:pt x="309" y="278"/>
                      <a:pt x="284" y="294"/>
                      <a:pt x="260" y="294"/>
                    </a:cubicBezTo>
                    <a:cubicBezTo>
                      <a:pt x="235" y="294"/>
                      <a:pt x="210" y="278"/>
                      <a:pt x="210" y="247"/>
                    </a:cubicBezTo>
                    <a:cubicBezTo>
                      <a:pt x="210" y="217"/>
                      <a:pt x="235" y="201"/>
                      <a:pt x="260" y="201"/>
                    </a:cubicBezTo>
                    <a:close/>
                    <a:moveTo>
                      <a:pt x="260" y="1"/>
                    </a:moveTo>
                    <a:cubicBezTo>
                      <a:pt x="124" y="1"/>
                      <a:pt x="1" y="112"/>
                      <a:pt x="13" y="247"/>
                    </a:cubicBezTo>
                    <a:cubicBezTo>
                      <a:pt x="13" y="406"/>
                      <a:pt x="137" y="508"/>
                      <a:pt x="267" y="508"/>
                    </a:cubicBezTo>
                    <a:cubicBezTo>
                      <a:pt x="329" y="508"/>
                      <a:pt x="393" y="484"/>
                      <a:pt x="444" y="432"/>
                    </a:cubicBezTo>
                    <a:cubicBezTo>
                      <a:pt x="592" y="272"/>
                      <a:pt x="481" y="1"/>
                      <a:pt x="2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44"/>
              <p:cNvSpPr/>
              <p:nvPr/>
            </p:nvSpPr>
            <p:spPr>
              <a:xfrm>
                <a:off x="5766645" y="2877252"/>
                <a:ext cx="8553" cy="7327"/>
              </a:xfrm>
              <a:custGeom>
                <a:rect b="b" l="l" r="r" t="t"/>
                <a:pathLst>
                  <a:path extrusionOk="0" h="508" w="593">
                    <a:moveTo>
                      <a:pt x="259" y="210"/>
                    </a:moveTo>
                    <a:cubicBezTo>
                      <a:pt x="284" y="210"/>
                      <a:pt x="296" y="235"/>
                      <a:pt x="296" y="260"/>
                    </a:cubicBezTo>
                    <a:lnTo>
                      <a:pt x="309" y="260"/>
                    </a:lnTo>
                    <a:cubicBezTo>
                      <a:pt x="309" y="277"/>
                      <a:pt x="302" y="283"/>
                      <a:pt x="293" y="283"/>
                    </a:cubicBezTo>
                    <a:cubicBezTo>
                      <a:pt x="262" y="283"/>
                      <a:pt x="203" y="210"/>
                      <a:pt x="259" y="210"/>
                    </a:cubicBezTo>
                    <a:close/>
                    <a:moveTo>
                      <a:pt x="247" y="1"/>
                    </a:moveTo>
                    <a:cubicBezTo>
                      <a:pt x="112" y="1"/>
                      <a:pt x="1" y="112"/>
                      <a:pt x="1" y="260"/>
                    </a:cubicBezTo>
                    <a:cubicBezTo>
                      <a:pt x="1" y="409"/>
                      <a:pt x="123" y="508"/>
                      <a:pt x="253" y="508"/>
                    </a:cubicBezTo>
                    <a:cubicBezTo>
                      <a:pt x="315" y="508"/>
                      <a:pt x="380" y="484"/>
                      <a:pt x="432" y="432"/>
                    </a:cubicBezTo>
                    <a:cubicBezTo>
                      <a:pt x="592" y="272"/>
                      <a:pt x="481" y="1"/>
                      <a:pt x="24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44"/>
              <p:cNvSpPr/>
              <p:nvPr/>
            </p:nvSpPr>
            <p:spPr>
              <a:xfrm>
                <a:off x="5776063" y="2747608"/>
                <a:ext cx="34672" cy="44061"/>
              </a:xfrm>
              <a:custGeom>
                <a:rect b="b" l="l" r="r" t="t"/>
                <a:pathLst>
                  <a:path extrusionOk="0" h="3055" w="2404">
                    <a:moveTo>
                      <a:pt x="1997" y="205"/>
                    </a:moveTo>
                    <a:cubicBezTo>
                      <a:pt x="2054" y="205"/>
                      <a:pt x="1994" y="278"/>
                      <a:pt x="1963" y="278"/>
                    </a:cubicBezTo>
                    <a:cubicBezTo>
                      <a:pt x="1954" y="278"/>
                      <a:pt x="1948" y="271"/>
                      <a:pt x="1948" y="254"/>
                    </a:cubicBezTo>
                    <a:cubicBezTo>
                      <a:pt x="1948" y="229"/>
                      <a:pt x="1972" y="205"/>
                      <a:pt x="1997" y="205"/>
                    </a:cubicBezTo>
                    <a:close/>
                    <a:moveTo>
                      <a:pt x="2058" y="1794"/>
                    </a:moveTo>
                    <a:cubicBezTo>
                      <a:pt x="2083" y="1794"/>
                      <a:pt x="2108" y="1819"/>
                      <a:pt x="2108" y="1843"/>
                    </a:cubicBezTo>
                    <a:cubicBezTo>
                      <a:pt x="2108" y="1860"/>
                      <a:pt x="2101" y="1867"/>
                      <a:pt x="2092" y="1867"/>
                    </a:cubicBezTo>
                    <a:cubicBezTo>
                      <a:pt x="2061" y="1867"/>
                      <a:pt x="2002" y="1794"/>
                      <a:pt x="2058" y="1794"/>
                    </a:cubicBezTo>
                    <a:close/>
                    <a:moveTo>
                      <a:pt x="1960" y="500"/>
                    </a:moveTo>
                    <a:lnTo>
                      <a:pt x="1997" y="1597"/>
                    </a:lnTo>
                    <a:cubicBezTo>
                      <a:pt x="1886" y="1622"/>
                      <a:pt x="1812" y="1733"/>
                      <a:pt x="1812" y="1843"/>
                    </a:cubicBezTo>
                    <a:cubicBezTo>
                      <a:pt x="1812" y="1868"/>
                      <a:pt x="1812" y="1880"/>
                      <a:pt x="1812" y="1905"/>
                    </a:cubicBezTo>
                    <a:lnTo>
                      <a:pt x="1097" y="2275"/>
                    </a:lnTo>
                    <a:cubicBezTo>
                      <a:pt x="1060" y="2213"/>
                      <a:pt x="1011" y="2164"/>
                      <a:pt x="962" y="2139"/>
                    </a:cubicBezTo>
                    <a:lnTo>
                      <a:pt x="1923" y="500"/>
                    </a:lnTo>
                    <a:close/>
                    <a:moveTo>
                      <a:pt x="667" y="2248"/>
                    </a:moveTo>
                    <a:cubicBezTo>
                      <a:pt x="818" y="2248"/>
                      <a:pt x="966" y="2364"/>
                      <a:pt x="974" y="2546"/>
                    </a:cubicBezTo>
                    <a:cubicBezTo>
                      <a:pt x="974" y="2706"/>
                      <a:pt x="839" y="2854"/>
                      <a:pt x="678" y="2854"/>
                    </a:cubicBezTo>
                    <a:cubicBezTo>
                      <a:pt x="407" y="2854"/>
                      <a:pt x="272" y="2533"/>
                      <a:pt x="457" y="2336"/>
                    </a:cubicBezTo>
                    <a:cubicBezTo>
                      <a:pt x="517" y="2276"/>
                      <a:pt x="592" y="2248"/>
                      <a:pt x="667" y="2248"/>
                    </a:cubicBezTo>
                    <a:close/>
                    <a:moveTo>
                      <a:pt x="1984" y="0"/>
                    </a:moveTo>
                    <a:cubicBezTo>
                      <a:pt x="1763" y="0"/>
                      <a:pt x="1645" y="293"/>
                      <a:pt x="1837" y="451"/>
                    </a:cubicBezTo>
                    <a:lnTo>
                      <a:pt x="863" y="2078"/>
                    </a:lnTo>
                    <a:cubicBezTo>
                      <a:pt x="802" y="2053"/>
                      <a:pt x="740" y="2041"/>
                      <a:pt x="678" y="2041"/>
                    </a:cubicBezTo>
                    <a:cubicBezTo>
                      <a:pt x="223" y="2041"/>
                      <a:pt x="1" y="2595"/>
                      <a:pt x="321" y="2903"/>
                    </a:cubicBezTo>
                    <a:cubicBezTo>
                      <a:pt x="421" y="3007"/>
                      <a:pt x="548" y="3054"/>
                      <a:pt x="673" y="3054"/>
                    </a:cubicBezTo>
                    <a:cubicBezTo>
                      <a:pt x="931" y="3054"/>
                      <a:pt x="1184" y="2853"/>
                      <a:pt x="1184" y="2546"/>
                    </a:cubicBezTo>
                    <a:cubicBezTo>
                      <a:pt x="1171" y="2484"/>
                      <a:pt x="1159" y="2423"/>
                      <a:pt x="1134" y="2361"/>
                    </a:cubicBezTo>
                    <a:lnTo>
                      <a:pt x="1861" y="1991"/>
                    </a:lnTo>
                    <a:cubicBezTo>
                      <a:pt x="1911" y="2053"/>
                      <a:pt x="1984" y="2102"/>
                      <a:pt x="2058" y="2102"/>
                    </a:cubicBezTo>
                    <a:cubicBezTo>
                      <a:pt x="2366" y="2090"/>
                      <a:pt x="2403" y="1659"/>
                      <a:pt x="2108" y="1597"/>
                    </a:cubicBezTo>
                    <a:lnTo>
                      <a:pt x="2071" y="500"/>
                    </a:lnTo>
                    <a:cubicBezTo>
                      <a:pt x="2317" y="426"/>
                      <a:pt x="2305" y="57"/>
                      <a:pt x="2046" y="8"/>
                    </a:cubicBezTo>
                    <a:cubicBezTo>
                      <a:pt x="2025" y="2"/>
                      <a:pt x="2004" y="0"/>
                      <a:pt x="19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44"/>
              <p:cNvSpPr/>
              <p:nvPr/>
            </p:nvSpPr>
            <p:spPr>
              <a:xfrm>
                <a:off x="5262146" y="2697057"/>
                <a:ext cx="17076" cy="14596"/>
              </a:xfrm>
              <a:custGeom>
                <a:rect b="b" l="l" r="r" t="t"/>
                <a:pathLst>
                  <a:path extrusionOk="0" h="1012" w="1184">
                    <a:moveTo>
                      <a:pt x="506" y="210"/>
                    </a:moveTo>
                    <a:cubicBezTo>
                      <a:pt x="666" y="210"/>
                      <a:pt x="801" y="334"/>
                      <a:pt x="801" y="506"/>
                    </a:cubicBezTo>
                    <a:cubicBezTo>
                      <a:pt x="801" y="688"/>
                      <a:pt x="657" y="809"/>
                      <a:pt x="506" y="809"/>
                    </a:cubicBezTo>
                    <a:cubicBezTo>
                      <a:pt x="432" y="809"/>
                      <a:pt x="357" y="780"/>
                      <a:pt x="296" y="716"/>
                    </a:cubicBezTo>
                    <a:cubicBezTo>
                      <a:pt x="99" y="531"/>
                      <a:pt x="234" y="210"/>
                      <a:pt x="506" y="210"/>
                    </a:cubicBezTo>
                    <a:close/>
                    <a:moveTo>
                      <a:pt x="506" y="1"/>
                    </a:moveTo>
                    <a:cubicBezTo>
                      <a:pt x="222" y="1"/>
                      <a:pt x="0" y="223"/>
                      <a:pt x="0" y="506"/>
                    </a:cubicBezTo>
                    <a:cubicBezTo>
                      <a:pt x="0" y="807"/>
                      <a:pt x="250" y="1012"/>
                      <a:pt x="511" y="1012"/>
                    </a:cubicBezTo>
                    <a:cubicBezTo>
                      <a:pt x="634" y="1012"/>
                      <a:pt x="760" y="966"/>
                      <a:pt x="863" y="863"/>
                    </a:cubicBezTo>
                    <a:cubicBezTo>
                      <a:pt x="1183" y="543"/>
                      <a:pt x="961" y="1"/>
                      <a:pt x="5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44"/>
              <p:cNvSpPr/>
              <p:nvPr/>
            </p:nvSpPr>
            <p:spPr>
              <a:xfrm>
                <a:off x="5207758" y="2599431"/>
                <a:ext cx="665771" cy="488245"/>
              </a:xfrm>
              <a:custGeom>
                <a:rect b="b" l="l" r="r" t="t"/>
                <a:pathLst>
                  <a:path extrusionOk="0" h="33853" w="46162">
                    <a:moveTo>
                      <a:pt x="10092" y="203"/>
                    </a:moveTo>
                    <a:cubicBezTo>
                      <a:pt x="10277" y="203"/>
                      <a:pt x="10363" y="424"/>
                      <a:pt x="10240" y="548"/>
                    </a:cubicBezTo>
                    <a:cubicBezTo>
                      <a:pt x="10200" y="587"/>
                      <a:pt x="10151" y="605"/>
                      <a:pt x="10101" y="605"/>
                    </a:cubicBezTo>
                    <a:cubicBezTo>
                      <a:pt x="9997" y="605"/>
                      <a:pt x="9895" y="525"/>
                      <a:pt x="9895" y="400"/>
                    </a:cubicBezTo>
                    <a:cubicBezTo>
                      <a:pt x="9895" y="289"/>
                      <a:pt x="9981" y="203"/>
                      <a:pt x="10092" y="203"/>
                    </a:cubicBezTo>
                    <a:close/>
                    <a:moveTo>
                      <a:pt x="9357" y="762"/>
                    </a:moveTo>
                    <a:cubicBezTo>
                      <a:pt x="9413" y="762"/>
                      <a:pt x="9518" y="893"/>
                      <a:pt x="9415" y="893"/>
                    </a:cubicBezTo>
                    <a:cubicBezTo>
                      <a:pt x="9365" y="893"/>
                      <a:pt x="9328" y="856"/>
                      <a:pt x="9328" y="806"/>
                    </a:cubicBezTo>
                    <a:cubicBezTo>
                      <a:pt x="9328" y="775"/>
                      <a:pt x="9340" y="762"/>
                      <a:pt x="9357" y="762"/>
                    </a:cubicBezTo>
                    <a:close/>
                    <a:moveTo>
                      <a:pt x="16413" y="1583"/>
                    </a:moveTo>
                    <a:cubicBezTo>
                      <a:pt x="16470" y="1583"/>
                      <a:pt x="16410" y="1656"/>
                      <a:pt x="16380" y="1656"/>
                    </a:cubicBezTo>
                    <a:cubicBezTo>
                      <a:pt x="16370" y="1656"/>
                      <a:pt x="16364" y="1649"/>
                      <a:pt x="16364" y="1632"/>
                    </a:cubicBezTo>
                    <a:cubicBezTo>
                      <a:pt x="16364" y="1607"/>
                      <a:pt x="16388" y="1583"/>
                      <a:pt x="16413" y="1583"/>
                    </a:cubicBezTo>
                    <a:close/>
                    <a:moveTo>
                      <a:pt x="23270" y="1805"/>
                    </a:moveTo>
                    <a:cubicBezTo>
                      <a:pt x="23316" y="1810"/>
                      <a:pt x="23267" y="1877"/>
                      <a:pt x="23241" y="1877"/>
                    </a:cubicBezTo>
                    <a:cubicBezTo>
                      <a:pt x="23233" y="1877"/>
                      <a:pt x="23227" y="1871"/>
                      <a:pt x="23227" y="1854"/>
                    </a:cubicBezTo>
                    <a:cubicBezTo>
                      <a:pt x="23215" y="1831"/>
                      <a:pt x="23246" y="1808"/>
                      <a:pt x="23270" y="1805"/>
                    </a:cubicBezTo>
                    <a:close/>
                    <a:moveTo>
                      <a:pt x="27562" y="2233"/>
                    </a:moveTo>
                    <a:cubicBezTo>
                      <a:pt x="27566" y="2233"/>
                      <a:pt x="27571" y="2234"/>
                      <a:pt x="27576" y="2236"/>
                    </a:cubicBezTo>
                    <a:lnTo>
                      <a:pt x="27576" y="2248"/>
                    </a:lnTo>
                    <a:cubicBezTo>
                      <a:pt x="27601" y="2248"/>
                      <a:pt x="27613" y="2260"/>
                      <a:pt x="27613" y="2285"/>
                    </a:cubicBezTo>
                    <a:cubicBezTo>
                      <a:pt x="27613" y="2322"/>
                      <a:pt x="27592" y="2340"/>
                      <a:pt x="27570" y="2340"/>
                    </a:cubicBezTo>
                    <a:cubicBezTo>
                      <a:pt x="27549" y="2340"/>
                      <a:pt x="27527" y="2322"/>
                      <a:pt x="27527" y="2285"/>
                    </a:cubicBezTo>
                    <a:cubicBezTo>
                      <a:pt x="27516" y="2264"/>
                      <a:pt x="27533" y="2233"/>
                      <a:pt x="27562" y="2233"/>
                    </a:cubicBezTo>
                    <a:close/>
                    <a:moveTo>
                      <a:pt x="28856" y="2233"/>
                    </a:moveTo>
                    <a:cubicBezTo>
                      <a:pt x="28860" y="2233"/>
                      <a:pt x="28865" y="2234"/>
                      <a:pt x="28870" y="2236"/>
                    </a:cubicBezTo>
                    <a:lnTo>
                      <a:pt x="28870" y="2248"/>
                    </a:lnTo>
                    <a:cubicBezTo>
                      <a:pt x="28895" y="2248"/>
                      <a:pt x="28919" y="2260"/>
                      <a:pt x="28919" y="2285"/>
                    </a:cubicBezTo>
                    <a:cubicBezTo>
                      <a:pt x="28919" y="2322"/>
                      <a:pt x="28895" y="2340"/>
                      <a:pt x="28870" y="2340"/>
                    </a:cubicBezTo>
                    <a:cubicBezTo>
                      <a:pt x="28845" y="2340"/>
                      <a:pt x="28821" y="2322"/>
                      <a:pt x="28821" y="2285"/>
                    </a:cubicBezTo>
                    <a:cubicBezTo>
                      <a:pt x="28810" y="2264"/>
                      <a:pt x="28827" y="2233"/>
                      <a:pt x="28856" y="2233"/>
                    </a:cubicBezTo>
                    <a:close/>
                    <a:moveTo>
                      <a:pt x="25013" y="1767"/>
                    </a:moveTo>
                    <a:lnTo>
                      <a:pt x="25013" y="1780"/>
                    </a:lnTo>
                    <a:cubicBezTo>
                      <a:pt x="25284" y="1780"/>
                      <a:pt x="25408" y="2100"/>
                      <a:pt x="25223" y="2285"/>
                    </a:cubicBezTo>
                    <a:cubicBezTo>
                      <a:pt x="25162" y="2350"/>
                      <a:pt x="25086" y="2378"/>
                      <a:pt x="25010" y="2378"/>
                    </a:cubicBezTo>
                    <a:cubicBezTo>
                      <a:pt x="24855" y="2378"/>
                      <a:pt x="24705" y="2258"/>
                      <a:pt x="24705" y="2075"/>
                    </a:cubicBezTo>
                    <a:cubicBezTo>
                      <a:pt x="24705" y="1903"/>
                      <a:pt x="24841" y="1767"/>
                      <a:pt x="25013" y="1767"/>
                    </a:cubicBezTo>
                    <a:close/>
                    <a:moveTo>
                      <a:pt x="17577" y="2692"/>
                    </a:moveTo>
                    <a:cubicBezTo>
                      <a:pt x="17671" y="2696"/>
                      <a:pt x="17568" y="2822"/>
                      <a:pt x="17514" y="2822"/>
                    </a:cubicBezTo>
                    <a:cubicBezTo>
                      <a:pt x="17497" y="2822"/>
                      <a:pt x="17485" y="2809"/>
                      <a:pt x="17485" y="2778"/>
                    </a:cubicBezTo>
                    <a:cubicBezTo>
                      <a:pt x="17485" y="2730"/>
                      <a:pt x="17519" y="2694"/>
                      <a:pt x="17577" y="2692"/>
                    </a:cubicBezTo>
                    <a:close/>
                    <a:moveTo>
                      <a:pt x="37991" y="2839"/>
                    </a:moveTo>
                    <a:cubicBezTo>
                      <a:pt x="37986" y="2839"/>
                      <a:pt x="37981" y="2839"/>
                      <a:pt x="37975" y="2839"/>
                    </a:cubicBezTo>
                    <a:lnTo>
                      <a:pt x="38000" y="2839"/>
                    </a:lnTo>
                    <a:cubicBezTo>
                      <a:pt x="37999" y="2839"/>
                      <a:pt x="37997" y="2839"/>
                      <a:pt x="37995" y="2839"/>
                    </a:cubicBezTo>
                    <a:lnTo>
                      <a:pt x="37995" y="2839"/>
                    </a:lnTo>
                    <a:cubicBezTo>
                      <a:pt x="37994" y="2839"/>
                      <a:pt x="37992" y="2839"/>
                      <a:pt x="37991" y="2839"/>
                    </a:cubicBezTo>
                    <a:close/>
                    <a:moveTo>
                      <a:pt x="35166" y="2787"/>
                    </a:moveTo>
                    <a:cubicBezTo>
                      <a:pt x="35170" y="2787"/>
                      <a:pt x="35174" y="2788"/>
                      <a:pt x="35179" y="2790"/>
                    </a:cubicBezTo>
                    <a:cubicBezTo>
                      <a:pt x="35235" y="2790"/>
                      <a:pt x="35176" y="2863"/>
                      <a:pt x="35145" y="2863"/>
                    </a:cubicBezTo>
                    <a:cubicBezTo>
                      <a:pt x="35136" y="2863"/>
                      <a:pt x="35129" y="2856"/>
                      <a:pt x="35129" y="2839"/>
                    </a:cubicBezTo>
                    <a:cubicBezTo>
                      <a:pt x="35129" y="2809"/>
                      <a:pt x="35146" y="2787"/>
                      <a:pt x="35166" y="2787"/>
                    </a:cubicBezTo>
                    <a:close/>
                    <a:moveTo>
                      <a:pt x="29055" y="2457"/>
                    </a:moveTo>
                    <a:lnTo>
                      <a:pt x="29474" y="2679"/>
                    </a:lnTo>
                    <a:cubicBezTo>
                      <a:pt x="29424" y="2765"/>
                      <a:pt x="29400" y="2864"/>
                      <a:pt x="29400" y="2963"/>
                    </a:cubicBezTo>
                    <a:cubicBezTo>
                      <a:pt x="29387" y="2975"/>
                      <a:pt x="29387" y="2987"/>
                      <a:pt x="29400" y="3000"/>
                    </a:cubicBezTo>
                    <a:lnTo>
                      <a:pt x="28747" y="3073"/>
                    </a:lnTo>
                    <a:cubicBezTo>
                      <a:pt x="28722" y="2913"/>
                      <a:pt x="28624" y="2778"/>
                      <a:pt x="28476" y="2704"/>
                    </a:cubicBezTo>
                    <a:lnTo>
                      <a:pt x="28710" y="2494"/>
                    </a:lnTo>
                    <a:cubicBezTo>
                      <a:pt x="28759" y="2531"/>
                      <a:pt x="28808" y="2544"/>
                      <a:pt x="28870" y="2544"/>
                    </a:cubicBezTo>
                    <a:cubicBezTo>
                      <a:pt x="28944" y="2544"/>
                      <a:pt x="29006" y="2507"/>
                      <a:pt x="29055" y="2457"/>
                    </a:cubicBezTo>
                    <a:close/>
                    <a:moveTo>
                      <a:pt x="20763" y="2482"/>
                    </a:moveTo>
                    <a:cubicBezTo>
                      <a:pt x="21034" y="2482"/>
                      <a:pt x="21169" y="2802"/>
                      <a:pt x="20984" y="2987"/>
                    </a:cubicBezTo>
                    <a:cubicBezTo>
                      <a:pt x="20920" y="3052"/>
                      <a:pt x="20842" y="3081"/>
                      <a:pt x="20766" y="3081"/>
                    </a:cubicBezTo>
                    <a:cubicBezTo>
                      <a:pt x="20611" y="3081"/>
                      <a:pt x="20467" y="2960"/>
                      <a:pt x="20467" y="2778"/>
                    </a:cubicBezTo>
                    <a:cubicBezTo>
                      <a:pt x="20467" y="2618"/>
                      <a:pt x="20602" y="2482"/>
                      <a:pt x="20763" y="2482"/>
                    </a:cubicBezTo>
                    <a:close/>
                    <a:moveTo>
                      <a:pt x="23510" y="1940"/>
                    </a:moveTo>
                    <a:lnTo>
                      <a:pt x="24521" y="2063"/>
                    </a:lnTo>
                    <a:cubicBezTo>
                      <a:pt x="24508" y="2162"/>
                      <a:pt x="24545" y="2260"/>
                      <a:pt x="24594" y="2347"/>
                    </a:cubicBezTo>
                    <a:lnTo>
                      <a:pt x="23818" y="2987"/>
                    </a:lnTo>
                    <a:cubicBezTo>
                      <a:pt x="23735" y="2883"/>
                      <a:pt x="23617" y="2834"/>
                      <a:pt x="23501" y="2834"/>
                    </a:cubicBezTo>
                    <a:cubicBezTo>
                      <a:pt x="23341" y="2834"/>
                      <a:pt x="23185" y="2927"/>
                      <a:pt x="23128" y="3098"/>
                    </a:cubicBezTo>
                    <a:lnTo>
                      <a:pt x="21268" y="2716"/>
                    </a:lnTo>
                    <a:cubicBezTo>
                      <a:pt x="21255" y="2692"/>
                      <a:pt x="21255" y="2667"/>
                      <a:pt x="21255" y="2655"/>
                    </a:cubicBezTo>
                    <a:lnTo>
                      <a:pt x="23054" y="1989"/>
                    </a:lnTo>
                    <a:cubicBezTo>
                      <a:pt x="23104" y="2071"/>
                      <a:pt x="23184" y="2110"/>
                      <a:pt x="23265" y="2110"/>
                    </a:cubicBezTo>
                    <a:cubicBezTo>
                      <a:pt x="23367" y="2110"/>
                      <a:pt x="23469" y="2050"/>
                      <a:pt x="23510" y="1940"/>
                    </a:cubicBezTo>
                    <a:close/>
                    <a:moveTo>
                      <a:pt x="33860" y="2531"/>
                    </a:moveTo>
                    <a:cubicBezTo>
                      <a:pt x="34131" y="2531"/>
                      <a:pt x="34279" y="2864"/>
                      <a:pt x="34094" y="3061"/>
                    </a:cubicBezTo>
                    <a:cubicBezTo>
                      <a:pt x="34030" y="3125"/>
                      <a:pt x="33951" y="3154"/>
                      <a:pt x="33875" y="3154"/>
                    </a:cubicBezTo>
                    <a:cubicBezTo>
                      <a:pt x="33716" y="3154"/>
                      <a:pt x="33564" y="3030"/>
                      <a:pt x="33564" y="2839"/>
                    </a:cubicBezTo>
                    <a:cubicBezTo>
                      <a:pt x="33564" y="2679"/>
                      <a:pt x="33688" y="2531"/>
                      <a:pt x="33860" y="2531"/>
                    </a:cubicBezTo>
                    <a:close/>
                    <a:moveTo>
                      <a:pt x="41204" y="3086"/>
                    </a:moveTo>
                    <a:cubicBezTo>
                      <a:pt x="41278" y="3086"/>
                      <a:pt x="41278" y="3184"/>
                      <a:pt x="41204" y="3184"/>
                    </a:cubicBezTo>
                    <a:cubicBezTo>
                      <a:pt x="41142" y="3184"/>
                      <a:pt x="41142" y="3086"/>
                      <a:pt x="41204" y="3086"/>
                    </a:cubicBezTo>
                    <a:close/>
                    <a:moveTo>
                      <a:pt x="29933" y="2617"/>
                    </a:moveTo>
                    <a:cubicBezTo>
                      <a:pt x="29940" y="2617"/>
                      <a:pt x="29947" y="2617"/>
                      <a:pt x="29954" y="2618"/>
                    </a:cubicBezTo>
                    <a:lnTo>
                      <a:pt x="29942" y="2618"/>
                    </a:lnTo>
                    <a:cubicBezTo>
                      <a:pt x="30250" y="2618"/>
                      <a:pt x="30398" y="2987"/>
                      <a:pt x="30188" y="3209"/>
                    </a:cubicBezTo>
                    <a:cubicBezTo>
                      <a:pt x="30117" y="3276"/>
                      <a:pt x="30030" y="3307"/>
                      <a:pt x="29946" y="3307"/>
                    </a:cubicBezTo>
                    <a:cubicBezTo>
                      <a:pt x="29767" y="3307"/>
                      <a:pt x="29597" y="3172"/>
                      <a:pt x="29597" y="2963"/>
                    </a:cubicBezTo>
                    <a:cubicBezTo>
                      <a:pt x="29597" y="2773"/>
                      <a:pt x="29746" y="2617"/>
                      <a:pt x="29933" y="2617"/>
                    </a:cubicBezTo>
                    <a:close/>
                    <a:moveTo>
                      <a:pt x="23507" y="3028"/>
                    </a:moveTo>
                    <a:cubicBezTo>
                      <a:pt x="23611" y="3028"/>
                      <a:pt x="23707" y="3108"/>
                      <a:pt x="23707" y="3234"/>
                    </a:cubicBezTo>
                    <a:cubicBezTo>
                      <a:pt x="23720" y="3345"/>
                      <a:pt x="23621" y="3443"/>
                      <a:pt x="23510" y="3443"/>
                    </a:cubicBezTo>
                    <a:lnTo>
                      <a:pt x="23510" y="3431"/>
                    </a:lnTo>
                    <a:cubicBezTo>
                      <a:pt x="23325" y="3431"/>
                      <a:pt x="23239" y="3221"/>
                      <a:pt x="23362" y="3086"/>
                    </a:cubicBezTo>
                    <a:cubicBezTo>
                      <a:pt x="23406" y="3046"/>
                      <a:pt x="23457" y="3028"/>
                      <a:pt x="23507" y="3028"/>
                    </a:cubicBezTo>
                    <a:close/>
                    <a:moveTo>
                      <a:pt x="9380" y="2839"/>
                    </a:moveTo>
                    <a:cubicBezTo>
                      <a:pt x="9642" y="2839"/>
                      <a:pt x="9781" y="3163"/>
                      <a:pt x="9587" y="3357"/>
                    </a:cubicBezTo>
                    <a:cubicBezTo>
                      <a:pt x="9526" y="3422"/>
                      <a:pt x="9450" y="3450"/>
                      <a:pt x="9374" y="3450"/>
                    </a:cubicBezTo>
                    <a:cubicBezTo>
                      <a:pt x="9220" y="3450"/>
                      <a:pt x="9070" y="3330"/>
                      <a:pt x="9070" y="3147"/>
                    </a:cubicBezTo>
                    <a:cubicBezTo>
                      <a:pt x="9057" y="2987"/>
                      <a:pt x="9193" y="2852"/>
                      <a:pt x="9353" y="2839"/>
                    </a:cubicBezTo>
                    <a:lnTo>
                      <a:pt x="9365" y="2839"/>
                    </a:lnTo>
                    <a:cubicBezTo>
                      <a:pt x="9370" y="2839"/>
                      <a:pt x="9375" y="2839"/>
                      <a:pt x="9380" y="2839"/>
                    </a:cubicBezTo>
                    <a:close/>
                    <a:moveTo>
                      <a:pt x="37980" y="2839"/>
                    </a:moveTo>
                    <a:cubicBezTo>
                      <a:pt x="37985" y="2839"/>
                      <a:pt x="37990" y="2839"/>
                      <a:pt x="37995" y="2839"/>
                    </a:cubicBezTo>
                    <a:lnTo>
                      <a:pt x="37995" y="2839"/>
                    </a:lnTo>
                    <a:cubicBezTo>
                      <a:pt x="38266" y="2843"/>
                      <a:pt x="38402" y="3164"/>
                      <a:pt x="38210" y="3357"/>
                    </a:cubicBezTo>
                    <a:cubicBezTo>
                      <a:pt x="38145" y="3422"/>
                      <a:pt x="38066" y="3450"/>
                      <a:pt x="37988" y="3450"/>
                    </a:cubicBezTo>
                    <a:cubicBezTo>
                      <a:pt x="37830" y="3450"/>
                      <a:pt x="37680" y="3330"/>
                      <a:pt x="37680" y="3147"/>
                    </a:cubicBezTo>
                    <a:cubicBezTo>
                      <a:pt x="37680" y="2982"/>
                      <a:pt x="37816" y="2839"/>
                      <a:pt x="37980" y="2839"/>
                    </a:cubicBezTo>
                    <a:close/>
                    <a:moveTo>
                      <a:pt x="28254" y="2839"/>
                    </a:moveTo>
                    <a:lnTo>
                      <a:pt x="28254" y="2852"/>
                    </a:lnTo>
                    <a:cubicBezTo>
                      <a:pt x="28259" y="2851"/>
                      <a:pt x="28264" y="2851"/>
                      <a:pt x="28268" y="2851"/>
                    </a:cubicBezTo>
                    <a:cubicBezTo>
                      <a:pt x="28530" y="2851"/>
                      <a:pt x="28669" y="3176"/>
                      <a:pt x="28476" y="3369"/>
                    </a:cubicBezTo>
                    <a:cubicBezTo>
                      <a:pt x="28415" y="3434"/>
                      <a:pt x="28337" y="3463"/>
                      <a:pt x="28260" y="3463"/>
                    </a:cubicBezTo>
                    <a:cubicBezTo>
                      <a:pt x="28102" y="3463"/>
                      <a:pt x="27946" y="3342"/>
                      <a:pt x="27946" y="3160"/>
                    </a:cubicBezTo>
                    <a:cubicBezTo>
                      <a:pt x="27946" y="2987"/>
                      <a:pt x="28081" y="2839"/>
                      <a:pt x="28254" y="2839"/>
                    </a:cubicBezTo>
                    <a:close/>
                    <a:moveTo>
                      <a:pt x="15933" y="3382"/>
                    </a:moveTo>
                    <a:cubicBezTo>
                      <a:pt x="15969" y="3382"/>
                      <a:pt x="16006" y="3418"/>
                      <a:pt x="16006" y="3468"/>
                    </a:cubicBezTo>
                    <a:cubicBezTo>
                      <a:pt x="16006" y="3505"/>
                      <a:pt x="15969" y="3554"/>
                      <a:pt x="15933" y="3554"/>
                    </a:cubicBezTo>
                    <a:cubicBezTo>
                      <a:pt x="15883" y="3554"/>
                      <a:pt x="15834" y="3517"/>
                      <a:pt x="15834" y="3468"/>
                    </a:cubicBezTo>
                    <a:lnTo>
                      <a:pt x="15846" y="3468"/>
                    </a:lnTo>
                    <a:cubicBezTo>
                      <a:pt x="15846" y="3418"/>
                      <a:pt x="15883" y="3382"/>
                      <a:pt x="15933" y="3382"/>
                    </a:cubicBezTo>
                    <a:close/>
                    <a:moveTo>
                      <a:pt x="12152" y="3036"/>
                    </a:moveTo>
                    <a:cubicBezTo>
                      <a:pt x="12414" y="3036"/>
                      <a:pt x="12553" y="3360"/>
                      <a:pt x="12359" y="3554"/>
                    </a:cubicBezTo>
                    <a:cubicBezTo>
                      <a:pt x="12299" y="3619"/>
                      <a:pt x="12221" y="3648"/>
                      <a:pt x="12143" y="3648"/>
                    </a:cubicBezTo>
                    <a:cubicBezTo>
                      <a:pt x="11985" y="3648"/>
                      <a:pt x="11830" y="3527"/>
                      <a:pt x="11830" y="3345"/>
                    </a:cubicBezTo>
                    <a:cubicBezTo>
                      <a:pt x="11830" y="3172"/>
                      <a:pt x="11965" y="3037"/>
                      <a:pt x="12125" y="3037"/>
                    </a:cubicBezTo>
                    <a:lnTo>
                      <a:pt x="12138" y="3037"/>
                    </a:lnTo>
                    <a:cubicBezTo>
                      <a:pt x="12142" y="3036"/>
                      <a:pt x="12147" y="3036"/>
                      <a:pt x="12152" y="3036"/>
                    </a:cubicBezTo>
                    <a:close/>
                    <a:moveTo>
                      <a:pt x="16635" y="1767"/>
                    </a:moveTo>
                    <a:lnTo>
                      <a:pt x="17374" y="2581"/>
                    </a:lnTo>
                    <a:cubicBezTo>
                      <a:pt x="17313" y="2630"/>
                      <a:pt x="17288" y="2704"/>
                      <a:pt x="17288" y="2778"/>
                    </a:cubicBezTo>
                    <a:cubicBezTo>
                      <a:pt x="17288" y="2802"/>
                      <a:pt x="17288" y="2815"/>
                      <a:pt x="17300" y="2839"/>
                    </a:cubicBezTo>
                    <a:lnTo>
                      <a:pt x="16167" y="3308"/>
                    </a:lnTo>
                    <a:cubicBezTo>
                      <a:pt x="16117" y="3221"/>
                      <a:pt x="16019" y="3172"/>
                      <a:pt x="15933" y="3172"/>
                    </a:cubicBezTo>
                    <a:cubicBezTo>
                      <a:pt x="15772" y="3172"/>
                      <a:pt x="15637" y="3295"/>
                      <a:pt x="15637" y="3455"/>
                    </a:cubicBezTo>
                    <a:cubicBezTo>
                      <a:pt x="15637" y="3480"/>
                      <a:pt x="15637" y="3505"/>
                      <a:pt x="15637" y="3517"/>
                    </a:cubicBezTo>
                    <a:lnTo>
                      <a:pt x="15218" y="3653"/>
                    </a:lnTo>
                    <a:cubicBezTo>
                      <a:pt x="15181" y="3591"/>
                      <a:pt x="15144" y="3529"/>
                      <a:pt x="15095" y="3492"/>
                    </a:cubicBezTo>
                    <a:lnTo>
                      <a:pt x="16351" y="1866"/>
                    </a:lnTo>
                    <a:cubicBezTo>
                      <a:pt x="16364" y="1878"/>
                      <a:pt x="16388" y="1878"/>
                      <a:pt x="16413" y="1878"/>
                    </a:cubicBezTo>
                    <a:cubicBezTo>
                      <a:pt x="16499" y="1878"/>
                      <a:pt x="16586" y="1841"/>
                      <a:pt x="16635" y="1767"/>
                    </a:cubicBezTo>
                    <a:close/>
                    <a:moveTo>
                      <a:pt x="39787" y="3221"/>
                    </a:moveTo>
                    <a:cubicBezTo>
                      <a:pt x="40058" y="3221"/>
                      <a:pt x="40193" y="3554"/>
                      <a:pt x="39996" y="3739"/>
                    </a:cubicBezTo>
                    <a:cubicBezTo>
                      <a:pt x="39936" y="3799"/>
                      <a:pt x="39860" y="3827"/>
                      <a:pt x="39787" y="3827"/>
                    </a:cubicBezTo>
                    <a:cubicBezTo>
                      <a:pt x="39636" y="3827"/>
                      <a:pt x="39491" y="3712"/>
                      <a:pt x="39491" y="3529"/>
                    </a:cubicBezTo>
                    <a:cubicBezTo>
                      <a:pt x="39491" y="3364"/>
                      <a:pt x="39627" y="3233"/>
                      <a:pt x="39790" y="3233"/>
                    </a:cubicBezTo>
                    <a:cubicBezTo>
                      <a:pt x="39797" y="3233"/>
                      <a:pt x="39804" y="3233"/>
                      <a:pt x="39811" y="3234"/>
                    </a:cubicBezTo>
                    <a:lnTo>
                      <a:pt x="39787" y="3221"/>
                    </a:lnTo>
                    <a:close/>
                    <a:moveTo>
                      <a:pt x="17855" y="2827"/>
                    </a:moveTo>
                    <a:lnTo>
                      <a:pt x="20196" y="2852"/>
                    </a:lnTo>
                    <a:lnTo>
                      <a:pt x="17534" y="3936"/>
                    </a:lnTo>
                    <a:cubicBezTo>
                      <a:pt x="17460" y="3837"/>
                      <a:pt x="17362" y="3776"/>
                      <a:pt x="17251" y="3739"/>
                    </a:cubicBezTo>
                    <a:lnTo>
                      <a:pt x="17571" y="3061"/>
                    </a:lnTo>
                    <a:cubicBezTo>
                      <a:pt x="17707" y="3061"/>
                      <a:pt x="17830" y="2963"/>
                      <a:pt x="17855" y="2827"/>
                    </a:cubicBezTo>
                    <a:close/>
                    <a:moveTo>
                      <a:pt x="17337" y="2938"/>
                    </a:moveTo>
                    <a:cubicBezTo>
                      <a:pt x="17374" y="2987"/>
                      <a:pt x="17411" y="3024"/>
                      <a:pt x="17473" y="3049"/>
                    </a:cubicBezTo>
                    <a:lnTo>
                      <a:pt x="17140" y="3727"/>
                    </a:lnTo>
                    <a:lnTo>
                      <a:pt x="17128" y="3727"/>
                    </a:lnTo>
                    <a:cubicBezTo>
                      <a:pt x="16968" y="3739"/>
                      <a:pt x="16820" y="3813"/>
                      <a:pt x="16721" y="3948"/>
                    </a:cubicBezTo>
                    <a:lnTo>
                      <a:pt x="16191" y="3579"/>
                    </a:lnTo>
                    <a:cubicBezTo>
                      <a:pt x="16204" y="3542"/>
                      <a:pt x="16216" y="3505"/>
                      <a:pt x="16216" y="3468"/>
                    </a:cubicBezTo>
                    <a:cubicBezTo>
                      <a:pt x="16216" y="3443"/>
                      <a:pt x="16216" y="3418"/>
                      <a:pt x="16204" y="3406"/>
                    </a:cubicBezTo>
                    <a:lnTo>
                      <a:pt x="17337" y="2938"/>
                    </a:lnTo>
                    <a:close/>
                    <a:moveTo>
                      <a:pt x="40982" y="3258"/>
                    </a:moveTo>
                    <a:cubicBezTo>
                      <a:pt x="41019" y="3345"/>
                      <a:pt x="41105" y="3394"/>
                      <a:pt x="41204" y="3394"/>
                    </a:cubicBezTo>
                    <a:cubicBezTo>
                      <a:pt x="41253" y="3394"/>
                      <a:pt x="41302" y="3382"/>
                      <a:pt x="41352" y="3345"/>
                    </a:cubicBezTo>
                    <a:lnTo>
                      <a:pt x="41746" y="3727"/>
                    </a:lnTo>
                    <a:cubicBezTo>
                      <a:pt x="41672" y="3813"/>
                      <a:pt x="41623" y="3924"/>
                      <a:pt x="41610" y="4035"/>
                    </a:cubicBezTo>
                    <a:lnTo>
                      <a:pt x="40267" y="3665"/>
                    </a:lnTo>
                    <a:cubicBezTo>
                      <a:pt x="40280" y="3616"/>
                      <a:pt x="40292" y="3579"/>
                      <a:pt x="40292" y="3529"/>
                    </a:cubicBezTo>
                    <a:cubicBezTo>
                      <a:pt x="40292" y="3505"/>
                      <a:pt x="40304" y="3480"/>
                      <a:pt x="40304" y="3443"/>
                    </a:cubicBezTo>
                    <a:lnTo>
                      <a:pt x="40280" y="3443"/>
                    </a:lnTo>
                    <a:lnTo>
                      <a:pt x="40982" y="3258"/>
                    </a:lnTo>
                    <a:close/>
                    <a:moveTo>
                      <a:pt x="31839" y="3455"/>
                    </a:moveTo>
                    <a:cubicBezTo>
                      <a:pt x="32098" y="3455"/>
                      <a:pt x="32234" y="3776"/>
                      <a:pt x="32049" y="3973"/>
                    </a:cubicBezTo>
                    <a:cubicBezTo>
                      <a:pt x="31988" y="4034"/>
                      <a:pt x="31913" y="4061"/>
                      <a:pt x="31839" y="4061"/>
                    </a:cubicBezTo>
                    <a:cubicBezTo>
                      <a:pt x="31687" y="4061"/>
                      <a:pt x="31540" y="3946"/>
                      <a:pt x="31531" y="3763"/>
                    </a:cubicBezTo>
                    <a:cubicBezTo>
                      <a:pt x="31531" y="3591"/>
                      <a:pt x="31667" y="3455"/>
                      <a:pt x="31839" y="3455"/>
                    </a:cubicBezTo>
                    <a:close/>
                    <a:moveTo>
                      <a:pt x="34932" y="2889"/>
                    </a:moveTo>
                    <a:cubicBezTo>
                      <a:pt x="34957" y="2987"/>
                      <a:pt x="35031" y="3061"/>
                      <a:pt x="35129" y="3086"/>
                    </a:cubicBezTo>
                    <a:lnTo>
                      <a:pt x="34760" y="4072"/>
                    </a:lnTo>
                    <a:cubicBezTo>
                      <a:pt x="34698" y="4072"/>
                      <a:pt x="34636" y="4084"/>
                      <a:pt x="34587" y="4096"/>
                    </a:cubicBezTo>
                    <a:lnTo>
                      <a:pt x="34144" y="3258"/>
                    </a:lnTo>
                    <a:cubicBezTo>
                      <a:pt x="34267" y="3172"/>
                      <a:pt x="34353" y="3037"/>
                      <a:pt x="34365" y="2889"/>
                    </a:cubicBezTo>
                    <a:close/>
                    <a:moveTo>
                      <a:pt x="30400" y="3271"/>
                    </a:moveTo>
                    <a:lnTo>
                      <a:pt x="31347" y="3653"/>
                    </a:lnTo>
                    <a:cubicBezTo>
                      <a:pt x="31334" y="3690"/>
                      <a:pt x="31334" y="3727"/>
                      <a:pt x="31334" y="3763"/>
                    </a:cubicBezTo>
                    <a:cubicBezTo>
                      <a:pt x="31334" y="3776"/>
                      <a:pt x="31334" y="3800"/>
                      <a:pt x="31334" y="3813"/>
                    </a:cubicBezTo>
                    <a:lnTo>
                      <a:pt x="29720" y="4108"/>
                    </a:lnTo>
                    <a:lnTo>
                      <a:pt x="29868" y="3492"/>
                    </a:lnTo>
                    <a:lnTo>
                      <a:pt x="29954" y="3492"/>
                    </a:lnTo>
                    <a:cubicBezTo>
                      <a:pt x="30122" y="3492"/>
                      <a:pt x="30289" y="3411"/>
                      <a:pt x="30400" y="3271"/>
                    </a:cubicBezTo>
                    <a:close/>
                    <a:moveTo>
                      <a:pt x="14777" y="3566"/>
                    </a:moveTo>
                    <a:cubicBezTo>
                      <a:pt x="15038" y="3566"/>
                      <a:pt x="15177" y="3890"/>
                      <a:pt x="14984" y="4084"/>
                    </a:cubicBezTo>
                    <a:cubicBezTo>
                      <a:pt x="14920" y="4148"/>
                      <a:pt x="14841" y="4177"/>
                      <a:pt x="14764" y="4177"/>
                    </a:cubicBezTo>
                    <a:cubicBezTo>
                      <a:pt x="14605" y="4177"/>
                      <a:pt x="14454" y="4053"/>
                      <a:pt x="14454" y="3862"/>
                    </a:cubicBezTo>
                    <a:cubicBezTo>
                      <a:pt x="14454" y="3702"/>
                      <a:pt x="14590" y="3566"/>
                      <a:pt x="14750" y="3566"/>
                    </a:cubicBezTo>
                    <a:lnTo>
                      <a:pt x="14762" y="3566"/>
                    </a:lnTo>
                    <a:cubicBezTo>
                      <a:pt x="14767" y="3566"/>
                      <a:pt x="14772" y="3566"/>
                      <a:pt x="14777" y="3566"/>
                    </a:cubicBezTo>
                    <a:close/>
                    <a:moveTo>
                      <a:pt x="33441" y="3110"/>
                    </a:moveTo>
                    <a:cubicBezTo>
                      <a:pt x="33478" y="3172"/>
                      <a:pt x="33527" y="3221"/>
                      <a:pt x="33577" y="3271"/>
                    </a:cubicBezTo>
                    <a:lnTo>
                      <a:pt x="33109" y="4182"/>
                    </a:lnTo>
                    <a:lnTo>
                      <a:pt x="32308" y="3948"/>
                    </a:lnTo>
                    <a:cubicBezTo>
                      <a:pt x="32332" y="3887"/>
                      <a:pt x="32345" y="3825"/>
                      <a:pt x="32345" y="3763"/>
                    </a:cubicBezTo>
                    <a:cubicBezTo>
                      <a:pt x="32345" y="3739"/>
                      <a:pt x="32332" y="3702"/>
                      <a:pt x="32332" y="3677"/>
                    </a:cubicBezTo>
                    <a:lnTo>
                      <a:pt x="33441" y="3110"/>
                    </a:lnTo>
                    <a:close/>
                    <a:moveTo>
                      <a:pt x="25515" y="2175"/>
                    </a:moveTo>
                    <a:lnTo>
                      <a:pt x="27317" y="2322"/>
                    </a:lnTo>
                    <a:cubicBezTo>
                      <a:pt x="27342" y="2457"/>
                      <a:pt x="27441" y="2544"/>
                      <a:pt x="27576" y="2544"/>
                    </a:cubicBezTo>
                    <a:cubicBezTo>
                      <a:pt x="27613" y="2544"/>
                      <a:pt x="27638" y="2544"/>
                      <a:pt x="27675" y="2519"/>
                    </a:cubicBezTo>
                    <a:lnTo>
                      <a:pt x="27884" y="2802"/>
                    </a:lnTo>
                    <a:cubicBezTo>
                      <a:pt x="27699" y="3012"/>
                      <a:pt x="27699" y="3320"/>
                      <a:pt x="27897" y="3517"/>
                    </a:cubicBezTo>
                    <a:lnTo>
                      <a:pt x="27416" y="4170"/>
                    </a:lnTo>
                    <a:cubicBezTo>
                      <a:pt x="27354" y="4133"/>
                      <a:pt x="27293" y="4121"/>
                      <a:pt x="27219" y="4121"/>
                    </a:cubicBezTo>
                    <a:cubicBezTo>
                      <a:pt x="27120" y="4121"/>
                      <a:pt x="27022" y="4158"/>
                      <a:pt x="26936" y="4219"/>
                    </a:cubicBezTo>
                    <a:lnTo>
                      <a:pt x="25383" y="2408"/>
                    </a:lnTo>
                    <a:cubicBezTo>
                      <a:pt x="25453" y="2338"/>
                      <a:pt x="25490" y="2257"/>
                      <a:pt x="25515" y="2175"/>
                    </a:cubicBezTo>
                    <a:close/>
                    <a:moveTo>
                      <a:pt x="42122" y="3764"/>
                    </a:moveTo>
                    <a:lnTo>
                      <a:pt x="42122" y="3764"/>
                    </a:lnTo>
                    <a:cubicBezTo>
                      <a:pt x="42401" y="3768"/>
                      <a:pt x="42533" y="4098"/>
                      <a:pt x="42350" y="4293"/>
                    </a:cubicBezTo>
                    <a:cubicBezTo>
                      <a:pt x="42285" y="4358"/>
                      <a:pt x="42207" y="4386"/>
                      <a:pt x="42130" y="4386"/>
                    </a:cubicBezTo>
                    <a:cubicBezTo>
                      <a:pt x="41971" y="4386"/>
                      <a:pt x="41820" y="4263"/>
                      <a:pt x="41820" y="4072"/>
                    </a:cubicBezTo>
                    <a:cubicBezTo>
                      <a:pt x="41820" y="3901"/>
                      <a:pt x="41952" y="3767"/>
                      <a:pt x="42122" y="3764"/>
                    </a:cubicBezTo>
                    <a:close/>
                    <a:moveTo>
                      <a:pt x="24668" y="2420"/>
                    </a:moveTo>
                    <a:cubicBezTo>
                      <a:pt x="24755" y="2519"/>
                      <a:pt x="24890" y="2568"/>
                      <a:pt x="25013" y="2568"/>
                    </a:cubicBezTo>
                    <a:cubicBezTo>
                      <a:pt x="25124" y="2568"/>
                      <a:pt x="25223" y="2544"/>
                      <a:pt x="25309" y="2482"/>
                    </a:cubicBezTo>
                    <a:lnTo>
                      <a:pt x="26862" y="4269"/>
                    </a:lnTo>
                    <a:cubicBezTo>
                      <a:pt x="26825" y="4306"/>
                      <a:pt x="26800" y="4343"/>
                      <a:pt x="26775" y="4392"/>
                    </a:cubicBezTo>
                    <a:lnTo>
                      <a:pt x="23892" y="3332"/>
                    </a:lnTo>
                    <a:cubicBezTo>
                      <a:pt x="23917" y="3246"/>
                      <a:pt x="23904" y="3147"/>
                      <a:pt x="23867" y="3073"/>
                    </a:cubicBezTo>
                    <a:lnTo>
                      <a:pt x="24668" y="2420"/>
                    </a:lnTo>
                    <a:close/>
                    <a:moveTo>
                      <a:pt x="29412" y="3086"/>
                    </a:moveTo>
                    <a:cubicBezTo>
                      <a:pt x="29461" y="3271"/>
                      <a:pt x="29585" y="3406"/>
                      <a:pt x="29769" y="3468"/>
                    </a:cubicBezTo>
                    <a:lnTo>
                      <a:pt x="29757" y="3480"/>
                    </a:lnTo>
                    <a:lnTo>
                      <a:pt x="29597" y="4133"/>
                    </a:lnTo>
                    <a:lnTo>
                      <a:pt x="27712" y="4478"/>
                    </a:lnTo>
                    <a:cubicBezTo>
                      <a:pt x="27675" y="4367"/>
                      <a:pt x="27601" y="4269"/>
                      <a:pt x="27515" y="4207"/>
                    </a:cubicBezTo>
                    <a:lnTo>
                      <a:pt x="27983" y="3566"/>
                    </a:lnTo>
                    <a:cubicBezTo>
                      <a:pt x="28067" y="3622"/>
                      <a:pt x="28160" y="3647"/>
                      <a:pt x="28250" y="3647"/>
                    </a:cubicBezTo>
                    <a:cubicBezTo>
                      <a:pt x="28502" y="3647"/>
                      <a:pt x="28738" y="3450"/>
                      <a:pt x="28747" y="3160"/>
                    </a:cubicBezTo>
                    <a:lnTo>
                      <a:pt x="29412" y="3086"/>
                    </a:lnTo>
                    <a:close/>
                    <a:moveTo>
                      <a:pt x="34057" y="3295"/>
                    </a:moveTo>
                    <a:lnTo>
                      <a:pt x="34501" y="4145"/>
                    </a:lnTo>
                    <a:cubicBezTo>
                      <a:pt x="34365" y="4219"/>
                      <a:pt x="34279" y="4343"/>
                      <a:pt x="34267" y="4490"/>
                    </a:cubicBezTo>
                    <a:lnTo>
                      <a:pt x="33207" y="4195"/>
                    </a:lnTo>
                    <a:lnTo>
                      <a:pt x="33675" y="3295"/>
                    </a:lnTo>
                    <a:cubicBezTo>
                      <a:pt x="33737" y="3320"/>
                      <a:pt x="33799" y="3332"/>
                      <a:pt x="33860" y="3332"/>
                    </a:cubicBezTo>
                    <a:cubicBezTo>
                      <a:pt x="33934" y="3332"/>
                      <a:pt x="33996" y="3320"/>
                      <a:pt x="34057" y="3295"/>
                    </a:cubicBezTo>
                    <a:close/>
                    <a:moveTo>
                      <a:pt x="17147" y="3919"/>
                    </a:moveTo>
                    <a:cubicBezTo>
                      <a:pt x="17223" y="3919"/>
                      <a:pt x="17299" y="3947"/>
                      <a:pt x="17362" y="4010"/>
                    </a:cubicBezTo>
                    <a:cubicBezTo>
                      <a:pt x="17559" y="4195"/>
                      <a:pt x="17423" y="4527"/>
                      <a:pt x="17140" y="4540"/>
                    </a:cubicBezTo>
                    <a:cubicBezTo>
                      <a:pt x="16980" y="4540"/>
                      <a:pt x="16832" y="4404"/>
                      <a:pt x="16832" y="4232"/>
                    </a:cubicBezTo>
                    <a:cubicBezTo>
                      <a:pt x="16832" y="4047"/>
                      <a:pt x="16987" y="3919"/>
                      <a:pt x="17147" y="3919"/>
                    </a:cubicBezTo>
                    <a:close/>
                    <a:moveTo>
                      <a:pt x="35425" y="2876"/>
                    </a:moveTo>
                    <a:lnTo>
                      <a:pt x="37520" y="3000"/>
                    </a:lnTo>
                    <a:cubicBezTo>
                      <a:pt x="37507" y="3049"/>
                      <a:pt x="37495" y="3098"/>
                      <a:pt x="37495" y="3147"/>
                    </a:cubicBezTo>
                    <a:cubicBezTo>
                      <a:pt x="37495" y="3295"/>
                      <a:pt x="37557" y="3431"/>
                      <a:pt x="37680" y="3529"/>
                    </a:cubicBezTo>
                    <a:lnTo>
                      <a:pt x="37014" y="4540"/>
                    </a:lnTo>
                    <a:cubicBezTo>
                      <a:pt x="36940" y="4490"/>
                      <a:pt x="36867" y="4478"/>
                      <a:pt x="36780" y="4478"/>
                    </a:cubicBezTo>
                    <a:cubicBezTo>
                      <a:pt x="36706" y="4478"/>
                      <a:pt x="36620" y="4490"/>
                      <a:pt x="36546" y="4540"/>
                    </a:cubicBezTo>
                    <a:lnTo>
                      <a:pt x="35376" y="3000"/>
                    </a:lnTo>
                    <a:cubicBezTo>
                      <a:pt x="35400" y="2963"/>
                      <a:pt x="35425" y="2913"/>
                      <a:pt x="35425" y="2876"/>
                    </a:cubicBezTo>
                    <a:close/>
                    <a:moveTo>
                      <a:pt x="35289" y="3061"/>
                    </a:moveTo>
                    <a:lnTo>
                      <a:pt x="36460" y="4589"/>
                    </a:lnTo>
                    <a:cubicBezTo>
                      <a:pt x="36411" y="4638"/>
                      <a:pt x="36374" y="4688"/>
                      <a:pt x="36337" y="4749"/>
                    </a:cubicBezTo>
                    <a:lnTo>
                      <a:pt x="35252" y="4540"/>
                    </a:lnTo>
                    <a:cubicBezTo>
                      <a:pt x="35240" y="4306"/>
                      <a:pt x="35080" y="4121"/>
                      <a:pt x="34858" y="4072"/>
                    </a:cubicBezTo>
                    <a:lnTo>
                      <a:pt x="35240" y="3073"/>
                    </a:lnTo>
                    <a:lnTo>
                      <a:pt x="35289" y="3061"/>
                    </a:lnTo>
                    <a:close/>
                    <a:moveTo>
                      <a:pt x="8244" y="4182"/>
                    </a:moveTo>
                    <a:cubicBezTo>
                      <a:pt x="8503" y="4182"/>
                      <a:pt x="8626" y="4490"/>
                      <a:pt x="8441" y="4675"/>
                    </a:cubicBezTo>
                    <a:cubicBezTo>
                      <a:pt x="8386" y="4734"/>
                      <a:pt x="8316" y="4761"/>
                      <a:pt x="8245" y="4761"/>
                    </a:cubicBezTo>
                    <a:cubicBezTo>
                      <a:pt x="8096" y="4761"/>
                      <a:pt x="7948" y="4642"/>
                      <a:pt x="7948" y="4466"/>
                    </a:cubicBezTo>
                    <a:cubicBezTo>
                      <a:pt x="7948" y="4306"/>
                      <a:pt x="8084" y="4182"/>
                      <a:pt x="8232" y="4182"/>
                    </a:cubicBezTo>
                    <a:close/>
                    <a:moveTo>
                      <a:pt x="21268" y="2827"/>
                    </a:moveTo>
                    <a:lnTo>
                      <a:pt x="23104" y="3197"/>
                    </a:lnTo>
                    <a:cubicBezTo>
                      <a:pt x="23104" y="3209"/>
                      <a:pt x="23104" y="3221"/>
                      <a:pt x="23104" y="3246"/>
                    </a:cubicBezTo>
                    <a:cubicBezTo>
                      <a:pt x="23104" y="3468"/>
                      <a:pt x="23288" y="3640"/>
                      <a:pt x="23510" y="3640"/>
                    </a:cubicBezTo>
                    <a:cubicBezTo>
                      <a:pt x="23516" y="3646"/>
                      <a:pt x="23526" y="3650"/>
                      <a:pt x="23535" y="3650"/>
                    </a:cubicBezTo>
                    <a:cubicBezTo>
                      <a:pt x="23544" y="3650"/>
                      <a:pt x="23553" y="3646"/>
                      <a:pt x="23559" y="3640"/>
                    </a:cubicBezTo>
                    <a:lnTo>
                      <a:pt x="23695" y="4675"/>
                    </a:lnTo>
                    <a:cubicBezTo>
                      <a:pt x="23633" y="4700"/>
                      <a:pt x="23584" y="4737"/>
                      <a:pt x="23547" y="4774"/>
                    </a:cubicBezTo>
                    <a:lnTo>
                      <a:pt x="21231" y="3000"/>
                    </a:lnTo>
                    <a:cubicBezTo>
                      <a:pt x="21255" y="2938"/>
                      <a:pt x="21268" y="2876"/>
                      <a:pt x="21268" y="2827"/>
                    </a:cubicBezTo>
                    <a:close/>
                    <a:moveTo>
                      <a:pt x="34762" y="4266"/>
                    </a:moveTo>
                    <a:cubicBezTo>
                      <a:pt x="34913" y="4266"/>
                      <a:pt x="35059" y="4379"/>
                      <a:pt x="35068" y="4552"/>
                    </a:cubicBezTo>
                    <a:cubicBezTo>
                      <a:pt x="35068" y="4725"/>
                      <a:pt x="34932" y="4872"/>
                      <a:pt x="34760" y="4872"/>
                    </a:cubicBezTo>
                    <a:lnTo>
                      <a:pt x="34760" y="4860"/>
                    </a:lnTo>
                    <a:cubicBezTo>
                      <a:pt x="34501" y="4860"/>
                      <a:pt x="34365" y="4540"/>
                      <a:pt x="34550" y="4355"/>
                    </a:cubicBezTo>
                    <a:cubicBezTo>
                      <a:pt x="34611" y="4294"/>
                      <a:pt x="34687" y="4266"/>
                      <a:pt x="34762" y="4266"/>
                    </a:cubicBezTo>
                    <a:close/>
                    <a:moveTo>
                      <a:pt x="20282" y="2926"/>
                    </a:moveTo>
                    <a:cubicBezTo>
                      <a:pt x="20319" y="3024"/>
                      <a:pt x="20381" y="3123"/>
                      <a:pt x="20467" y="3184"/>
                    </a:cubicBezTo>
                    <a:lnTo>
                      <a:pt x="19654" y="4540"/>
                    </a:lnTo>
                    <a:cubicBezTo>
                      <a:pt x="19580" y="4490"/>
                      <a:pt x="19493" y="4466"/>
                      <a:pt x="19407" y="4466"/>
                    </a:cubicBezTo>
                    <a:cubicBezTo>
                      <a:pt x="19161" y="4466"/>
                      <a:pt x="18951" y="4651"/>
                      <a:pt x="18914" y="4897"/>
                    </a:cubicBezTo>
                    <a:lnTo>
                      <a:pt x="17596" y="4441"/>
                    </a:lnTo>
                    <a:cubicBezTo>
                      <a:pt x="17621" y="4380"/>
                      <a:pt x="17633" y="4306"/>
                      <a:pt x="17633" y="4244"/>
                    </a:cubicBezTo>
                    <a:cubicBezTo>
                      <a:pt x="17633" y="4170"/>
                      <a:pt x="17621" y="4096"/>
                      <a:pt x="17584" y="4035"/>
                    </a:cubicBezTo>
                    <a:lnTo>
                      <a:pt x="20282" y="2926"/>
                    </a:lnTo>
                    <a:close/>
                    <a:moveTo>
                      <a:pt x="27221" y="4310"/>
                    </a:moveTo>
                    <a:cubicBezTo>
                      <a:pt x="27372" y="4310"/>
                      <a:pt x="27519" y="4428"/>
                      <a:pt x="27527" y="4601"/>
                    </a:cubicBezTo>
                    <a:cubicBezTo>
                      <a:pt x="27527" y="4774"/>
                      <a:pt x="27391" y="4909"/>
                      <a:pt x="27231" y="4909"/>
                    </a:cubicBezTo>
                    <a:cubicBezTo>
                      <a:pt x="26960" y="4909"/>
                      <a:pt x="26825" y="4589"/>
                      <a:pt x="27009" y="4404"/>
                    </a:cubicBezTo>
                    <a:cubicBezTo>
                      <a:pt x="27071" y="4339"/>
                      <a:pt x="27147" y="4310"/>
                      <a:pt x="27221" y="4310"/>
                    </a:cubicBezTo>
                    <a:close/>
                    <a:moveTo>
                      <a:pt x="6830" y="4430"/>
                    </a:moveTo>
                    <a:cubicBezTo>
                      <a:pt x="6965" y="4430"/>
                      <a:pt x="7098" y="4536"/>
                      <a:pt x="7098" y="4688"/>
                    </a:cubicBezTo>
                    <a:cubicBezTo>
                      <a:pt x="7098" y="4835"/>
                      <a:pt x="6975" y="4959"/>
                      <a:pt x="6827" y="4959"/>
                    </a:cubicBezTo>
                    <a:lnTo>
                      <a:pt x="6839" y="4946"/>
                    </a:lnTo>
                    <a:cubicBezTo>
                      <a:pt x="6605" y="4946"/>
                      <a:pt x="6494" y="4663"/>
                      <a:pt x="6655" y="4503"/>
                    </a:cubicBezTo>
                    <a:cubicBezTo>
                      <a:pt x="6705" y="4452"/>
                      <a:pt x="6768" y="4430"/>
                      <a:pt x="6830" y="4430"/>
                    </a:cubicBezTo>
                    <a:close/>
                    <a:moveTo>
                      <a:pt x="23867" y="3431"/>
                    </a:moveTo>
                    <a:lnTo>
                      <a:pt x="26751" y="4490"/>
                    </a:lnTo>
                    <a:cubicBezTo>
                      <a:pt x="26738" y="4527"/>
                      <a:pt x="26738" y="4564"/>
                      <a:pt x="26726" y="4614"/>
                    </a:cubicBezTo>
                    <a:cubicBezTo>
                      <a:pt x="26738" y="4638"/>
                      <a:pt x="26738" y="4663"/>
                      <a:pt x="26738" y="4688"/>
                    </a:cubicBezTo>
                    <a:lnTo>
                      <a:pt x="24410" y="4996"/>
                    </a:lnTo>
                    <a:cubicBezTo>
                      <a:pt x="24348" y="4774"/>
                      <a:pt x="24151" y="4614"/>
                      <a:pt x="23917" y="4614"/>
                    </a:cubicBezTo>
                    <a:cubicBezTo>
                      <a:pt x="23867" y="4614"/>
                      <a:pt x="23831" y="4614"/>
                      <a:pt x="23794" y="4626"/>
                    </a:cubicBezTo>
                    <a:lnTo>
                      <a:pt x="23658" y="3616"/>
                    </a:lnTo>
                    <a:cubicBezTo>
                      <a:pt x="23744" y="3579"/>
                      <a:pt x="23818" y="3505"/>
                      <a:pt x="23867" y="3431"/>
                    </a:cubicBezTo>
                    <a:close/>
                    <a:moveTo>
                      <a:pt x="40230" y="3751"/>
                    </a:moveTo>
                    <a:lnTo>
                      <a:pt x="41623" y="4133"/>
                    </a:lnTo>
                    <a:cubicBezTo>
                      <a:pt x="41635" y="4256"/>
                      <a:pt x="41697" y="4367"/>
                      <a:pt x="41783" y="4441"/>
                    </a:cubicBezTo>
                    <a:lnTo>
                      <a:pt x="40945" y="5217"/>
                    </a:lnTo>
                    <a:cubicBezTo>
                      <a:pt x="40853" y="5133"/>
                      <a:pt x="40732" y="5090"/>
                      <a:pt x="40606" y="5090"/>
                    </a:cubicBezTo>
                    <a:cubicBezTo>
                      <a:pt x="40547" y="5090"/>
                      <a:pt x="40486" y="5099"/>
                      <a:pt x="40427" y="5119"/>
                    </a:cubicBezTo>
                    <a:lnTo>
                      <a:pt x="39947" y="3998"/>
                    </a:lnTo>
                    <a:cubicBezTo>
                      <a:pt x="40082" y="3961"/>
                      <a:pt x="40193" y="3874"/>
                      <a:pt x="40255" y="3763"/>
                    </a:cubicBezTo>
                    <a:lnTo>
                      <a:pt x="40230" y="3751"/>
                    </a:lnTo>
                    <a:close/>
                    <a:moveTo>
                      <a:pt x="19408" y="4673"/>
                    </a:moveTo>
                    <a:cubicBezTo>
                      <a:pt x="19560" y="4673"/>
                      <a:pt x="19707" y="4789"/>
                      <a:pt x="19715" y="4971"/>
                    </a:cubicBezTo>
                    <a:cubicBezTo>
                      <a:pt x="19715" y="5131"/>
                      <a:pt x="19580" y="5267"/>
                      <a:pt x="19407" y="5279"/>
                    </a:cubicBezTo>
                    <a:cubicBezTo>
                      <a:pt x="19148" y="5279"/>
                      <a:pt x="19013" y="4959"/>
                      <a:pt x="19198" y="4762"/>
                    </a:cubicBezTo>
                    <a:cubicBezTo>
                      <a:pt x="19258" y="4701"/>
                      <a:pt x="19334" y="4673"/>
                      <a:pt x="19408" y="4673"/>
                    </a:cubicBezTo>
                    <a:close/>
                    <a:moveTo>
                      <a:pt x="36792" y="4673"/>
                    </a:moveTo>
                    <a:cubicBezTo>
                      <a:pt x="36866" y="4673"/>
                      <a:pt x="36941" y="4701"/>
                      <a:pt x="37002" y="4762"/>
                    </a:cubicBezTo>
                    <a:cubicBezTo>
                      <a:pt x="37187" y="4959"/>
                      <a:pt x="37051" y="5279"/>
                      <a:pt x="36793" y="5279"/>
                    </a:cubicBezTo>
                    <a:cubicBezTo>
                      <a:pt x="36620" y="5279"/>
                      <a:pt x="36485" y="5143"/>
                      <a:pt x="36485" y="4971"/>
                    </a:cubicBezTo>
                    <a:cubicBezTo>
                      <a:pt x="36493" y="4789"/>
                      <a:pt x="36640" y="4673"/>
                      <a:pt x="36792" y="4673"/>
                    </a:cubicBezTo>
                    <a:close/>
                    <a:moveTo>
                      <a:pt x="23917" y="4823"/>
                    </a:moveTo>
                    <a:cubicBezTo>
                      <a:pt x="24176" y="4823"/>
                      <a:pt x="24311" y="5143"/>
                      <a:pt x="24126" y="5328"/>
                    </a:cubicBezTo>
                    <a:cubicBezTo>
                      <a:pt x="24063" y="5387"/>
                      <a:pt x="23987" y="5414"/>
                      <a:pt x="23914" y="5414"/>
                    </a:cubicBezTo>
                    <a:cubicBezTo>
                      <a:pt x="23757" y="5414"/>
                      <a:pt x="23609" y="5295"/>
                      <a:pt x="23609" y="5119"/>
                    </a:cubicBezTo>
                    <a:cubicBezTo>
                      <a:pt x="23621" y="4946"/>
                      <a:pt x="23744" y="4823"/>
                      <a:pt x="23917" y="4823"/>
                    </a:cubicBezTo>
                    <a:close/>
                    <a:moveTo>
                      <a:pt x="12606" y="3492"/>
                    </a:moveTo>
                    <a:lnTo>
                      <a:pt x="14257" y="3813"/>
                    </a:lnTo>
                    <a:lnTo>
                      <a:pt x="14257" y="3874"/>
                    </a:lnTo>
                    <a:cubicBezTo>
                      <a:pt x="14257" y="4072"/>
                      <a:pt x="14380" y="4269"/>
                      <a:pt x="14577" y="4343"/>
                    </a:cubicBezTo>
                    <a:lnTo>
                      <a:pt x="13973" y="5833"/>
                    </a:lnTo>
                    <a:cubicBezTo>
                      <a:pt x="13912" y="5797"/>
                      <a:pt x="13838" y="5784"/>
                      <a:pt x="13764" y="5784"/>
                    </a:cubicBezTo>
                    <a:cubicBezTo>
                      <a:pt x="13715" y="5784"/>
                      <a:pt x="13678" y="5784"/>
                      <a:pt x="13628" y="5797"/>
                    </a:cubicBezTo>
                    <a:lnTo>
                      <a:pt x="12433" y="3751"/>
                    </a:lnTo>
                    <a:cubicBezTo>
                      <a:pt x="12520" y="3677"/>
                      <a:pt x="12581" y="3591"/>
                      <a:pt x="12606" y="3492"/>
                    </a:cubicBezTo>
                    <a:close/>
                    <a:moveTo>
                      <a:pt x="40616" y="5296"/>
                    </a:moveTo>
                    <a:cubicBezTo>
                      <a:pt x="40770" y="5296"/>
                      <a:pt x="40920" y="5417"/>
                      <a:pt x="40920" y="5599"/>
                    </a:cubicBezTo>
                    <a:cubicBezTo>
                      <a:pt x="40908" y="5760"/>
                      <a:pt x="40785" y="5895"/>
                      <a:pt x="40625" y="5895"/>
                    </a:cubicBezTo>
                    <a:lnTo>
                      <a:pt x="40612" y="5895"/>
                    </a:lnTo>
                    <a:cubicBezTo>
                      <a:pt x="40353" y="5895"/>
                      <a:pt x="40218" y="5575"/>
                      <a:pt x="40403" y="5390"/>
                    </a:cubicBezTo>
                    <a:cubicBezTo>
                      <a:pt x="40463" y="5325"/>
                      <a:pt x="40540" y="5296"/>
                      <a:pt x="40616" y="5296"/>
                    </a:cubicBezTo>
                    <a:close/>
                    <a:moveTo>
                      <a:pt x="39651" y="4010"/>
                    </a:moveTo>
                    <a:cubicBezTo>
                      <a:pt x="39700" y="4022"/>
                      <a:pt x="39762" y="4035"/>
                      <a:pt x="39811" y="4035"/>
                    </a:cubicBezTo>
                    <a:lnTo>
                      <a:pt x="39873" y="4035"/>
                    </a:lnTo>
                    <a:lnTo>
                      <a:pt x="40366" y="5168"/>
                    </a:lnTo>
                    <a:cubicBezTo>
                      <a:pt x="40218" y="5267"/>
                      <a:pt x="40119" y="5427"/>
                      <a:pt x="40119" y="5599"/>
                    </a:cubicBezTo>
                    <a:cubicBezTo>
                      <a:pt x="40119" y="5636"/>
                      <a:pt x="40132" y="5673"/>
                      <a:pt x="40132" y="5723"/>
                    </a:cubicBezTo>
                    <a:lnTo>
                      <a:pt x="38887" y="5957"/>
                    </a:lnTo>
                    <a:lnTo>
                      <a:pt x="39651" y="4010"/>
                    </a:lnTo>
                    <a:close/>
                    <a:moveTo>
                      <a:pt x="9846" y="3283"/>
                    </a:moveTo>
                    <a:lnTo>
                      <a:pt x="11632" y="3357"/>
                    </a:lnTo>
                    <a:cubicBezTo>
                      <a:pt x="11645" y="3542"/>
                      <a:pt x="11743" y="3702"/>
                      <a:pt x="11903" y="3776"/>
                    </a:cubicBezTo>
                    <a:lnTo>
                      <a:pt x="11078" y="5932"/>
                    </a:lnTo>
                    <a:cubicBezTo>
                      <a:pt x="11029" y="5920"/>
                      <a:pt x="10979" y="5907"/>
                      <a:pt x="10930" y="5907"/>
                    </a:cubicBezTo>
                    <a:cubicBezTo>
                      <a:pt x="10844" y="5907"/>
                      <a:pt x="10770" y="5932"/>
                      <a:pt x="10696" y="5969"/>
                    </a:cubicBezTo>
                    <a:lnTo>
                      <a:pt x="9599" y="3591"/>
                    </a:lnTo>
                    <a:cubicBezTo>
                      <a:pt x="9710" y="3529"/>
                      <a:pt x="9809" y="3406"/>
                      <a:pt x="9833" y="3283"/>
                    </a:cubicBezTo>
                    <a:close/>
                    <a:moveTo>
                      <a:pt x="32258" y="4035"/>
                    </a:moveTo>
                    <a:lnTo>
                      <a:pt x="33059" y="4256"/>
                    </a:lnTo>
                    <a:lnTo>
                      <a:pt x="32061" y="6154"/>
                    </a:lnTo>
                    <a:lnTo>
                      <a:pt x="32024" y="6154"/>
                    </a:lnTo>
                    <a:lnTo>
                      <a:pt x="31975" y="4232"/>
                    </a:lnTo>
                    <a:cubicBezTo>
                      <a:pt x="32086" y="4207"/>
                      <a:pt x="32184" y="4133"/>
                      <a:pt x="32258" y="4035"/>
                    </a:cubicBezTo>
                    <a:close/>
                    <a:moveTo>
                      <a:pt x="29585" y="4232"/>
                    </a:moveTo>
                    <a:lnTo>
                      <a:pt x="29153" y="6043"/>
                    </a:lnTo>
                    <a:lnTo>
                      <a:pt x="29092" y="6043"/>
                    </a:lnTo>
                    <a:cubicBezTo>
                      <a:pt x="28956" y="6043"/>
                      <a:pt x="28833" y="6105"/>
                      <a:pt x="28734" y="6203"/>
                    </a:cubicBezTo>
                    <a:lnTo>
                      <a:pt x="27589" y="4971"/>
                    </a:lnTo>
                    <a:cubicBezTo>
                      <a:pt x="27687" y="4885"/>
                      <a:pt x="27749" y="4749"/>
                      <a:pt x="27749" y="4614"/>
                    </a:cubicBezTo>
                    <a:cubicBezTo>
                      <a:pt x="27736" y="4601"/>
                      <a:pt x="27736" y="4589"/>
                      <a:pt x="27736" y="4577"/>
                    </a:cubicBezTo>
                    <a:lnTo>
                      <a:pt x="27736" y="4564"/>
                    </a:lnTo>
                    <a:lnTo>
                      <a:pt x="29585" y="4232"/>
                    </a:lnTo>
                    <a:close/>
                    <a:moveTo>
                      <a:pt x="33158" y="4281"/>
                    </a:moveTo>
                    <a:lnTo>
                      <a:pt x="34267" y="4601"/>
                    </a:lnTo>
                    <a:cubicBezTo>
                      <a:pt x="34267" y="4651"/>
                      <a:pt x="34279" y="4700"/>
                      <a:pt x="34304" y="4749"/>
                    </a:cubicBezTo>
                    <a:lnTo>
                      <a:pt x="32246" y="6228"/>
                    </a:lnTo>
                    <a:cubicBezTo>
                      <a:pt x="32221" y="6203"/>
                      <a:pt x="32197" y="6191"/>
                      <a:pt x="32172" y="6178"/>
                    </a:cubicBezTo>
                    <a:lnTo>
                      <a:pt x="33158" y="4281"/>
                    </a:lnTo>
                    <a:close/>
                    <a:moveTo>
                      <a:pt x="38481" y="3160"/>
                    </a:moveTo>
                    <a:lnTo>
                      <a:pt x="39294" y="3418"/>
                    </a:lnTo>
                    <a:cubicBezTo>
                      <a:pt x="39282" y="3455"/>
                      <a:pt x="39282" y="3492"/>
                      <a:pt x="39282" y="3529"/>
                    </a:cubicBezTo>
                    <a:cubicBezTo>
                      <a:pt x="39282" y="3714"/>
                      <a:pt x="39380" y="3874"/>
                      <a:pt x="39540" y="3961"/>
                    </a:cubicBezTo>
                    <a:lnTo>
                      <a:pt x="38752" y="5969"/>
                    </a:lnTo>
                    <a:lnTo>
                      <a:pt x="37298" y="6240"/>
                    </a:lnTo>
                    <a:lnTo>
                      <a:pt x="36990" y="5415"/>
                    </a:lnTo>
                    <a:cubicBezTo>
                      <a:pt x="37322" y="5254"/>
                      <a:pt x="37372" y="4798"/>
                      <a:pt x="37088" y="4577"/>
                    </a:cubicBezTo>
                    <a:lnTo>
                      <a:pt x="37741" y="3579"/>
                    </a:lnTo>
                    <a:cubicBezTo>
                      <a:pt x="37815" y="3616"/>
                      <a:pt x="37902" y="3628"/>
                      <a:pt x="37975" y="3628"/>
                    </a:cubicBezTo>
                    <a:cubicBezTo>
                      <a:pt x="37983" y="3628"/>
                      <a:pt x="37991" y="3628"/>
                      <a:pt x="37998" y="3628"/>
                    </a:cubicBezTo>
                    <a:cubicBezTo>
                      <a:pt x="38260" y="3628"/>
                      <a:pt x="38481" y="3424"/>
                      <a:pt x="38505" y="3172"/>
                    </a:cubicBezTo>
                    <a:lnTo>
                      <a:pt x="38481" y="3160"/>
                    </a:lnTo>
                    <a:close/>
                    <a:moveTo>
                      <a:pt x="12347" y="3800"/>
                    </a:moveTo>
                    <a:lnTo>
                      <a:pt x="13530" y="5833"/>
                    </a:lnTo>
                    <a:cubicBezTo>
                      <a:pt x="13382" y="5920"/>
                      <a:pt x="13283" y="6068"/>
                      <a:pt x="13271" y="6240"/>
                    </a:cubicBezTo>
                    <a:lnTo>
                      <a:pt x="11423" y="6277"/>
                    </a:lnTo>
                    <a:cubicBezTo>
                      <a:pt x="11386" y="6142"/>
                      <a:pt x="11287" y="6031"/>
                      <a:pt x="11176" y="5969"/>
                    </a:cubicBezTo>
                    <a:lnTo>
                      <a:pt x="12002" y="3813"/>
                    </a:lnTo>
                    <a:cubicBezTo>
                      <a:pt x="12051" y="3825"/>
                      <a:pt x="12088" y="3825"/>
                      <a:pt x="12138" y="3825"/>
                    </a:cubicBezTo>
                    <a:cubicBezTo>
                      <a:pt x="12157" y="3828"/>
                      <a:pt x="12176" y="3830"/>
                      <a:pt x="12195" y="3830"/>
                    </a:cubicBezTo>
                    <a:cubicBezTo>
                      <a:pt x="12245" y="3830"/>
                      <a:pt x="12293" y="3818"/>
                      <a:pt x="12347" y="3800"/>
                    </a:cubicBezTo>
                    <a:close/>
                    <a:moveTo>
                      <a:pt x="41881" y="4503"/>
                    </a:moveTo>
                    <a:cubicBezTo>
                      <a:pt x="41955" y="4540"/>
                      <a:pt x="42029" y="4564"/>
                      <a:pt x="42115" y="4564"/>
                    </a:cubicBezTo>
                    <a:lnTo>
                      <a:pt x="42152" y="4564"/>
                    </a:lnTo>
                    <a:lnTo>
                      <a:pt x="42005" y="6105"/>
                    </a:lnTo>
                    <a:cubicBezTo>
                      <a:pt x="41857" y="6117"/>
                      <a:pt x="41721" y="6178"/>
                      <a:pt x="41623" y="6289"/>
                    </a:cubicBezTo>
                    <a:lnTo>
                      <a:pt x="41019" y="5883"/>
                    </a:lnTo>
                    <a:cubicBezTo>
                      <a:pt x="41080" y="5809"/>
                      <a:pt x="41117" y="5698"/>
                      <a:pt x="41117" y="5599"/>
                    </a:cubicBezTo>
                    <a:cubicBezTo>
                      <a:pt x="41117" y="5488"/>
                      <a:pt x="41080" y="5378"/>
                      <a:pt x="41019" y="5291"/>
                    </a:cubicBezTo>
                    <a:lnTo>
                      <a:pt x="41881" y="4503"/>
                    </a:lnTo>
                    <a:close/>
                    <a:moveTo>
                      <a:pt x="31359" y="3911"/>
                    </a:moveTo>
                    <a:cubicBezTo>
                      <a:pt x="31384" y="3998"/>
                      <a:pt x="31445" y="4072"/>
                      <a:pt x="31507" y="4133"/>
                    </a:cubicBezTo>
                    <a:lnTo>
                      <a:pt x="31507" y="4145"/>
                    </a:lnTo>
                    <a:lnTo>
                      <a:pt x="29523" y="6302"/>
                    </a:lnTo>
                    <a:cubicBezTo>
                      <a:pt x="29461" y="6191"/>
                      <a:pt x="29375" y="6117"/>
                      <a:pt x="29252" y="6080"/>
                    </a:cubicBezTo>
                    <a:lnTo>
                      <a:pt x="29696" y="4219"/>
                    </a:lnTo>
                    <a:lnTo>
                      <a:pt x="31359" y="3911"/>
                    </a:lnTo>
                    <a:close/>
                    <a:moveTo>
                      <a:pt x="35265" y="4626"/>
                    </a:moveTo>
                    <a:lnTo>
                      <a:pt x="36300" y="4835"/>
                    </a:lnTo>
                    <a:cubicBezTo>
                      <a:pt x="36300" y="4872"/>
                      <a:pt x="36287" y="4922"/>
                      <a:pt x="36287" y="4959"/>
                    </a:cubicBezTo>
                    <a:cubicBezTo>
                      <a:pt x="36287" y="5082"/>
                      <a:pt x="36324" y="5205"/>
                      <a:pt x="36398" y="5304"/>
                    </a:cubicBezTo>
                    <a:lnTo>
                      <a:pt x="36411" y="5291"/>
                    </a:lnTo>
                    <a:lnTo>
                      <a:pt x="36411" y="5291"/>
                    </a:lnTo>
                    <a:lnTo>
                      <a:pt x="35400" y="6339"/>
                    </a:lnTo>
                    <a:cubicBezTo>
                      <a:pt x="35314" y="6265"/>
                      <a:pt x="35203" y="6228"/>
                      <a:pt x="35092" y="6228"/>
                    </a:cubicBezTo>
                    <a:lnTo>
                      <a:pt x="35055" y="6228"/>
                    </a:lnTo>
                    <a:lnTo>
                      <a:pt x="34821" y="5057"/>
                    </a:lnTo>
                    <a:cubicBezTo>
                      <a:pt x="35055" y="5033"/>
                      <a:pt x="35228" y="4860"/>
                      <a:pt x="35265" y="4626"/>
                    </a:cubicBezTo>
                    <a:close/>
                    <a:moveTo>
                      <a:pt x="21218" y="6203"/>
                    </a:moveTo>
                    <a:cubicBezTo>
                      <a:pt x="21258" y="6203"/>
                      <a:pt x="21298" y="6228"/>
                      <a:pt x="21305" y="6277"/>
                    </a:cubicBezTo>
                    <a:cubicBezTo>
                      <a:pt x="21298" y="6326"/>
                      <a:pt x="21258" y="6351"/>
                      <a:pt x="21218" y="6351"/>
                    </a:cubicBezTo>
                    <a:cubicBezTo>
                      <a:pt x="21178" y="6351"/>
                      <a:pt x="21138" y="6326"/>
                      <a:pt x="21132" y="6277"/>
                    </a:cubicBezTo>
                    <a:cubicBezTo>
                      <a:pt x="21138" y="6228"/>
                      <a:pt x="21178" y="6203"/>
                      <a:pt x="21218" y="6203"/>
                    </a:cubicBezTo>
                    <a:close/>
                    <a:moveTo>
                      <a:pt x="21169" y="3073"/>
                    </a:moveTo>
                    <a:lnTo>
                      <a:pt x="23486" y="4848"/>
                    </a:lnTo>
                    <a:cubicBezTo>
                      <a:pt x="23436" y="4934"/>
                      <a:pt x="23399" y="5020"/>
                      <a:pt x="23412" y="5119"/>
                    </a:cubicBezTo>
                    <a:cubicBezTo>
                      <a:pt x="23399" y="5217"/>
                      <a:pt x="23436" y="5316"/>
                      <a:pt x="23486" y="5402"/>
                    </a:cubicBezTo>
                    <a:lnTo>
                      <a:pt x="22549" y="6178"/>
                    </a:lnTo>
                    <a:cubicBezTo>
                      <a:pt x="22443" y="6077"/>
                      <a:pt x="22310" y="6029"/>
                      <a:pt x="22180" y="6029"/>
                    </a:cubicBezTo>
                    <a:cubicBezTo>
                      <a:pt x="21978" y="6029"/>
                      <a:pt x="21781" y="6146"/>
                      <a:pt x="21699" y="6363"/>
                    </a:cubicBezTo>
                    <a:lnTo>
                      <a:pt x="21502" y="6302"/>
                    </a:lnTo>
                    <a:lnTo>
                      <a:pt x="21502" y="6277"/>
                    </a:lnTo>
                    <a:cubicBezTo>
                      <a:pt x="21502" y="6101"/>
                      <a:pt x="21359" y="5988"/>
                      <a:pt x="21210" y="5988"/>
                    </a:cubicBezTo>
                    <a:cubicBezTo>
                      <a:pt x="21140" y="5988"/>
                      <a:pt x="21068" y="6013"/>
                      <a:pt x="21009" y="6068"/>
                    </a:cubicBezTo>
                    <a:lnTo>
                      <a:pt x="19838" y="5242"/>
                    </a:lnTo>
                    <a:cubicBezTo>
                      <a:pt x="19888" y="5156"/>
                      <a:pt x="19912" y="5070"/>
                      <a:pt x="19912" y="4971"/>
                    </a:cubicBezTo>
                    <a:cubicBezTo>
                      <a:pt x="19912" y="4823"/>
                      <a:pt x="19851" y="4688"/>
                      <a:pt x="19740" y="4601"/>
                    </a:cubicBezTo>
                    <a:lnTo>
                      <a:pt x="20553" y="3234"/>
                    </a:lnTo>
                    <a:cubicBezTo>
                      <a:pt x="20615" y="3271"/>
                      <a:pt x="20689" y="3283"/>
                      <a:pt x="20763" y="3283"/>
                    </a:cubicBezTo>
                    <a:cubicBezTo>
                      <a:pt x="20923" y="3283"/>
                      <a:pt x="21071" y="3209"/>
                      <a:pt x="21169" y="3073"/>
                    </a:cubicBezTo>
                    <a:close/>
                    <a:moveTo>
                      <a:pt x="9094" y="3566"/>
                    </a:moveTo>
                    <a:cubicBezTo>
                      <a:pt x="9180" y="3616"/>
                      <a:pt x="9267" y="3640"/>
                      <a:pt x="9353" y="3640"/>
                    </a:cubicBezTo>
                    <a:cubicBezTo>
                      <a:pt x="9402" y="3640"/>
                      <a:pt x="9451" y="3628"/>
                      <a:pt x="9488" y="3616"/>
                    </a:cubicBezTo>
                    <a:lnTo>
                      <a:pt x="10610" y="6018"/>
                    </a:lnTo>
                    <a:cubicBezTo>
                      <a:pt x="10514" y="6090"/>
                      <a:pt x="10454" y="6208"/>
                      <a:pt x="10427" y="6327"/>
                    </a:cubicBezTo>
                    <a:lnTo>
                      <a:pt x="10427" y="6327"/>
                    </a:lnTo>
                    <a:lnTo>
                      <a:pt x="8614" y="6400"/>
                    </a:lnTo>
                    <a:cubicBezTo>
                      <a:pt x="8552" y="6191"/>
                      <a:pt x="8355" y="6031"/>
                      <a:pt x="8133" y="6031"/>
                    </a:cubicBezTo>
                    <a:cubicBezTo>
                      <a:pt x="8071" y="6031"/>
                      <a:pt x="8022" y="6043"/>
                      <a:pt x="7961" y="6068"/>
                    </a:cubicBezTo>
                    <a:lnTo>
                      <a:pt x="7147" y="5033"/>
                    </a:lnTo>
                    <a:cubicBezTo>
                      <a:pt x="7234" y="4934"/>
                      <a:pt x="7283" y="4823"/>
                      <a:pt x="7295" y="4700"/>
                    </a:cubicBezTo>
                    <a:lnTo>
                      <a:pt x="7295" y="4675"/>
                    </a:lnTo>
                    <a:lnTo>
                      <a:pt x="7763" y="4589"/>
                    </a:lnTo>
                    <a:cubicBezTo>
                      <a:pt x="7827" y="4815"/>
                      <a:pt x="8029" y="4955"/>
                      <a:pt x="8245" y="4955"/>
                    </a:cubicBezTo>
                    <a:cubicBezTo>
                      <a:pt x="8323" y="4955"/>
                      <a:pt x="8403" y="4936"/>
                      <a:pt x="8478" y="4897"/>
                    </a:cubicBezTo>
                    <a:cubicBezTo>
                      <a:pt x="8749" y="4737"/>
                      <a:pt x="8811" y="4367"/>
                      <a:pt x="8601" y="4133"/>
                    </a:cubicBezTo>
                    <a:lnTo>
                      <a:pt x="9094" y="3566"/>
                    </a:lnTo>
                    <a:close/>
                    <a:moveTo>
                      <a:pt x="32040" y="6377"/>
                    </a:moveTo>
                    <a:cubicBezTo>
                      <a:pt x="32070" y="6377"/>
                      <a:pt x="32128" y="6450"/>
                      <a:pt x="32061" y="6450"/>
                    </a:cubicBezTo>
                    <a:cubicBezTo>
                      <a:pt x="32057" y="6452"/>
                      <a:pt x="32052" y="6453"/>
                      <a:pt x="32048" y="6453"/>
                    </a:cubicBezTo>
                    <a:cubicBezTo>
                      <a:pt x="32028" y="6453"/>
                      <a:pt x="32012" y="6433"/>
                      <a:pt x="32012" y="6413"/>
                    </a:cubicBezTo>
                    <a:lnTo>
                      <a:pt x="32024" y="6400"/>
                    </a:lnTo>
                    <a:cubicBezTo>
                      <a:pt x="32024" y="6383"/>
                      <a:pt x="32031" y="6377"/>
                      <a:pt x="32040" y="6377"/>
                    </a:cubicBezTo>
                    <a:close/>
                    <a:moveTo>
                      <a:pt x="31593" y="4195"/>
                    </a:moveTo>
                    <a:cubicBezTo>
                      <a:pt x="31667" y="4232"/>
                      <a:pt x="31753" y="4256"/>
                      <a:pt x="31839" y="4256"/>
                    </a:cubicBezTo>
                    <a:lnTo>
                      <a:pt x="31864" y="4256"/>
                    </a:lnTo>
                    <a:lnTo>
                      <a:pt x="31926" y="6203"/>
                    </a:lnTo>
                    <a:cubicBezTo>
                      <a:pt x="31864" y="6240"/>
                      <a:pt x="31827" y="6302"/>
                      <a:pt x="31815" y="6376"/>
                    </a:cubicBezTo>
                    <a:lnTo>
                      <a:pt x="29585" y="6474"/>
                    </a:lnTo>
                    <a:cubicBezTo>
                      <a:pt x="29585" y="6450"/>
                      <a:pt x="29585" y="6413"/>
                      <a:pt x="29572" y="6388"/>
                    </a:cubicBezTo>
                    <a:lnTo>
                      <a:pt x="31593" y="4195"/>
                    </a:lnTo>
                    <a:close/>
                    <a:moveTo>
                      <a:pt x="36485" y="5353"/>
                    </a:moveTo>
                    <a:cubicBezTo>
                      <a:pt x="36571" y="5427"/>
                      <a:pt x="36669" y="5476"/>
                      <a:pt x="36780" y="5476"/>
                    </a:cubicBezTo>
                    <a:lnTo>
                      <a:pt x="36793" y="5476"/>
                    </a:lnTo>
                    <a:cubicBezTo>
                      <a:pt x="36830" y="5476"/>
                      <a:pt x="36879" y="5464"/>
                      <a:pt x="36916" y="5452"/>
                    </a:cubicBezTo>
                    <a:lnTo>
                      <a:pt x="37224" y="6277"/>
                    </a:lnTo>
                    <a:lnTo>
                      <a:pt x="35585" y="6585"/>
                    </a:lnTo>
                    <a:cubicBezTo>
                      <a:pt x="35560" y="6511"/>
                      <a:pt x="35524" y="6450"/>
                      <a:pt x="35487" y="6400"/>
                    </a:cubicBezTo>
                    <a:lnTo>
                      <a:pt x="36485" y="5353"/>
                    </a:lnTo>
                    <a:close/>
                    <a:moveTo>
                      <a:pt x="13764" y="5981"/>
                    </a:moveTo>
                    <a:cubicBezTo>
                      <a:pt x="14035" y="5981"/>
                      <a:pt x="14183" y="6314"/>
                      <a:pt x="13986" y="6511"/>
                    </a:cubicBezTo>
                    <a:cubicBezTo>
                      <a:pt x="13922" y="6575"/>
                      <a:pt x="13843" y="6604"/>
                      <a:pt x="13766" y="6604"/>
                    </a:cubicBezTo>
                    <a:cubicBezTo>
                      <a:pt x="13607" y="6604"/>
                      <a:pt x="13456" y="6480"/>
                      <a:pt x="13456" y="6289"/>
                    </a:cubicBezTo>
                    <a:cubicBezTo>
                      <a:pt x="13456" y="6117"/>
                      <a:pt x="13591" y="5981"/>
                      <a:pt x="13764" y="5981"/>
                    </a:cubicBezTo>
                    <a:close/>
                    <a:moveTo>
                      <a:pt x="15686" y="3616"/>
                    </a:moveTo>
                    <a:cubicBezTo>
                      <a:pt x="15735" y="3702"/>
                      <a:pt x="15834" y="3751"/>
                      <a:pt x="15933" y="3751"/>
                    </a:cubicBezTo>
                    <a:cubicBezTo>
                      <a:pt x="15945" y="3751"/>
                      <a:pt x="15969" y="3751"/>
                      <a:pt x="15994" y="3739"/>
                    </a:cubicBezTo>
                    <a:lnTo>
                      <a:pt x="16524" y="6511"/>
                    </a:lnTo>
                    <a:cubicBezTo>
                      <a:pt x="16462" y="6536"/>
                      <a:pt x="16413" y="6573"/>
                      <a:pt x="16388" y="6622"/>
                    </a:cubicBezTo>
                    <a:lnTo>
                      <a:pt x="14269" y="6302"/>
                    </a:lnTo>
                    <a:cubicBezTo>
                      <a:pt x="14269" y="6289"/>
                      <a:pt x="14269" y="6277"/>
                      <a:pt x="14269" y="6277"/>
                    </a:cubicBezTo>
                    <a:cubicBezTo>
                      <a:pt x="14257" y="6117"/>
                      <a:pt x="14183" y="5969"/>
                      <a:pt x="14060" y="5883"/>
                    </a:cubicBezTo>
                    <a:lnTo>
                      <a:pt x="14072" y="5870"/>
                    </a:lnTo>
                    <a:lnTo>
                      <a:pt x="14676" y="4355"/>
                    </a:lnTo>
                    <a:cubicBezTo>
                      <a:pt x="14700" y="4355"/>
                      <a:pt x="14725" y="4355"/>
                      <a:pt x="14762" y="4367"/>
                    </a:cubicBezTo>
                    <a:cubicBezTo>
                      <a:pt x="15033" y="4367"/>
                      <a:pt x="15255" y="4133"/>
                      <a:pt x="15255" y="3862"/>
                    </a:cubicBezTo>
                    <a:cubicBezTo>
                      <a:pt x="15255" y="3825"/>
                      <a:pt x="15255" y="3788"/>
                      <a:pt x="15255" y="3751"/>
                    </a:cubicBezTo>
                    <a:lnTo>
                      <a:pt x="15686" y="3616"/>
                    </a:lnTo>
                    <a:close/>
                    <a:moveTo>
                      <a:pt x="16130" y="3665"/>
                    </a:moveTo>
                    <a:lnTo>
                      <a:pt x="16672" y="4022"/>
                    </a:lnTo>
                    <a:cubicBezTo>
                      <a:pt x="16524" y="4355"/>
                      <a:pt x="16770" y="4737"/>
                      <a:pt x="17140" y="4737"/>
                    </a:cubicBezTo>
                    <a:cubicBezTo>
                      <a:pt x="17300" y="4737"/>
                      <a:pt x="17460" y="4651"/>
                      <a:pt x="17547" y="4515"/>
                    </a:cubicBezTo>
                    <a:lnTo>
                      <a:pt x="18914" y="5008"/>
                    </a:lnTo>
                    <a:cubicBezTo>
                      <a:pt x="18927" y="5082"/>
                      <a:pt x="18951" y="5156"/>
                      <a:pt x="18988" y="5230"/>
                    </a:cubicBezTo>
                    <a:lnTo>
                      <a:pt x="16844" y="6634"/>
                    </a:lnTo>
                    <a:cubicBezTo>
                      <a:pt x="16807" y="6548"/>
                      <a:pt x="16709" y="6487"/>
                      <a:pt x="16610" y="6487"/>
                    </a:cubicBezTo>
                    <a:lnTo>
                      <a:pt x="16623" y="6487"/>
                    </a:lnTo>
                    <a:lnTo>
                      <a:pt x="16093" y="3702"/>
                    </a:lnTo>
                    <a:cubicBezTo>
                      <a:pt x="16105" y="3690"/>
                      <a:pt x="16117" y="3677"/>
                      <a:pt x="16130" y="3665"/>
                    </a:cubicBezTo>
                    <a:close/>
                    <a:moveTo>
                      <a:pt x="10930" y="6103"/>
                    </a:moveTo>
                    <a:cubicBezTo>
                      <a:pt x="11004" y="6103"/>
                      <a:pt x="11079" y="6130"/>
                      <a:pt x="11140" y="6191"/>
                    </a:cubicBezTo>
                    <a:cubicBezTo>
                      <a:pt x="11337" y="6376"/>
                      <a:pt x="11201" y="6696"/>
                      <a:pt x="10942" y="6696"/>
                    </a:cubicBezTo>
                    <a:cubicBezTo>
                      <a:pt x="10935" y="6697"/>
                      <a:pt x="10928" y="6697"/>
                      <a:pt x="10921" y="6697"/>
                    </a:cubicBezTo>
                    <a:cubicBezTo>
                      <a:pt x="10759" y="6697"/>
                      <a:pt x="10634" y="6566"/>
                      <a:pt x="10622" y="6413"/>
                    </a:cubicBezTo>
                    <a:lnTo>
                      <a:pt x="10634" y="6400"/>
                    </a:lnTo>
                    <a:cubicBezTo>
                      <a:pt x="10634" y="6218"/>
                      <a:pt x="10779" y="6103"/>
                      <a:pt x="10930" y="6103"/>
                    </a:cubicBezTo>
                    <a:close/>
                    <a:moveTo>
                      <a:pt x="34328" y="4848"/>
                    </a:moveTo>
                    <a:cubicBezTo>
                      <a:pt x="34415" y="4971"/>
                      <a:pt x="34550" y="5057"/>
                      <a:pt x="34710" y="5070"/>
                    </a:cubicBezTo>
                    <a:lnTo>
                      <a:pt x="34932" y="6265"/>
                    </a:lnTo>
                    <a:cubicBezTo>
                      <a:pt x="34735" y="6326"/>
                      <a:pt x="34587" y="6511"/>
                      <a:pt x="34587" y="6733"/>
                    </a:cubicBezTo>
                    <a:lnTo>
                      <a:pt x="34575" y="6733"/>
                    </a:lnTo>
                    <a:lnTo>
                      <a:pt x="32295" y="6499"/>
                    </a:lnTo>
                    <a:cubicBezTo>
                      <a:pt x="32308" y="6474"/>
                      <a:pt x="32308" y="6437"/>
                      <a:pt x="32308" y="6413"/>
                    </a:cubicBezTo>
                    <a:cubicBezTo>
                      <a:pt x="32308" y="6388"/>
                      <a:pt x="32295" y="6351"/>
                      <a:pt x="32295" y="6326"/>
                    </a:cubicBezTo>
                    <a:lnTo>
                      <a:pt x="34328" y="4848"/>
                    </a:lnTo>
                    <a:close/>
                    <a:moveTo>
                      <a:pt x="16610" y="6696"/>
                    </a:moveTo>
                    <a:cubicBezTo>
                      <a:pt x="16635" y="6696"/>
                      <a:pt x="16659" y="6721"/>
                      <a:pt x="16659" y="6745"/>
                    </a:cubicBezTo>
                    <a:cubicBezTo>
                      <a:pt x="16659" y="6762"/>
                      <a:pt x="16653" y="6769"/>
                      <a:pt x="16644" y="6769"/>
                    </a:cubicBezTo>
                    <a:cubicBezTo>
                      <a:pt x="16613" y="6769"/>
                      <a:pt x="16553" y="6696"/>
                      <a:pt x="16610" y="6696"/>
                    </a:cubicBezTo>
                    <a:close/>
                    <a:moveTo>
                      <a:pt x="27490" y="5033"/>
                    </a:moveTo>
                    <a:lnTo>
                      <a:pt x="28673" y="6265"/>
                    </a:lnTo>
                    <a:cubicBezTo>
                      <a:pt x="28611" y="6351"/>
                      <a:pt x="28587" y="6450"/>
                      <a:pt x="28587" y="6548"/>
                    </a:cubicBezTo>
                    <a:cubicBezTo>
                      <a:pt x="28587" y="6560"/>
                      <a:pt x="28587" y="6573"/>
                      <a:pt x="28587" y="6585"/>
                    </a:cubicBezTo>
                    <a:lnTo>
                      <a:pt x="27120" y="6844"/>
                    </a:lnTo>
                    <a:lnTo>
                      <a:pt x="27120" y="6844"/>
                    </a:lnTo>
                    <a:lnTo>
                      <a:pt x="27157" y="5107"/>
                    </a:lnTo>
                    <a:cubicBezTo>
                      <a:pt x="27182" y="5119"/>
                      <a:pt x="27194" y="5119"/>
                      <a:pt x="27219" y="5119"/>
                    </a:cubicBezTo>
                    <a:cubicBezTo>
                      <a:pt x="27317" y="5119"/>
                      <a:pt x="27404" y="5094"/>
                      <a:pt x="27490" y="5033"/>
                    </a:cubicBezTo>
                    <a:close/>
                    <a:moveTo>
                      <a:pt x="8124" y="6233"/>
                    </a:moveTo>
                    <a:cubicBezTo>
                      <a:pt x="8279" y="6233"/>
                      <a:pt x="8429" y="6354"/>
                      <a:pt x="8429" y="6536"/>
                    </a:cubicBezTo>
                    <a:cubicBezTo>
                      <a:pt x="8429" y="6708"/>
                      <a:pt x="8293" y="6844"/>
                      <a:pt x="8121" y="6844"/>
                    </a:cubicBezTo>
                    <a:cubicBezTo>
                      <a:pt x="7862" y="6844"/>
                      <a:pt x="7726" y="6511"/>
                      <a:pt x="7911" y="6326"/>
                    </a:cubicBezTo>
                    <a:cubicBezTo>
                      <a:pt x="7972" y="6262"/>
                      <a:pt x="8049" y="6233"/>
                      <a:pt x="8124" y="6233"/>
                    </a:cubicBezTo>
                    <a:close/>
                    <a:moveTo>
                      <a:pt x="29103" y="6241"/>
                    </a:moveTo>
                    <a:cubicBezTo>
                      <a:pt x="29256" y="6241"/>
                      <a:pt x="29400" y="6363"/>
                      <a:pt x="29400" y="6548"/>
                    </a:cubicBezTo>
                    <a:cubicBezTo>
                      <a:pt x="29400" y="6708"/>
                      <a:pt x="29264" y="6844"/>
                      <a:pt x="29092" y="6844"/>
                    </a:cubicBezTo>
                    <a:cubicBezTo>
                      <a:pt x="28833" y="6844"/>
                      <a:pt x="28710" y="6511"/>
                      <a:pt x="28895" y="6326"/>
                    </a:cubicBezTo>
                    <a:cubicBezTo>
                      <a:pt x="28957" y="6268"/>
                      <a:pt x="29031" y="6241"/>
                      <a:pt x="29103" y="6241"/>
                    </a:cubicBezTo>
                    <a:close/>
                    <a:moveTo>
                      <a:pt x="22184" y="6224"/>
                    </a:moveTo>
                    <a:cubicBezTo>
                      <a:pt x="22349" y="6224"/>
                      <a:pt x="22508" y="6358"/>
                      <a:pt x="22500" y="6560"/>
                    </a:cubicBezTo>
                    <a:cubicBezTo>
                      <a:pt x="22500" y="6721"/>
                      <a:pt x="22364" y="6868"/>
                      <a:pt x="22192" y="6868"/>
                    </a:cubicBezTo>
                    <a:cubicBezTo>
                      <a:pt x="21896" y="6868"/>
                      <a:pt x="21761" y="6511"/>
                      <a:pt x="21970" y="6314"/>
                    </a:cubicBezTo>
                    <a:cubicBezTo>
                      <a:pt x="22032" y="6252"/>
                      <a:pt x="22108" y="6224"/>
                      <a:pt x="22184" y="6224"/>
                    </a:cubicBezTo>
                    <a:close/>
                    <a:moveTo>
                      <a:pt x="42017" y="6314"/>
                    </a:moveTo>
                    <a:cubicBezTo>
                      <a:pt x="42177" y="6314"/>
                      <a:pt x="42325" y="6450"/>
                      <a:pt x="42325" y="6610"/>
                    </a:cubicBezTo>
                    <a:lnTo>
                      <a:pt x="42313" y="6610"/>
                    </a:lnTo>
                    <a:cubicBezTo>
                      <a:pt x="42313" y="6795"/>
                      <a:pt x="42163" y="6917"/>
                      <a:pt x="42006" y="6917"/>
                    </a:cubicBezTo>
                    <a:cubicBezTo>
                      <a:pt x="41933" y="6917"/>
                      <a:pt x="41858" y="6890"/>
                      <a:pt x="41795" y="6832"/>
                    </a:cubicBezTo>
                    <a:cubicBezTo>
                      <a:pt x="41610" y="6634"/>
                      <a:pt x="41746" y="6314"/>
                      <a:pt x="42017" y="6314"/>
                    </a:cubicBezTo>
                    <a:close/>
                    <a:moveTo>
                      <a:pt x="26763" y="4811"/>
                    </a:moveTo>
                    <a:cubicBezTo>
                      <a:pt x="26800" y="4897"/>
                      <a:pt x="26862" y="4971"/>
                      <a:pt x="26948" y="5033"/>
                    </a:cubicBezTo>
                    <a:lnTo>
                      <a:pt x="25925" y="6881"/>
                    </a:lnTo>
                    <a:cubicBezTo>
                      <a:pt x="25888" y="6881"/>
                      <a:pt x="25839" y="6893"/>
                      <a:pt x="25802" y="6918"/>
                    </a:cubicBezTo>
                    <a:lnTo>
                      <a:pt x="24299" y="5439"/>
                    </a:lnTo>
                    <a:cubicBezTo>
                      <a:pt x="24373" y="5353"/>
                      <a:pt x="24410" y="5242"/>
                      <a:pt x="24410" y="5131"/>
                    </a:cubicBezTo>
                    <a:cubicBezTo>
                      <a:pt x="24410" y="5131"/>
                      <a:pt x="24410" y="5119"/>
                      <a:pt x="24410" y="5119"/>
                    </a:cubicBezTo>
                    <a:lnTo>
                      <a:pt x="26763" y="4811"/>
                    </a:lnTo>
                    <a:close/>
                    <a:moveTo>
                      <a:pt x="27071" y="5082"/>
                    </a:moveTo>
                    <a:lnTo>
                      <a:pt x="27034" y="6856"/>
                    </a:lnTo>
                    <a:lnTo>
                      <a:pt x="26172" y="7016"/>
                    </a:lnTo>
                    <a:cubicBezTo>
                      <a:pt x="26147" y="6955"/>
                      <a:pt x="26098" y="6905"/>
                      <a:pt x="26036" y="6893"/>
                    </a:cubicBezTo>
                    <a:lnTo>
                      <a:pt x="27034" y="5082"/>
                    </a:lnTo>
                    <a:close/>
                    <a:moveTo>
                      <a:pt x="35086" y="6437"/>
                    </a:moveTo>
                    <a:lnTo>
                      <a:pt x="35086" y="6437"/>
                    </a:lnTo>
                    <a:cubicBezTo>
                      <a:pt x="35353" y="6442"/>
                      <a:pt x="35485" y="6759"/>
                      <a:pt x="35302" y="6955"/>
                    </a:cubicBezTo>
                    <a:cubicBezTo>
                      <a:pt x="35241" y="7015"/>
                      <a:pt x="35165" y="7043"/>
                      <a:pt x="35089" y="7043"/>
                    </a:cubicBezTo>
                    <a:cubicBezTo>
                      <a:pt x="34934" y="7043"/>
                      <a:pt x="34784" y="6927"/>
                      <a:pt x="34784" y="6745"/>
                    </a:cubicBezTo>
                    <a:cubicBezTo>
                      <a:pt x="34772" y="6575"/>
                      <a:pt x="34916" y="6440"/>
                      <a:pt x="35086" y="6437"/>
                    </a:cubicBezTo>
                    <a:close/>
                    <a:moveTo>
                      <a:pt x="25944" y="7069"/>
                    </a:moveTo>
                    <a:cubicBezTo>
                      <a:pt x="25965" y="7069"/>
                      <a:pt x="25987" y="7084"/>
                      <a:pt x="25987" y="7115"/>
                    </a:cubicBezTo>
                    <a:cubicBezTo>
                      <a:pt x="25987" y="7152"/>
                      <a:pt x="25965" y="7170"/>
                      <a:pt x="25944" y="7170"/>
                    </a:cubicBezTo>
                    <a:cubicBezTo>
                      <a:pt x="25922" y="7170"/>
                      <a:pt x="25901" y="7152"/>
                      <a:pt x="25901" y="7115"/>
                    </a:cubicBezTo>
                    <a:cubicBezTo>
                      <a:pt x="25901" y="7084"/>
                      <a:pt x="25922" y="7069"/>
                      <a:pt x="25944" y="7069"/>
                    </a:cubicBezTo>
                    <a:close/>
                    <a:moveTo>
                      <a:pt x="38727" y="6080"/>
                    </a:moveTo>
                    <a:lnTo>
                      <a:pt x="38062" y="7768"/>
                    </a:lnTo>
                    <a:cubicBezTo>
                      <a:pt x="38025" y="7768"/>
                      <a:pt x="38000" y="7756"/>
                      <a:pt x="37963" y="7756"/>
                    </a:cubicBezTo>
                    <a:lnTo>
                      <a:pt x="37889" y="7756"/>
                    </a:lnTo>
                    <a:lnTo>
                      <a:pt x="37359" y="6339"/>
                    </a:lnTo>
                    <a:lnTo>
                      <a:pt x="38727" y="6080"/>
                    </a:lnTo>
                    <a:close/>
                    <a:moveTo>
                      <a:pt x="13271" y="6339"/>
                    </a:moveTo>
                    <a:cubicBezTo>
                      <a:pt x="13283" y="6425"/>
                      <a:pt x="13320" y="6511"/>
                      <a:pt x="13382" y="6585"/>
                    </a:cubicBezTo>
                    <a:lnTo>
                      <a:pt x="11866" y="7805"/>
                    </a:lnTo>
                    <a:cubicBezTo>
                      <a:pt x="11805" y="7719"/>
                      <a:pt x="11706" y="7682"/>
                      <a:pt x="11608" y="7682"/>
                    </a:cubicBezTo>
                    <a:lnTo>
                      <a:pt x="11620" y="7669"/>
                    </a:lnTo>
                    <a:cubicBezTo>
                      <a:pt x="11595" y="7669"/>
                      <a:pt x="11571" y="7669"/>
                      <a:pt x="11534" y="7682"/>
                    </a:cubicBezTo>
                    <a:lnTo>
                      <a:pt x="11201" y="6819"/>
                    </a:lnTo>
                    <a:cubicBezTo>
                      <a:pt x="11349" y="6733"/>
                      <a:pt x="11435" y="6573"/>
                      <a:pt x="11435" y="6400"/>
                    </a:cubicBezTo>
                    <a:cubicBezTo>
                      <a:pt x="11435" y="6388"/>
                      <a:pt x="11435" y="6376"/>
                      <a:pt x="11435" y="6363"/>
                    </a:cubicBezTo>
                    <a:lnTo>
                      <a:pt x="13271" y="6339"/>
                    </a:lnTo>
                    <a:close/>
                    <a:moveTo>
                      <a:pt x="37261" y="6388"/>
                    </a:moveTo>
                    <a:lnTo>
                      <a:pt x="37778" y="7805"/>
                    </a:lnTo>
                    <a:cubicBezTo>
                      <a:pt x="37741" y="7817"/>
                      <a:pt x="37704" y="7842"/>
                      <a:pt x="37667" y="7867"/>
                    </a:cubicBezTo>
                    <a:lnTo>
                      <a:pt x="35560" y="6905"/>
                    </a:lnTo>
                    <a:cubicBezTo>
                      <a:pt x="35585" y="6844"/>
                      <a:pt x="35585" y="6795"/>
                      <a:pt x="35597" y="6745"/>
                    </a:cubicBezTo>
                    <a:cubicBezTo>
                      <a:pt x="35597" y="6733"/>
                      <a:pt x="35597" y="6721"/>
                      <a:pt x="35597" y="6708"/>
                    </a:cubicBezTo>
                    <a:lnTo>
                      <a:pt x="37261" y="6388"/>
                    </a:lnTo>
                    <a:close/>
                    <a:moveTo>
                      <a:pt x="40156" y="5809"/>
                    </a:moveTo>
                    <a:cubicBezTo>
                      <a:pt x="40181" y="5858"/>
                      <a:pt x="40218" y="5907"/>
                      <a:pt x="40255" y="5944"/>
                    </a:cubicBezTo>
                    <a:lnTo>
                      <a:pt x="38283" y="7879"/>
                    </a:lnTo>
                    <a:cubicBezTo>
                      <a:pt x="38234" y="7842"/>
                      <a:pt x="38197" y="7817"/>
                      <a:pt x="38148" y="7793"/>
                    </a:cubicBezTo>
                    <a:lnTo>
                      <a:pt x="38838" y="6068"/>
                    </a:lnTo>
                    <a:lnTo>
                      <a:pt x="40156" y="5809"/>
                    </a:lnTo>
                    <a:close/>
                    <a:moveTo>
                      <a:pt x="6581" y="7522"/>
                    </a:moveTo>
                    <a:cubicBezTo>
                      <a:pt x="6753" y="7522"/>
                      <a:pt x="6839" y="7743"/>
                      <a:pt x="6716" y="7867"/>
                    </a:cubicBezTo>
                    <a:cubicBezTo>
                      <a:pt x="6676" y="7907"/>
                      <a:pt x="6626" y="7925"/>
                      <a:pt x="6576" y="7925"/>
                    </a:cubicBezTo>
                    <a:cubicBezTo>
                      <a:pt x="6472" y="7925"/>
                      <a:pt x="6371" y="7847"/>
                      <a:pt x="6371" y="7731"/>
                    </a:cubicBezTo>
                    <a:cubicBezTo>
                      <a:pt x="6383" y="7620"/>
                      <a:pt x="6457" y="7534"/>
                      <a:pt x="6568" y="7534"/>
                    </a:cubicBezTo>
                    <a:lnTo>
                      <a:pt x="6581" y="7522"/>
                    </a:lnTo>
                    <a:close/>
                    <a:moveTo>
                      <a:pt x="11617" y="7870"/>
                    </a:moveTo>
                    <a:cubicBezTo>
                      <a:pt x="11688" y="7870"/>
                      <a:pt x="11756" y="7931"/>
                      <a:pt x="11756" y="8014"/>
                    </a:cubicBezTo>
                    <a:cubicBezTo>
                      <a:pt x="11767" y="8094"/>
                      <a:pt x="11704" y="8164"/>
                      <a:pt x="11627" y="8164"/>
                    </a:cubicBezTo>
                    <a:cubicBezTo>
                      <a:pt x="11620" y="8164"/>
                      <a:pt x="11614" y="8163"/>
                      <a:pt x="11608" y="8162"/>
                    </a:cubicBezTo>
                    <a:lnTo>
                      <a:pt x="11620" y="8162"/>
                    </a:lnTo>
                    <a:cubicBezTo>
                      <a:pt x="11485" y="8162"/>
                      <a:pt x="11423" y="8002"/>
                      <a:pt x="11521" y="7916"/>
                    </a:cubicBezTo>
                    <a:cubicBezTo>
                      <a:pt x="11549" y="7884"/>
                      <a:pt x="11584" y="7870"/>
                      <a:pt x="11617" y="7870"/>
                    </a:cubicBezTo>
                    <a:close/>
                    <a:moveTo>
                      <a:pt x="24237" y="5513"/>
                    </a:moveTo>
                    <a:lnTo>
                      <a:pt x="25728" y="6992"/>
                    </a:lnTo>
                    <a:cubicBezTo>
                      <a:pt x="25703" y="7029"/>
                      <a:pt x="25691" y="7078"/>
                      <a:pt x="25691" y="7127"/>
                    </a:cubicBezTo>
                    <a:cubicBezTo>
                      <a:pt x="25691" y="7201"/>
                      <a:pt x="25728" y="7263"/>
                      <a:pt x="25777" y="7312"/>
                    </a:cubicBezTo>
                    <a:lnTo>
                      <a:pt x="25790" y="7312"/>
                    </a:lnTo>
                    <a:lnTo>
                      <a:pt x="25223" y="8384"/>
                    </a:lnTo>
                    <a:cubicBezTo>
                      <a:pt x="25198" y="8372"/>
                      <a:pt x="25161" y="8372"/>
                      <a:pt x="25137" y="8372"/>
                    </a:cubicBezTo>
                    <a:cubicBezTo>
                      <a:pt x="25087" y="8372"/>
                      <a:pt x="25050" y="8384"/>
                      <a:pt x="25013" y="8396"/>
                    </a:cubicBezTo>
                    <a:lnTo>
                      <a:pt x="23991" y="5624"/>
                    </a:lnTo>
                    <a:cubicBezTo>
                      <a:pt x="24077" y="5612"/>
                      <a:pt x="24163" y="5562"/>
                      <a:pt x="24237" y="5513"/>
                    </a:cubicBezTo>
                    <a:close/>
                    <a:moveTo>
                      <a:pt x="14257" y="6400"/>
                    </a:moveTo>
                    <a:lnTo>
                      <a:pt x="16364" y="6721"/>
                    </a:lnTo>
                    <a:lnTo>
                      <a:pt x="16364" y="6733"/>
                    </a:lnTo>
                    <a:cubicBezTo>
                      <a:pt x="16364" y="6770"/>
                      <a:pt x="16376" y="6795"/>
                      <a:pt x="16388" y="6832"/>
                    </a:cubicBezTo>
                    <a:lnTo>
                      <a:pt x="13752" y="8557"/>
                    </a:lnTo>
                    <a:cubicBezTo>
                      <a:pt x="13715" y="8520"/>
                      <a:pt x="13678" y="8507"/>
                      <a:pt x="13628" y="8495"/>
                    </a:cubicBezTo>
                    <a:lnTo>
                      <a:pt x="13641" y="8495"/>
                    </a:lnTo>
                    <a:lnTo>
                      <a:pt x="13776" y="6782"/>
                    </a:lnTo>
                    <a:cubicBezTo>
                      <a:pt x="13998" y="6770"/>
                      <a:pt x="14195" y="6622"/>
                      <a:pt x="14257" y="6400"/>
                    </a:cubicBezTo>
                    <a:close/>
                    <a:moveTo>
                      <a:pt x="37963" y="7965"/>
                    </a:moveTo>
                    <a:cubicBezTo>
                      <a:pt x="38123" y="7965"/>
                      <a:pt x="38259" y="8101"/>
                      <a:pt x="38259" y="8261"/>
                    </a:cubicBezTo>
                    <a:cubicBezTo>
                      <a:pt x="38259" y="8443"/>
                      <a:pt x="38114" y="8564"/>
                      <a:pt x="37963" y="8564"/>
                    </a:cubicBezTo>
                    <a:cubicBezTo>
                      <a:pt x="37890" y="8564"/>
                      <a:pt x="37814" y="8535"/>
                      <a:pt x="37754" y="8470"/>
                    </a:cubicBezTo>
                    <a:cubicBezTo>
                      <a:pt x="37557" y="8285"/>
                      <a:pt x="37692" y="7965"/>
                      <a:pt x="37963" y="7965"/>
                    </a:cubicBezTo>
                    <a:close/>
                    <a:moveTo>
                      <a:pt x="23559" y="5476"/>
                    </a:moveTo>
                    <a:cubicBezTo>
                      <a:pt x="23646" y="5562"/>
                      <a:pt x="23757" y="5612"/>
                      <a:pt x="23867" y="5612"/>
                    </a:cubicBezTo>
                    <a:lnTo>
                      <a:pt x="24902" y="8421"/>
                    </a:lnTo>
                    <a:cubicBezTo>
                      <a:pt x="24841" y="8458"/>
                      <a:pt x="24779" y="8507"/>
                      <a:pt x="24730" y="8569"/>
                    </a:cubicBezTo>
                    <a:lnTo>
                      <a:pt x="22635" y="6795"/>
                    </a:lnTo>
                    <a:cubicBezTo>
                      <a:pt x="22685" y="6721"/>
                      <a:pt x="22709" y="6634"/>
                      <a:pt x="22709" y="6548"/>
                    </a:cubicBezTo>
                    <a:cubicBezTo>
                      <a:pt x="22709" y="6437"/>
                      <a:pt x="22672" y="6339"/>
                      <a:pt x="22623" y="6252"/>
                    </a:cubicBezTo>
                    <a:lnTo>
                      <a:pt x="23559" y="5476"/>
                    </a:lnTo>
                    <a:close/>
                    <a:moveTo>
                      <a:pt x="21465" y="6400"/>
                    </a:moveTo>
                    <a:lnTo>
                      <a:pt x="21674" y="6450"/>
                    </a:lnTo>
                    <a:cubicBezTo>
                      <a:pt x="21674" y="6487"/>
                      <a:pt x="21662" y="6511"/>
                      <a:pt x="21662" y="6548"/>
                    </a:cubicBezTo>
                    <a:cubicBezTo>
                      <a:pt x="21662" y="6733"/>
                      <a:pt x="21761" y="6893"/>
                      <a:pt x="21921" y="6992"/>
                    </a:cubicBezTo>
                    <a:lnTo>
                      <a:pt x="21009" y="8581"/>
                    </a:lnTo>
                    <a:cubicBezTo>
                      <a:pt x="20947" y="8557"/>
                      <a:pt x="20886" y="8532"/>
                      <a:pt x="20812" y="8520"/>
                    </a:cubicBezTo>
                    <a:lnTo>
                      <a:pt x="21206" y="6560"/>
                    </a:lnTo>
                    <a:cubicBezTo>
                      <a:pt x="21317" y="6560"/>
                      <a:pt x="21428" y="6499"/>
                      <a:pt x="21465" y="6400"/>
                    </a:cubicBezTo>
                    <a:close/>
                    <a:moveTo>
                      <a:pt x="13456" y="6659"/>
                    </a:moveTo>
                    <a:cubicBezTo>
                      <a:pt x="13518" y="6721"/>
                      <a:pt x="13591" y="6758"/>
                      <a:pt x="13678" y="6770"/>
                    </a:cubicBezTo>
                    <a:lnTo>
                      <a:pt x="13530" y="8483"/>
                    </a:lnTo>
                    <a:cubicBezTo>
                      <a:pt x="13457" y="8495"/>
                      <a:pt x="13397" y="8530"/>
                      <a:pt x="13348" y="8590"/>
                    </a:cubicBezTo>
                    <a:lnTo>
                      <a:pt x="13348" y="8590"/>
                    </a:lnTo>
                    <a:lnTo>
                      <a:pt x="11965" y="8027"/>
                    </a:lnTo>
                    <a:lnTo>
                      <a:pt x="11965" y="8014"/>
                    </a:lnTo>
                    <a:cubicBezTo>
                      <a:pt x="11965" y="7965"/>
                      <a:pt x="11953" y="7916"/>
                      <a:pt x="11928" y="7879"/>
                    </a:cubicBezTo>
                    <a:lnTo>
                      <a:pt x="13456" y="6659"/>
                    </a:lnTo>
                    <a:close/>
                    <a:moveTo>
                      <a:pt x="19777" y="5316"/>
                    </a:moveTo>
                    <a:lnTo>
                      <a:pt x="20960" y="6154"/>
                    </a:lnTo>
                    <a:cubicBezTo>
                      <a:pt x="20935" y="6191"/>
                      <a:pt x="20935" y="6228"/>
                      <a:pt x="20923" y="6277"/>
                    </a:cubicBezTo>
                    <a:cubicBezTo>
                      <a:pt x="20923" y="6388"/>
                      <a:pt x="20997" y="6499"/>
                      <a:pt x="21108" y="6548"/>
                    </a:cubicBezTo>
                    <a:lnTo>
                      <a:pt x="20713" y="8520"/>
                    </a:lnTo>
                    <a:cubicBezTo>
                      <a:pt x="20639" y="8532"/>
                      <a:pt x="20565" y="8557"/>
                      <a:pt x="20491" y="8606"/>
                    </a:cubicBezTo>
                    <a:lnTo>
                      <a:pt x="19604" y="5439"/>
                    </a:lnTo>
                    <a:cubicBezTo>
                      <a:pt x="19666" y="5415"/>
                      <a:pt x="19728" y="5365"/>
                      <a:pt x="19777" y="5316"/>
                    </a:cubicBezTo>
                    <a:close/>
                    <a:moveTo>
                      <a:pt x="39713" y="8544"/>
                    </a:moveTo>
                    <a:cubicBezTo>
                      <a:pt x="39768" y="8544"/>
                      <a:pt x="39714" y="8612"/>
                      <a:pt x="39683" y="8612"/>
                    </a:cubicBezTo>
                    <a:cubicBezTo>
                      <a:pt x="39672" y="8612"/>
                      <a:pt x="39663" y="8604"/>
                      <a:pt x="39663" y="8581"/>
                    </a:cubicBezTo>
                    <a:cubicBezTo>
                      <a:pt x="39663" y="8557"/>
                      <a:pt x="39688" y="8544"/>
                      <a:pt x="39713" y="8544"/>
                    </a:cubicBezTo>
                    <a:close/>
                    <a:moveTo>
                      <a:pt x="31827" y="6474"/>
                    </a:moveTo>
                    <a:cubicBezTo>
                      <a:pt x="31852" y="6560"/>
                      <a:pt x="31913" y="6622"/>
                      <a:pt x="32000" y="6647"/>
                    </a:cubicBezTo>
                    <a:lnTo>
                      <a:pt x="31581" y="8520"/>
                    </a:lnTo>
                    <a:lnTo>
                      <a:pt x="31519" y="8520"/>
                    </a:lnTo>
                    <a:cubicBezTo>
                      <a:pt x="31408" y="8520"/>
                      <a:pt x="31297" y="8569"/>
                      <a:pt x="31211" y="8643"/>
                    </a:cubicBezTo>
                    <a:lnTo>
                      <a:pt x="29461" y="6905"/>
                    </a:lnTo>
                    <a:cubicBezTo>
                      <a:pt x="29548" y="6807"/>
                      <a:pt x="29585" y="6696"/>
                      <a:pt x="29597" y="6573"/>
                    </a:cubicBezTo>
                    <a:lnTo>
                      <a:pt x="31827" y="6474"/>
                    </a:lnTo>
                    <a:close/>
                    <a:moveTo>
                      <a:pt x="16438" y="6918"/>
                    </a:moveTo>
                    <a:cubicBezTo>
                      <a:pt x="16487" y="6955"/>
                      <a:pt x="16536" y="6979"/>
                      <a:pt x="16598" y="6992"/>
                    </a:cubicBezTo>
                    <a:lnTo>
                      <a:pt x="16696" y="8101"/>
                    </a:lnTo>
                    <a:cubicBezTo>
                      <a:pt x="16462" y="8138"/>
                      <a:pt x="16278" y="8335"/>
                      <a:pt x="16265" y="8569"/>
                    </a:cubicBezTo>
                    <a:lnTo>
                      <a:pt x="16278" y="8569"/>
                    </a:lnTo>
                    <a:lnTo>
                      <a:pt x="13813" y="8667"/>
                    </a:lnTo>
                    <a:lnTo>
                      <a:pt x="13801" y="8643"/>
                    </a:lnTo>
                    <a:lnTo>
                      <a:pt x="16438" y="6918"/>
                    </a:lnTo>
                    <a:close/>
                    <a:moveTo>
                      <a:pt x="8702" y="8076"/>
                    </a:moveTo>
                    <a:cubicBezTo>
                      <a:pt x="8964" y="8076"/>
                      <a:pt x="9103" y="8400"/>
                      <a:pt x="8909" y="8593"/>
                    </a:cubicBezTo>
                    <a:cubicBezTo>
                      <a:pt x="8845" y="8658"/>
                      <a:pt x="8767" y="8687"/>
                      <a:pt x="8690" y="8687"/>
                    </a:cubicBezTo>
                    <a:cubicBezTo>
                      <a:pt x="8531" y="8687"/>
                      <a:pt x="8380" y="8563"/>
                      <a:pt x="8380" y="8372"/>
                    </a:cubicBezTo>
                    <a:cubicBezTo>
                      <a:pt x="8392" y="8212"/>
                      <a:pt x="8515" y="8088"/>
                      <a:pt x="8675" y="8076"/>
                    </a:cubicBezTo>
                    <a:lnTo>
                      <a:pt x="8688" y="8076"/>
                    </a:lnTo>
                    <a:cubicBezTo>
                      <a:pt x="8692" y="8076"/>
                      <a:pt x="8697" y="8076"/>
                      <a:pt x="8702" y="8076"/>
                    </a:cubicBezTo>
                    <a:close/>
                    <a:moveTo>
                      <a:pt x="19038" y="5316"/>
                    </a:moveTo>
                    <a:cubicBezTo>
                      <a:pt x="19136" y="5427"/>
                      <a:pt x="19272" y="5476"/>
                      <a:pt x="19407" y="5476"/>
                    </a:cubicBezTo>
                    <a:cubicBezTo>
                      <a:pt x="19444" y="5476"/>
                      <a:pt x="19469" y="5476"/>
                      <a:pt x="19493" y="5464"/>
                    </a:cubicBezTo>
                    <a:lnTo>
                      <a:pt x="20405" y="8680"/>
                    </a:lnTo>
                    <a:lnTo>
                      <a:pt x="20381" y="8692"/>
                    </a:lnTo>
                    <a:lnTo>
                      <a:pt x="16844" y="6819"/>
                    </a:lnTo>
                    <a:cubicBezTo>
                      <a:pt x="16844" y="6795"/>
                      <a:pt x="16857" y="6770"/>
                      <a:pt x="16857" y="6745"/>
                    </a:cubicBezTo>
                    <a:lnTo>
                      <a:pt x="19038" y="5316"/>
                    </a:lnTo>
                    <a:close/>
                    <a:moveTo>
                      <a:pt x="28611" y="6696"/>
                    </a:moveTo>
                    <a:cubicBezTo>
                      <a:pt x="28624" y="6770"/>
                      <a:pt x="28673" y="6844"/>
                      <a:pt x="28722" y="6893"/>
                    </a:cubicBezTo>
                    <a:lnTo>
                      <a:pt x="27133" y="8717"/>
                    </a:lnTo>
                    <a:lnTo>
                      <a:pt x="27096" y="8704"/>
                    </a:lnTo>
                    <a:lnTo>
                      <a:pt x="27133" y="6955"/>
                    </a:lnTo>
                    <a:lnTo>
                      <a:pt x="28611" y="6696"/>
                    </a:lnTo>
                    <a:close/>
                    <a:moveTo>
                      <a:pt x="13567" y="8683"/>
                    </a:moveTo>
                    <a:cubicBezTo>
                      <a:pt x="13591" y="8683"/>
                      <a:pt x="13616" y="8698"/>
                      <a:pt x="13616" y="8729"/>
                    </a:cubicBezTo>
                    <a:cubicBezTo>
                      <a:pt x="13616" y="8766"/>
                      <a:pt x="13591" y="8791"/>
                      <a:pt x="13555" y="8791"/>
                    </a:cubicBezTo>
                    <a:lnTo>
                      <a:pt x="13567" y="8778"/>
                    </a:lnTo>
                    <a:cubicBezTo>
                      <a:pt x="13542" y="8778"/>
                      <a:pt x="13518" y="8754"/>
                      <a:pt x="13518" y="8729"/>
                    </a:cubicBezTo>
                    <a:cubicBezTo>
                      <a:pt x="13518" y="8698"/>
                      <a:pt x="13542" y="8683"/>
                      <a:pt x="13567" y="8683"/>
                    </a:cubicBezTo>
                    <a:close/>
                    <a:moveTo>
                      <a:pt x="16807" y="6905"/>
                    </a:moveTo>
                    <a:lnTo>
                      <a:pt x="20331" y="8778"/>
                    </a:lnTo>
                    <a:cubicBezTo>
                      <a:pt x="20319" y="8815"/>
                      <a:pt x="20294" y="8852"/>
                      <a:pt x="20294" y="8889"/>
                    </a:cubicBezTo>
                    <a:lnTo>
                      <a:pt x="17276" y="8593"/>
                    </a:lnTo>
                    <a:cubicBezTo>
                      <a:pt x="17263" y="8322"/>
                      <a:pt x="17054" y="8101"/>
                      <a:pt x="16770" y="8088"/>
                    </a:cubicBezTo>
                    <a:lnTo>
                      <a:pt x="16672" y="6979"/>
                    </a:lnTo>
                    <a:cubicBezTo>
                      <a:pt x="16733" y="6967"/>
                      <a:pt x="16770" y="6942"/>
                      <a:pt x="16807" y="6905"/>
                    </a:cubicBezTo>
                    <a:close/>
                    <a:moveTo>
                      <a:pt x="16783" y="8285"/>
                    </a:moveTo>
                    <a:cubicBezTo>
                      <a:pt x="17054" y="8285"/>
                      <a:pt x="17202" y="8618"/>
                      <a:pt x="17004" y="8815"/>
                    </a:cubicBezTo>
                    <a:cubicBezTo>
                      <a:pt x="16942" y="8878"/>
                      <a:pt x="16865" y="8906"/>
                      <a:pt x="16790" y="8906"/>
                    </a:cubicBezTo>
                    <a:cubicBezTo>
                      <a:pt x="16629" y="8906"/>
                      <a:pt x="16475" y="8778"/>
                      <a:pt x="16475" y="8593"/>
                    </a:cubicBezTo>
                    <a:cubicBezTo>
                      <a:pt x="16487" y="8433"/>
                      <a:pt x="16610" y="8298"/>
                      <a:pt x="16770" y="8298"/>
                    </a:cubicBezTo>
                    <a:lnTo>
                      <a:pt x="16783" y="8285"/>
                    </a:lnTo>
                    <a:close/>
                    <a:moveTo>
                      <a:pt x="22183" y="8853"/>
                    </a:moveTo>
                    <a:cubicBezTo>
                      <a:pt x="22214" y="8853"/>
                      <a:pt x="22273" y="8926"/>
                      <a:pt x="22216" y="8926"/>
                    </a:cubicBezTo>
                    <a:cubicBezTo>
                      <a:pt x="22179" y="8926"/>
                      <a:pt x="22155" y="8902"/>
                      <a:pt x="22155" y="8877"/>
                    </a:cubicBezTo>
                    <a:lnTo>
                      <a:pt x="22167" y="8877"/>
                    </a:lnTo>
                    <a:cubicBezTo>
                      <a:pt x="22167" y="8860"/>
                      <a:pt x="22174" y="8853"/>
                      <a:pt x="22183" y="8853"/>
                    </a:cubicBezTo>
                    <a:close/>
                    <a:moveTo>
                      <a:pt x="35524" y="6992"/>
                    </a:moveTo>
                    <a:lnTo>
                      <a:pt x="37581" y="7928"/>
                    </a:lnTo>
                    <a:cubicBezTo>
                      <a:pt x="37507" y="8014"/>
                      <a:pt x="37470" y="8125"/>
                      <a:pt x="37458" y="8236"/>
                    </a:cubicBezTo>
                    <a:lnTo>
                      <a:pt x="35228" y="8926"/>
                    </a:lnTo>
                    <a:cubicBezTo>
                      <a:pt x="35154" y="8778"/>
                      <a:pt x="35031" y="8667"/>
                      <a:pt x="34870" y="8643"/>
                    </a:cubicBezTo>
                    <a:lnTo>
                      <a:pt x="35031" y="7238"/>
                    </a:lnTo>
                    <a:lnTo>
                      <a:pt x="35092" y="7238"/>
                    </a:lnTo>
                    <a:cubicBezTo>
                      <a:pt x="35265" y="7238"/>
                      <a:pt x="35437" y="7140"/>
                      <a:pt x="35524" y="6992"/>
                    </a:cubicBezTo>
                    <a:close/>
                    <a:moveTo>
                      <a:pt x="27046" y="6955"/>
                    </a:moveTo>
                    <a:lnTo>
                      <a:pt x="27009" y="8692"/>
                    </a:lnTo>
                    <a:cubicBezTo>
                      <a:pt x="26886" y="8704"/>
                      <a:pt x="26788" y="8815"/>
                      <a:pt x="26800" y="8951"/>
                    </a:cubicBezTo>
                    <a:lnTo>
                      <a:pt x="25642" y="8865"/>
                    </a:lnTo>
                    <a:cubicBezTo>
                      <a:pt x="25629" y="8655"/>
                      <a:pt x="25519" y="8483"/>
                      <a:pt x="25334" y="8409"/>
                    </a:cubicBezTo>
                    <a:lnTo>
                      <a:pt x="25876" y="7361"/>
                    </a:lnTo>
                    <a:cubicBezTo>
                      <a:pt x="25897" y="7366"/>
                      <a:pt x="25917" y="7368"/>
                      <a:pt x="25938" y="7368"/>
                    </a:cubicBezTo>
                    <a:cubicBezTo>
                      <a:pt x="26075" y="7368"/>
                      <a:pt x="26196" y="7265"/>
                      <a:pt x="26196" y="7115"/>
                    </a:cubicBezTo>
                    <a:lnTo>
                      <a:pt x="26196" y="7103"/>
                    </a:lnTo>
                    <a:lnTo>
                      <a:pt x="27046" y="6955"/>
                    </a:lnTo>
                    <a:close/>
                    <a:moveTo>
                      <a:pt x="27059" y="8902"/>
                    </a:moveTo>
                    <a:cubicBezTo>
                      <a:pt x="27116" y="8902"/>
                      <a:pt x="27056" y="8974"/>
                      <a:pt x="27025" y="8974"/>
                    </a:cubicBezTo>
                    <a:cubicBezTo>
                      <a:pt x="27016" y="8974"/>
                      <a:pt x="27009" y="8968"/>
                      <a:pt x="27009" y="8951"/>
                    </a:cubicBezTo>
                    <a:cubicBezTo>
                      <a:pt x="27009" y="8926"/>
                      <a:pt x="27022" y="8902"/>
                      <a:pt x="27046" y="8902"/>
                    </a:cubicBezTo>
                    <a:close/>
                    <a:moveTo>
                      <a:pt x="8293" y="7004"/>
                    </a:moveTo>
                    <a:lnTo>
                      <a:pt x="8515" y="7903"/>
                    </a:lnTo>
                    <a:cubicBezTo>
                      <a:pt x="8244" y="8002"/>
                      <a:pt x="8108" y="8298"/>
                      <a:pt x="8219" y="8569"/>
                    </a:cubicBezTo>
                    <a:lnTo>
                      <a:pt x="7492" y="8975"/>
                    </a:lnTo>
                    <a:cubicBezTo>
                      <a:pt x="7455" y="8902"/>
                      <a:pt x="7394" y="8852"/>
                      <a:pt x="7320" y="8815"/>
                    </a:cubicBezTo>
                    <a:lnTo>
                      <a:pt x="8047" y="7041"/>
                    </a:lnTo>
                    <a:lnTo>
                      <a:pt x="8121" y="7041"/>
                    </a:lnTo>
                    <a:cubicBezTo>
                      <a:pt x="8182" y="7041"/>
                      <a:pt x="8244" y="7029"/>
                      <a:pt x="8293" y="7004"/>
                    </a:cubicBezTo>
                    <a:close/>
                    <a:moveTo>
                      <a:pt x="32110" y="6659"/>
                    </a:moveTo>
                    <a:lnTo>
                      <a:pt x="33072" y="8988"/>
                    </a:lnTo>
                    <a:lnTo>
                      <a:pt x="32024" y="8975"/>
                    </a:lnTo>
                    <a:cubicBezTo>
                      <a:pt x="32012" y="8778"/>
                      <a:pt x="31876" y="8606"/>
                      <a:pt x="31679" y="8544"/>
                    </a:cubicBezTo>
                    <a:lnTo>
                      <a:pt x="32110" y="6659"/>
                    </a:lnTo>
                    <a:close/>
                    <a:moveTo>
                      <a:pt x="32246" y="6585"/>
                    </a:moveTo>
                    <a:lnTo>
                      <a:pt x="34587" y="6844"/>
                    </a:lnTo>
                    <a:cubicBezTo>
                      <a:pt x="34624" y="7016"/>
                      <a:pt x="34747" y="7164"/>
                      <a:pt x="34932" y="7213"/>
                    </a:cubicBezTo>
                    <a:lnTo>
                      <a:pt x="34760" y="8630"/>
                    </a:lnTo>
                    <a:cubicBezTo>
                      <a:pt x="34525" y="8630"/>
                      <a:pt x="34328" y="8791"/>
                      <a:pt x="34279" y="9012"/>
                    </a:cubicBezTo>
                    <a:lnTo>
                      <a:pt x="33170" y="9000"/>
                    </a:lnTo>
                    <a:lnTo>
                      <a:pt x="32209" y="6622"/>
                    </a:lnTo>
                    <a:cubicBezTo>
                      <a:pt x="32221" y="6610"/>
                      <a:pt x="32234" y="6597"/>
                      <a:pt x="32246" y="6585"/>
                    </a:cubicBezTo>
                    <a:close/>
                    <a:moveTo>
                      <a:pt x="6260" y="7977"/>
                    </a:moveTo>
                    <a:cubicBezTo>
                      <a:pt x="6334" y="8076"/>
                      <a:pt x="6445" y="8138"/>
                      <a:pt x="6568" y="8138"/>
                    </a:cubicBezTo>
                    <a:cubicBezTo>
                      <a:pt x="6593" y="8138"/>
                      <a:pt x="6618" y="8138"/>
                      <a:pt x="6655" y="8125"/>
                    </a:cubicBezTo>
                    <a:lnTo>
                      <a:pt x="6876" y="8803"/>
                    </a:lnTo>
                    <a:cubicBezTo>
                      <a:pt x="6733" y="8863"/>
                      <a:pt x="6624" y="8993"/>
                      <a:pt x="6584" y="9147"/>
                    </a:cubicBezTo>
                    <a:lnTo>
                      <a:pt x="6584" y="9147"/>
                    </a:lnTo>
                    <a:lnTo>
                      <a:pt x="5028" y="8963"/>
                    </a:lnTo>
                    <a:cubicBezTo>
                      <a:pt x="5028" y="8951"/>
                      <a:pt x="5028" y="8951"/>
                      <a:pt x="5028" y="8938"/>
                    </a:cubicBezTo>
                    <a:cubicBezTo>
                      <a:pt x="5028" y="8889"/>
                      <a:pt x="5016" y="8840"/>
                      <a:pt x="5003" y="8791"/>
                    </a:cubicBezTo>
                    <a:lnTo>
                      <a:pt x="6260" y="7977"/>
                    </a:lnTo>
                    <a:close/>
                    <a:moveTo>
                      <a:pt x="4612" y="8745"/>
                    </a:moveTo>
                    <a:cubicBezTo>
                      <a:pt x="4717" y="8745"/>
                      <a:pt x="4819" y="8825"/>
                      <a:pt x="4819" y="8951"/>
                    </a:cubicBezTo>
                    <a:cubicBezTo>
                      <a:pt x="4819" y="9062"/>
                      <a:pt x="4732" y="9148"/>
                      <a:pt x="4622" y="9148"/>
                    </a:cubicBezTo>
                    <a:cubicBezTo>
                      <a:pt x="4437" y="9148"/>
                      <a:pt x="4350" y="8938"/>
                      <a:pt x="4474" y="8803"/>
                    </a:cubicBezTo>
                    <a:cubicBezTo>
                      <a:pt x="4513" y="8763"/>
                      <a:pt x="4563" y="8745"/>
                      <a:pt x="4612" y="8745"/>
                    </a:cubicBezTo>
                    <a:close/>
                    <a:moveTo>
                      <a:pt x="25139" y="8562"/>
                    </a:moveTo>
                    <a:cubicBezTo>
                      <a:pt x="25216" y="8562"/>
                      <a:pt x="25294" y="8591"/>
                      <a:pt x="25358" y="8655"/>
                    </a:cubicBezTo>
                    <a:cubicBezTo>
                      <a:pt x="25552" y="8837"/>
                      <a:pt x="25413" y="9173"/>
                      <a:pt x="25151" y="9173"/>
                    </a:cubicBezTo>
                    <a:cubicBezTo>
                      <a:pt x="25146" y="9173"/>
                      <a:pt x="25141" y="9173"/>
                      <a:pt x="25137" y="9173"/>
                    </a:cubicBezTo>
                    <a:cubicBezTo>
                      <a:pt x="24964" y="9173"/>
                      <a:pt x="24829" y="9037"/>
                      <a:pt x="24829" y="8877"/>
                    </a:cubicBezTo>
                    <a:lnTo>
                      <a:pt x="24841" y="8877"/>
                    </a:lnTo>
                    <a:cubicBezTo>
                      <a:pt x="24833" y="8686"/>
                      <a:pt x="24981" y="8562"/>
                      <a:pt x="25139" y="8562"/>
                    </a:cubicBezTo>
                    <a:close/>
                    <a:moveTo>
                      <a:pt x="22586" y="6881"/>
                    </a:moveTo>
                    <a:lnTo>
                      <a:pt x="24681" y="8655"/>
                    </a:lnTo>
                    <a:cubicBezTo>
                      <a:pt x="24644" y="8729"/>
                      <a:pt x="24631" y="8803"/>
                      <a:pt x="24631" y="8877"/>
                    </a:cubicBezTo>
                    <a:cubicBezTo>
                      <a:pt x="24619" y="8902"/>
                      <a:pt x="24619" y="8914"/>
                      <a:pt x="24631" y="8938"/>
                    </a:cubicBezTo>
                    <a:lnTo>
                      <a:pt x="23522" y="9197"/>
                    </a:lnTo>
                    <a:cubicBezTo>
                      <a:pt x="23449" y="8970"/>
                      <a:pt x="23249" y="8852"/>
                      <a:pt x="23047" y="8852"/>
                    </a:cubicBezTo>
                    <a:cubicBezTo>
                      <a:pt x="22877" y="8852"/>
                      <a:pt x="22707" y="8936"/>
                      <a:pt x="22611" y="9111"/>
                    </a:cubicBezTo>
                    <a:lnTo>
                      <a:pt x="22426" y="8988"/>
                    </a:lnTo>
                    <a:cubicBezTo>
                      <a:pt x="22451" y="8951"/>
                      <a:pt x="22451" y="8914"/>
                      <a:pt x="22451" y="8877"/>
                    </a:cubicBezTo>
                    <a:cubicBezTo>
                      <a:pt x="22457" y="8711"/>
                      <a:pt x="22330" y="8624"/>
                      <a:pt x="22204" y="8624"/>
                    </a:cubicBezTo>
                    <a:cubicBezTo>
                      <a:pt x="22087" y="8624"/>
                      <a:pt x="21970" y="8698"/>
                      <a:pt x="21958" y="8852"/>
                    </a:cubicBezTo>
                    <a:lnTo>
                      <a:pt x="21243" y="8902"/>
                    </a:lnTo>
                    <a:cubicBezTo>
                      <a:pt x="21218" y="8803"/>
                      <a:pt x="21169" y="8717"/>
                      <a:pt x="21095" y="8643"/>
                    </a:cubicBezTo>
                    <a:lnTo>
                      <a:pt x="22019" y="7041"/>
                    </a:lnTo>
                    <a:cubicBezTo>
                      <a:pt x="22074" y="7062"/>
                      <a:pt x="22133" y="7072"/>
                      <a:pt x="22191" y="7072"/>
                    </a:cubicBezTo>
                    <a:cubicBezTo>
                      <a:pt x="22340" y="7072"/>
                      <a:pt x="22488" y="7005"/>
                      <a:pt x="22586" y="6881"/>
                    </a:cubicBezTo>
                    <a:close/>
                    <a:moveTo>
                      <a:pt x="20766" y="8722"/>
                    </a:moveTo>
                    <a:cubicBezTo>
                      <a:pt x="20842" y="8722"/>
                      <a:pt x="20920" y="8751"/>
                      <a:pt x="20984" y="8815"/>
                    </a:cubicBezTo>
                    <a:cubicBezTo>
                      <a:pt x="21169" y="9000"/>
                      <a:pt x="21034" y="9320"/>
                      <a:pt x="20763" y="9320"/>
                    </a:cubicBezTo>
                    <a:cubicBezTo>
                      <a:pt x="20602" y="9320"/>
                      <a:pt x="20467" y="9197"/>
                      <a:pt x="20467" y="9037"/>
                    </a:cubicBezTo>
                    <a:lnTo>
                      <a:pt x="20467" y="9025"/>
                    </a:lnTo>
                    <a:cubicBezTo>
                      <a:pt x="20467" y="8843"/>
                      <a:pt x="20611" y="8722"/>
                      <a:pt x="20766" y="8722"/>
                    </a:cubicBezTo>
                    <a:close/>
                    <a:moveTo>
                      <a:pt x="31528" y="8713"/>
                    </a:moveTo>
                    <a:cubicBezTo>
                      <a:pt x="31603" y="8713"/>
                      <a:pt x="31679" y="8741"/>
                      <a:pt x="31741" y="8803"/>
                    </a:cubicBezTo>
                    <a:cubicBezTo>
                      <a:pt x="31938" y="9000"/>
                      <a:pt x="31802" y="9333"/>
                      <a:pt x="31519" y="9333"/>
                    </a:cubicBezTo>
                    <a:cubicBezTo>
                      <a:pt x="31359" y="9320"/>
                      <a:pt x="31223" y="9197"/>
                      <a:pt x="31223" y="9037"/>
                    </a:cubicBezTo>
                    <a:cubicBezTo>
                      <a:pt x="31215" y="8843"/>
                      <a:pt x="31368" y="8713"/>
                      <a:pt x="31528" y="8713"/>
                    </a:cubicBezTo>
                    <a:close/>
                    <a:moveTo>
                      <a:pt x="34765" y="8841"/>
                    </a:moveTo>
                    <a:cubicBezTo>
                      <a:pt x="34837" y="8841"/>
                      <a:pt x="34910" y="8867"/>
                      <a:pt x="34969" y="8926"/>
                    </a:cubicBezTo>
                    <a:cubicBezTo>
                      <a:pt x="35166" y="9111"/>
                      <a:pt x="35031" y="9431"/>
                      <a:pt x="34760" y="9444"/>
                    </a:cubicBezTo>
                    <a:cubicBezTo>
                      <a:pt x="34599" y="9431"/>
                      <a:pt x="34464" y="9296"/>
                      <a:pt x="34464" y="9136"/>
                    </a:cubicBezTo>
                    <a:cubicBezTo>
                      <a:pt x="34464" y="8960"/>
                      <a:pt x="34612" y="8841"/>
                      <a:pt x="34765" y="8841"/>
                    </a:cubicBezTo>
                    <a:close/>
                    <a:moveTo>
                      <a:pt x="7086" y="8956"/>
                    </a:moveTo>
                    <a:cubicBezTo>
                      <a:pt x="7237" y="8956"/>
                      <a:pt x="7381" y="9077"/>
                      <a:pt x="7381" y="9259"/>
                    </a:cubicBezTo>
                    <a:cubicBezTo>
                      <a:pt x="7381" y="9431"/>
                      <a:pt x="7246" y="9567"/>
                      <a:pt x="7073" y="9567"/>
                    </a:cubicBezTo>
                    <a:lnTo>
                      <a:pt x="7086" y="9555"/>
                    </a:lnTo>
                    <a:cubicBezTo>
                      <a:pt x="6815" y="9555"/>
                      <a:pt x="6679" y="9234"/>
                      <a:pt x="6876" y="9049"/>
                    </a:cubicBezTo>
                    <a:cubicBezTo>
                      <a:pt x="6937" y="8985"/>
                      <a:pt x="7012" y="8956"/>
                      <a:pt x="7086" y="8956"/>
                    </a:cubicBezTo>
                    <a:close/>
                    <a:moveTo>
                      <a:pt x="23065" y="9051"/>
                    </a:moveTo>
                    <a:cubicBezTo>
                      <a:pt x="23138" y="9051"/>
                      <a:pt x="23213" y="9077"/>
                      <a:pt x="23276" y="9136"/>
                    </a:cubicBezTo>
                    <a:cubicBezTo>
                      <a:pt x="23461" y="9333"/>
                      <a:pt x="23325" y="9653"/>
                      <a:pt x="23054" y="9653"/>
                    </a:cubicBezTo>
                    <a:cubicBezTo>
                      <a:pt x="22894" y="9653"/>
                      <a:pt x="22759" y="9518"/>
                      <a:pt x="22759" y="9357"/>
                    </a:cubicBezTo>
                    <a:cubicBezTo>
                      <a:pt x="22759" y="9172"/>
                      <a:pt x="22908" y="9051"/>
                      <a:pt x="23065" y="9051"/>
                    </a:cubicBezTo>
                    <a:close/>
                    <a:moveTo>
                      <a:pt x="29375" y="6967"/>
                    </a:moveTo>
                    <a:lnTo>
                      <a:pt x="31137" y="8704"/>
                    </a:lnTo>
                    <a:cubicBezTo>
                      <a:pt x="31063" y="8803"/>
                      <a:pt x="31014" y="8914"/>
                      <a:pt x="31014" y="9025"/>
                    </a:cubicBezTo>
                    <a:cubicBezTo>
                      <a:pt x="31014" y="9099"/>
                      <a:pt x="31039" y="9173"/>
                      <a:pt x="31063" y="9234"/>
                    </a:cubicBezTo>
                    <a:lnTo>
                      <a:pt x="30324" y="9690"/>
                    </a:lnTo>
                    <a:cubicBezTo>
                      <a:pt x="30238" y="9542"/>
                      <a:pt x="30065" y="9444"/>
                      <a:pt x="29893" y="9444"/>
                    </a:cubicBezTo>
                    <a:lnTo>
                      <a:pt x="29806" y="9444"/>
                    </a:lnTo>
                    <a:lnTo>
                      <a:pt x="29240" y="7029"/>
                    </a:lnTo>
                    <a:cubicBezTo>
                      <a:pt x="29289" y="7016"/>
                      <a:pt x="29338" y="6992"/>
                      <a:pt x="29375" y="6967"/>
                    </a:cubicBezTo>
                    <a:close/>
                    <a:moveTo>
                      <a:pt x="28808" y="6967"/>
                    </a:moveTo>
                    <a:cubicBezTo>
                      <a:pt x="28895" y="7029"/>
                      <a:pt x="28993" y="7053"/>
                      <a:pt x="29092" y="7053"/>
                    </a:cubicBezTo>
                    <a:lnTo>
                      <a:pt x="29141" y="7053"/>
                    </a:lnTo>
                    <a:lnTo>
                      <a:pt x="29708" y="9493"/>
                    </a:lnTo>
                    <a:cubicBezTo>
                      <a:pt x="29585" y="9542"/>
                      <a:pt x="29474" y="9641"/>
                      <a:pt x="29424" y="9764"/>
                    </a:cubicBezTo>
                    <a:lnTo>
                      <a:pt x="27293" y="8926"/>
                    </a:lnTo>
                    <a:cubicBezTo>
                      <a:pt x="27293" y="8877"/>
                      <a:pt x="27268" y="8815"/>
                      <a:pt x="27219" y="8778"/>
                    </a:cubicBezTo>
                    <a:lnTo>
                      <a:pt x="28808" y="6967"/>
                    </a:lnTo>
                    <a:close/>
                    <a:moveTo>
                      <a:pt x="11115" y="6881"/>
                    </a:moveTo>
                    <a:lnTo>
                      <a:pt x="11448" y="7719"/>
                    </a:lnTo>
                    <a:cubicBezTo>
                      <a:pt x="11176" y="7867"/>
                      <a:pt x="11226" y="8273"/>
                      <a:pt x="11521" y="8347"/>
                    </a:cubicBezTo>
                    <a:lnTo>
                      <a:pt x="11386" y="9271"/>
                    </a:lnTo>
                    <a:cubicBezTo>
                      <a:pt x="11359" y="9267"/>
                      <a:pt x="11333" y="9265"/>
                      <a:pt x="11307" y="9265"/>
                    </a:cubicBezTo>
                    <a:cubicBezTo>
                      <a:pt x="11044" y="9265"/>
                      <a:pt x="10819" y="9485"/>
                      <a:pt x="10819" y="9776"/>
                    </a:cubicBezTo>
                    <a:lnTo>
                      <a:pt x="10819" y="9789"/>
                    </a:lnTo>
                    <a:lnTo>
                      <a:pt x="9870" y="9863"/>
                    </a:lnTo>
                    <a:cubicBezTo>
                      <a:pt x="9858" y="9789"/>
                      <a:pt x="9809" y="9727"/>
                      <a:pt x="9735" y="9690"/>
                    </a:cubicBezTo>
                    <a:lnTo>
                      <a:pt x="10807" y="6893"/>
                    </a:lnTo>
                    <a:cubicBezTo>
                      <a:pt x="10851" y="6904"/>
                      <a:pt x="10898" y="6910"/>
                      <a:pt x="10945" y="6910"/>
                    </a:cubicBezTo>
                    <a:cubicBezTo>
                      <a:pt x="11003" y="6910"/>
                      <a:pt x="11061" y="6901"/>
                      <a:pt x="11115" y="6881"/>
                    </a:cubicBezTo>
                    <a:close/>
                    <a:moveTo>
                      <a:pt x="9599" y="9850"/>
                    </a:moveTo>
                    <a:cubicBezTo>
                      <a:pt x="9649" y="9850"/>
                      <a:pt x="9686" y="9887"/>
                      <a:pt x="9686" y="9937"/>
                    </a:cubicBezTo>
                    <a:cubicBezTo>
                      <a:pt x="9686" y="9986"/>
                      <a:pt x="9636" y="10023"/>
                      <a:pt x="9587" y="10023"/>
                    </a:cubicBezTo>
                    <a:lnTo>
                      <a:pt x="9599" y="10010"/>
                    </a:lnTo>
                    <a:cubicBezTo>
                      <a:pt x="9550" y="10010"/>
                      <a:pt x="9513" y="9973"/>
                      <a:pt x="9513" y="9937"/>
                    </a:cubicBezTo>
                    <a:cubicBezTo>
                      <a:pt x="9513" y="9887"/>
                      <a:pt x="9550" y="9850"/>
                      <a:pt x="9599" y="9850"/>
                    </a:cubicBezTo>
                    <a:close/>
                    <a:moveTo>
                      <a:pt x="11309" y="9468"/>
                    </a:moveTo>
                    <a:cubicBezTo>
                      <a:pt x="11314" y="9468"/>
                      <a:pt x="11319" y="9468"/>
                      <a:pt x="11324" y="9468"/>
                    </a:cubicBezTo>
                    <a:cubicBezTo>
                      <a:pt x="11497" y="9468"/>
                      <a:pt x="11620" y="9604"/>
                      <a:pt x="11608" y="9776"/>
                    </a:cubicBezTo>
                    <a:lnTo>
                      <a:pt x="11620" y="9776"/>
                    </a:lnTo>
                    <a:cubicBezTo>
                      <a:pt x="11620" y="9950"/>
                      <a:pt x="11471" y="10062"/>
                      <a:pt x="11317" y="10062"/>
                    </a:cubicBezTo>
                    <a:cubicBezTo>
                      <a:pt x="11241" y="10062"/>
                      <a:pt x="11164" y="10035"/>
                      <a:pt x="11103" y="9973"/>
                    </a:cubicBezTo>
                    <a:cubicBezTo>
                      <a:pt x="10921" y="9780"/>
                      <a:pt x="11048" y="9468"/>
                      <a:pt x="11309" y="9468"/>
                    </a:cubicBezTo>
                    <a:close/>
                    <a:moveTo>
                      <a:pt x="37458" y="8347"/>
                    </a:moveTo>
                    <a:cubicBezTo>
                      <a:pt x="37503" y="8625"/>
                      <a:pt x="37727" y="8767"/>
                      <a:pt x="37952" y="8767"/>
                    </a:cubicBezTo>
                    <a:cubicBezTo>
                      <a:pt x="38156" y="8767"/>
                      <a:pt x="38361" y="8649"/>
                      <a:pt x="38431" y="8409"/>
                    </a:cubicBezTo>
                    <a:lnTo>
                      <a:pt x="38431" y="8396"/>
                    </a:lnTo>
                    <a:lnTo>
                      <a:pt x="39454" y="8581"/>
                    </a:lnTo>
                    <a:cubicBezTo>
                      <a:pt x="39454" y="8618"/>
                      <a:pt x="39454" y="8655"/>
                      <a:pt x="39479" y="8692"/>
                    </a:cubicBezTo>
                    <a:lnTo>
                      <a:pt x="37680" y="10047"/>
                    </a:lnTo>
                    <a:cubicBezTo>
                      <a:pt x="37593" y="9949"/>
                      <a:pt x="37458" y="9887"/>
                      <a:pt x="37322" y="9887"/>
                    </a:cubicBezTo>
                    <a:cubicBezTo>
                      <a:pt x="37138" y="9887"/>
                      <a:pt x="36977" y="9986"/>
                      <a:pt x="36891" y="10134"/>
                    </a:cubicBezTo>
                    <a:lnTo>
                      <a:pt x="35228" y="9308"/>
                    </a:lnTo>
                    <a:cubicBezTo>
                      <a:pt x="35252" y="9259"/>
                      <a:pt x="35265" y="9197"/>
                      <a:pt x="35265" y="9136"/>
                    </a:cubicBezTo>
                    <a:cubicBezTo>
                      <a:pt x="35265" y="9099"/>
                      <a:pt x="35252" y="9062"/>
                      <a:pt x="35252" y="9025"/>
                    </a:cubicBezTo>
                    <a:lnTo>
                      <a:pt x="37458" y="8347"/>
                    </a:lnTo>
                    <a:close/>
                    <a:moveTo>
                      <a:pt x="29873" y="9652"/>
                    </a:moveTo>
                    <a:cubicBezTo>
                      <a:pt x="29879" y="9652"/>
                      <a:pt x="29886" y="9653"/>
                      <a:pt x="29893" y="9653"/>
                    </a:cubicBezTo>
                    <a:lnTo>
                      <a:pt x="29880" y="9653"/>
                    </a:lnTo>
                    <a:cubicBezTo>
                      <a:pt x="30151" y="9653"/>
                      <a:pt x="30299" y="9973"/>
                      <a:pt x="30102" y="10171"/>
                    </a:cubicBezTo>
                    <a:cubicBezTo>
                      <a:pt x="30043" y="10230"/>
                      <a:pt x="29969" y="10256"/>
                      <a:pt x="29895" y="10256"/>
                    </a:cubicBezTo>
                    <a:cubicBezTo>
                      <a:pt x="29740" y="10256"/>
                      <a:pt x="29589" y="10137"/>
                      <a:pt x="29597" y="9961"/>
                    </a:cubicBezTo>
                    <a:cubicBezTo>
                      <a:pt x="29585" y="9795"/>
                      <a:pt x="29710" y="9652"/>
                      <a:pt x="29873" y="9652"/>
                    </a:cubicBezTo>
                    <a:close/>
                    <a:moveTo>
                      <a:pt x="37301" y="10068"/>
                    </a:moveTo>
                    <a:cubicBezTo>
                      <a:pt x="37463" y="10068"/>
                      <a:pt x="37618" y="10199"/>
                      <a:pt x="37618" y="10392"/>
                    </a:cubicBezTo>
                    <a:cubicBezTo>
                      <a:pt x="37618" y="10553"/>
                      <a:pt x="37495" y="10688"/>
                      <a:pt x="37322" y="10688"/>
                    </a:cubicBezTo>
                    <a:cubicBezTo>
                      <a:pt x="37317" y="10688"/>
                      <a:pt x="37313" y="10688"/>
                      <a:pt x="37308" y="10688"/>
                    </a:cubicBezTo>
                    <a:cubicBezTo>
                      <a:pt x="37034" y="10688"/>
                      <a:pt x="36895" y="10352"/>
                      <a:pt x="37088" y="10158"/>
                    </a:cubicBezTo>
                    <a:cubicBezTo>
                      <a:pt x="37151" y="10096"/>
                      <a:pt x="37226" y="10068"/>
                      <a:pt x="37301" y="10068"/>
                    </a:cubicBezTo>
                    <a:close/>
                    <a:moveTo>
                      <a:pt x="17263" y="8692"/>
                    </a:moveTo>
                    <a:lnTo>
                      <a:pt x="20270" y="8988"/>
                    </a:lnTo>
                    <a:lnTo>
                      <a:pt x="20270" y="9025"/>
                    </a:lnTo>
                    <a:cubicBezTo>
                      <a:pt x="20270" y="9148"/>
                      <a:pt x="20307" y="9259"/>
                      <a:pt x="20381" y="9345"/>
                    </a:cubicBezTo>
                    <a:lnTo>
                      <a:pt x="19259" y="10713"/>
                    </a:lnTo>
                    <a:cubicBezTo>
                      <a:pt x="19173" y="10651"/>
                      <a:pt x="19087" y="10627"/>
                      <a:pt x="18988" y="10627"/>
                    </a:cubicBezTo>
                    <a:cubicBezTo>
                      <a:pt x="18877" y="10627"/>
                      <a:pt x="18779" y="10663"/>
                      <a:pt x="18693" y="10725"/>
                    </a:cubicBezTo>
                    <a:lnTo>
                      <a:pt x="17140" y="8938"/>
                    </a:lnTo>
                    <a:cubicBezTo>
                      <a:pt x="17202" y="8865"/>
                      <a:pt x="17251" y="8791"/>
                      <a:pt x="17263" y="8692"/>
                    </a:cubicBezTo>
                    <a:close/>
                    <a:moveTo>
                      <a:pt x="32468" y="10691"/>
                    </a:moveTo>
                    <a:cubicBezTo>
                      <a:pt x="32492" y="10691"/>
                      <a:pt x="32517" y="10707"/>
                      <a:pt x="32517" y="10737"/>
                    </a:cubicBezTo>
                    <a:cubicBezTo>
                      <a:pt x="32517" y="10768"/>
                      <a:pt x="32492" y="10784"/>
                      <a:pt x="32468" y="10784"/>
                    </a:cubicBezTo>
                    <a:cubicBezTo>
                      <a:pt x="32443" y="10784"/>
                      <a:pt x="32419" y="10768"/>
                      <a:pt x="32419" y="10737"/>
                    </a:cubicBezTo>
                    <a:cubicBezTo>
                      <a:pt x="32419" y="10707"/>
                      <a:pt x="32443" y="10691"/>
                      <a:pt x="32468" y="10691"/>
                    </a:cubicBezTo>
                    <a:close/>
                    <a:moveTo>
                      <a:pt x="4412" y="9308"/>
                    </a:moveTo>
                    <a:cubicBezTo>
                      <a:pt x="4449" y="9320"/>
                      <a:pt x="4474" y="9333"/>
                      <a:pt x="4498" y="9333"/>
                    </a:cubicBezTo>
                    <a:lnTo>
                      <a:pt x="4301" y="10306"/>
                    </a:lnTo>
                    <a:lnTo>
                      <a:pt x="4277" y="10306"/>
                    </a:lnTo>
                    <a:cubicBezTo>
                      <a:pt x="4055" y="10306"/>
                      <a:pt x="3870" y="10491"/>
                      <a:pt x="3870" y="10713"/>
                    </a:cubicBezTo>
                    <a:lnTo>
                      <a:pt x="3870" y="10725"/>
                    </a:lnTo>
                    <a:lnTo>
                      <a:pt x="3513" y="10787"/>
                    </a:lnTo>
                    <a:cubicBezTo>
                      <a:pt x="3488" y="10700"/>
                      <a:pt x="3451" y="10614"/>
                      <a:pt x="3377" y="10553"/>
                    </a:cubicBezTo>
                    <a:lnTo>
                      <a:pt x="4412" y="9308"/>
                    </a:lnTo>
                    <a:close/>
                    <a:moveTo>
                      <a:pt x="33219" y="9099"/>
                    </a:moveTo>
                    <a:lnTo>
                      <a:pt x="34254" y="9111"/>
                    </a:lnTo>
                    <a:lnTo>
                      <a:pt x="34254" y="9136"/>
                    </a:lnTo>
                    <a:cubicBezTo>
                      <a:pt x="34254" y="9320"/>
                      <a:pt x="34365" y="9493"/>
                      <a:pt x="34525" y="9579"/>
                    </a:cubicBezTo>
                    <a:lnTo>
                      <a:pt x="33983" y="10848"/>
                    </a:lnTo>
                    <a:cubicBezTo>
                      <a:pt x="33971" y="10836"/>
                      <a:pt x="33959" y="10836"/>
                      <a:pt x="33934" y="10836"/>
                    </a:cubicBezTo>
                    <a:lnTo>
                      <a:pt x="33219" y="9099"/>
                    </a:lnTo>
                    <a:close/>
                    <a:moveTo>
                      <a:pt x="27281" y="9037"/>
                    </a:moveTo>
                    <a:lnTo>
                      <a:pt x="29400" y="9863"/>
                    </a:lnTo>
                    <a:cubicBezTo>
                      <a:pt x="29387" y="9900"/>
                      <a:pt x="29387" y="9924"/>
                      <a:pt x="29387" y="9949"/>
                    </a:cubicBezTo>
                    <a:cubicBezTo>
                      <a:pt x="29387" y="10035"/>
                      <a:pt x="29412" y="10121"/>
                      <a:pt x="29449" y="10195"/>
                    </a:cubicBezTo>
                    <a:lnTo>
                      <a:pt x="28131" y="10885"/>
                    </a:lnTo>
                    <a:cubicBezTo>
                      <a:pt x="28044" y="10700"/>
                      <a:pt x="27872" y="10590"/>
                      <a:pt x="27675" y="10590"/>
                    </a:cubicBezTo>
                    <a:cubicBezTo>
                      <a:pt x="27626" y="10590"/>
                      <a:pt x="27589" y="10602"/>
                      <a:pt x="27552" y="10614"/>
                    </a:cubicBezTo>
                    <a:lnTo>
                      <a:pt x="27145" y="9185"/>
                    </a:lnTo>
                    <a:cubicBezTo>
                      <a:pt x="27207" y="9160"/>
                      <a:pt x="27268" y="9099"/>
                      <a:pt x="27281" y="9037"/>
                    </a:cubicBezTo>
                    <a:close/>
                    <a:moveTo>
                      <a:pt x="21970" y="8951"/>
                    </a:moveTo>
                    <a:cubicBezTo>
                      <a:pt x="22002" y="9061"/>
                      <a:pt x="22104" y="9126"/>
                      <a:pt x="22209" y="9126"/>
                    </a:cubicBezTo>
                    <a:cubicBezTo>
                      <a:pt x="22268" y="9126"/>
                      <a:pt x="22328" y="9106"/>
                      <a:pt x="22377" y="9062"/>
                    </a:cubicBezTo>
                    <a:lnTo>
                      <a:pt x="22574" y="9210"/>
                    </a:lnTo>
                    <a:cubicBezTo>
                      <a:pt x="22561" y="9259"/>
                      <a:pt x="22549" y="9308"/>
                      <a:pt x="22549" y="9357"/>
                    </a:cubicBezTo>
                    <a:cubicBezTo>
                      <a:pt x="22549" y="9555"/>
                      <a:pt x="22672" y="9739"/>
                      <a:pt x="22857" y="9813"/>
                    </a:cubicBezTo>
                    <a:lnTo>
                      <a:pt x="22414" y="10885"/>
                    </a:lnTo>
                    <a:cubicBezTo>
                      <a:pt x="22353" y="10863"/>
                      <a:pt x="22289" y="10851"/>
                      <a:pt x="22227" y="10851"/>
                    </a:cubicBezTo>
                    <a:cubicBezTo>
                      <a:pt x="22150" y="10851"/>
                      <a:pt x="22075" y="10869"/>
                      <a:pt x="22007" y="10910"/>
                    </a:cubicBezTo>
                    <a:lnTo>
                      <a:pt x="21071" y="9419"/>
                    </a:lnTo>
                    <a:cubicBezTo>
                      <a:pt x="21194" y="9333"/>
                      <a:pt x="21268" y="9185"/>
                      <a:pt x="21280" y="9037"/>
                    </a:cubicBezTo>
                    <a:lnTo>
                      <a:pt x="21280" y="9012"/>
                    </a:lnTo>
                    <a:lnTo>
                      <a:pt x="21970" y="8951"/>
                    </a:lnTo>
                    <a:close/>
                    <a:moveTo>
                      <a:pt x="4262" y="10515"/>
                    </a:moveTo>
                    <a:cubicBezTo>
                      <a:pt x="4267" y="10515"/>
                      <a:pt x="4272" y="10515"/>
                      <a:pt x="4277" y="10516"/>
                    </a:cubicBezTo>
                    <a:cubicBezTo>
                      <a:pt x="4387" y="10516"/>
                      <a:pt x="4474" y="10602"/>
                      <a:pt x="4474" y="10713"/>
                    </a:cubicBezTo>
                    <a:cubicBezTo>
                      <a:pt x="4474" y="10829"/>
                      <a:pt x="4378" y="10912"/>
                      <a:pt x="4275" y="10912"/>
                    </a:cubicBezTo>
                    <a:cubicBezTo>
                      <a:pt x="4225" y="10912"/>
                      <a:pt x="4173" y="10892"/>
                      <a:pt x="4129" y="10848"/>
                    </a:cubicBezTo>
                    <a:cubicBezTo>
                      <a:pt x="4009" y="10728"/>
                      <a:pt x="4087" y="10515"/>
                      <a:pt x="4262" y="10515"/>
                    </a:cubicBezTo>
                    <a:close/>
                    <a:moveTo>
                      <a:pt x="25629" y="8963"/>
                    </a:moveTo>
                    <a:lnTo>
                      <a:pt x="26825" y="9062"/>
                    </a:lnTo>
                    <a:cubicBezTo>
                      <a:pt x="26837" y="9086"/>
                      <a:pt x="26862" y="9111"/>
                      <a:pt x="26886" y="9136"/>
                    </a:cubicBezTo>
                    <a:lnTo>
                      <a:pt x="25186" y="10947"/>
                    </a:lnTo>
                    <a:cubicBezTo>
                      <a:pt x="25149" y="10922"/>
                      <a:pt x="25112" y="10922"/>
                      <a:pt x="25075" y="10922"/>
                    </a:cubicBezTo>
                    <a:lnTo>
                      <a:pt x="25161" y="9382"/>
                    </a:lnTo>
                    <a:cubicBezTo>
                      <a:pt x="25395" y="9370"/>
                      <a:pt x="25592" y="9197"/>
                      <a:pt x="25629" y="8963"/>
                    </a:cubicBezTo>
                    <a:close/>
                    <a:moveTo>
                      <a:pt x="32024" y="9086"/>
                    </a:moveTo>
                    <a:lnTo>
                      <a:pt x="33109" y="9099"/>
                    </a:lnTo>
                    <a:lnTo>
                      <a:pt x="33835" y="10861"/>
                    </a:lnTo>
                    <a:cubicBezTo>
                      <a:pt x="33774" y="10885"/>
                      <a:pt x="33737" y="10935"/>
                      <a:pt x="33712" y="10996"/>
                    </a:cubicBezTo>
                    <a:lnTo>
                      <a:pt x="32714" y="10799"/>
                    </a:lnTo>
                    <a:cubicBezTo>
                      <a:pt x="32714" y="10774"/>
                      <a:pt x="32714" y="10762"/>
                      <a:pt x="32714" y="10750"/>
                    </a:cubicBezTo>
                    <a:cubicBezTo>
                      <a:pt x="32714" y="10602"/>
                      <a:pt x="32603" y="10491"/>
                      <a:pt x="32468" y="10491"/>
                    </a:cubicBezTo>
                    <a:cubicBezTo>
                      <a:pt x="32431" y="10491"/>
                      <a:pt x="32406" y="10503"/>
                      <a:pt x="32394" y="10503"/>
                    </a:cubicBezTo>
                    <a:lnTo>
                      <a:pt x="31802" y="9444"/>
                    </a:lnTo>
                    <a:cubicBezTo>
                      <a:pt x="31926" y="9357"/>
                      <a:pt x="32000" y="9234"/>
                      <a:pt x="32024" y="9086"/>
                    </a:cubicBezTo>
                    <a:close/>
                    <a:moveTo>
                      <a:pt x="24668" y="9037"/>
                    </a:moveTo>
                    <a:cubicBezTo>
                      <a:pt x="24730" y="9210"/>
                      <a:pt x="24878" y="9345"/>
                      <a:pt x="25063" y="9370"/>
                    </a:cubicBezTo>
                    <a:lnTo>
                      <a:pt x="24964" y="10910"/>
                    </a:lnTo>
                    <a:cubicBezTo>
                      <a:pt x="24866" y="10922"/>
                      <a:pt x="24755" y="10972"/>
                      <a:pt x="24681" y="11045"/>
                    </a:cubicBezTo>
                    <a:lnTo>
                      <a:pt x="23498" y="9604"/>
                    </a:lnTo>
                    <a:cubicBezTo>
                      <a:pt x="23535" y="9530"/>
                      <a:pt x="23559" y="9444"/>
                      <a:pt x="23559" y="9357"/>
                    </a:cubicBezTo>
                    <a:cubicBezTo>
                      <a:pt x="23559" y="9333"/>
                      <a:pt x="23559" y="9308"/>
                      <a:pt x="23559" y="9296"/>
                    </a:cubicBezTo>
                    <a:lnTo>
                      <a:pt x="24668" y="9037"/>
                    </a:lnTo>
                    <a:close/>
                    <a:moveTo>
                      <a:pt x="35191" y="9407"/>
                    </a:moveTo>
                    <a:lnTo>
                      <a:pt x="36854" y="10220"/>
                    </a:lnTo>
                    <a:cubicBezTo>
                      <a:pt x="36793" y="10380"/>
                      <a:pt x="36817" y="10565"/>
                      <a:pt x="36928" y="10700"/>
                    </a:cubicBezTo>
                    <a:lnTo>
                      <a:pt x="35770" y="11070"/>
                    </a:lnTo>
                    <a:cubicBezTo>
                      <a:pt x="35671" y="10947"/>
                      <a:pt x="35524" y="10873"/>
                      <a:pt x="35363" y="10873"/>
                    </a:cubicBezTo>
                    <a:lnTo>
                      <a:pt x="35265" y="10873"/>
                    </a:lnTo>
                    <a:lnTo>
                      <a:pt x="34870" y="9628"/>
                    </a:lnTo>
                    <a:cubicBezTo>
                      <a:pt x="35006" y="9604"/>
                      <a:pt x="35117" y="9518"/>
                      <a:pt x="35191" y="9407"/>
                    </a:cubicBezTo>
                    <a:close/>
                    <a:moveTo>
                      <a:pt x="33934" y="11045"/>
                    </a:moveTo>
                    <a:cubicBezTo>
                      <a:pt x="33959" y="11045"/>
                      <a:pt x="33983" y="11058"/>
                      <a:pt x="33983" y="11095"/>
                    </a:cubicBezTo>
                    <a:cubicBezTo>
                      <a:pt x="33983" y="11112"/>
                      <a:pt x="33976" y="11118"/>
                      <a:pt x="33966" y="11118"/>
                    </a:cubicBezTo>
                    <a:cubicBezTo>
                      <a:pt x="33933" y="11118"/>
                      <a:pt x="33868" y="11045"/>
                      <a:pt x="33934" y="11045"/>
                    </a:cubicBezTo>
                    <a:close/>
                    <a:moveTo>
                      <a:pt x="16413" y="8938"/>
                    </a:moveTo>
                    <a:cubicBezTo>
                      <a:pt x="16462" y="8988"/>
                      <a:pt x="16524" y="9037"/>
                      <a:pt x="16598" y="9062"/>
                    </a:cubicBezTo>
                    <a:lnTo>
                      <a:pt x="15649" y="10713"/>
                    </a:lnTo>
                    <a:cubicBezTo>
                      <a:pt x="15612" y="10700"/>
                      <a:pt x="15588" y="10700"/>
                      <a:pt x="15551" y="10700"/>
                    </a:cubicBezTo>
                    <a:cubicBezTo>
                      <a:pt x="15304" y="10700"/>
                      <a:pt x="15095" y="10873"/>
                      <a:pt x="15058" y="11119"/>
                    </a:cubicBezTo>
                    <a:lnTo>
                      <a:pt x="13973" y="11119"/>
                    </a:lnTo>
                    <a:cubicBezTo>
                      <a:pt x="13973" y="11021"/>
                      <a:pt x="13949" y="10935"/>
                      <a:pt x="13900" y="10861"/>
                    </a:cubicBezTo>
                    <a:lnTo>
                      <a:pt x="16413" y="8938"/>
                    </a:lnTo>
                    <a:close/>
                    <a:moveTo>
                      <a:pt x="26972" y="9185"/>
                    </a:moveTo>
                    <a:cubicBezTo>
                      <a:pt x="26997" y="9197"/>
                      <a:pt x="27022" y="9197"/>
                      <a:pt x="27046" y="9197"/>
                    </a:cubicBezTo>
                    <a:lnTo>
                      <a:pt x="27453" y="10639"/>
                    </a:lnTo>
                    <a:cubicBezTo>
                      <a:pt x="27317" y="10700"/>
                      <a:pt x="27219" y="10824"/>
                      <a:pt x="27194" y="10972"/>
                    </a:cubicBezTo>
                    <a:lnTo>
                      <a:pt x="25482" y="11193"/>
                    </a:lnTo>
                    <a:cubicBezTo>
                      <a:pt x="25432" y="11107"/>
                      <a:pt x="25358" y="11033"/>
                      <a:pt x="25284" y="10984"/>
                    </a:cubicBezTo>
                    <a:lnTo>
                      <a:pt x="25284" y="10972"/>
                    </a:lnTo>
                    <a:lnTo>
                      <a:pt x="26972" y="9185"/>
                    </a:lnTo>
                    <a:close/>
                    <a:moveTo>
                      <a:pt x="3022" y="10606"/>
                    </a:moveTo>
                    <a:cubicBezTo>
                      <a:pt x="3173" y="10606"/>
                      <a:pt x="3320" y="10724"/>
                      <a:pt x="3328" y="10898"/>
                    </a:cubicBezTo>
                    <a:cubicBezTo>
                      <a:pt x="3328" y="11070"/>
                      <a:pt x="3192" y="11206"/>
                      <a:pt x="3032" y="11206"/>
                    </a:cubicBezTo>
                    <a:cubicBezTo>
                      <a:pt x="2761" y="11206"/>
                      <a:pt x="2625" y="10885"/>
                      <a:pt x="2810" y="10700"/>
                    </a:cubicBezTo>
                    <a:cubicBezTo>
                      <a:pt x="2871" y="10635"/>
                      <a:pt x="2947" y="10606"/>
                      <a:pt x="3022" y="10606"/>
                    </a:cubicBezTo>
                    <a:close/>
                    <a:moveTo>
                      <a:pt x="17078" y="9000"/>
                    </a:moveTo>
                    <a:lnTo>
                      <a:pt x="18619" y="10787"/>
                    </a:lnTo>
                    <a:cubicBezTo>
                      <a:pt x="18532" y="10873"/>
                      <a:pt x="18483" y="10996"/>
                      <a:pt x="18483" y="11132"/>
                    </a:cubicBezTo>
                    <a:cubicBezTo>
                      <a:pt x="18483" y="11156"/>
                      <a:pt x="18483" y="11181"/>
                      <a:pt x="18495" y="11218"/>
                    </a:cubicBezTo>
                    <a:lnTo>
                      <a:pt x="16043" y="11132"/>
                    </a:lnTo>
                    <a:cubicBezTo>
                      <a:pt x="16006" y="10959"/>
                      <a:pt x="15896" y="10811"/>
                      <a:pt x="15748" y="10750"/>
                    </a:cubicBezTo>
                    <a:lnTo>
                      <a:pt x="16696" y="9099"/>
                    </a:lnTo>
                    <a:lnTo>
                      <a:pt x="16783" y="9099"/>
                    </a:lnTo>
                    <a:cubicBezTo>
                      <a:pt x="16881" y="9099"/>
                      <a:pt x="16992" y="9062"/>
                      <a:pt x="17078" y="9000"/>
                    </a:cubicBezTo>
                    <a:close/>
                    <a:moveTo>
                      <a:pt x="20454" y="9419"/>
                    </a:moveTo>
                    <a:cubicBezTo>
                      <a:pt x="20516" y="9468"/>
                      <a:pt x="20590" y="9505"/>
                      <a:pt x="20676" y="9518"/>
                    </a:cubicBezTo>
                    <a:lnTo>
                      <a:pt x="20787" y="11218"/>
                    </a:lnTo>
                    <a:lnTo>
                      <a:pt x="19481" y="11119"/>
                    </a:lnTo>
                    <a:cubicBezTo>
                      <a:pt x="19481" y="10996"/>
                      <a:pt x="19432" y="10873"/>
                      <a:pt x="19346" y="10774"/>
                    </a:cubicBezTo>
                    <a:lnTo>
                      <a:pt x="20454" y="9419"/>
                    </a:lnTo>
                    <a:close/>
                    <a:moveTo>
                      <a:pt x="34612" y="9616"/>
                    </a:moveTo>
                    <a:cubicBezTo>
                      <a:pt x="34661" y="9628"/>
                      <a:pt x="34710" y="9641"/>
                      <a:pt x="34760" y="9641"/>
                    </a:cubicBezTo>
                    <a:lnTo>
                      <a:pt x="35154" y="10910"/>
                    </a:lnTo>
                    <a:cubicBezTo>
                      <a:pt x="35031" y="10972"/>
                      <a:pt x="34920" y="11082"/>
                      <a:pt x="34883" y="11218"/>
                    </a:cubicBezTo>
                    <a:lnTo>
                      <a:pt x="34883" y="11230"/>
                    </a:lnTo>
                    <a:lnTo>
                      <a:pt x="34180" y="11095"/>
                    </a:lnTo>
                    <a:cubicBezTo>
                      <a:pt x="34180" y="11008"/>
                      <a:pt x="34144" y="10935"/>
                      <a:pt x="34082" y="10885"/>
                    </a:cubicBezTo>
                    <a:lnTo>
                      <a:pt x="34612" y="9616"/>
                    </a:lnTo>
                    <a:close/>
                    <a:moveTo>
                      <a:pt x="20997" y="9468"/>
                    </a:moveTo>
                    <a:lnTo>
                      <a:pt x="21933" y="10947"/>
                    </a:lnTo>
                    <a:cubicBezTo>
                      <a:pt x="21822" y="11033"/>
                      <a:pt x="21761" y="11144"/>
                      <a:pt x="21736" y="11280"/>
                    </a:cubicBezTo>
                    <a:lnTo>
                      <a:pt x="20898" y="11218"/>
                    </a:lnTo>
                    <a:lnTo>
                      <a:pt x="20787" y="9518"/>
                    </a:lnTo>
                    <a:cubicBezTo>
                      <a:pt x="20861" y="9518"/>
                      <a:pt x="20935" y="9505"/>
                      <a:pt x="20997" y="9468"/>
                    </a:cubicBezTo>
                    <a:close/>
                    <a:moveTo>
                      <a:pt x="23436" y="9678"/>
                    </a:moveTo>
                    <a:lnTo>
                      <a:pt x="24607" y="11132"/>
                    </a:lnTo>
                    <a:cubicBezTo>
                      <a:pt x="24570" y="11181"/>
                      <a:pt x="24545" y="11243"/>
                      <a:pt x="24533" y="11304"/>
                    </a:cubicBezTo>
                    <a:lnTo>
                      <a:pt x="22771" y="11304"/>
                    </a:lnTo>
                    <a:cubicBezTo>
                      <a:pt x="22746" y="11144"/>
                      <a:pt x="22648" y="10996"/>
                      <a:pt x="22512" y="10922"/>
                    </a:cubicBezTo>
                    <a:lnTo>
                      <a:pt x="22968" y="9838"/>
                    </a:lnTo>
                    <a:cubicBezTo>
                      <a:pt x="23005" y="9850"/>
                      <a:pt x="23030" y="9850"/>
                      <a:pt x="23067" y="9850"/>
                    </a:cubicBezTo>
                    <a:cubicBezTo>
                      <a:pt x="23202" y="9850"/>
                      <a:pt x="23338" y="9789"/>
                      <a:pt x="23436" y="9678"/>
                    </a:cubicBezTo>
                    <a:close/>
                    <a:moveTo>
                      <a:pt x="27675" y="10787"/>
                    </a:moveTo>
                    <a:cubicBezTo>
                      <a:pt x="27835" y="10787"/>
                      <a:pt x="27971" y="10922"/>
                      <a:pt x="27971" y="11095"/>
                    </a:cubicBezTo>
                    <a:cubicBezTo>
                      <a:pt x="27971" y="11274"/>
                      <a:pt x="27825" y="11389"/>
                      <a:pt x="27673" y="11389"/>
                    </a:cubicBezTo>
                    <a:cubicBezTo>
                      <a:pt x="27595" y="11389"/>
                      <a:pt x="27516" y="11359"/>
                      <a:pt x="27453" y="11292"/>
                    </a:cubicBezTo>
                    <a:cubicBezTo>
                      <a:pt x="27268" y="11107"/>
                      <a:pt x="27404" y="10787"/>
                      <a:pt x="27675" y="10787"/>
                    </a:cubicBezTo>
                    <a:close/>
                    <a:moveTo>
                      <a:pt x="18985" y="10829"/>
                    </a:moveTo>
                    <a:cubicBezTo>
                      <a:pt x="19139" y="10829"/>
                      <a:pt x="19284" y="10950"/>
                      <a:pt x="19284" y="11132"/>
                    </a:cubicBezTo>
                    <a:cubicBezTo>
                      <a:pt x="19284" y="11292"/>
                      <a:pt x="19148" y="11427"/>
                      <a:pt x="18988" y="11427"/>
                    </a:cubicBezTo>
                    <a:cubicBezTo>
                      <a:pt x="18717" y="11427"/>
                      <a:pt x="18582" y="11107"/>
                      <a:pt x="18766" y="10922"/>
                    </a:cubicBezTo>
                    <a:cubicBezTo>
                      <a:pt x="18831" y="10858"/>
                      <a:pt x="18909" y="10829"/>
                      <a:pt x="18985" y="10829"/>
                    </a:cubicBezTo>
                    <a:close/>
                    <a:moveTo>
                      <a:pt x="13474" y="10825"/>
                    </a:moveTo>
                    <a:cubicBezTo>
                      <a:pt x="13627" y="10825"/>
                      <a:pt x="13776" y="10947"/>
                      <a:pt x="13776" y="11132"/>
                    </a:cubicBezTo>
                    <a:cubicBezTo>
                      <a:pt x="13776" y="11297"/>
                      <a:pt x="13641" y="11428"/>
                      <a:pt x="13478" y="11428"/>
                    </a:cubicBezTo>
                    <a:cubicBezTo>
                      <a:pt x="13470" y="11428"/>
                      <a:pt x="13463" y="11428"/>
                      <a:pt x="13456" y="11427"/>
                    </a:cubicBezTo>
                    <a:lnTo>
                      <a:pt x="13468" y="11427"/>
                    </a:lnTo>
                    <a:cubicBezTo>
                      <a:pt x="13210" y="11415"/>
                      <a:pt x="13074" y="11095"/>
                      <a:pt x="13271" y="10910"/>
                    </a:cubicBezTo>
                    <a:cubicBezTo>
                      <a:pt x="13330" y="10851"/>
                      <a:pt x="13402" y="10825"/>
                      <a:pt x="13474" y="10825"/>
                    </a:cubicBezTo>
                    <a:close/>
                    <a:moveTo>
                      <a:pt x="37014" y="10774"/>
                    </a:moveTo>
                    <a:cubicBezTo>
                      <a:pt x="37088" y="10848"/>
                      <a:pt x="37187" y="10885"/>
                      <a:pt x="37298" y="10898"/>
                    </a:cubicBezTo>
                    <a:lnTo>
                      <a:pt x="37384" y="11329"/>
                    </a:lnTo>
                    <a:cubicBezTo>
                      <a:pt x="37310" y="11353"/>
                      <a:pt x="37261" y="11403"/>
                      <a:pt x="37236" y="11477"/>
                    </a:cubicBezTo>
                    <a:lnTo>
                      <a:pt x="35869" y="11366"/>
                    </a:lnTo>
                    <a:cubicBezTo>
                      <a:pt x="35869" y="11292"/>
                      <a:pt x="35856" y="11230"/>
                      <a:pt x="35819" y="11156"/>
                    </a:cubicBezTo>
                    <a:lnTo>
                      <a:pt x="37014" y="10774"/>
                    </a:lnTo>
                    <a:close/>
                    <a:moveTo>
                      <a:pt x="15551" y="10898"/>
                    </a:moveTo>
                    <a:cubicBezTo>
                      <a:pt x="15711" y="10910"/>
                      <a:pt x="15834" y="11045"/>
                      <a:pt x="15834" y="11206"/>
                    </a:cubicBezTo>
                    <a:lnTo>
                      <a:pt x="15846" y="11206"/>
                    </a:lnTo>
                    <a:cubicBezTo>
                      <a:pt x="15846" y="11382"/>
                      <a:pt x="15698" y="11501"/>
                      <a:pt x="15541" y="11501"/>
                    </a:cubicBezTo>
                    <a:cubicBezTo>
                      <a:pt x="15468" y="11501"/>
                      <a:pt x="15392" y="11474"/>
                      <a:pt x="15329" y="11415"/>
                    </a:cubicBezTo>
                    <a:cubicBezTo>
                      <a:pt x="15144" y="11230"/>
                      <a:pt x="15279" y="10898"/>
                      <a:pt x="15551" y="10898"/>
                    </a:cubicBezTo>
                    <a:close/>
                    <a:moveTo>
                      <a:pt x="31100" y="9333"/>
                    </a:moveTo>
                    <a:cubicBezTo>
                      <a:pt x="31137" y="9357"/>
                      <a:pt x="31162" y="9394"/>
                      <a:pt x="31199" y="9419"/>
                    </a:cubicBezTo>
                    <a:lnTo>
                      <a:pt x="29856" y="11563"/>
                    </a:lnTo>
                    <a:cubicBezTo>
                      <a:pt x="29831" y="11551"/>
                      <a:pt x="29806" y="11551"/>
                      <a:pt x="29782" y="11551"/>
                    </a:cubicBezTo>
                    <a:lnTo>
                      <a:pt x="29769" y="11551"/>
                    </a:lnTo>
                    <a:lnTo>
                      <a:pt x="29880" y="10454"/>
                    </a:lnTo>
                    <a:cubicBezTo>
                      <a:pt x="29886" y="10454"/>
                      <a:pt x="29892" y="10454"/>
                      <a:pt x="29898" y="10454"/>
                    </a:cubicBezTo>
                    <a:cubicBezTo>
                      <a:pt x="30234" y="10454"/>
                      <a:pt x="30470" y="10116"/>
                      <a:pt x="30349" y="9789"/>
                    </a:cubicBezTo>
                    <a:lnTo>
                      <a:pt x="31100" y="9333"/>
                    </a:lnTo>
                    <a:close/>
                    <a:moveTo>
                      <a:pt x="37470" y="11501"/>
                    </a:moveTo>
                    <a:cubicBezTo>
                      <a:pt x="37527" y="11501"/>
                      <a:pt x="37467" y="11574"/>
                      <a:pt x="37437" y="11574"/>
                    </a:cubicBezTo>
                    <a:cubicBezTo>
                      <a:pt x="37428" y="11574"/>
                      <a:pt x="37421" y="11568"/>
                      <a:pt x="37421" y="11551"/>
                    </a:cubicBezTo>
                    <a:cubicBezTo>
                      <a:pt x="37421" y="11530"/>
                      <a:pt x="37437" y="11510"/>
                      <a:pt x="37464" y="11510"/>
                    </a:cubicBezTo>
                    <a:cubicBezTo>
                      <a:pt x="37469" y="11510"/>
                      <a:pt x="37476" y="11511"/>
                      <a:pt x="37483" y="11514"/>
                    </a:cubicBezTo>
                    <a:lnTo>
                      <a:pt x="37470" y="11501"/>
                    </a:lnTo>
                    <a:close/>
                    <a:moveTo>
                      <a:pt x="29498" y="10282"/>
                    </a:moveTo>
                    <a:cubicBezTo>
                      <a:pt x="29572" y="10368"/>
                      <a:pt x="29671" y="10429"/>
                      <a:pt x="29782" y="10454"/>
                    </a:cubicBezTo>
                    <a:lnTo>
                      <a:pt x="29671" y="11575"/>
                    </a:lnTo>
                    <a:cubicBezTo>
                      <a:pt x="29622" y="11600"/>
                      <a:pt x="29572" y="11637"/>
                      <a:pt x="29548" y="11686"/>
                    </a:cubicBezTo>
                    <a:lnTo>
                      <a:pt x="28143" y="11267"/>
                    </a:lnTo>
                    <a:cubicBezTo>
                      <a:pt x="28155" y="11206"/>
                      <a:pt x="28168" y="11156"/>
                      <a:pt x="28168" y="11095"/>
                    </a:cubicBezTo>
                    <a:cubicBezTo>
                      <a:pt x="28168" y="11059"/>
                      <a:pt x="28168" y="11024"/>
                      <a:pt x="28168" y="10977"/>
                    </a:cubicBezTo>
                    <a:lnTo>
                      <a:pt x="28168" y="10977"/>
                    </a:lnTo>
                    <a:lnTo>
                      <a:pt x="29498" y="10282"/>
                    </a:lnTo>
                    <a:close/>
                    <a:moveTo>
                      <a:pt x="31297" y="9468"/>
                    </a:moveTo>
                    <a:cubicBezTo>
                      <a:pt x="31371" y="9505"/>
                      <a:pt x="31445" y="9530"/>
                      <a:pt x="31519" y="9530"/>
                    </a:cubicBezTo>
                    <a:cubicBezTo>
                      <a:pt x="31593" y="9530"/>
                      <a:pt x="31655" y="9518"/>
                      <a:pt x="31716" y="9493"/>
                    </a:cubicBezTo>
                    <a:lnTo>
                      <a:pt x="32308" y="10553"/>
                    </a:lnTo>
                    <a:cubicBezTo>
                      <a:pt x="32246" y="10590"/>
                      <a:pt x="32209" y="10663"/>
                      <a:pt x="32209" y="10737"/>
                    </a:cubicBezTo>
                    <a:cubicBezTo>
                      <a:pt x="32209" y="10762"/>
                      <a:pt x="32221" y="10787"/>
                      <a:pt x="32234" y="10811"/>
                    </a:cubicBezTo>
                    <a:lnTo>
                      <a:pt x="32234" y="10824"/>
                    </a:lnTo>
                    <a:lnTo>
                      <a:pt x="29991" y="11686"/>
                    </a:lnTo>
                    <a:cubicBezTo>
                      <a:pt x="29979" y="11662"/>
                      <a:pt x="29967" y="11649"/>
                      <a:pt x="29954" y="11625"/>
                    </a:cubicBezTo>
                    <a:lnTo>
                      <a:pt x="31297" y="9468"/>
                    </a:lnTo>
                    <a:close/>
                    <a:moveTo>
                      <a:pt x="22226" y="11051"/>
                    </a:moveTo>
                    <a:cubicBezTo>
                      <a:pt x="22392" y="11051"/>
                      <a:pt x="22549" y="11175"/>
                      <a:pt x="22549" y="11366"/>
                    </a:cubicBezTo>
                    <a:cubicBezTo>
                      <a:pt x="22549" y="11538"/>
                      <a:pt x="22414" y="11674"/>
                      <a:pt x="22241" y="11686"/>
                    </a:cubicBezTo>
                    <a:cubicBezTo>
                      <a:pt x="22236" y="11686"/>
                      <a:pt x="22231" y="11686"/>
                      <a:pt x="22226" y="11686"/>
                    </a:cubicBezTo>
                    <a:cubicBezTo>
                      <a:pt x="21952" y="11686"/>
                      <a:pt x="21801" y="11350"/>
                      <a:pt x="21995" y="11144"/>
                    </a:cubicBezTo>
                    <a:cubicBezTo>
                      <a:pt x="22063" y="11080"/>
                      <a:pt x="22146" y="11051"/>
                      <a:pt x="22226" y="11051"/>
                    </a:cubicBezTo>
                    <a:close/>
                    <a:moveTo>
                      <a:pt x="35357" y="11070"/>
                    </a:moveTo>
                    <a:lnTo>
                      <a:pt x="35357" y="11070"/>
                    </a:lnTo>
                    <a:cubicBezTo>
                      <a:pt x="35637" y="11075"/>
                      <a:pt x="35781" y="11404"/>
                      <a:pt x="35585" y="11600"/>
                    </a:cubicBezTo>
                    <a:cubicBezTo>
                      <a:pt x="35522" y="11663"/>
                      <a:pt x="35446" y="11690"/>
                      <a:pt x="35371" y="11690"/>
                    </a:cubicBezTo>
                    <a:cubicBezTo>
                      <a:pt x="35210" y="11690"/>
                      <a:pt x="35055" y="11563"/>
                      <a:pt x="35055" y="11378"/>
                    </a:cubicBezTo>
                    <a:cubicBezTo>
                      <a:pt x="35055" y="11208"/>
                      <a:pt x="35188" y="11073"/>
                      <a:pt x="35357" y="11070"/>
                    </a:cubicBezTo>
                    <a:close/>
                    <a:moveTo>
                      <a:pt x="25019" y="11096"/>
                    </a:moveTo>
                    <a:cubicBezTo>
                      <a:pt x="25172" y="11096"/>
                      <a:pt x="25321" y="11218"/>
                      <a:pt x="25321" y="11403"/>
                    </a:cubicBezTo>
                    <a:cubicBezTo>
                      <a:pt x="25334" y="11575"/>
                      <a:pt x="25186" y="11711"/>
                      <a:pt x="25013" y="11711"/>
                    </a:cubicBezTo>
                    <a:lnTo>
                      <a:pt x="25026" y="11698"/>
                    </a:lnTo>
                    <a:cubicBezTo>
                      <a:pt x="24755" y="11698"/>
                      <a:pt x="24619" y="11378"/>
                      <a:pt x="24816" y="11181"/>
                    </a:cubicBezTo>
                    <a:cubicBezTo>
                      <a:pt x="24875" y="11122"/>
                      <a:pt x="24947" y="11096"/>
                      <a:pt x="25019" y="11096"/>
                    </a:cubicBezTo>
                    <a:close/>
                    <a:moveTo>
                      <a:pt x="29769" y="11748"/>
                    </a:moveTo>
                    <a:cubicBezTo>
                      <a:pt x="29826" y="11748"/>
                      <a:pt x="29767" y="11821"/>
                      <a:pt x="29736" y="11821"/>
                    </a:cubicBezTo>
                    <a:cubicBezTo>
                      <a:pt x="29727" y="11821"/>
                      <a:pt x="29720" y="11814"/>
                      <a:pt x="29720" y="11797"/>
                    </a:cubicBezTo>
                    <a:cubicBezTo>
                      <a:pt x="29720" y="11772"/>
                      <a:pt x="29745" y="11748"/>
                      <a:pt x="29769" y="11748"/>
                    </a:cubicBezTo>
                    <a:close/>
                    <a:moveTo>
                      <a:pt x="20910" y="11317"/>
                    </a:moveTo>
                    <a:lnTo>
                      <a:pt x="21736" y="11378"/>
                    </a:lnTo>
                    <a:cubicBezTo>
                      <a:pt x="21736" y="11489"/>
                      <a:pt x="21773" y="11588"/>
                      <a:pt x="21834" y="11686"/>
                    </a:cubicBezTo>
                    <a:lnTo>
                      <a:pt x="21108" y="12130"/>
                    </a:lnTo>
                    <a:cubicBezTo>
                      <a:pt x="21071" y="12093"/>
                      <a:pt x="21009" y="12068"/>
                      <a:pt x="20947" y="12056"/>
                    </a:cubicBezTo>
                    <a:lnTo>
                      <a:pt x="20960" y="12056"/>
                    </a:lnTo>
                    <a:lnTo>
                      <a:pt x="20910" y="11317"/>
                    </a:lnTo>
                    <a:close/>
                    <a:moveTo>
                      <a:pt x="38074" y="12056"/>
                    </a:moveTo>
                    <a:lnTo>
                      <a:pt x="38074" y="12056"/>
                    </a:lnTo>
                    <a:cubicBezTo>
                      <a:pt x="38130" y="12065"/>
                      <a:pt x="38074" y="12130"/>
                      <a:pt x="38042" y="12130"/>
                    </a:cubicBezTo>
                    <a:cubicBezTo>
                      <a:pt x="38032" y="12130"/>
                      <a:pt x="38025" y="12123"/>
                      <a:pt x="38025" y="12105"/>
                    </a:cubicBezTo>
                    <a:cubicBezTo>
                      <a:pt x="38025" y="12080"/>
                      <a:pt x="38049" y="12068"/>
                      <a:pt x="38086" y="12068"/>
                    </a:cubicBezTo>
                    <a:lnTo>
                      <a:pt x="38074" y="12056"/>
                    </a:lnTo>
                    <a:close/>
                    <a:moveTo>
                      <a:pt x="19481" y="11218"/>
                    </a:moveTo>
                    <a:lnTo>
                      <a:pt x="20799" y="11304"/>
                    </a:lnTo>
                    <a:lnTo>
                      <a:pt x="20861" y="12056"/>
                    </a:lnTo>
                    <a:cubicBezTo>
                      <a:pt x="20814" y="12068"/>
                      <a:pt x="20766" y="12102"/>
                      <a:pt x="20730" y="12138"/>
                    </a:cubicBezTo>
                    <a:lnTo>
                      <a:pt x="20730" y="12138"/>
                    </a:lnTo>
                    <a:lnTo>
                      <a:pt x="19419" y="11390"/>
                    </a:lnTo>
                    <a:cubicBezTo>
                      <a:pt x="19456" y="11341"/>
                      <a:pt x="19481" y="11280"/>
                      <a:pt x="19481" y="11218"/>
                    </a:cubicBezTo>
                    <a:close/>
                    <a:moveTo>
                      <a:pt x="20923" y="12253"/>
                    </a:moveTo>
                    <a:cubicBezTo>
                      <a:pt x="20980" y="12253"/>
                      <a:pt x="20920" y="12326"/>
                      <a:pt x="20889" y="12326"/>
                    </a:cubicBezTo>
                    <a:cubicBezTo>
                      <a:pt x="20880" y="12326"/>
                      <a:pt x="20873" y="12319"/>
                      <a:pt x="20873" y="12302"/>
                    </a:cubicBezTo>
                    <a:cubicBezTo>
                      <a:pt x="20886" y="12278"/>
                      <a:pt x="20898" y="12265"/>
                      <a:pt x="20923" y="12265"/>
                    </a:cubicBezTo>
                    <a:lnTo>
                      <a:pt x="20923" y="12253"/>
                    </a:lnTo>
                    <a:close/>
                    <a:moveTo>
                      <a:pt x="34180" y="11181"/>
                    </a:moveTo>
                    <a:lnTo>
                      <a:pt x="34870" y="11317"/>
                    </a:lnTo>
                    <a:lnTo>
                      <a:pt x="34870" y="11366"/>
                    </a:lnTo>
                    <a:cubicBezTo>
                      <a:pt x="34870" y="11691"/>
                      <a:pt x="35124" y="11866"/>
                      <a:pt x="35377" y="11866"/>
                    </a:cubicBezTo>
                    <a:cubicBezTo>
                      <a:pt x="35595" y="11866"/>
                      <a:pt x="35812" y="11737"/>
                      <a:pt x="35869" y="11464"/>
                    </a:cubicBezTo>
                    <a:lnTo>
                      <a:pt x="37236" y="11588"/>
                    </a:lnTo>
                    <a:lnTo>
                      <a:pt x="37236" y="11600"/>
                    </a:lnTo>
                    <a:lnTo>
                      <a:pt x="35006" y="12561"/>
                    </a:lnTo>
                    <a:cubicBezTo>
                      <a:pt x="34927" y="12482"/>
                      <a:pt x="34828" y="12424"/>
                      <a:pt x="34717" y="12424"/>
                    </a:cubicBezTo>
                    <a:cubicBezTo>
                      <a:pt x="34707" y="12424"/>
                      <a:pt x="34696" y="12424"/>
                      <a:pt x="34686" y="12425"/>
                    </a:cubicBezTo>
                    <a:lnTo>
                      <a:pt x="34698" y="12413"/>
                    </a:lnTo>
                    <a:cubicBezTo>
                      <a:pt x="34661" y="12413"/>
                      <a:pt x="34636" y="12425"/>
                      <a:pt x="34599" y="12425"/>
                    </a:cubicBezTo>
                    <a:lnTo>
                      <a:pt x="34094" y="11292"/>
                    </a:lnTo>
                    <a:cubicBezTo>
                      <a:pt x="34131" y="11267"/>
                      <a:pt x="34156" y="11230"/>
                      <a:pt x="34180" y="11181"/>
                    </a:cubicBezTo>
                    <a:close/>
                    <a:moveTo>
                      <a:pt x="24521" y="11415"/>
                    </a:moveTo>
                    <a:cubicBezTo>
                      <a:pt x="24521" y="11538"/>
                      <a:pt x="24557" y="11649"/>
                      <a:pt x="24644" y="11735"/>
                    </a:cubicBezTo>
                    <a:lnTo>
                      <a:pt x="23264" y="12709"/>
                    </a:lnTo>
                    <a:cubicBezTo>
                      <a:pt x="23202" y="12647"/>
                      <a:pt x="23128" y="12623"/>
                      <a:pt x="23054" y="12623"/>
                    </a:cubicBezTo>
                    <a:lnTo>
                      <a:pt x="23054" y="12610"/>
                    </a:lnTo>
                    <a:cubicBezTo>
                      <a:pt x="23030" y="12610"/>
                      <a:pt x="23005" y="12623"/>
                      <a:pt x="22968" y="12635"/>
                    </a:cubicBezTo>
                    <a:lnTo>
                      <a:pt x="22537" y="11797"/>
                    </a:lnTo>
                    <a:cubicBezTo>
                      <a:pt x="22660" y="11711"/>
                      <a:pt x="22746" y="11575"/>
                      <a:pt x="22759" y="11415"/>
                    </a:cubicBezTo>
                    <a:close/>
                    <a:moveTo>
                      <a:pt x="21896" y="11760"/>
                    </a:moveTo>
                    <a:cubicBezTo>
                      <a:pt x="21982" y="11846"/>
                      <a:pt x="22106" y="11896"/>
                      <a:pt x="22241" y="11896"/>
                    </a:cubicBezTo>
                    <a:cubicBezTo>
                      <a:pt x="22303" y="11896"/>
                      <a:pt x="22364" y="11883"/>
                      <a:pt x="22438" y="11859"/>
                    </a:cubicBezTo>
                    <a:lnTo>
                      <a:pt x="22869" y="12684"/>
                    </a:lnTo>
                    <a:cubicBezTo>
                      <a:pt x="22832" y="12709"/>
                      <a:pt x="22808" y="12746"/>
                      <a:pt x="22783" y="12783"/>
                    </a:cubicBezTo>
                    <a:lnTo>
                      <a:pt x="21157" y="12327"/>
                    </a:lnTo>
                    <a:cubicBezTo>
                      <a:pt x="21157" y="12315"/>
                      <a:pt x="21157" y="12315"/>
                      <a:pt x="21157" y="12302"/>
                    </a:cubicBezTo>
                    <a:cubicBezTo>
                      <a:pt x="21157" y="12278"/>
                      <a:pt x="21157" y="12253"/>
                      <a:pt x="21157" y="12228"/>
                    </a:cubicBezTo>
                    <a:lnTo>
                      <a:pt x="21144" y="12228"/>
                    </a:lnTo>
                    <a:lnTo>
                      <a:pt x="21896" y="11760"/>
                    </a:lnTo>
                    <a:close/>
                    <a:moveTo>
                      <a:pt x="16043" y="11230"/>
                    </a:moveTo>
                    <a:lnTo>
                      <a:pt x="18520" y="11317"/>
                    </a:lnTo>
                    <a:cubicBezTo>
                      <a:pt x="18545" y="11366"/>
                      <a:pt x="18569" y="11415"/>
                      <a:pt x="18606" y="11452"/>
                    </a:cubicBezTo>
                    <a:lnTo>
                      <a:pt x="17140" y="12980"/>
                    </a:lnTo>
                    <a:cubicBezTo>
                      <a:pt x="17091" y="12931"/>
                      <a:pt x="17029" y="12906"/>
                      <a:pt x="16955" y="12906"/>
                    </a:cubicBezTo>
                    <a:cubicBezTo>
                      <a:pt x="16906" y="12906"/>
                      <a:pt x="16869" y="12918"/>
                      <a:pt x="16820" y="12931"/>
                    </a:cubicBezTo>
                    <a:lnTo>
                      <a:pt x="15834" y="11612"/>
                    </a:lnTo>
                    <a:cubicBezTo>
                      <a:pt x="15957" y="11526"/>
                      <a:pt x="16031" y="11378"/>
                      <a:pt x="16043" y="11230"/>
                    </a:cubicBezTo>
                    <a:close/>
                    <a:moveTo>
                      <a:pt x="23054" y="12832"/>
                    </a:moveTo>
                    <a:cubicBezTo>
                      <a:pt x="23094" y="12832"/>
                      <a:pt x="23134" y="12857"/>
                      <a:pt x="23141" y="12906"/>
                    </a:cubicBezTo>
                    <a:cubicBezTo>
                      <a:pt x="23134" y="12955"/>
                      <a:pt x="23094" y="12980"/>
                      <a:pt x="23054" y="12980"/>
                    </a:cubicBezTo>
                    <a:cubicBezTo>
                      <a:pt x="23014" y="12980"/>
                      <a:pt x="22974" y="12955"/>
                      <a:pt x="22968" y="12906"/>
                    </a:cubicBezTo>
                    <a:cubicBezTo>
                      <a:pt x="22974" y="12857"/>
                      <a:pt x="23014" y="12832"/>
                      <a:pt x="23054" y="12832"/>
                    </a:cubicBezTo>
                    <a:close/>
                    <a:moveTo>
                      <a:pt x="34698" y="12623"/>
                    </a:moveTo>
                    <a:cubicBezTo>
                      <a:pt x="34870" y="12623"/>
                      <a:pt x="34969" y="12844"/>
                      <a:pt x="34834" y="12968"/>
                    </a:cubicBezTo>
                    <a:cubicBezTo>
                      <a:pt x="34794" y="13007"/>
                      <a:pt x="34744" y="13025"/>
                      <a:pt x="34695" y="13025"/>
                    </a:cubicBezTo>
                    <a:cubicBezTo>
                      <a:pt x="34591" y="13025"/>
                      <a:pt x="34489" y="12945"/>
                      <a:pt x="34489" y="12820"/>
                    </a:cubicBezTo>
                    <a:cubicBezTo>
                      <a:pt x="34489" y="12709"/>
                      <a:pt x="34575" y="12623"/>
                      <a:pt x="34686" y="12623"/>
                    </a:cubicBezTo>
                    <a:close/>
                    <a:moveTo>
                      <a:pt x="28106" y="11329"/>
                    </a:moveTo>
                    <a:lnTo>
                      <a:pt x="29523" y="11760"/>
                    </a:lnTo>
                    <a:cubicBezTo>
                      <a:pt x="29523" y="11760"/>
                      <a:pt x="29523" y="11772"/>
                      <a:pt x="29523" y="11785"/>
                    </a:cubicBezTo>
                    <a:cubicBezTo>
                      <a:pt x="29523" y="11834"/>
                      <a:pt x="29548" y="11883"/>
                      <a:pt x="29572" y="11920"/>
                    </a:cubicBezTo>
                    <a:lnTo>
                      <a:pt x="28402" y="13103"/>
                    </a:lnTo>
                    <a:cubicBezTo>
                      <a:pt x="28316" y="13054"/>
                      <a:pt x="28217" y="13017"/>
                      <a:pt x="28118" y="13017"/>
                    </a:cubicBezTo>
                    <a:lnTo>
                      <a:pt x="27798" y="11563"/>
                    </a:lnTo>
                    <a:cubicBezTo>
                      <a:pt x="27921" y="11526"/>
                      <a:pt x="28032" y="11452"/>
                      <a:pt x="28106" y="11329"/>
                    </a:cubicBezTo>
                    <a:close/>
                    <a:moveTo>
                      <a:pt x="36155" y="13079"/>
                    </a:moveTo>
                    <a:cubicBezTo>
                      <a:pt x="36186" y="13079"/>
                      <a:pt x="36246" y="13152"/>
                      <a:pt x="36189" y="13152"/>
                    </a:cubicBezTo>
                    <a:cubicBezTo>
                      <a:pt x="36164" y="13152"/>
                      <a:pt x="36140" y="13140"/>
                      <a:pt x="36140" y="13115"/>
                    </a:cubicBezTo>
                    <a:lnTo>
                      <a:pt x="36140" y="13103"/>
                    </a:lnTo>
                    <a:cubicBezTo>
                      <a:pt x="36140" y="13086"/>
                      <a:pt x="36146" y="13079"/>
                      <a:pt x="36155" y="13079"/>
                    </a:cubicBezTo>
                    <a:close/>
                    <a:moveTo>
                      <a:pt x="16955" y="13103"/>
                    </a:moveTo>
                    <a:cubicBezTo>
                      <a:pt x="17004" y="13115"/>
                      <a:pt x="17029" y="13152"/>
                      <a:pt x="17029" y="13202"/>
                    </a:cubicBezTo>
                    <a:lnTo>
                      <a:pt x="17041" y="13189"/>
                    </a:lnTo>
                    <a:lnTo>
                      <a:pt x="17041" y="13189"/>
                    </a:lnTo>
                    <a:cubicBezTo>
                      <a:pt x="17041" y="13239"/>
                      <a:pt x="17004" y="13276"/>
                      <a:pt x="16955" y="13276"/>
                    </a:cubicBezTo>
                    <a:cubicBezTo>
                      <a:pt x="16844" y="13276"/>
                      <a:pt x="16844" y="13103"/>
                      <a:pt x="16955" y="13103"/>
                    </a:cubicBezTo>
                    <a:close/>
                    <a:moveTo>
                      <a:pt x="27182" y="11058"/>
                    </a:moveTo>
                    <a:lnTo>
                      <a:pt x="27182" y="11070"/>
                    </a:lnTo>
                    <a:cubicBezTo>
                      <a:pt x="27182" y="11353"/>
                      <a:pt x="27404" y="11575"/>
                      <a:pt x="27687" y="11575"/>
                    </a:cubicBezTo>
                    <a:lnTo>
                      <a:pt x="27699" y="11575"/>
                    </a:lnTo>
                    <a:lnTo>
                      <a:pt x="28020" y="13029"/>
                    </a:lnTo>
                    <a:cubicBezTo>
                      <a:pt x="27860" y="13054"/>
                      <a:pt x="27724" y="13152"/>
                      <a:pt x="27662" y="13300"/>
                    </a:cubicBezTo>
                    <a:lnTo>
                      <a:pt x="25457" y="11662"/>
                    </a:lnTo>
                    <a:cubicBezTo>
                      <a:pt x="25494" y="11588"/>
                      <a:pt x="25519" y="11501"/>
                      <a:pt x="25519" y="11415"/>
                    </a:cubicBezTo>
                    <a:lnTo>
                      <a:pt x="25531" y="11403"/>
                    </a:lnTo>
                    <a:cubicBezTo>
                      <a:pt x="25531" y="11353"/>
                      <a:pt x="25519" y="11317"/>
                      <a:pt x="25519" y="11280"/>
                    </a:cubicBezTo>
                    <a:lnTo>
                      <a:pt x="27182" y="11058"/>
                    </a:lnTo>
                    <a:close/>
                    <a:moveTo>
                      <a:pt x="32283" y="10885"/>
                    </a:moveTo>
                    <a:cubicBezTo>
                      <a:pt x="32295" y="10898"/>
                      <a:pt x="32320" y="10910"/>
                      <a:pt x="32332" y="10922"/>
                    </a:cubicBezTo>
                    <a:lnTo>
                      <a:pt x="31260" y="13313"/>
                    </a:lnTo>
                    <a:cubicBezTo>
                      <a:pt x="31211" y="13288"/>
                      <a:pt x="31162" y="13276"/>
                      <a:pt x="31100" y="13276"/>
                    </a:cubicBezTo>
                    <a:cubicBezTo>
                      <a:pt x="31026" y="13276"/>
                      <a:pt x="30940" y="13300"/>
                      <a:pt x="30866" y="13337"/>
                    </a:cubicBezTo>
                    <a:lnTo>
                      <a:pt x="29967" y="11945"/>
                    </a:lnTo>
                    <a:cubicBezTo>
                      <a:pt x="30016" y="11908"/>
                      <a:pt x="30028" y="11846"/>
                      <a:pt x="30040" y="11785"/>
                    </a:cubicBezTo>
                    <a:cubicBezTo>
                      <a:pt x="30040" y="11772"/>
                      <a:pt x="30040" y="11760"/>
                      <a:pt x="30040" y="11760"/>
                    </a:cubicBezTo>
                    <a:lnTo>
                      <a:pt x="32283" y="10885"/>
                    </a:lnTo>
                    <a:close/>
                    <a:moveTo>
                      <a:pt x="32677" y="10885"/>
                    </a:moveTo>
                    <a:lnTo>
                      <a:pt x="33688" y="11082"/>
                    </a:lnTo>
                    <a:cubicBezTo>
                      <a:pt x="33688" y="11132"/>
                      <a:pt x="33688" y="11169"/>
                      <a:pt x="33712" y="11206"/>
                    </a:cubicBezTo>
                    <a:lnTo>
                      <a:pt x="31408" y="13411"/>
                    </a:lnTo>
                    <a:cubicBezTo>
                      <a:pt x="31384" y="13399"/>
                      <a:pt x="31359" y="13374"/>
                      <a:pt x="31334" y="13362"/>
                    </a:cubicBezTo>
                    <a:lnTo>
                      <a:pt x="32419" y="10984"/>
                    </a:lnTo>
                    <a:lnTo>
                      <a:pt x="32468" y="10984"/>
                    </a:lnTo>
                    <a:cubicBezTo>
                      <a:pt x="32554" y="10984"/>
                      <a:pt x="32628" y="10947"/>
                      <a:pt x="32677" y="10885"/>
                    </a:cubicBezTo>
                    <a:close/>
                    <a:moveTo>
                      <a:pt x="19346" y="11477"/>
                    </a:moveTo>
                    <a:lnTo>
                      <a:pt x="20689" y="12228"/>
                    </a:lnTo>
                    <a:cubicBezTo>
                      <a:pt x="20676" y="12253"/>
                      <a:pt x="20676" y="12278"/>
                      <a:pt x="20676" y="12302"/>
                    </a:cubicBezTo>
                    <a:cubicBezTo>
                      <a:pt x="20676" y="12388"/>
                      <a:pt x="20713" y="12462"/>
                      <a:pt x="20787" y="12512"/>
                    </a:cubicBezTo>
                    <a:lnTo>
                      <a:pt x="20430" y="13423"/>
                    </a:lnTo>
                    <a:cubicBezTo>
                      <a:pt x="20381" y="13411"/>
                      <a:pt x="20331" y="13399"/>
                      <a:pt x="20282" y="13399"/>
                    </a:cubicBezTo>
                    <a:cubicBezTo>
                      <a:pt x="20233" y="13399"/>
                      <a:pt x="20171" y="13411"/>
                      <a:pt x="20109" y="13436"/>
                    </a:cubicBezTo>
                    <a:lnTo>
                      <a:pt x="19247" y="11563"/>
                    </a:lnTo>
                    <a:cubicBezTo>
                      <a:pt x="19284" y="11538"/>
                      <a:pt x="19321" y="11501"/>
                      <a:pt x="19346" y="11477"/>
                    </a:cubicBezTo>
                    <a:close/>
                    <a:moveTo>
                      <a:pt x="33786" y="11292"/>
                    </a:moveTo>
                    <a:cubicBezTo>
                      <a:pt x="33823" y="11329"/>
                      <a:pt x="33872" y="11341"/>
                      <a:pt x="33934" y="11341"/>
                    </a:cubicBezTo>
                    <a:cubicBezTo>
                      <a:pt x="33940" y="11347"/>
                      <a:pt x="33949" y="11350"/>
                      <a:pt x="33960" y="11350"/>
                    </a:cubicBezTo>
                    <a:cubicBezTo>
                      <a:pt x="33971" y="11350"/>
                      <a:pt x="33983" y="11347"/>
                      <a:pt x="33996" y="11341"/>
                    </a:cubicBezTo>
                    <a:lnTo>
                      <a:pt x="34501" y="12475"/>
                    </a:lnTo>
                    <a:cubicBezTo>
                      <a:pt x="34365" y="12549"/>
                      <a:pt x="34279" y="12684"/>
                      <a:pt x="34279" y="12832"/>
                    </a:cubicBezTo>
                    <a:cubicBezTo>
                      <a:pt x="34291" y="12844"/>
                      <a:pt x="34291" y="12857"/>
                      <a:pt x="34291" y="12881"/>
                    </a:cubicBezTo>
                    <a:lnTo>
                      <a:pt x="31544" y="13596"/>
                    </a:lnTo>
                    <a:cubicBezTo>
                      <a:pt x="31531" y="13559"/>
                      <a:pt x="31507" y="13534"/>
                      <a:pt x="31482" y="13497"/>
                    </a:cubicBezTo>
                    <a:lnTo>
                      <a:pt x="33786" y="11292"/>
                    </a:lnTo>
                    <a:close/>
                    <a:moveTo>
                      <a:pt x="29646" y="12007"/>
                    </a:moveTo>
                    <a:cubicBezTo>
                      <a:pt x="29683" y="12031"/>
                      <a:pt x="29732" y="12043"/>
                      <a:pt x="29782" y="12043"/>
                    </a:cubicBezTo>
                    <a:cubicBezTo>
                      <a:pt x="29806" y="12043"/>
                      <a:pt x="29843" y="12043"/>
                      <a:pt x="29880" y="12031"/>
                    </a:cubicBezTo>
                    <a:lnTo>
                      <a:pt x="30767" y="13411"/>
                    </a:lnTo>
                    <a:cubicBezTo>
                      <a:pt x="30682" y="13485"/>
                      <a:pt x="30620" y="13583"/>
                      <a:pt x="30595" y="13705"/>
                    </a:cubicBezTo>
                    <a:lnTo>
                      <a:pt x="30595" y="13705"/>
                    </a:lnTo>
                    <a:lnTo>
                      <a:pt x="28599" y="13460"/>
                    </a:lnTo>
                    <a:cubicBezTo>
                      <a:pt x="28587" y="13362"/>
                      <a:pt x="28537" y="13263"/>
                      <a:pt x="28476" y="13189"/>
                    </a:cubicBezTo>
                    <a:lnTo>
                      <a:pt x="29646" y="12007"/>
                    </a:lnTo>
                    <a:close/>
                    <a:moveTo>
                      <a:pt x="24705" y="11797"/>
                    </a:moveTo>
                    <a:cubicBezTo>
                      <a:pt x="24792" y="11871"/>
                      <a:pt x="24902" y="11908"/>
                      <a:pt x="25013" y="11908"/>
                    </a:cubicBezTo>
                    <a:cubicBezTo>
                      <a:pt x="25075" y="11908"/>
                      <a:pt x="25137" y="11896"/>
                      <a:pt x="25198" y="11883"/>
                    </a:cubicBezTo>
                    <a:lnTo>
                      <a:pt x="25802" y="13423"/>
                    </a:lnTo>
                    <a:cubicBezTo>
                      <a:pt x="25679" y="13473"/>
                      <a:pt x="25580" y="13584"/>
                      <a:pt x="25531" y="13707"/>
                    </a:cubicBezTo>
                    <a:lnTo>
                      <a:pt x="23350" y="12943"/>
                    </a:lnTo>
                    <a:cubicBezTo>
                      <a:pt x="23350" y="12931"/>
                      <a:pt x="23350" y="12918"/>
                      <a:pt x="23350" y="12894"/>
                    </a:cubicBezTo>
                    <a:cubicBezTo>
                      <a:pt x="23350" y="12857"/>
                      <a:pt x="23338" y="12820"/>
                      <a:pt x="23313" y="12783"/>
                    </a:cubicBezTo>
                    <a:lnTo>
                      <a:pt x="24705" y="11797"/>
                    </a:lnTo>
                    <a:close/>
                    <a:moveTo>
                      <a:pt x="18668" y="11526"/>
                    </a:moveTo>
                    <a:cubicBezTo>
                      <a:pt x="18766" y="11588"/>
                      <a:pt x="18865" y="11625"/>
                      <a:pt x="18976" y="11637"/>
                    </a:cubicBezTo>
                    <a:cubicBezTo>
                      <a:pt x="19038" y="11625"/>
                      <a:pt x="19087" y="11625"/>
                      <a:pt x="19148" y="11600"/>
                    </a:cubicBezTo>
                    <a:lnTo>
                      <a:pt x="20011" y="13473"/>
                    </a:lnTo>
                    <a:cubicBezTo>
                      <a:pt x="19900" y="13534"/>
                      <a:pt x="19826" y="13645"/>
                      <a:pt x="19789" y="13756"/>
                    </a:cubicBezTo>
                    <a:lnTo>
                      <a:pt x="17239" y="13202"/>
                    </a:lnTo>
                    <a:lnTo>
                      <a:pt x="17239" y="13189"/>
                    </a:lnTo>
                    <a:cubicBezTo>
                      <a:pt x="17226" y="13152"/>
                      <a:pt x="17226" y="13103"/>
                      <a:pt x="17202" y="13066"/>
                    </a:cubicBezTo>
                    <a:lnTo>
                      <a:pt x="18668" y="11526"/>
                    </a:lnTo>
                    <a:close/>
                    <a:moveTo>
                      <a:pt x="28121" y="13214"/>
                    </a:moveTo>
                    <a:cubicBezTo>
                      <a:pt x="28382" y="13214"/>
                      <a:pt x="28522" y="13538"/>
                      <a:pt x="28340" y="13744"/>
                    </a:cubicBezTo>
                    <a:cubicBezTo>
                      <a:pt x="28276" y="13808"/>
                      <a:pt x="28197" y="13837"/>
                      <a:pt x="28121" y="13837"/>
                    </a:cubicBezTo>
                    <a:cubicBezTo>
                      <a:pt x="27962" y="13837"/>
                      <a:pt x="27810" y="13713"/>
                      <a:pt x="27810" y="13522"/>
                    </a:cubicBezTo>
                    <a:cubicBezTo>
                      <a:pt x="27810" y="13362"/>
                      <a:pt x="27946" y="13239"/>
                      <a:pt x="28094" y="13239"/>
                    </a:cubicBezTo>
                    <a:lnTo>
                      <a:pt x="28106" y="13214"/>
                    </a:lnTo>
                    <a:cubicBezTo>
                      <a:pt x="28111" y="13214"/>
                      <a:pt x="28116" y="13214"/>
                      <a:pt x="28121" y="13214"/>
                    </a:cubicBezTo>
                    <a:close/>
                    <a:moveTo>
                      <a:pt x="3426" y="13300"/>
                    </a:moveTo>
                    <a:cubicBezTo>
                      <a:pt x="3697" y="13300"/>
                      <a:pt x="3833" y="13645"/>
                      <a:pt x="3636" y="13830"/>
                    </a:cubicBezTo>
                    <a:cubicBezTo>
                      <a:pt x="3573" y="13893"/>
                      <a:pt x="3497" y="13921"/>
                      <a:pt x="3422" y="13921"/>
                    </a:cubicBezTo>
                    <a:cubicBezTo>
                      <a:pt x="3262" y="13921"/>
                      <a:pt x="3110" y="13793"/>
                      <a:pt x="3118" y="13608"/>
                    </a:cubicBezTo>
                    <a:cubicBezTo>
                      <a:pt x="3118" y="13436"/>
                      <a:pt x="3254" y="13300"/>
                      <a:pt x="3426" y="13300"/>
                    </a:cubicBezTo>
                    <a:close/>
                    <a:moveTo>
                      <a:pt x="37261" y="11698"/>
                    </a:moveTo>
                    <a:cubicBezTo>
                      <a:pt x="37310" y="11772"/>
                      <a:pt x="37396" y="11809"/>
                      <a:pt x="37483" y="11809"/>
                    </a:cubicBezTo>
                    <a:lnTo>
                      <a:pt x="37470" y="11797"/>
                    </a:lnTo>
                    <a:lnTo>
                      <a:pt x="37470" y="11797"/>
                    </a:lnTo>
                    <a:cubicBezTo>
                      <a:pt x="37479" y="11799"/>
                      <a:pt x="37488" y="11800"/>
                      <a:pt x="37497" y="11800"/>
                    </a:cubicBezTo>
                    <a:cubicBezTo>
                      <a:pt x="37537" y="11800"/>
                      <a:pt x="37576" y="11780"/>
                      <a:pt x="37606" y="11760"/>
                    </a:cubicBezTo>
                    <a:lnTo>
                      <a:pt x="37852" y="12007"/>
                    </a:lnTo>
                    <a:cubicBezTo>
                      <a:pt x="37828" y="12031"/>
                      <a:pt x="37828" y="12068"/>
                      <a:pt x="37815" y="12105"/>
                    </a:cubicBezTo>
                    <a:cubicBezTo>
                      <a:pt x="37828" y="12191"/>
                      <a:pt x="37865" y="12278"/>
                      <a:pt x="37938" y="12327"/>
                    </a:cubicBezTo>
                    <a:lnTo>
                      <a:pt x="37064" y="13990"/>
                    </a:lnTo>
                    <a:cubicBezTo>
                      <a:pt x="37038" y="13985"/>
                      <a:pt x="37013" y="13982"/>
                      <a:pt x="36988" y="13982"/>
                    </a:cubicBezTo>
                    <a:cubicBezTo>
                      <a:pt x="36953" y="13982"/>
                      <a:pt x="36920" y="13988"/>
                      <a:pt x="36891" y="14003"/>
                    </a:cubicBezTo>
                    <a:lnTo>
                      <a:pt x="36374" y="13288"/>
                    </a:lnTo>
                    <a:cubicBezTo>
                      <a:pt x="36411" y="13239"/>
                      <a:pt x="36435" y="13177"/>
                      <a:pt x="36435" y="13115"/>
                    </a:cubicBezTo>
                    <a:cubicBezTo>
                      <a:pt x="36435" y="12955"/>
                      <a:pt x="36305" y="12859"/>
                      <a:pt x="36177" y="12859"/>
                    </a:cubicBezTo>
                    <a:cubicBezTo>
                      <a:pt x="36088" y="12859"/>
                      <a:pt x="36000" y="12904"/>
                      <a:pt x="35955" y="13005"/>
                    </a:cubicBezTo>
                    <a:lnTo>
                      <a:pt x="35092" y="12820"/>
                    </a:lnTo>
                    <a:cubicBezTo>
                      <a:pt x="35092" y="12758"/>
                      <a:pt x="35068" y="12697"/>
                      <a:pt x="35055" y="12647"/>
                    </a:cubicBezTo>
                    <a:lnTo>
                      <a:pt x="37261" y="11698"/>
                    </a:lnTo>
                    <a:close/>
                    <a:moveTo>
                      <a:pt x="5854" y="13374"/>
                    </a:moveTo>
                    <a:cubicBezTo>
                      <a:pt x="6162" y="13374"/>
                      <a:pt x="6322" y="13744"/>
                      <a:pt x="6100" y="13966"/>
                    </a:cubicBezTo>
                    <a:cubicBezTo>
                      <a:pt x="6029" y="14033"/>
                      <a:pt x="5942" y="14063"/>
                      <a:pt x="5857" y="14063"/>
                    </a:cubicBezTo>
                    <a:cubicBezTo>
                      <a:pt x="5679" y="14063"/>
                      <a:pt x="5509" y="13928"/>
                      <a:pt x="5509" y="13719"/>
                    </a:cubicBezTo>
                    <a:cubicBezTo>
                      <a:pt x="5509" y="13534"/>
                      <a:pt x="5669" y="13374"/>
                      <a:pt x="5854" y="13374"/>
                    </a:cubicBezTo>
                    <a:close/>
                    <a:moveTo>
                      <a:pt x="31100" y="13485"/>
                    </a:moveTo>
                    <a:cubicBezTo>
                      <a:pt x="31359" y="13497"/>
                      <a:pt x="31494" y="13818"/>
                      <a:pt x="31297" y="14003"/>
                    </a:cubicBezTo>
                    <a:cubicBezTo>
                      <a:pt x="31238" y="14062"/>
                      <a:pt x="31165" y="14088"/>
                      <a:pt x="31093" y="14088"/>
                    </a:cubicBezTo>
                    <a:cubicBezTo>
                      <a:pt x="30940" y="14088"/>
                      <a:pt x="30792" y="13969"/>
                      <a:pt x="30792" y="13793"/>
                    </a:cubicBezTo>
                    <a:cubicBezTo>
                      <a:pt x="30792" y="13633"/>
                      <a:pt x="30928" y="13497"/>
                      <a:pt x="31088" y="13497"/>
                    </a:cubicBezTo>
                    <a:lnTo>
                      <a:pt x="31100" y="13485"/>
                    </a:lnTo>
                    <a:close/>
                    <a:moveTo>
                      <a:pt x="10413" y="13584"/>
                    </a:moveTo>
                    <a:cubicBezTo>
                      <a:pt x="10684" y="13584"/>
                      <a:pt x="10807" y="13916"/>
                      <a:pt x="10622" y="14113"/>
                    </a:cubicBezTo>
                    <a:cubicBezTo>
                      <a:pt x="10559" y="14173"/>
                      <a:pt x="10483" y="14199"/>
                      <a:pt x="10409" y="14199"/>
                    </a:cubicBezTo>
                    <a:cubicBezTo>
                      <a:pt x="10251" y="14199"/>
                      <a:pt x="10101" y="14080"/>
                      <a:pt x="10092" y="13904"/>
                    </a:cubicBezTo>
                    <a:cubicBezTo>
                      <a:pt x="10092" y="13719"/>
                      <a:pt x="10240" y="13584"/>
                      <a:pt x="10413" y="13584"/>
                    </a:cubicBezTo>
                    <a:close/>
                    <a:moveTo>
                      <a:pt x="20281" y="13601"/>
                    </a:moveTo>
                    <a:cubicBezTo>
                      <a:pt x="20360" y="13601"/>
                      <a:pt x="20440" y="13630"/>
                      <a:pt x="20504" y="13695"/>
                    </a:cubicBezTo>
                    <a:cubicBezTo>
                      <a:pt x="20713" y="13892"/>
                      <a:pt x="20565" y="14237"/>
                      <a:pt x="20282" y="14237"/>
                    </a:cubicBezTo>
                    <a:cubicBezTo>
                      <a:pt x="20109" y="14237"/>
                      <a:pt x="19962" y="14101"/>
                      <a:pt x="19962" y="13929"/>
                    </a:cubicBezTo>
                    <a:lnTo>
                      <a:pt x="19962" y="13916"/>
                    </a:lnTo>
                    <a:cubicBezTo>
                      <a:pt x="19962" y="13725"/>
                      <a:pt x="20118" y="13601"/>
                      <a:pt x="20281" y="13601"/>
                    </a:cubicBezTo>
                    <a:close/>
                    <a:moveTo>
                      <a:pt x="7887" y="13633"/>
                    </a:moveTo>
                    <a:cubicBezTo>
                      <a:pt x="8170" y="13633"/>
                      <a:pt x="8306" y="13978"/>
                      <a:pt x="8108" y="14175"/>
                    </a:cubicBezTo>
                    <a:cubicBezTo>
                      <a:pt x="8046" y="14237"/>
                      <a:pt x="7969" y="14265"/>
                      <a:pt x="7893" y="14265"/>
                    </a:cubicBezTo>
                    <a:cubicBezTo>
                      <a:pt x="7729" y="14265"/>
                      <a:pt x="7570" y="14135"/>
                      <a:pt x="7579" y="13941"/>
                    </a:cubicBezTo>
                    <a:cubicBezTo>
                      <a:pt x="7579" y="13768"/>
                      <a:pt x="7714" y="13633"/>
                      <a:pt x="7887" y="13633"/>
                    </a:cubicBezTo>
                    <a:close/>
                    <a:moveTo>
                      <a:pt x="21144" y="12413"/>
                    </a:moveTo>
                    <a:lnTo>
                      <a:pt x="22771" y="12881"/>
                    </a:lnTo>
                    <a:cubicBezTo>
                      <a:pt x="22771" y="12881"/>
                      <a:pt x="22771" y="12894"/>
                      <a:pt x="22771" y="12906"/>
                    </a:cubicBezTo>
                    <a:cubicBezTo>
                      <a:pt x="22771" y="13005"/>
                      <a:pt x="22820" y="13091"/>
                      <a:pt x="22894" y="13140"/>
                    </a:cubicBezTo>
                    <a:lnTo>
                      <a:pt x="22377" y="14274"/>
                    </a:lnTo>
                    <a:cubicBezTo>
                      <a:pt x="22315" y="14249"/>
                      <a:pt x="22266" y="14237"/>
                      <a:pt x="22204" y="14237"/>
                    </a:cubicBezTo>
                    <a:cubicBezTo>
                      <a:pt x="22179" y="14237"/>
                      <a:pt x="22155" y="14237"/>
                      <a:pt x="22118" y="14249"/>
                    </a:cubicBezTo>
                    <a:lnTo>
                      <a:pt x="21083" y="12499"/>
                    </a:lnTo>
                    <a:cubicBezTo>
                      <a:pt x="21108" y="12475"/>
                      <a:pt x="21132" y="12450"/>
                      <a:pt x="21144" y="12425"/>
                    </a:cubicBezTo>
                    <a:lnTo>
                      <a:pt x="21144" y="12413"/>
                    </a:lnTo>
                    <a:close/>
                    <a:moveTo>
                      <a:pt x="37002" y="14187"/>
                    </a:moveTo>
                    <a:cubicBezTo>
                      <a:pt x="37064" y="14187"/>
                      <a:pt x="37064" y="14286"/>
                      <a:pt x="37002" y="14286"/>
                    </a:cubicBezTo>
                    <a:cubicBezTo>
                      <a:pt x="36928" y="14286"/>
                      <a:pt x="36928" y="14187"/>
                      <a:pt x="37002" y="14187"/>
                    </a:cubicBezTo>
                    <a:close/>
                    <a:moveTo>
                      <a:pt x="26074" y="13562"/>
                    </a:moveTo>
                    <a:cubicBezTo>
                      <a:pt x="26165" y="13562"/>
                      <a:pt x="26257" y="13595"/>
                      <a:pt x="26332" y="13670"/>
                    </a:cubicBezTo>
                    <a:cubicBezTo>
                      <a:pt x="26566" y="13904"/>
                      <a:pt x="26393" y="14311"/>
                      <a:pt x="26061" y="14311"/>
                    </a:cubicBezTo>
                    <a:cubicBezTo>
                      <a:pt x="26054" y="14311"/>
                      <a:pt x="26047" y="14311"/>
                      <a:pt x="26040" y="14311"/>
                    </a:cubicBezTo>
                    <a:cubicBezTo>
                      <a:pt x="25841" y="14311"/>
                      <a:pt x="25691" y="14144"/>
                      <a:pt x="25679" y="13953"/>
                    </a:cubicBezTo>
                    <a:lnTo>
                      <a:pt x="25691" y="13941"/>
                    </a:lnTo>
                    <a:cubicBezTo>
                      <a:pt x="25691" y="13714"/>
                      <a:pt x="25880" y="13562"/>
                      <a:pt x="26074" y="13562"/>
                    </a:cubicBezTo>
                    <a:close/>
                    <a:moveTo>
                      <a:pt x="33482" y="14324"/>
                    </a:moveTo>
                    <a:cubicBezTo>
                      <a:pt x="33512" y="14324"/>
                      <a:pt x="33572" y="14397"/>
                      <a:pt x="33515" y="14397"/>
                    </a:cubicBezTo>
                    <a:cubicBezTo>
                      <a:pt x="33490" y="14397"/>
                      <a:pt x="33466" y="14372"/>
                      <a:pt x="33466" y="14348"/>
                    </a:cubicBezTo>
                    <a:cubicBezTo>
                      <a:pt x="33466" y="14331"/>
                      <a:pt x="33472" y="14324"/>
                      <a:pt x="33482" y="14324"/>
                    </a:cubicBezTo>
                    <a:close/>
                    <a:moveTo>
                      <a:pt x="23313" y="13042"/>
                    </a:moveTo>
                    <a:lnTo>
                      <a:pt x="25494" y="13805"/>
                    </a:lnTo>
                    <a:cubicBezTo>
                      <a:pt x="25482" y="13855"/>
                      <a:pt x="25482" y="13904"/>
                      <a:pt x="25482" y="13941"/>
                    </a:cubicBezTo>
                    <a:cubicBezTo>
                      <a:pt x="25482" y="14015"/>
                      <a:pt x="25494" y="14089"/>
                      <a:pt x="25519" y="14150"/>
                    </a:cubicBezTo>
                    <a:lnTo>
                      <a:pt x="24410" y="14483"/>
                    </a:lnTo>
                    <a:cubicBezTo>
                      <a:pt x="24365" y="14393"/>
                      <a:pt x="24278" y="14334"/>
                      <a:pt x="24179" y="14334"/>
                    </a:cubicBezTo>
                    <a:cubicBezTo>
                      <a:pt x="24170" y="14334"/>
                      <a:pt x="24160" y="14334"/>
                      <a:pt x="24151" y="14335"/>
                    </a:cubicBezTo>
                    <a:cubicBezTo>
                      <a:pt x="24102" y="14335"/>
                      <a:pt x="24065" y="14335"/>
                      <a:pt x="24028" y="14360"/>
                    </a:cubicBezTo>
                    <a:lnTo>
                      <a:pt x="23251" y="13128"/>
                    </a:lnTo>
                    <a:cubicBezTo>
                      <a:pt x="23276" y="13103"/>
                      <a:pt x="23288" y="13078"/>
                      <a:pt x="23301" y="13054"/>
                    </a:cubicBezTo>
                    <a:lnTo>
                      <a:pt x="23313" y="13042"/>
                    </a:lnTo>
                    <a:close/>
                    <a:moveTo>
                      <a:pt x="34316" y="12980"/>
                    </a:moveTo>
                    <a:cubicBezTo>
                      <a:pt x="34378" y="13128"/>
                      <a:pt x="34525" y="13239"/>
                      <a:pt x="34686" y="13239"/>
                    </a:cubicBezTo>
                    <a:cubicBezTo>
                      <a:pt x="34723" y="13226"/>
                      <a:pt x="34760" y="13226"/>
                      <a:pt x="34797" y="13214"/>
                    </a:cubicBezTo>
                    <a:lnTo>
                      <a:pt x="35117" y="14113"/>
                    </a:lnTo>
                    <a:cubicBezTo>
                      <a:pt x="34969" y="14187"/>
                      <a:pt x="34858" y="14323"/>
                      <a:pt x="34834" y="14483"/>
                    </a:cubicBezTo>
                    <a:lnTo>
                      <a:pt x="33762" y="14372"/>
                    </a:lnTo>
                    <a:cubicBezTo>
                      <a:pt x="33762" y="14372"/>
                      <a:pt x="33762" y="14360"/>
                      <a:pt x="33762" y="14348"/>
                    </a:cubicBezTo>
                    <a:cubicBezTo>
                      <a:pt x="33762" y="14187"/>
                      <a:pt x="33632" y="14091"/>
                      <a:pt x="33503" y="14091"/>
                    </a:cubicBezTo>
                    <a:cubicBezTo>
                      <a:pt x="33414" y="14091"/>
                      <a:pt x="33326" y="14136"/>
                      <a:pt x="33281" y="14237"/>
                    </a:cubicBezTo>
                    <a:lnTo>
                      <a:pt x="31581" y="13879"/>
                    </a:lnTo>
                    <a:cubicBezTo>
                      <a:pt x="31593" y="13855"/>
                      <a:pt x="31593" y="13830"/>
                      <a:pt x="31593" y="13805"/>
                    </a:cubicBezTo>
                    <a:cubicBezTo>
                      <a:pt x="31593" y="13768"/>
                      <a:pt x="31593" y="13732"/>
                      <a:pt x="31581" y="13695"/>
                    </a:cubicBezTo>
                    <a:lnTo>
                      <a:pt x="34316" y="12980"/>
                    </a:lnTo>
                    <a:close/>
                    <a:moveTo>
                      <a:pt x="35080" y="12906"/>
                    </a:moveTo>
                    <a:lnTo>
                      <a:pt x="35930" y="13103"/>
                    </a:lnTo>
                    <a:cubicBezTo>
                      <a:pt x="35930" y="13232"/>
                      <a:pt x="36031" y="13350"/>
                      <a:pt x="36158" y="13350"/>
                    </a:cubicBezTo>
                    <a:cubicBezTo>
                      <a:pt x="36164" y="13350"/>
                      <a:pt x="36170" y="13350"/>
                      <a:pt x="36177" y="13350"/>
                    </a:cubicBezTo>
                    <a:cubicBezTo>
                      <a:pt x="36214" y="13350"/>
                      <a:pt x="36250" y="13350"/>
                      <a:pt x="36287" y="13337"/>
                    </a:cubicBezTo>
                    <a:lnTo>
                      <a:pt x="36817" y="14064"/>
                    </a:lnTo>
                    <a:cubicBezTo>
                      <a:pt x="36768" y="14113"/>
                      <a:pt x="36743" y="14175"/>
                      <a:pt x="36756" y="14237"/>
                    </a:cubicBezTo>
                    <a:cubicBezTo>
                      <a:pt x="36756" y="14237"/>
                      <a:pt x="36756" y="14249"/>
                      <a:pt x="36756" y="14249"/>
                    </a:cubicBezTo>
                    <a:lnTo>
                      <a:pt x="35832" y="14483"/>
                    </a:lnTo>
                    <a:cubicBezTo>
                      <a:pt x="35795" y="14237"/>
                      <a:pt x="35585" y="14052"/>
                      <a:pt x="35326" y="14052"/>
                    </a:cubicBezTo>
                    <a:cubicBezTo>
                      <a:pt x="35289" y="14052"/>
                      <a:pt x="35252" y="14064"/>
                      <a:pt x="35215" y="14064"/>
                    </a:cubicBezTo>
                    <a:lnTo>
                      <a:pt x="34883" y="13165"/>
                    </a:lnTo>
                    <a:cubicBezTo>
                      <a:pt x="34981" y="13115"/>
                      <a:pt x="35055" y="13017"/>
                      <a:pt x="35080" y="12906"/>
                    </a:cubicBezTo>
                    <a:close/>
                    <a:moveTo>
                      <a:pt x="21009" y="12536"/>
                    </a:moveTo>
                    <a:lnTo>
                      <a:pt x="22019" y="14261"/>
                    </a:lnTo>
                    <a:cubicBezTo>
                      <a:pt x="21921" y="14311"/>
                      <a:pt x="21822" y="14397"/>
                      <a:pt x="21773" y="14495"/>
                    </a:cubicBezTo>
                    <a:lnTo>
                      <a:pt x="20775" y="14077"/>
                    </a:lnTo>
                    <a:cubicBezTo>
                      <a:pt x="20799" y="14027"/>
                      <a:pt x="20799" y="13978"/>
                      <a:pt x="20799" y="13929"/>
                    </a:cubicBezTo>
                    <a:cubicBezTo>
                      <a:pt x="20799" y="13732"/>
                      <a:pt x="20689" y="13547"/>
                      <a:pt x="20516" y="13460"/>
                    </a:cubicBezTo>
                    <a:lnTo>
                      <a:pt x="20886" y="12549"/>
                    </a:lnTo>
                    <a:lnTo>
                      <a:pt x="20923" y="12549"/>
                    </a:lnTo>
                    <a:cubicBezTo>
                      <a:pt x="20947" y="12549"/>
                      <a:pt x="20972" y="12549"/>
                      <a:pt x="21009" y="12536"/>
                    </a:cubicBezTo>
                    <a:close/>
                    <a:moveTo>
                      <a:pt x="23165" y="13177"/>
                    </a:moveTo>
                    <a:lnTo>
                      <a:pt x="23954" y="14409"/>
                    </a:lnTo>
                    <a:cubicBezTo>
                      <a:pt x="23904" y="14458"/>
                      <a:pt x="23880" y="14508"/>
                      <a:pt x="23867" y="14582"/>
                    </a:cubicBezTo>
                    <a:lnTo>
                      <a:pt x="22709" y="14656"/>
                    </a:lnTo>
                    <a:cubicBezTo>
                      <a:pt x="22685" y="14508"/>
                      <a:pt x="22598" y="14385"/>
                      <a:pt x="22463" y="14311"/>
                    </a:cubicBezTo>
                    <a:lnTo>
                      <a:pt x="22475" y="14311"/>
                    </a:lnTo>
                    <a:lnTo>
                      <a:pt x="22993" y="13189"/>
                    </a:lnTo>
                    <a:cubicBezTo>
                      <a:pt x="23005" y="13189"/>
                      <a:pt x="23030" y="13202"/>
                      <a:pt x="23054" y="13202"/>
                    </a:cubicBezTo>
                    <a:cubicBezTo>
                      <a:pt x="23091" y="13202"/>
                      <a:pt x="23128" y="13189"/>
                      <a:pt x="23165" y="13177"/>
                    </a:cubicBezTo>
                    <a:close/>
                    <a:moveTo>
                      <a:pt x="24163" y="14520"/>
                    </a:moveTo>
                    <a:cubicBezTo>
                      <a:pt x="24200" y="14520"/>
                      <a:pt x="24249" y="14557"/>
                      <a:pt x="24249" y="14606"/>
                    </a:cubicBezTo>
                    <a:cubicBezTo>
                      <a:pt x="24249" y="14656"/>
                      <a:pt x="24200" y="14693"/>
                      <a:pt x="24163" y="14693"/>
                    </a:cubicBezTo>
                    <a:cubicBezTo>
                      <a:pt x="24114" y="14693"/>
                      <a:pt x="24077" y="14656"/>
                      <a:pt x="24077" y="14606"/>
                    </a:cubicBezTo>
                    <a:cubicBezTo>
                      <a:pt x="24077" y="14569"/>
                      <a:pt x="24114" y="14532"/>
                      <a:pt x="24151" y="14532"/>
                    </a:cubicBezTo>
                    <a:lnTo>
                      <a:pt x="24163" y="14520"/>
                    </a:lnTo>
                    <a:close/>
                    <a:moveTo>
                      <a:pt x="15045" y="11218"/>
                    </a:moveTo>
                    <a:cubicBezTo>
                      <a:pt x="15055" y="11501"/>
                      <a:pt x="15289" y="11707"/>
                      <a:pt x="15545" y="11707"/>
                    </a:cubicBezTo>
                    <a:cubicBezTo>
                      <a:pt x="15612" y="11707"/>
                      <a:pt x="15681" y="11692"/>
                      <a:pt x="15748" y="11662"/>
                    </a:cubicBezTo>
                    <a:lnTo>
                      <a:pt x="16746" y="12992"/>
                    </a:lnTo>
                    <a:cubicBezTo>
                      <a:pt x="16696" y="13054"/>
                      <a:pt x="16659" y="13115"/>
                      <a:pt x="16659" y="13189"/>
                    </a:cubicBezTo>
                    <a:cubicBezTo>
                      <a:pt x="16659" y="13276"/>
                      <a:pt x="16709" y="13362"/>
                      <a:pt x="16770" y="13411"/>
                    </a:cubicBezTo>
                    <a:lnTo>
                      <a:pt x="15797" y="14754"/>
                    </a:lnTo>
                    <a:cubicBezTo>
                      <a:pt x="15723" y="14720"/>
                      <a:pt x="15641" y="14701"/>
                      <a:pt x="15559" y="14701"/>
                    </a:cubicBezTo>
                    <a:cubicBezTo>
                      <a:pt x="15493" y="14701"/>
                      <a:pt x="15427" y="14714"/>
                      <a:pt x="15366" y="14742"/>
                    </a:cubicBezTo>
                    <a:lnTo>
                      <a:pt x="13739" y="11551"/>
                    </a:lnTo>
                    <a:cubicBezTo>
                      <a:pt x="13863" y="11477"/>
                      <a:pt x="13936" y="11353"/>
                      <a:pt x="13961" y="11218"/>
                    </a:cubicBezTo>
                    <a:close/>
                    <a:moveTo>
                      <a:pt x="28599" y="13559"/>
                    </a:moveTo>
                    <a:lnTo>
                      <a:pt x="30583" y="13805"/>
                    </a:lnTo>
                    <a:cubicBezTo>
                      <a:pt x="30583" y="13926"/>
                      <a:pt x="30630" y="14035"/>
                      <a:pt x="30713" y="14132"/>
                    </a:cubicBezTo>
                    <a:lnTo>
                      <a:pt x="30713" y="14132"/>
                    </a:lnTo>
                    <a:lnTo>
                      <a:pt x="30151" y="14840"/>
                    </a:lnTo>
                    <a:lnTo>
                      <a:pt x="28525" y="13805"/>
                    </a:lnTo>
                    <a:cubicBezTo>
                      <a:pt x="28574" y="13732"/>
                      <a:pt x="28599" y="13645"/>
                      <a:pt x="28599" y="13559"/>
                    </a:cubicBezTo>
                    <a:close/>
                    <a:moveTo>
                      <a:pt x="35339" y="14259"/>
                    </a:moveTo>
                    <a:cubicBezTo>
                      <a:pt x="35491" y="14259"/>
                      <a:pt x="35638" y="14375"/>
                      <a:pt x="35647" y="14557"/>
                    </a:cubicBezTo>
                    <a:cubicBezTo>
                      <a:pt x="35647" y="14717"/>
                      <a:pt x="35499" y="14865"/>
                      <a:pt x="35339" y="14865"/>
                    </a:cubicBezTo>
                    <a:cubicBezTo>
                      <a:pt x="35080" y="14865"/>
                      <a:pt x="34944" y="14545"/>
                      <a:pt x="35129" y="14348"/>
                    </a:cubicBezTo>
                    <a:cubicBezTo>
                      <a:pt x="35190" y="14287"/>
                      <a:pt x="35265" y="14259"/>
                      <a:pt x="35339" y="14259"/>
                    </a:cubicBezTo>
                    <a:close/>
                    <a:moveTo>
                      <a:pt x="17226" y="13313"/>
                    </a:moveTo>
                    <a:lnTo>
                      <a:pt x="19764" y="13867"/>
                    </a:lnTo>
                    <a:cubicBezTo>
                      <a:pt x="19764" y="13879"/>
                      <a:pt x="19764" y="13904"/>
                      <a:pt x="19764" y="13929"/>
                    </a:cubicBezTo>
                    <a:cubicBezTo>
                      <a:pt x="19764" y="13966"/>
                      <a:pt x="19777" y="14015"/>
                      <a:pt x="19789" y="14064"/>
                    </a:cubicBezTo>
                    <a:lnTo>
                      <a:pt x="17670" y="14890"/>
                    </a:lnTo>
                    <a:cubicBezTo>
                      <a:pt x="17587" y="14701"/>
                      <a:pt x="17414" y="14569"/>
                      <a:pt x="17205" y="14569"/>
                    </a:cubicBezTo>
                    <a:cubicBezTo>
                      <a:pt x="17196" y="14569"/>
                      <a:pt x="17186" y="14569"/>
                      <a:pt x="17177" y="14569"/>
                    </a:cubicBezTo>
                    <a:lnTo>
                      <a:pt x="17189" y="14557"/>
                    </a:lnTo>
                    <a:lnTo>
                      <a:pt x="17177" y="14557"/>
                    </a:lnTo>
                    <a:lnTo>
                      <a:pt x="17054" y="13460"/>
                    </a:lnTo>
                    <a:cubicBezTo>
                      <a:pt x="17128" y="13436"/>
                      <a:pt x="17189" y="13374"/>
                      <a:pt x="17226" y="13313"/>
                    </a:cubicBezTo>
                    <a:close/>
                    <a:moveTo>
                      <a:pt x="22209" y="14435"/>
                    </a:moveTo>
                    <a:cubicBezTo>
                      <a:pt x="22363" y="14435"/>
                      <a:pt x="22512" y="14557"/>
                      <a:pt x="22512" y="14742"/>
                    </a:cubicBezTo>
                    <a:cubicBezTo>
                      <a:pt x="22512" y="14900"/>
                      <a:pt x="22380" y="15034"/>
                      <a:pt x="22210" y="15038"/>
                    </a:cubicBezTo>
                    <a:lnTo>
                      <a:pt x="22210" y="15038"/>
                    </a:lnTo>
                    <a:cubicBezTo>
                      <a:pt x="21943" y="15033"/>
                      <a:pt x="21811" y="14716"/>
                      <a:pt x="22007" y="14520"/>
                    </a:cubicBezTo>
                    <a:cubicBezTo>
                      <a:pt x="22066" y="14461"/>
                      <a:pt x="22138" y="14435"/>
                      <a:pt x="22209" y="14435"/>
                    </a:cubicBezTo>
                    <a:close/>
                    <a:moveTo>
                      <a:pt x="4194" y="14965"/>
                    </a:moveTo>
                    <a:cubicBezTo>
                      <a:pt x="4224" y="14965"/>
                      <a:pt x="4284" y="15038"/>
                      <a:pt x="4227" y="15038"/>
                    </a:cubicBezTo>
                    <a:cubicBezTo>
                      <a:pt x="4203" y="15038"/>
                      <a:pt x="4178" y="15025"/>
                      <a:pt x="4178" y="14988"/>
                    </a:cubicBezTo>
                    <a:cubicBezTo>
                      <a:pt x="4178" y="14971"/>
                      <a:pt x="4185" y="14965"/>
                      <a:pt x="4194" y="14965"/>
                    </a:cubicBezTo>
                    <a:close/>
                    <a:moveTo>
                      <a:pt x="16857" y="13460"/>
                    </a:moveTo>
                    <a:cubicBezTo>
                      <a:pt x="16881" y="13473"/>
                      <a:pt x="16918" y="13485"/>
                      <a:pt x="16955" y="13485"/>
                    </a:cubicBezTo>
                    <a:lnTo>
                      <a:pt x="17078" y="14569"/>
                    </a:lnTo>
                    <a:cubicBezTo>
                      <a:pt x="16844" y="14631"/>
                      <a:pt x="16684" y="14828"/>
                      <a:pt x="16684" y="15062"/>
                    </a:cubicBezTo>
                    <a:lnTo>
                      <a:pt x="16080" y="15124"/>
                    </a:lnTo>
                    <a:cubicBezTo>
                      <a:pt x="16056" y="14988"/>
                      <a:pt x="15982" y="14877"/>
                      <a:pt x="15883" y="14803"/>
                    </a:cubicBezTo>
                    <a:lnTo>
                      <a:pt x="16857" y="13460"/>
                    </a:lnTo>
                    <a:close/>
                    <a:moveTo>
                      <a:pt x="12483" y="14520"/>
                    </a:moveTo>
                    <a:cubicBezTo>
                      <a:pt x="12741" y="14520"/>
                      <a:pt x="12877" y="14840"/>
                      <a:pt x="12692" y="15038"/>
                    </a:cubicBezTo>
                    <a:cubicBezTo>
                      <a:pt x="12631" y="15098"/>
                      <a:pt x="12556" y="15126"/>
                      <a:pt x="12482" y="15126"/>
                    </a:cubicBezTo>
                    <a:cubicBezTo>
                      <a:pt x="12330" y="15126"/>
                      <a:pt x="12183" y="15010"/>
                      <a:pt x="12175" y="14828"/>
                    </a:cubicBezTo>
                    <a:cubicBezTo>
                      <a:pt x="12175" y="14668"/>
                      <a:pt x="12310" y="14520"/>
                      <a:pt x="12483" y="14520"/>
                    </a:cubicBezTo>
                    <a:close/>
                    <a:moveTo>
                      <a:pt x="1221" y="14713"/>
                    </a:moveTo>
                    <a:cubicBezTo>
                      <a:pt x="1298" y="14713"/>
                      <a:pt x="1376" y="14741"/>
                      <a:pt x="1443" y="14803"/>
                    </a:cubicBezTo>
                    <a:cubicBezTo>
                      <a:pt x="1640" y="15001"/>
                      <a:pt x="1504" y="15346"/>
                      <a:pt x="1221" y="15346"/>
                    </a:cubicBezTo>
                    <a:cubicBezTo>
                      <a:pt x="1048" y="15346"/>
                      <a:pt x="900" y="15210"/>
                      <a:pt x="900" y="15038"/>
                    </a:cubicBezTo>
                    <a:cubicBezTo>
                      <a:pt x="900" y="14844"/>
                      <a:pt x="1056" y="14713"/>
                      <a:pt x="1221" y="14713"/>
                    </a:cubicBezTo>
                    <a:close/>
                    <a:moveTo>
                      <a:pt x="17189" y="14767"/>
                    </a:moveTo>
                    <a:cubicBezTo>
                      <a:pt x="17448" y="14767"/>
                      <a:pt x="17584" y="15087"/>
                      <a:pt x="17399" y="15272"/>
                    </a:cubicBezTo>
                    <a:cubicBezTo>
                      <a:pt x="17338" y="15337"/>
                      <a:pt x="17262" y="15366"/>
                      <a:pt x="17187" y="15366"/>
                    </a:cubicBezTo>
                    <a:cubicBezTo>
                      <a:pt x="17037" y="15366"/>
                      <a:pt x="16894" y="15248"/>
                      <a:pt x="16894" y="15075"/>
                    </a:cubicBezTo>
                    <a:cubicBezTo>
                      <a:pt x="16881" y="14914"/>
                      <a:pt x="17017" y="14779"/>
                      <a:pt x="17177" y="14767"/>
                    </a:cubicBezTo>
                    <a:close/>
                    <a:moveTo>
                      <a:pt x="15575" y="14902"/>
                    </a:moveTo>
                    <a:cubicBezTo>
                      <a:pt x="15859" y="14902"/>
                      <a:pt x="15994" y="15247"/>
                      <a:pt x="15797" y="15444"/>
                    </a:cubicBezTo>
                    <a:cubicBezTo>
                      <a:pt x="15733" y="15508"/>
                      <a:pt x="15653" y="15537"/>
                      <a:pt x="15574" y="15537"/>
                    </a:cubicBezTo>
                    <a:cubicBezTo>
                      <a:pt x="15412" y="15537"/>
                      <a:pt x="15255" y="15413"/>
                      <a:pt x="15255" y="15222"/>
                    </a:cubicBezTo>
                    <a:cubicBezTo>
                      <a:pt x="15255" y="15050"/>
                      <a:pt x="15390" y="14914"/>
                      <a:pt x="15563" y="14914"/>
                    </a:cubicBezTo>
                    <a:lnTo>
                      <a:pt x="15575" y="14902"/>
                    </a:lnTo>
                    <a:close/>
                    <a:moveTo>
                      <a:pt x="25395" y="11760"/>
                    </a:moveTo>
                    <a:lnTo>
                      <a:pt x="27626" y="13411"/>
                    </a:lnTo>
                    <a:cubicBezTo>
                      <a:pt x="27613" y="13448"/>
                      <a:pt x="27601" y="13485"/>
                      <a:pt x="27601" y="13534"/>
                    </a:cubicBezTo>
                    <a:cubicBezTo>
                      <a:pt x="27601" y="13805"/>
                      <a:pt x="27810" y="14015"/>
                      <a:pt x="28081" y="14040"/>
                    </a:cubicBezTo>
                    <a:lnTo>
                      <a:pt x="27958" y="15641"/>
                    </a:lnTo>
                    <a:cubicBezTo>
                      <a:pt x="27921" y="15641"/>
                      <a:pt x="27897" y="15654"/>
                      <a:pt x="27860" y="15678"/>
                    </a:cubicBezTo>
                    <a:lnTo>
                      <a:pt x="26554" y="14249"/>
                    </a:lnTo>
                    <a:cubicBezTo>
                      <a:pt x="26788" y="13855"/>
                      <a:pt x="26517" y="13362"/>
                      <a:pt x="26061" y="13362"/>
                    </a:cubicBezTo>
                    <a:cubicBezTo>
                      <a:pt x="26011" y="13362"/>
                      <a:pt x="25950" y="13374"/>
                      <a:pt x="25901" y="13399"/>
                    </a:cubicBezTo>
                    <a:lnTo>
                      <a:pt x="25297" y="11834"/>
                    </a:lnTo>
                    <a:cubicBezTo>
                      <a:pt x="25334" y="11822"/>
                      <a:pt x="25358" y="11785"/>
                      <a:pt x="25395" y="11760"/>
                    </a:cubicBezTo>
                    <a:close/>
                    <a:moveTo>
                      <a:pt x="28451" y="13892"/>
                    </a:moveTo>
                    <a:lnTo>
                      <a:pt x="30077" y="14927"/>
                    </a:lnTo>
                    <a:lnTo>
                      <a:pt x="29991" y="15050"/>
                    </a:lnTo>
                    <a:cubicBezTo>
                      <a:pt x="29905" y="14988"/>
                      <a:pt x="29806" y="14964"/>
                      <a:pt x="29708" y="14964"/>
                    </a:cubicBezTo>
                    <a:cubicBezTo>
                      <a:pt x="29412" y="14964"/>
                      <a:pt x="29190" y="15198"/>
                      <a:pt x="29190" y="15481"/>
                    </a:cubicBezTo>
                    <a:cubicBezTo>
                      <a:pt x="29190" y="15506"/>
                      <a:pt x="29190" y="15530"/>
                      <a:pt x="29190" y="15555"/>
                    </a:cubicBezTo>
                    <a:lnTo>
                      <a:pt x="28205" y="15789"/>
                    </a:lnTo>
                    <a:cubicBezTo>
                      <a:pt x="28180" y="15728"/>
                      <a:pt x="28118" y="15678"/>
                      <a:pt x="28057" y="15654"/>
                    </a:cubicBezTo>
                    <a:lnTo>
                      <a:pt x="28180" y="14027"/>
                    </a:lnTo>
                    <a:cubicBezTo>
                      <a:pt x="28279" y="14015"/>
                      <a:pt x="28377" y="13966"/>
                      <a:pt x="28451" y="13892"/>
                    </a:cubicBezTo>
                    <a:close/>
                    <a:moveTo>
                      <a:pt x="29702" y="15161"/>
                    </a:moveTo>
                    <a:cubicBezTo>
                      <a:pt x="29865" y="15161"/>
                      <a:pt x="30016" y="15290"/>
                      <a:pt x="30016" y="15481"/>
                    </a:cubicBezTo>
                    <a:cubicBezTo>
                      <a:pt x="30028" y="15652"/>
                      <a:pt x="29884" y="15798"/>
                      <a:pt x="29702" y="15801"/>
                    </a:cubicBezTo>
                    <a:lnTo>
                      <a:pt x="29702" y="15801"/>
                    </a:lnTo>
                    <a:cubicBezTo>
                      <a:pt x="29422" y="15796"/>
                      <a:pt x="29278" y="15455"/>
                      <a:pt x="29474" y="15259"/>
                    </a:cubicBezTo>
                    <a:cubicBezTo>
                      <a:pt x="29542" y="15191"/>
                      <a:pt x="29623" y="15161"/>
                      <a:pt x="29702" y="15161"/>
                    </a:cubicBezTo>
                    <a:close/>
                    <a:moveTo>
                      <a:pt x="31556" y="13966"/>
                    </a:moveTo>
                    <a:lnTo>
                      <a:pt x="33269" y="14335"/>
                    </a:lnTo>
                    <a:cubicBezTo>
                      <a:pt x="33269" y="14409"/>
                      <a:pt x="33293" y="14483"/>
                      <a:pt x="33355" y="14532"/>
                    </a:cubicBezTo>
                    <a:lnTo>
                      <a:pt x="32480" y="15814"/>
                    </a:lnTo>
                    <a:cubicBezTo>
                      <a:pt x="32394" y="15715"/>
                      <a:pt x="32258" y="15654"/>
                      <a:pt x="32123" y="15654"/>
                    </a:cubicBezTo>
                    <a:cubicBezTo>
                      <a:pt x="32061" y="15654"/>
                      <a:pt x="32012" y="15666"/>
                      <a:pt x="31963" y="15691"/>
                    </a:cubicBezTo>
                    <a:lnTo>
                      <a:pt x="31260" y="14261"/>
                    </a:lnTo>
                    <a:cubicBezTo>
                      <a:pt x="31396" y="14212"/>
                      <a:pt x="31507" y="14113"/>
                      <a:pt x="31556" y="13978"/>
                    </a:cubicBezTo>
                    <a:lnTo>
                      <a:pt x="31556" y="13966"/>
                    </a:lnTo>
                    <a:close/>
                    <a:moveTo>
                      <a:pt x="30792" y="14200"/>
                    </a:moveTo>
                    <a:cubicBezTo>
                      <a:pt x="30878" y="14274"/>
                      <a:pt x="30989" y="14298"/>
                      <a:pt x="31100" y="14298"/>
                    </a:cubicBezTo>
                    <a:lnTo>
                      <a:pt x="31162" y="14298"/>
                    </a:lnTo>
                    <a:lnTo>
                      <a:pt x="31876" y="15740"/>
                    </a:lnTo>
                    <a:cubicBezTo>
                      <a:pt x="31815" y="15777"/>
                      <a:pt x="31765" y="15814"/>
                      <a:pt x="31729" y="15863"/>
                    </a:cubicBezTo>
                    <a:lnTo>
                      <a:pt x="30238" y="14902"/>
                    </a:lnTo>
                    <a:lnTo>
                      <a:pt x="30792" y="14200"/>
                    </a:lnTo>
                    <a:close/>
                    <a:moveTo>
                      <a:pt x="33725" y="14471"/>
                    </a:moveTo>
                    <a:lnTo>
                      <a:pt x="34834" y="14582"/>
                    </a:lnTo>
                    <a:cubicBezTo>
                      <a:pt x="34834" y="14643"/>
                      <a:pt x="34846" y="14693"/>
                      <a:pt x="34870" y="14742"/>
                    </a:cubicBezTo>
                    <a:lnTo>
                      <a:pt x="32566" y="15888"/>
                    </a:lnTo>
                    <a:lnTo>
                      <a:pt x="32566" y="15888"/>
                    </a:lnTo>
                    <a:lnTo>
                      <a:pt x="33454" y="14582"/>
                    </a:lnTo>
                    <a:cubicBezTo>
                      <a:pt x="33478" y="14594"/>
                      <a:pt x="33490" y="14594"/>
                      <a:pt x="33515" y="14594"/>
                    </a:cubicBezTo>
                    <a:cubicBezTo>
                      <a:pt x="33601" y="14594"/>
                      <a:pt x="33688" y="14545"/>
                      <a:pt x="33725" y="14471"/>
                    </a:cubicBezTo>
                    <a:close/>
                    <a:moveTo>
                      <a:pt x="28029" y="15864"/>
                    </a:moveTo>
                    <a:cubicBezTo>
                      <a:pt x="28038" y="15864"/>
                      <a:pt x="28044" y="15871"/>
                      <a:pt x="28044" y="15888"/>
                    </a:cubicBezTo>
                    <a:cubicBezTo>
                      <a:pt x="28044" y="15918"/>
                      <a:pt x="28019" y="15940"/>
                      <a:pt x="27997" y="15940"/>
                    </a:cubicBezTo>
                    <a:cubicBezTo>
                      <a:pt x="27992" y="15940"/>
                      <a:pt x="27987" y="15939"/>
                      <a:pt x="27983" y="15937"/>
                    </a:cubicBezTo>
                    <a:lnTo>
                      <a:pt x="27995" y="15937"/>
                    </a:lnTo>
                    <a:cubicBezTo>
                      <a:pt x="27938" y="15937"/>
                      <a:pt x="27998" y="15864"/>
                      <a:pt x="28029" y="15864"/>
                    </a:cubicBezTo>
                    <a:close/>
                    <a:moveTo>
                      <a:pt x="9407" y="15394"/>
                    </a:moveTo>
                    <a:cubicBezTo>
                      <a:pt x="9413" y="15394"/>
                      <a:pt x="9420" y="15394"/>
                      <a:pt x="9427" y="15395"/>
                    </a:cubicBezTo>
                    <a:cubicBezTo>
                      <a:pt x="9698" y="15395"/>
                      <a:pt x="9833" y="15715"/>
                      <a:pt x="9636" y="15900"/>
                    </a:cubicBezTo>
                    <a:cubicBezTo>
                      <a:pt x="9576" y="15965"/>
                      <a:pt x="9500" y="15994"/>
                      <a:pt x="9427" y="15994"/>
                    </a:cubicBezTo>
                    <a:cubicBezTo>
                      <a:pt x="9276" y="15994"/>
                      <a:pt x="9131" y="15873"/>
                      <a:pt x="9131" y="15691"/>
                    </a:cubicBezTo>
                    <a:cubicBezTo>
                      <a:pt x="9131" y="15525"/>
                      <a:pt x="9255" y="15394"/>
                      <a:pt x="9407" y="15394"/>
                    </a:cubicBezTo>
                    <a:close/>
                    <a:moveTo>
                      <a:pt x="25568" y="14237"/>
                    </a:moveTo>
                    <a:cubicBezTo>
                      <a:pt x="25629" y="14323"/>
                      <a:pt x="25691" y="14385"/>
                      <a:pt x="25777" y="14434"/>
                    </a:cubicBezTo>
                    <a:lnTo>
                      <a:pt x="24755" y="16011"/>
                    </a:lnTo>
                    <a:cubicBezTo>
                      <a:pt x="24681" y="15974"/>
                      <a:pt x="24594" y="15962"/>
                      <a:pt x="24508" y="15962"/>
                    </a:cubicBezTo>
                    <a:cubicBezTo>
                      <a:pt x="24471" y="15962"/>
                      <a:pt x="24434" y="15962"/>
                      <a:pt x="24397" y="15974"/>
                    </a:cubicBezTo>
                    <a:lnTo>
                      <a:pt x="24212" y="14902"/>
                    </a:lnTo>
                    <a:cubicBezTo>
                      <a:pt x="24348" y="14865"/>
                      <a:pt x="24434" y="14754"/>
                      <a:pt x="24434" y="14619"/>
                    </a:cubicBezTo>
                    <a:lnTo>
                      <a:pt x="24447" y="14606"/>
                    </a:lnTo>
                    <a:cubicBezTo>
                      <a:pt x="24447" y="14594"/>
                      <a:pt x="24447" y="14582"/>
                      <a:pt x="24447" y="14569"/>
                    </a:cubicBezTo>
                    <a:lnTo>
                      <a:pt x="25568" y="14237"/>
                    </a:lnTo>
                    <a:close/>
                    <a:moveTo>
                      <a:pt x="30176" y="14976"/>
                    </a:moveTo>
                    <a:lnTo>
                      <a:pt x="31679" y="15949"/>
                    </a:lnTo>
                    <a:cubicBezTo>
                      <a:pt x="31655" y="15985"/>
                      <a:pt x="31631" y="16021"/>
                      <a:pt x="31619" y="16069"/>
                    </a:cubicBezTo>
                    <a:lnTo>
                      <a:pt x="31619" y="16069"/>
                    </a:lnTo>
                    <a:lnTo>
                      <a:pt x="30213" y="15592"/>
                    </a:lnTo>
                    <a:cubicBezTo>
                      <a:pt x="30225" y="15555"/>
                      <a:pt x="30225" y="15518"/>
                      <a:pt x="30225" y="15481"/>
                    </a:cubicBezTo>
                    <a:cubicBezTo>
                      <a:pt x="30225" y="15346"/>
                      <a:pt x="30176" y="15210"/>
                      <a:pt x="30065" y="15112"/>
                    </a:cubicBezTo>
                    <a:lnTo>
                      <a:pt x="30176" y="14976"/>
                    </a:lnTo>
                    <a:close/>
                    <a:moveTo>
                      <a:pt x="23880" y="14680"/>
                    </a:moveTo>
                    <a:cubicBezTo>
                      <a:pt x="23904" y="14791"/>
                      <a:pt x="23991" y="14877"/>
                      <a:pt x="24114" y="14902"/>
                    </a:cubicBezTo>
                    <a:lnTo>
                      <a:pt x="24299" y="16011"/>
                    </a:lnTo>
                    <a:cubicBezTo>
                      <a:pt x="24237" y="16048"/>
                      <a:pt x="24176" y="16085"/>
                      <a:pt x="24126" y="16146"/>
                    </a:cubicBezTo>
                    <a:lnTo>
                      <a:pt x="24126" y="16159"/>
                    </a:lnTo>
                    <a:lnTo>
                      <a:pt x="22685" y="14927"/>
                    </a:lnTo>
                    <a:cubicBezTo>
                      <a:pt x="22697" y="14865"/>
                      <a:pt x="22709" y="14816"/>
                      <a:pt x="22722" y="14754"/>
                    </a:cubicBezTo>
                    <a:lnTo>
                      <a:pt x="23880" y="14680"/>
                    </a:lnTo>
                    <a:close/>
                    <a:moveTo>
                      <a:pt x="3180" y="16122"/>
                    </a:moveTo>
                    <a:cubicBezTo>
                      <a:pt x="3192" y="16122"/>
                      <a:pt x="3205" y="16134"/>
                      <a:pt x="3205" y="16146"/>
                    </a:cubicBezTo>
                    <a:cubicBezTo>
                      <a:pt x="3205" y="16159"/>
                      <a:pt x="3192" y="16171"/>
                      <a:pt x="3180" y="16171"/>
                    </a:cubicBezTo>
                    <a:cubicBezTo>
                      <a:pt x="3168" y="16171"/>
                      <a:pt x="3155" y="16159"/>
                      <a:pt x="3155" y="16146"/>
                    </a:cubicBezTo>
                    <a:cubicBezTo>
                      <a:pt x="3155" y="16134"/>
                      <a:pt x="3168" y="16122"/>
                      <a:pt x="3180" y="16122"/>
                    </a:cubicBezTo>
                    <a:close/>
                    <a:moveTo>
                      <a:pt x="26492" y="14323"/>
                    </a:moveTo>
                    <a:lnTo>
                      <a:pt x="27786" y="15740"/>
                    </a:lnTo>
                    <a:cubicBezTo>
                      <a:pt x="27749" y="15789"/>
                      <a:pt x="27736" y="15838"/>
                      <a:pt x="27736" y="15900"/>
                    </a:cubicBezTo>
                    <a:cubicBezTo>
                      <a:pt x="27736" y="15924"/>
                      <a:pt x="27736" y="15948"/>
                      <a:pt x="27747" y="15982"/>
                    </a:cubicBezTo>
                    <a:lnTo>
                      <a:pt x="27747" y="15982"/>
                    </a:lnTo>
                    <a:lnTo>
                      <a:pt x="27244" y="16294"/>
                    </a:lnTo>
                    <a:cubicBezTo>
                      <a:pt x="27157" y="16196"/>
                      <a:pt x="27022" y="16134"/>
                      <a:pt x="26886" y="16122"/>
                    </a:cubicBezTo>
                    <a:lnTo>
                      <a:pt x="26356" y="14446"/>
                    </a:lnTo>
                    <a:cubicBezTo>
                      <a:pt x="26406" y="14409"/>
                      <a:pt x="26455" y="14372"/>
                      <a:pt x="26492" y="14323"/>
                    </a:cubicBezTo>
                    <a:close/>
                    <a:moveTo>
                      <a:pt x="32108" y="15856"/>
                    </a:moveTo>
                    <a:cubicBezTo>
                      <a:pt x="32267" y="15856"/>
                      <a:pt x="32419" y="15980"/>
                      <a:pt x="32419" y="16171"/>
                    </a:cubicBezTo>
                    <a:cubicBezTo>
                      <a:pt x="32419" y="16329"/>
                      <a:pt x="32286" y="16476"/>
                      <a:pt x="32117" y="16479"/>
                    </a:cubicBezTo>
                    <a:lnTo>
                      <a:pt x="32117" y="16479"/>
                    </a:lnTo>
                    <a:cubicBezTo>
                      <a:pt x="31849" y="16474"/>
                      <a:pt x="31705" y="16145"/>
                      <a:pt x="31889" y="15949"/>
                    </a:cubicBezTo>
                    <a:cubicBezTo>
                      <a:pt x="31953" y="15885"/>
                      <a:pt x="32032" y="15856"/>
                      <a:pt x="32108" y="15856"/>
                    </a:cubicBezTo>
                    <a:close/>
                    <a:moveTo>
                      <a:pt x="1640" y="15333"/>
                    </a:moveTo>
                    <a:lnTo>
                      <a:pt x="2958" y="16073"/>
                    </a:lnTo>
                    <a:cubicBezTo>
                      <a:pt x="2958" y="16097"/>
                      <a:pt x="2958" y="16110"/>
                      <a:pt x="2958" y="16134"/>
                    </a:cubicBezTo>
                    <a:lnTo>
                      <a:pt x="937" y="16516"/>
                    </a:lnTo>
                    <a:cubicBezTo>
                      <a:pt x="888" y="16430"/>
                      <a:pt x="827" y="16356"/>
                      <a:pt x="740" y="16319"/>
                    </a:cubicBezTo>
                    <a:lnTo>
                      <a:pt x="1024" y="15518"/>
                    </a:lnTo>
                    <a:cubicBezTo>
                      <a:pt x="1085" y="15543"/>
                      <a:pt x="1159" y="15555"/>
                      <a:pt x="1221" y="15555"/>
                    </a:cubicBezTo>
                    <a:cubicBezTo>
                      <a:pt x="1393" y="15555"/>
                      <a:pt x="1553" y="15481"/>
                      <a:pt x="1640" y="15333"/>
                    </a:cubicBezTo>
                    <a:close/>
                    <a:moveTo>
                      <a:pt x="19826" y="14150"/>
                    </a:moveTo>
                    <a:cubicBezTo>
                      <a:pt x="19863" y="14224"/>
                      <a:pt x="19912" y="14286"/>
                      <a:pt x="19974" y="14335"/>
                    </a:cubicBezTo>
                    <a:lnTo>
                      <a:pt x="18680" y="16541"/>
                    </a:lnTo>
                    <a:cubicBezTo>
                      <a:pt x="18622" y="16508"/>
                      <a:pt x="18556" y="16493"/>
                      <a:pt x="18489" y="16493"/>
                    </a:cubicBezTo>
                    <a:cubicBezTo>
                      <a:pt x="18430" y="16493"/>
                      <a:pt x="18369" y="16505"/>
                      <a:pt x="18311" y="16528"/>
                    </a:cubicBezTo>
                    <a:lnTo>
                      <a:pt x="17522" y="15444"/>
                    </a:lnTo>
                    <a:cubicBezTo>
                      <a:pt x="17621" y="15346"/>
                      <a:pt x="17682" y="15210"/>
                      <a:pt x="17682" y="15075"/>
                    </a:cubicBezTo>
                    <a:lnTo>
                      <a:pt x="17694" y="15062"/>
                    </a:lnTo>
                    <a:cubicBezTo>
                      <a:pt x="17694" y="15038"/>
                      <a:pt x="17682" y="15013"/>
                      <a:pt x="17682" y="14988"/>
                    </a:cubicBezTo>
                    <a:lnTo>
                      <a:pt x="19826" y="14150"/>
                    </a:lnTo>
                    <a:close/>
                    <a:moveTo>
                      <a:pt x="5482" y="15949"/>
                    </a:moveTo>
                    <a:cubicBezTo>
                      <a:pt x="5486" y="15949"/>
                      <a:pt x="5491" y="15949"/>
                      <a:pt x="5496" y="15949"/>
                    </a:cubicBezTo>
                    <a:cubicBezTo>
                      <a:pt x="5657" y="15949"/>
                      <a:pt x="5780" y="16085"/>
                      <a:pt x="5792" y="16245"/>
                    </a:cubicBezTo>
                    <a:cubicBezTo>
                      <a:pt x="5800" y="16436"/>
                      <a:pt x="5646" y="16560"/>
                      <a:pt x="5485" y="16560"/>
                    </a:cubicBezTo>
                    <a:cubicBezTo>
                      <a:pt x="5406" y="16560"/>
                      <a:pt x="5326" y="16531"/>
                      <a:pt x="5262" y="16467"/>
                    </a:cubicBezTo>
                    <a:cubicBezTo>
                      <a:pt x="5069" y="16285"/>
                      <a:pt x="5208" y="15949"/>
                      <a:pt x="5482" y="15949"/>
                    </a:cubicBezTo>
                    <a:close/>
                    <a:moveTo>
                      <a:pt x="34575" y="16110"/>
                    </a:moveTo>
                    <a:cubicBezTo>
                      <a:pt x="34708" y="16110"/>
                      <a:pt x="34830" y="16229"/>
                      <a:pt x="34833" y="16375"/>
                    </a:cubicBezTo>
                    <a:lnTo>
                      <a:pt x="34833" y="16375"/>
                    </a:lnTo>
                    <a:cubicBezTo>
                      <a:pt x="34830" y="16529"/>
                      <a:pt x="34702" y="16628"/>
                      <a:pt x="34571" y="16628"/>
                    </a:cubicBezTo>
                    <a:cubicBezTo>
                      <a:pt x="34507" y="16628"/>
                      <a:pt x="34442" y="16605"/>
                      <a:pt x="34390" y="16553"/>
                    </a:cubicBezTo>
                    <a:cubicBezTo>
                      <a:pt x="34230" y="16393"/>
                      <a:pt x="34341" y="16110"/>
                      <a:pt x="34575" y="16110"/>
                    </a:cubicBezTo>
                    <a:close/>
                    <a:moveTo>
                      <a:pt x="26246" y="14483"/>
                    </a:moveTo>
                    <a:lnTo>
                      <a:pt x="26763" y="16134"/>
                    </a:lnTo>
                    <a:cubicBezTo>
                      <a:pt x="26529" y="16171"/>
                      <a:pt x="26356" y="16381"/>
                      <a:pt x="26356" y="16627"/>
                    </a:cubicBezTo>
                    <a:cubicBezTo>
                      <a:pt x="26356" y="16652"/>
                      <a:pt x="26356" y="16676"/>
                      <a:pt x="26356" y="16689"/>
                    </a:cubicBezTo>
                    <a:lnTo>
                      <a:pt x="25013" y="16504"/>
                    </a:lnTo>
                    <a:cubicBezTo>
                      <a:pt x="25013" y="16491"/>
                      <a:pt x="25013" y="16479"/>
                      <a:pt x="25013" y="16467"/>
                    </a:cubicBezTo>
                    <a:cubicBezTo>
                      <a:pt x="25001" y="16319"/>
                      <a:pt x="24939" y="16171"/>
                      <a:pt x="24816" y="16085"/>
                    </a:cubicBezTo>
                    <a:lnTo>
                      <a:pt x="25851" y="14483"/>
                    </a:lnTo>
                    <a:cubicBezTo>
                      <a:pt x="25913" y="14508"/>
                      <a:pt x="25987" y="14520"/>
                      <a:pt x="26048" y="14520"/>
                    </a:cubicBezTo>
                    <a:cubicBezTo>
                      <a:pt x="26122" y="14520"/>
                      <a:pt x="26184" y="14508"/>
                      <a:pt x="26246" y="14483"/>
                    </a:cubicBezTo>
                    <a:close/>
                    <a:moveTo>
                      <a:pt x="20738" y="14175"/>
                    </a:moveTo>
                    <a:lnTo>
                      <a:pt x="21736" y="14594"/>
                    </a:lnTo>
                    <a:cubicBezTo>
                      <a:pt x="21724" y="14643"/>
                      <a:pt x="21711" y="14693"/>
                      <a:pt x="21711" y="14742"/>
                    </a:cubicBezTo>
                    <a:cubicBezTo>
                      <a:pt x="21711" y="14816"/>
                      <a:pt x="21724" y="14890"/>
                      <a:pt x="21761" y="14964"/>
                    </a:cubicBezTo>
                    <a:lnTo>
                      <a:pt x="18877" y="16701"/>
                    </a:lnTo>
                    <a:cubicBezTo>
                      <a:pt x="18840" y="16664"/>
                      <a:pt x="18816" y="16627"/>
                      <a:pt x="18766" y="16602"/>
                    </a:cubicBezTo>
                    <a:lnTo>
                      <a:pt x="20060" y="14397"/>
                    </a:lnTo>
                    <a:cubicBezTo>
                      <a:pt x="20133" y="14432"/>
                      <a:pt x="20209" y="14448"/>
                      <a:pt x="20283" y="14448"/>
                    </a:cubicBezTo>
                    <a:cubicBezTo>
                      <a:pt x="20472" y="14448"/>
                      <a:pt x="20649" y="14343"/>
                      <a:pt x="20738" y="14175"/>
                    </a:cubicBezTo>
                    <a:close/>
                    <a:moveTo>
                      <a:pt x="12672" y="16583"/>
                    </a:moveTo>
                    <a:cubicBezTo>
                      <a:pt x="12727" y="16583"/>
                      <a:pt x="12833" y="16713"/>
                      <a:pt x="12729" y="16713"/>
                    </a:cubicBezTo>
                    <a:cubicBezTo>
                      <a:pt x="12680" y="16713"/>
                      <a:pt x="12643" y="16676"/>
                      <a:pt x="12655" y="16627"/>
                    </a:cubicBezTo>
                    <a:lnTo>
                      <a:pt x="12643" y="16627"/>
                    </a:lnTo>
                    <a:cubicBezTo>
                      <a:pt x="12643" y="16595"/>
                      <a:pt x="12655" y="16583"/>
                      <a:pt x="12672" y="16583"/>
                    </a:cubicBezTo>
                    <a:close/>
                    <a:moveTo>
                      <a:pt x="24506" y="16152"/>
                    </a:moveTo>
                    <a:cubicBezTo>
                      <a:pt x="24665" y="16152"/>
                      <a:pt x="24816" y="16276"/>
                      <a:pt x="24816" y="16467"/>
                    </a:cubicBezTo>
                    <a:cubicBezTo>
                      <a:pt x="24816" y="16627"/>
                      <a:pt x="24681" y="16775"/>
                      <a:pt x="24508" y="16775"/>
                    </a:cubicBezTo>
                    <a:cubicBezTo>
                      <a:pt x="24237" y="16775"/>
                      <a:pt x="24089" y="16442"/>
                      <a:pt x="24286" y="16245"/>
                    </a:cubicBezTo>
                    <a:cubicBezTo>
                      <a:pt x="24351" y="16181"/>
                      <a:pt x="24429" y="16152"/>
                      <a:pt x="24506" y="16152"/>
                    </a:cubicBezTo>
                    <a:close/>
                    <a:moveTo>
                      <a:pt x="575" y="16490"/>
                    </a:moveTo>
                    <a:cubicBezTo>
                      <a:pt x="625" y="16490"/>
                      <a:pt x="675" y="16509"/>
                      <a:pt x="716" y="16553"/>
                    </a:cubicBezTo>
                    <a:cubicBezTo>
                      <a:pt x="851" y="16676"/>
                      <a:pt x="753" y="16898"/>
                      <a:pt x="580" y="16898"/>
                    </a:cubicBezTo>
                    <a:cubicBezTo>
                      <a:pt x="469" y="16898"/>
                      <a:pt x="371" y="16800"/>
                      <a:pt x="371" y="16689"/>
                    </a:cubicBezTo>
                    <a:cubicBezTo>
                      <a:pt x="371" y="16572"/>
                      <a:pt x="471" y="16490"/>
                      <a:pt x="575" y="16490"/>
                    </a:cubicBezTo>
                    <a:close/>
                    <a:moveTo>
                      <a:pt x="26859" y="16312"/>
                    </a:moveTo>
                    <a:cubicBezTo>
                      <a:pt x="27018" y="16312"/>
                      <a:pt x="27170" y="16436"/>
                      <a:pt x="27170" y="16627"/>
                    </a:cubicBezTo>
                    <a:cubicBezTo>
                      <a:pt x="27157" y="16800"/>
                      <a:pt x="27022" y="16923"/>
                      <a:pt x="26862" y="16935"/>
                    </a:cubicBezTo>
                    <a:lnTo>
                      <a:pt x="26862" y="16923"/>
                    </a:lnTo>
                    <a:cubicBezTo>
                      <a:pt x="26857" y="16923"/>
                      <a:pt x="26852" y="16923"/>
                      <a:pt x="26847" y="16923"/>
                    </a:cubicBezTo>
                    <a:cubicBezTo>
                      <a:pt x="26585" y="16923"/>
                      <a:pt x="26446" y="16599"/>
                      <a:pt x="26640" y="16405"/>
                    </a:cubicBezTo>
                    <a:cubicBezTo>
                      <a:pt x="26704" y="16341"/>
                      <a:pt x="26783" y="16312"/>
                      <a:pt x="26859" y="16312"/>
                    </a:cubicBezTo>
                    <a:close/>
                    <a:moveTo>
                      <a:pt x="18467" y="16684"/>
                    </a:moveTo>
                    <a:cubicBezTo>
                      <a:pt x="18624" y="16684"/>
                      <a:pt x="18779" y="16812"/>
                      <a:pt x="18779" y="16997"/>
                    </a:cubicBezTo>
                    <a:cubicBezTo>
                      <a:pt x="18779" y="17169"/>
                      <a:pt x="18643" y="17305"/>
                      <a:pt x="18471" y="17305"/>
                    </a:cubicBezTo>
                    <a:cubicBezTo>
                      <a:pt x="18200" y="17305"/>
                      <a:pt x="18064" y="16972"/>
                      <a:pt x="18261" y="16775"/>
                    </a:cubicBezTo>
                    <a:cubicBezTo>
                      <a:pt x="18320" y="16712"/>
                      <a:pt x="18394" y="16684"/>
                      <a:pt x="18467" y="16684"/>
                    </a:cubicBezTo>
                    <a:close/>
                    <a:moveTo>
                      <a:pt x="8195" y="14372"/>
                    </a:moveTo>
                    <a:lnTo>
                      <a:pt x="9057" y="15346"/>
                    </a:lnTo>
                    <a:cubicBezTo>
                      <a:pt x="8971" y="15444"/>
                      <a:pt x="8922" y="15567"/>
                      <a:pt x="8922" y="15691"/>
                    </a:cubicBezTo>
                    <a:cubicBezTo>
                      <a:pt x="8922" y="15814"/>
                      <a:pt x="8971" y="15937"/>
                      <a:pt x="9057" y="16036"/>
                    </a:cubicBezTo>
                    <a:lnTo>
                      <a:pt x="7911" y="17317"/>
                    </a:lnTo>
                    <a:cubicBezTo>
                      <a:pt x="7850" y="17268"/>
                      <a:pt x="7763" y="17231"/>
                      <a:pt x="7690" y="17218"/>
                    </a:cubicBezTo>
                    <a:lnTo>
                      <a:pt x="7899" y="14471"/>
                    </a:lnTo>
                    <a:cubicBezTo>
                      <a:pt x="8010" y="14471"/>
                      <a:pt x="8108" y="14434"/>
                      <a:pt x="8195" y="14372"/>
                    </a:cubicBezTo>
                    <a:close/>
                    <a:moveTo>
                      <a:pt x="6396" y="13830"/>
                    </a:moveTo>
                    <a:lnTo>
                      <a:pt x="7369" y="13941"/>
                    </a:lnTo>
                    <a:cubicBezTo>
                      <a:pt x="7369" y="14200"/>
                      <a:pt x="7554" y="14409"/>
                      <a:pt x="7800" y="14458"/>
                    </a:cubicBezTo>
                    <a:lnTo>
                      <a:pt x="7579" y="17218"/>
                    </a:lnTo>
                    <a:cubicBezTo>
                      <a:pt x="7443" y="17218"/>
                      <a:pt x="7308" y="17292"/>
                      <a:pt x="7221" y="17403"/>
                    </a:cubicBezTo>
                    <a:lnTo>
                      <a:pt x="5928" y="16479"/>
                    </a:lnTo>
                    <a:cubicBezTo>
                      <a:pt x="5977" y="16405"/>
                      <a:pt x="5989" y="16319"/>
                      <a:pt x="5989" y="16233"/>
                    </a:cubicBezTo>
                    <a:cubicBezTo>
                      <a:pt x="5989" y="16011"/>
                      <a:pt x="5841" y="15801"/>
                      <a:pt x="5607" y="15752"/>
                    </a:cubicBezTo>
                    <a:lnTo>
                      <a:pt x="5829" y="14261"/>
                    </a:lnTo>
                    <a:lnTo>
                      <a:pt x="5854" y="14261"/>
                    </a:lnTo>
                    <a:cubicBezTo>
                      <a:pt x="6112" y="14261"/>
                      <a:pt x="6334" y="14077"/>
                      <a:pt x="6396" y="13830"/>
                    </a:cubicBezTo>
                    <a:close/>
                    <a:moveTo>
                      <a:pt x="33219" y="17465"/>
                    </a:moveTo>
                    <a:cubicBezTo>
                      <a:pt x="33244" y="17477"/>
                      <a:pt x="33256" y="17490"/>
                      <a:pt x="33256" y="17514"/>
                    </a:cubicBezTo>
                    <a:lnTo>
                      <a:pt x="33269" y="17514"/>
                    </a:lnTo>
                    <a:cubicBezTo>
                      <a:pt x="33269" y="17539"/>
                      <a:pt x="33244" y="17563"/>
                      <a:pt x="33219" y="17563"/>
                    </a:cubicBezTo>
                    <a:cubicBezTo>
                      <a:pt x="33158" y="17563"/>
                      <a:pt x="33158" y="17465"/>
                      <a:pt x="33219" y="17465"/>
                    </a:cubicBezTo>
                    <a:close/>
                    <a:moveTo>
                      <a:pt x="420" y="17536"/>
                    </a:moveTo>
                    <a:cubicBezTo>
                      <a:pt x="432" y="17536"/>
                      <a:pt x="445" y="17545"/>
                      <a:pt x="445" y="17563"/>
                    </a:cubicBezTo>
                    <a:cubicBezTo>
                      <a:pt x="457" y="17576"/>
                      <a:pt x="432" y="17588"/>
                      <a:pt x="420" y="17588"/>
                    </a:cubicBezTo>
                    <a:cubicBezTo>
                      <a:pt x="408" y="17588"/>
                      <a:pt x="395" y="17576"/>
                      <a:pt x="395" y="17563"/>
                    </a:cubicBezTo>
                    <a:cubicBezTo>
                      <a:pt x="395" y="17545"/>
                      <a:pt x="408" y="17536"/>
                      <a:pt x="420" y="17536"/>
                    </a:cubicBezTo>
                    <a:close/>
                    <a:moveTo>
                      <a:pt x="24853" y="17674"/>
                    </a:moveTo>
                    <a:cubicBezTo>
                      <a:pt x="24910" y="17674"/>
                      <a:pt x="24850" y="17747"/>
                      <a:pt x="24820" y="17747"/>
                    </a:cubicBezTo>
                    <a:cubicBezTo>
                      <a:pt x="24810" y="17747"/>
                      <a:pt x="24804" y="17741"/>
                      <a:pt x="24804" y="17724"/>
                    </a:cubicBezTo>
                    <a:cubicBezTo>
                      <a:pt x="24792" y="17687"/>
                      <a:pt x="24816" y="17674"/>
                      <a:pt x="24853" y="17674"/>
                    </a:cubicBezTo>
                    <a:close/>
                    <a:moveTo>
                      <a:pt x="4104" y="15210"/>
                    </a:moveTo>
                    <a:lnTo>
                      <a:pt x="4129" y="15235"/>
                    </a:lnTo>
                    <a:lnTo>
                      <a:pt x="3685" y="17748"/>
                    </a:lnTo>
                    <a:lnTo>
                      <a:pt x="3574" y="17748"/>
                    </a:lnTo>
                    <a:lnTo>
                      <a:pt x="3278" y="16356"/>
                    </a:lnTo>
                    <a:cubicBezTo>
                      <a:pt x="3365" y="16319"/>
                      <a:pt x="3414" y="16233"/>
                      <a:pt x="3414" y="16146"/>
                    </a:cubicBezTo>
                    <a:cubicBezTo>
                      <a:pt x="3414" y="16097"/>
                      <a:pt x="3402" y="16048"/>
                      <a:pt x="3365" y="16011"/>
                    </a:cubicBezTo>
                    <a:lnTo>
                      <a:pt x="4104" y="15210"/>
                    </a:lnTo>
                    <a:close/>
                    <a:moveTo>
                      <a:pt x="3932" y="13608"/>
                    </a:moveTo>
                    <a:lnTo>
                      <a:pt x="5312" y="13732"/>
                    </a:lnTo>
                    <a:cubicBezTo>
                      <a:pt x="5312" y="13978"/>
                      <a:pt x="5484" y="14200"/>
                      <a:pt x="5730" y="14249"/>
                    </a:cubicBezTo>
                    <a:lnTo>
                      <a:pt x="5521" y="15740"/>
                    </a:lnTo>
                    <a:lnTo>
                      <a:pt x="5496" y="15740"/>
                    </a:lnTo>
                    <a:cubicBezTo>
                      <a:pt x="5213" y="15740"/>
                      <a:pt x="4991" y="15974"/>
                      <a:pt x="4991" y="16245"/>
                    </a:cubicBezTo>
                    <a:cubicBezTo>
                      <a:pt x="4991" y="16368"/>
                      <a:pt x="5040" y="16491"/>
                      <a:pt x="5127" y="16590"/>
                    </a:cubicBezTo>
                    <a:lnTo>
                      <a:pt x="3981" y="17884"/>
                    </a:lnTo>
                    <a:cubicBezTo>
                      <a:pt x="3919" y="17835"/>
                      <a:pt x="3858" y="17798"/>
                      <a:pt x="3784" y="17773"/>
                    </a:cubicBezTo>
                    <a:lnTo>
                      <a:pt x="4240" y="15247"/>
                    </a:lnTo>
                    <a:cubicBezTo>
                      <a:pt x="4461" y="15247"/>
                      <a:pt x="4572" y="14976"/>
                      <a:pt x="4412" y="14816"/>
                    </a:cubicBezTo>
                    <a:cubicBezTo>
                      <a:pt x="4358" y="14765"/>
                      <a:pt x="4295" y="14743"/>
                      <a:pt x="4234" y="14743"/>
                    </a:cubicBezTo>
                    <a:cubicBezTo>
                      <a:pt x="4102" y="14743"/>
                      <a:pt x="3981" y="14849"/>
                      <a:pt x="3981" y="15001"/>
                    </a:cubicBezTo>
                    <a:cubicBezTo>
                      <a:pt x="3981" y="15050"/>
                      <a:pt x="3993" y="15112"/>
                      <a:pt x="4030" y="15148"/>
                    </a:cubicBezTo>
                    <a:lnTo>
                      <a:pt x="3303" y="15949"/>
                    </a:lnTo>
                    <a:cubicBezTo>
                      <a:pt x="3266" y="15937"/>
                      <a:pt x="3229" y="15925"/>
                      <a:pt x="3180" y="15925"/>
                    </a:cubicBezTo>
                    <a:cubicBezTo>
                      <a:pt x="3118" y="15925"/>
                      <a:pt x="3057" y="15949"/>
                      <a:pt x="3020" y="15999"/>
                    </a:cubicBezTo>
                    <a:lnTo>
                      <a:pt x="1701" y="15259"/>
                    </a:lnTo>
                    <a:cubicBezTo>
                      <a:pt x="1763" y="15112"/>
                      <a:pt x="1751" y="14939"/>
                      <a:pt x="1677" y="14791"/>
                    </a:cubicBezTo>
                    <a:lnTo>
                      <a:pt x="2983" y="13842"/>
                    </a:lnTo>
                    <a:cubicBezTo>
                      <a:pt x="3081" y="14024"/>
                      <a:pt x="3250" y="14106"/>
                      <a:pt x="3418" y="14106"/>
                    </a:cubicBezTo>
                    <a:cubicBezTo>
                      <a:pt x="3672" y="14106"/>
                      <a:pt x="3924" y="13920"/>
                      <a:pt x="3932" y="13608"/>
                    </a:cubicBezTo>
                    <a:close/>
                    <a:moveTo>
                      <a:pt x="14800" y="17815"/>
                    </a:moveTo>
                    <a:cubicBezTo>
                      <a:pt x="14816" y="17815"/>
                      <a:pt x="14826" y="17827"/>
                      <a:pt x="14824" y="17859"/>
                    </a:cubicBezTo>
                    <a:cubicBezTo>
                      <a:pt x="14824" y="17908"/>
                      <a:pt x="14787" y="17945"/>
                      <a:pt x="14737" y="17945"/>
                    </a:cubicBezTo>
                    <a:cubicBezTo>
                      <a:pt x="14634" y="17945"/>
                      <a:pt x="14747" y="17815"/>
                      <a:pt x="14800" y="17815"/>
                    </a:cubicBezTo>
                    <a:close/>
                    <a:moveTo>
                      <a:pt x="12014" y="15013"/>
                    </a:moveTo>
                    <a:cubicBezTo>
                      <a:pt x="12088" y="15198"/>
                      <a:pt x="12261" y="15321"/>
                      <a:pt x="12470" y="15321"/>
                    </a:cubicBezTo>
                    <a:lnTo>
                      <a:pt x="12643" y="16356"/>
                    </a:lnTo>
                    <a:cubicBezTo>
                      <a:pt x="12470" y="16418"/>
                      <a:pt x="12396" y="16615"/>
                      <a:pt x="12483" y="16775"/>
                    </a:cubicBezTo>
                    <a:lnTo>
                      <a:pt x="10979" y="18007"/>
                    </a:lnTo>
                    <a:cubicBezTo>
                      <a:pt x="10881" y="17908"/>
                      <a:pt x="10758" y="17847"/>
                      <a:pt x="10622" y="17847"/>
                    </a:cubicBezTo>
                    <a:cubicBezTo>
                      <a:pt x="10585" y="17847"/>
                      <a:pt x="10548" y="17847"/>
                      <a:pt x="10511" y="17859"/>
                    </a:cubicBezTo>
                    <a:lnTo>
                      <a:pt x="9686" y="16122"/>
                    </a:lnTo>
                    <a:cubicBezTo>
                      <a:pt x="9833" y="16023"/>
                      <a:pt x="9932" y="15863"/>
                      <a:pt x="9932" y="15691"/>
                    </a:cubicBezTo>
                    <a:cubicBezTo>
                      <a:pt x="9932" y="15654"/>
                      <a:pt x="9932" y="15629"/>
                      <a:pt x="9920" y="15604"/>
                    </a:cubicBezTo>
                    <a:lnTo>
                      <a:pt x="12014" y="15013"/>
                    </a:lnTo>
                    <a:close/>
                    <a:moveTo>
                      <a:pt x="7608" y="17420"/>
                    </a:moveTo>
                    <a:cubicBezTo>
                      <a:pt x="7762" y="17420"/>
                      <a:pt x="7911" y="17538"/>
                      <a:pt x="7911" y="17711"/>
                    </a:cubicBezTo>
                    <a:cubicBezTo>
                      <a:pt x="7911" y="17884"/>
                      <a:pt x="7776" y="18019"/>
                      <a:pt x="7616" y="18019"/>
                    </a:cubicBezTo>
                    <a:cubicBezTo>
                      <a:pt x="7345" y="18019"/>
                      <a:pt x="7209" y="17699"/>
                      <a:pt x="7394" y="17514"/>
                    </a:cubicBezTo>
                    <a:cubicBezTo>
                      <a:pt x="7455" y="17449"/>
                      <a:pt x="7532" y="17420"/>
                      <a:pt x="7608" y="17420"/>
                    </a:cubicBezTo>
                    <a:close/>
                    <a:moveTo>
                      <a:pt x="2970" y="16233"/>
                    </a:moveTo>
                    <a:cubicBezTo>
                      <a:pt x="3007" y="16319"/>
                      <a:pt x="3094" y="16381"/>
                      <a:pt x="3180" y="16381"/>
                    </a:cubicBezTo>
                    <a:lnTo>
                      <a:pt x="3476" y="17761"/>
                    </a:lnTo>
                    <a:cubicBezTo>
                      <a:pt x="3340" y="17810"/>
                      <a:pt x="3229" y="17908"/>
                      <a:pt x="3168" y="18032"/>
                    </a:cubicBezTo>
                    <a:lnTo>
                      <a:pt x="950" y="16836"/>
                    </a:lnTo>
                    <a:cubicBezTo>
                      <a:pt x="974" y="16787"/>
                      <a:pt x="987" y="16738"/>
                      <a:pt x="987" y="16689"/>
                    </a:cubicBezTo>
                    <a:cubicBezTo>
                      <a:pt x="976" y="16667"/>
                      <a:pt x="975" y="16645"/>
                      <a:pt x="974" y="16615"/>
                    </a:cubicBezTo>
                    <a:lnTo>
                      <a:pt x="974" y="16615"/>
                    </a:lnTo>
                    <a:lnTo>
                      <a:pt x="2970" y="16233"/>
                    </a:lnTo>
                    <a:close/>
                    <a:moveTo>
                      <a:pt x="12975" y="14927"/>
                    </a:moveTo>
                    <a:lnTo>
                      <a:pt x="15045" y="15198"/>
                    </a:lnTo>
                    <a:lnTo>
                      <a:pt x="15045" y="15222"/>
                    </a:lnTo>
                    <a:cubicBezTo>
                      <a:pt x="15027" y="15586"/>
                      <a:pt x="15298" y="15768"/>
                      <a:pt x="15569" y="15768"/>
                    </a:cubicBezTo>
                    <a:cubicBezTo>
                      <a:pt x="15840" y="15768"/>
                      <a:pt x="16111" y="15586"/>
                      <a:pt x="16093" y="15222"/>
                    </a:cubicBezTo>
                    <a:lnTo>
                      <a:pt x="16696" y="15161"/>
                    </a:lnTo>
                    <a:cubicBezTo>
                      <a:pt x="16741" y="15410"/>
                      <a:pt x="16952" y="15569"/>
                      <a:pt x="17177" y="15569"/>
                    </a:cubicBezTo>
                    <a:cubicBezTo>
                      <a:pt x="17264" y="15569"/>
                      <a:pt x="17353" y="15545"/>
                      <a:pt x="17436" y="15493"/>
                    </a:cubicBezTo>
                    <a:lnTo>
                      <a:pt x="18212" y="16565"/>
                    </a:lnTo>
                    <a:cubicBezTo>
                      <a:pt x="17916" y="16738"/>
                      <a:pt x="17879" y="17145"/>
                      <a:pt x="18138" y="17366"/>
                    </a:cubicBezTo>
                    <a:lnTo>
                      <a:pt x="17485" y="17995"/>
                    </a:lnTo>
                    <a:cubicBezTo>
                      <a:pt x="17386" y="17921"/>
                      <a:pt x="17276" y="17871"/>
                      <a:pt x="17152" y="17871"/>
                    </a:cubicBezTo>
                    <a:cubicBezTo>
                      <a:pt x="17017" y="17871"/>
                      <a:pt x="16881" y="17933"/>
                      <a:pt x="16783" y="18032"/>
                    </a:cubicBezTo>
                    <a:lnTo>
                      <a:pt x="12914" y="15075"/>
                    </a:lnTo>
                    <a:cubicBezTo>
                      <a:pt x="12938" y="15025"/>
                      <a:pt x="12963" y="14976"/>
                      <a:pt x="12975" y="14927"/>
                    </a:cubicBezTo>
                    <a:close/>
                    <a:moveTo>
                      <a:pt x="26119" y="18033"/>
                    </a:moveTo>
                    <a:cubicBezTo>
                      <a:pt x="26128" y="18033"/>
                      <a:pt x="26135" y="18039"/>
                      <a:pt x="26135" y="18056"/>
                    </a:cubicBezTo>
                    <a:cubicBezTo>
                      <a:pt x="26135" y="18081"/>
                      <a:pt x="26122" y="18106"/>
                      <a:pt x="26085" y="18106"/>
                    </a:cubicBezTo>
                    <a:cubicBezTo>
                      <a:pt x="26028" y="18106"/>
                      <a:pt x="26088" y="18033"/>
                      <a:pt x="26119" y="18033"/>
                    </a:cubicBezTo>
                    <a:close/>
                    <a:moveTo>
                      <a:pt x="12852" y="15161"/>
                    </a:moveTo>
                    <a:lnTo>
                      <a:pt x="16721" y="18118"/>
                    </a:lnTo>
                    <a:cubicBezTo>
                      <a:pt x="16696" y="18155"/>
                      <a:pt x="16684" y="18192"/>
                      <a:pt x="16672" y="18229"/>
                    </a:cubicBezTo>
                    <a:lnTo>
                      <a:pt x="15033" y="17871"/>
                    </a:lnTo>
                    <a:lnTo>
                      <a:pt x="15033" y="17859"/>
                    </a:lnTo>
                    <a:cubicBezTo>
                      <a:pt x="15033" y="17689"/>
                      <a:pt x="14889" y="17572"/>
                      <a:pt x="14741" y="17572"/>
                    </a:cubicBezTo>
                    <a:cubicBezTo>
                      <a:pt x="14664" y="17572"/>
                      <a:pt x="14587" y="17603"/>
                      <a:pt x="14528" y="17674"/>
                    </a:cubicBezTo>
                    <a:lnTo>
                      <a:pt x="13000" y="16750"/>
                    </a:lnTo>
                    <a:cubicBezTo>
                      <a:pt x="13012" y="16713"/>
                      <a:pt x="13025" y="16676"/>
                      <a:pt x="13025" y="16639"/>
                    </a:cubicBezTo>
                    <a:cubicBezTo>
                      <a:pt x="13025" y="16479"/>
                      <a:pt x="12901" y="16356"/>
                      <a:pt x="12741" y="16356"/>
                    </a:cubicBezTo>
                    <a:lnTo>
                      <a:pt x="12569" y="15321"/>
                    </a:lnTo>
                    <a:cubicBezTo>
                      <a:pt x="12680" y="15296"/>
                      <a:pt x="12778" y="15247"/>
                      <a:pt x="12840" y="15161"/>
                    </a:cubicBezTo>
                    <a:close/>
                    <a:moveTo>
                      <a:pt x="3623" y="17945"/>
                    </a:moveTo>
                    <a:cubicBezTo>
                      <a:pt x="3895" y="17945"/>
                      <a:pt x="4030" y="18278"/>
                      <a:pt x="3845" y="18463"/>
                    </a:cubicBezTo>
                    <a:cubicBezTo>
                      <a:pt x="3781" y="18528"/>
                      <a:pt x="3703" y="18556"/>
                      <a:pt x="3627" y="18556"/>
                    </a:cubicBezTo>
                    <a:cubicBezTo>
                      <a:pt x="3472" y="18556"/>
                      <a:pt x="3328" y="18436"/>
                      <a:pt x="3328" y="18253"/>
                    </a:cubicBezTo>
                    <a:cubicBezTo>
                      <a:pt x="3328" y="18081"/>
                      <a:pt x="3463" y="17945"/>
                      <a:pt x="3623" y="17945"/>
                    </a:cubicBezTo>
                    <a:close/>
                    <a:moveTo>
                      <a:pt x="10622" y="18056"/>
                    </a:moveTo>
                    <a:cubicBezTo>
                      <a:pt x="10881" y="18056"/>
                      <a:pt x="11016" y="18377"/>
                      <a:pt x="10831" y="18574"/>
                    </a:cubicBezTo>
                    <a:cubicBezTo>
                      <a:pt x="10772" y="18633"/>
                      <a:pt x="10698" y="18659"/>
                      <a:pt x="10624" y="18659"/>
                    </a:cubicBezTo>
                    <a:cubicBezTo>
                      <a:pt x="10468" y="18659"/>
                      <a:pt x="10314" y="18540"/>
                      <a:pt x="10314" y="18364"/>
                    </a:cubicBezTo>
                    <a:cubicBezTo>
                      <a:pt x="10314" y="18192"/>
                      <a:pt x="10450" y="18056"/>
                      <a:pt x="10622" y="18056"/>
                    </a:cubicBezTo>
                    <a:close/>
                    <a:moveTo>
                      <a:pt x="17156" y="18074"/>
                    </a:moveTo>
                    <a:cubicBezTo>
                      <a:pt x="17310" y="18074"/>
                      <a:pt x="17460" y="18195"/>
                      <a:pt x="17460" y="18377"/>
                    </a:cubicBezTo>
                    <a:cubicBezTo>
                      <a:pt x="17460" y="18542"/>
                      <a:pt x="17325" y="18673"/>
                      <a:pt x="17173" y="18673"/>
                    </a:cubicBezTo>
                    <a:cubicBezTo>
                      <a:pt x="17166" y="18673"/>
                      <a:pt x="17159" y="18673"/>
                      <a:pt x="17152" y="18672"/>
                    </a:cubicBezTo>
                    <a:cubicBezTo>
                      <a:pt x="16894" y="18672"/>
                      <a:pt x="16758" y="18352"/>
                      <a:pt x="16943" y="18167"/>
                    </a:cubicBezTo>
                    <a:cubicBezTo>
                      <a:pt x="17004" y="18103"/>
                      <a:pt x="17080" y="18074"/>
                      <a:pt x="17156" y="18074"/>
                    </a:cubicBezTo>
                    <a:close/>
                    <a:moveTo>
                      <a:pt x="900" y="16923"/>
                    </a:moveTo>
                    <a:lnTo>
                      <a:pt x="3143" y="18130"/>
                    </a:lnTo>
                    <a:cubicBezTo>
                      <a:pt x="3131" y="18167"/>
                      <a:pt x="3131" y="18204"/>
                      <a:pt x="3131" y="18241"/>
                    </a:cubicBezTo>
                    <a:lnTo>
                      <a:pt x="3131" y="18303"/>
                    </a:lnTo>
                    <a:lnTo>
                      <a:pt x="1344" y="18685"/>
                    </a:lnTo>
                    <a:cubicBezTo>
                      <a:pt x="1270" y="18475"/>
                      <a:pt x="1073" y="18340"/>
                      <a:pt x="863" y="18340"/>
                    </a:cubicBezTo>
                    <a:cubicBezTo>
                      <a:pt x="827" y="18340"/>
                      <a:pt x="790" y="18340"/>
                      <a:pt x="753" y="18352"/>
                    </a:cubicBezTo>
                    <a:lnTo>
                      <a:pt x="543" y="17761"/>
                    </a:lnTo>
                    <a:cubicBezTo>
                      <a:pt x="703" y="17662"/>
                      <a:pt x="691" y="17428"/>
                      <a:pt x="518" y="17354"/>
                    </a:cubicBezTo>
                    <a:lnTo>
                      <a:pt x="555" y="17095"/>
                    </a:lnTo>
                    <a:lnTo>
                      <a:pt x="580" y="17095"/>
                    </a:lnTo>
                    <a:cubicBezTo>
                      <a:pt x="703" y="17095"/>
                      <a:pt x="827" y="17034"/>
                      <a:pt x="900" y="16923"/>
                    </a:cubicBezTo>
                    <a:close/>
                    <a:moveTo>
                      <a:pt x="25408" y="18845"/>
                    </a:moveTo>
                    <a:cubicBezTo>
                      <a:pt x="25469" y="18857"/>
                      <a:pt x="25469" y="18931"/>
                      <a:pt x="25408" y="18943"/>
                    </a:cubicBezTo>
                    <a:cubicBezTo>
                      <a:pt x="25358" y="18931"/>
                      <a:pt x="25358" y="18857"/>
                      <a:pt x="25408" y="18845"/>
                    </a:cubicBezTo>
                    <a:close/>
                    <a:moveTo>
                      <a:pt x="34920" y="14828"/>
                    </a:moveTo>
                    <a:cubicBezTo>
                      <a:pt x="34981" y="14927"/>
                      <a:pt x="35068" y="14988"/>
                      <a:pt x="35166" y="15025"/>
                    </a:cubicBezTo>
                    <a:lnTo>
                      <a:pt x="34723" y="15937"/>
                    </a:lnTo>
                    <a:cubicBezTo>
                      <a:pt x="34670" y="15918"/>
                      <a:pt x="34618" y="15909"/>
                      <a:pt x="34567" y="15909"/>
                    </a:cubicBezTo>
                    <a:cubicBezTo>
                      <a:pt x="34230" y="15909"/>
                      <a:pt x="33978" y="16305"/>
                      <a:pt x="34193" y="16627"/>
                    </a:cubicBezTo>
                    <a:lnTo>
                      <a:pt x="33367" y="17317"/>
                    </a:lnTo>
                    <a:cubicBezTo>
                      <a:pt x="33330" y="17280"/>
                      <a:pt x="33281" y="17255"/>
                      <a:pt x="33219" y="17255"/>
                    </a:cubicBezTo>
                    <a:cubicBezTo>
                      <a:pt x="33212" y="17255"/>
                      <a:pt x="33204" y="17255"/>
                      <a:pt x="33197" y="17255"/>
                    </a:cubicBezTo>
                    <a:cubicBezTo>
                      <a:pt x="32873" y="17255"/>
                      <a:pt x="32870" y="17762"/>
                      <a:pt x="33187" y="17762"/>
                    </a:cubicBezTo>
                    <a:cubicBezTo>
                      <a:pt x="33197" y="17762"/>
                      <a:pt x="33208" y="17762"/>
                      <a:pt x="33219" y="17761"/>
                    </a:cubicBezTo>
                    <a:lnTo>
                      <a:pt x="33269" y="17761"/>
                    </a:lnTo>
                    <a:lnTo>
                      <a:pt x="33712" y="18845"/>
                    </a:lnTo>
                    <a:cubicBezTo>
                      <a:pt x="33652" y="18869"/>
                      <a:pt x="33604" y="18905"/>
                      <a:pt x="33567" y="18952"/>
                    </a:cubicBezTo>
                    <a:lnTo>
                      <a:pt x="33567" y="18952"/>
                    </a:lnTo>
                    <a:lnTo>
                      <a:pt x="32776" y="18648"/>
                    </a:lnTo>
                    <a:lnTo>
                      <a:pt x="32332" y="16627"/>
                    </a:lnTo>
                    <a:cubicBezTo>
                      <a:pt x="32517" y="16541"/>
                      <a:pt x="32628" y="16368"/>
                      <a:pt x="32628" y="16171"/>
                    </a:cubicBezTo>
                    <a:cubicBezTo>
                      <a:pt x="32628" y="16110"/>
                      <a:pt x="32616" y="16048"/>
                      <a:pt x="32591" y="15986"/>
                    </a:cubicBezTo>
                    <a:lnTo>
                      <a:pt x="34920" y="14828"/>
                    </a:lnTo>
                    <a:close/>
                    <a:moveTo>
                      <a:pt x="26455" y="19030"/>
                    </a:moveTo>
                    <a:cubicBezTo>
                      <a:pt x="26492" y="19030"/>
                      <a:pt x="26504" y="19054"/>
                      <a:pt x="26504" y="19079"/>
                    </a:cubicBezTo>
                    <a:cubicBezTo>
                      <a:pt x="26504" y="19110"/>
                      <a:pt x="26480" y="19125"/>
                      <a:pt x="26455" y="19125"/>
                    </a:cubicBezTo>
                    <a:cubicBezTo>
                      <a:pt x="26430" y="19125"/>
                      <a:pt x="26406" y="19110"/>
                      <a:pt x="26406" y="19079"/>
                    </a:cubicBezTo>
                    <a:cubicBezTo>
                      <a:pt x="26406" y="19054"/>
                      <a:pt x="26430" y="19030"/>
                      <a:pt x="26455" y="19030"/>
                    </a:cubicBezTo>
                    <a:close/>
                    <a:moveTo>
                      <a:pt x="876" y="18547"/>
                    </a:moveTo>
                    <a:cubicBezTo>
                      <a:pt x="1027" y="18547"/>
                      <a:pt x="1172" y="18663"/>
                      <a:pt x="1172" y="18845"/>
                    </a:cubicBezTo>
                    <a:cubicBezTo>
                      <a:pt x="1172" y="19010"/>
                      <a:pt x="1047" y="19141"/>
                      <a:pt x="885" y="19141"/>
                    </a:cubicBezTo>
                    <a:cubicBezTo>
                      <a:pt x="878" y="19141"/>
                      <a:pt x="871" y="19141"/>
                      <a:pt x="863" y="19141"/>
                    </a:cubicBezTo>
                    <a:cubicBezTo>
                      <a:pt x="605" y="19141"/>
                      <a:pt x="469" y="18820"/>
                      <a:pt x="666" y="18635"/>
                    </a:cubicBezTo>
                    <a:cubicBezTo>
                      <a:pt x="727" y="18575"/>
                      <a:pt x="802" y="18547"/>
                      <a:pt x="876" y="18547"/>
                    </a:cubicBezTo>
                    <a:close/>
                    <a:moveTo>
                      <a:pt x="12544" y="16849"/>
                    </a:moveTo>
                    <a:cubicBezTo>
                      <a:pt x="12569" y="16873"/>
                      <a:pt x="12593" y="16886"/>
                      <a:pt x="12618" y="16898"/>
                    </a:cubicBezTo>
                    <a:lnTo>
                      <a:pt x="12187" y="19128"/>
                    </a:lnTo>
                    <a:lnTo>
                      <a:pt x="12138" y="19128"/>
                    </a:lnTo>
                    <a:cubicBezTo>
                      <a:pt x="11990" y="19128"/>
                      <a:pt x="11854" y="19178"/>
                      <a:pt x="11756" y="19276"/>
                    </a:cubicBezTo>
                    <a:lnTo>
                      <a:pt x="11029" y="18648"/>
                    </a:lnTo>
                    <a:cubicBezTo>
                      <a:pt x="11152" y="18488"/>
                      <a:pt x="11152" y="18253"/>
                      <a:pt x="11041" y="18081"/>
                    </a:cubicBezTo>
                    <a:lnTo>
                      <a:pt x="11029" y="18081"/>
                    </a:lnTo>
                    <a:lnTo>
                      <a:pt x="12544" y="16849"/>
                    </a:lnTo>
                    <a:close/>
                    <a:moveTo>
                      <a:pt x="12938" y="16824"/>
                    </a:moveTo>
                    <a:lnTo>
                      <a:pt x="14466" y="17748"/>
                    </a:lnTo>
                    <a:cubicBezTo>
                      <a:pt x="14454" y="17785"/>
                      <a:pt x="14454" y="17822"/>
                      <a:pt x="14454" y="17859"/>
                    </a:cubicBezTo>
                    <a:cubicBezTo>
                      <a:pt x="14454" y="17896"/>
                      <a:pt x="14454" y="17933"/>
                      <a:pt x="14479" y="17970"/>
                    </a:cubicBezTo>
                    <a:lnTo>
                      <a:pt x="12544" y="19313"/>
                    </a:lnTo>
                    <a:cubicBezTo>
                      <a:pt x="12470" y="19239"/>
                      <a:pt x="12384" y="19178"/>
                      <a:pt x="12285" y="19141"/>
                    </a:cubicBezTo>
                    <a:lnTo>
                      <a:pt x="12729" y="16923"/>
                    </a:lnTo>
                    <a:cubicBezTo>
                      <a:pt x="12815" y="16923"/>
                      <a:pt x="12889" y="16886"/>
                      <a:pt x="12938" y="16824"/>
                    </a:cubicBezTo>
                    <a:close/>
                    <a:moveTo>
                      <a:pt x="9131" y="16097"/>
                    </a:moveTo>
                    <a:cubicBezTo>
                      <a:pt x="9217" y="16159"/>
                      <a:pt x="9316" y="16183"/>
                      <a:pt x="9427" y="16183"/>
                    </a:cubicBezTo>
                    <a:cubicBezTo>
                      <a:pt x="9488" y="16183"/>
                      <a:pt x="9538" y="16171"/>
                      <a:pt x="9599" y="16159"/>
                    </a:cubicBezTo>
                    <a:lnTo>
                      <a:pt x="10413" y="17896"/>
                    </a:lnTo>
                    <a:cubicBezTo>
                      <a:pt x="10228" y="17970"/>
                      <a:pt x="10117" y="18155"/>
                      <a:pt x="10117" y="18352"/>
                    </a:cubicBezTo>
                    <a:cubicBezTo>
                      <a:pt x="10117" y="18414"/>
                      <a:pt x="10129" y="18475"/>
                      <a:pt x="10154" y="18537"/>
                    </a:cubicBezTo>
                    <a:lnTo>
                      <a:pt x="9008" y="19424"/>
                    </a:lnTo>
                    <a:cubicBezTo>
                      <a:pt x="8907" y="19323"/>
                      <a:pt x="8775" y="19266"/>
                      <a:pt x="8643" y="19266"/>
                    </a:cubicBezTo>
                    <a:cubicBezTo>
                      <a:pt x="8566" y="19266"/>
                      <a:pt x="8489" y="19285"/>
                      <a:pt x="8416" y="19325"/>
                    </a:cubicBezTo>
                    <a:lnTo>
                      <a:pt x="7874" y="18143"/>
                    </a:lnTo>
                    <a:cubicBezTo>
                      <a:pt x="8145" y="17982"/>
                      <a:pt x="8207" y="17613"/>
                      <a:pt x="7985" y="17379"/>
                    </a:cubicBezTo>
                    <a:lnTo>
                      <a:pt x="9131" y="16097"/>
                    </a:lnTo>
                    <a:close/>
                    <a:moveTo>
                      <a:pt x="5201" y="16652"/>
                    </a:moveTo>
                    <a:cubicBezTo>
                      <a:pt x="5287" y="16713"/>
                      <a:pt x="5385" y="16750"/>
                      <a:pt x="5496" y="16750"/>
                    </a:cubicBezTo>
                    <a:lnTo>
                      <a:pt x="5521" y="16750"/>
                    </a:lnTo>
                    <a:lnTo>
                      <a:pt x="5903" y="19276"/>
                    </a:lnTo>
                    <a:cubicBezTo>
                      <a:pt x="5792" y="19301"/>
                      <a:pt x="5693" y="19362"/>
                      <a:pt x="5620" y="19449"/>
                    </a:cubicBezTo>
                    <a:lnTo>
                      <a:pt x="5620" y="19461"/>
                    </a:lnTo>
                    <a:lnTo>
                      <a:pt x="4042" y="18537"/>
                    </a:lnTo>
                    <a:cubicBezTo>
                      <a:pt x="4166" y="18364"/>
                      <a:pt x="4166" y="18130"/>
                      <a:pt x="4042" y="17958"/>
                    </a:cubicBezTo>
                    <a:lnTo>
                      <a:pt x="5201" y="16652"/>
                    </a:lnTo>
                    <a:close/>
                    <a:moveTo>
                      <a:pt x="33961" y="18992"/>
                    </a:moveTo>
                    <a:cubicBezTo>
                      <a:pt x="34223" y="18992"/>
                      <a:pt x="34362" y="19317"/>
                      <a:pt x="34168" y="19510"/>
                    </a:cubicBezTo>
                    <a:cubicBezTo>
                      <a:pt x="34107" y="19575"/>
                      <a:pt x="34031" y="19604"/>
                      <a:pt x="33955" y="19604"/>
                    </a:cubicBezTo>
                    <a:cubicBezTo>
                      <a:pt x="33801" y="19604"/>
                      <a:pt x="33651" y="19483"/>
                      <a:pt x="33651" y="19301"/>
                    </a:cubicBezTo>
                    <a:cubicBezTo>
                      <a:pt x="33638" y="19128"/>
                      <a:pt x="33774" y="18993"/>
                      <a:pt x="33934" y="18993"/>
                    </a:cubicBezTo>
                    <a:lnTo>
                      <a:pt x="33946" y="18993"/>
                    </a:lnTo>
                    <a:cubicBezTo>
                      <a:pt x="33951" y="18993"/>
                      <a:pt x="33956" y="18992"/>
                      <a:pt x="33961" y="18992"/>
                    </a:cubicBezTo>
                    <a:close/>
                    <a:moveTo>
                      <a:pt x="5866" y="16578"/>
                    </a:moveTo>
                    <a:lnTo>
                      <a:pt x="7160" y="17490"/>
                    </a:lnTo>
                    <a:cubicBezTo>
                      <a:pt x="7123" y="17563"/>
                      <a:pt x="7110" y="17637"/>
                      <a:pt x="7110" y="17724"/>
                    </a:cubicBezTo>
                    <a:cubicBezTo>
                      <a:pt x="7110" y="17995"/>
                      <a:pt x="7332" y="18229"/>
                      <a:pt x="7616" y="18229"/>
                    </a:cubicBezTo>
                    <a:cubicBezTo>
                      <a:pt x="7665" y="18229"/>
                      <a:pt x="7726" y="18216"/>
                      <a:pt x="7788" y="18192"/>
                    </a:cubicBezTo>
                    <a:lnTo>
                      <a:pt x="8330" y="19375"/>
                    </a:lnTo>
                    <a:cubicBezTo>
                      <a:pt x="8219" y="19461"/>
                      <a:pt x="8158" y="19584"/>
                      <a:pt x="8133" y="19720"/>
                    </a:cubicBezTo>
                    <a:lnTo>
                      <a:pt x="6531" y="19707"/>
                    </a:lnTo>
                    <a:cubicBezTo>
                      <a:pt x="6507" y="19449"/>
                      <a:pt x="6285" y="19239"/>
                      <a:pt x="6026" y="19239"/>
                    </a:cubicBezTo>
                    <a:lnTo>
                      <a:pt x="6002" y="19239"/>
                    </a:lnTo>
                    <a:lnTo>
                      <a:pt x="5620" y="16738"/>
                    </a:lnTo>
                    <a:cubicBezTo>
                      <a:pt x="5718" y="16701"/>
                      <a:pt x="5804" y="16652"/>
                      <a:pt x="5866" y="16578"/>
                    </a:cubicBezTo>
                    <a:close/>
                    <a:moveTo>
                      <a:pt x="15015" y="19851"/>
                    </a:moveTo>
                    <a:cubicBezTo>
                      <a:pt x="15049" y="19851"/>
                      <a:pt x="15111" y="19929"/>
                      <a:pt x="15045" y="19929"/>
                    </a:cubicBezTo>
                    <a:cubicBezTo>
                      <a:pt x="15021" y="19929"/>
                      <a:pt x="14996" y="19917"/>
                      <a:pt x="14996" y="19880"/>
                    </a:cubicBezTo>
                    <a:cubicBezTo>
                      <a:pt x="14996" y="19859"/>
                      <a:pt x="15004" y="19851"/>
                      <a:pt x="15015" y="19851"/>
                    </a:cubicBezTo>
                    <a:close/>
                    <a:moveTo>
                      <a:pt x="25642" y="18980"/>
                    </a:moveTo>
                    <a:lnTo>
                      <a:pt x="26209" y="19079"/>
                    </a:lnTo>
                    <a:cubicBezTo>
                      <a:pt x="26209" y="19165"/>
                      <a:pt x="26246" y="19251"/>
                      <a:pt x="26319" y="19288"/>
                    </a:cubicBezTo>
                    <a:lnTo>
                      <a:pt x="26085" y="19966"/>
                    </a:lnTo>
                    <a:lnTo>
                      <a:pt x="26061" y="19966"/>
                    </a:lnTo>
                    <a:cubicBezTo>
                      <a:pt x="26036" y="19966"/>
                      <a:pt x="26011" y="19966"/>
                      <a:pt x="25987" y="19978"/>
                    </a:cubicBezTo>
                    <a:lnTo>
                      <a:pt x="25519" y="19128"/>
                    </a:lnTo>
                    <a:cubicBezTo>
                      <a:pt x="25580" y="19091"/>
                      <a:pt x="25617" y="19042"/>
                      <a:pt x="25642" y="18980"/>
                    </a:cubicBezTo>
                    <a:close/>
                    <a:moveTo>
                      <a:pt x="12134" y="19326"/>
                    </a:moveTo>
                    <a:cubicBezTo>
                      <a:pt x="12312" y="19326"/>
                      <a:pt x="12483" y="19461"/>
                      <a:pt x="12483" y="19670"/>
                    </a:cubicBezTo>
                    <a:cubicBezTo>
                      <a:pt x="12483" y="19865"/>
                      <a:pt x="12326" y="20012"/>
                      <a:pt x="12131" y="20015"/>
                    </a:cubicBezTo>
                    <a:lnTo>
                      <a:pt x="12131" y="20015"/>
                    </a:lnTo>
                    <a:cubicBezTo>
                      <a:pt x="11828" y="20011"/>
                      <a:pt x="11683" y="19644"/>
                      <a:pt x="11891" y="19424"/>
                    </a:cubicBezTo>
                    <a:cubicBezTo>
                      <a:pt x="11962" y="19357"/>
                      <a:pt x="12049" y="19326"/>
                      <a:pt x="12134" y="19326"/>
                    </a:cubicBezTo>
                    <a:close/>
                    <a:moveTo>
                      <a:pt x="6031" y="19450"/>
                    </a:moveTo>
                    <a:cubicBezTo>
                      <a:pt x="6185" y="19450"/>
                      <a:pt x="6334" y="19572"/>
                      <a:pt x="6334" y="19757"/>
                    </a:cubicBezTo>
                    <a:cubicBezTo>
                      <a:pt x="6334" y="19917"/>
                      <a:pt x="6199" y="20052"/>
                      <a:pt x="6026" y="20052"/>
                    </a:cubicBezTo>
                    <a:cubicBezTo>
                      <a:pt x="5755" y="20040"/>
                      <a:pt x="5632" y="19720"/>
                      <a:pt x="5829" y="19535"/>
                    </a:cubicBezTo>
                    <a:cubicBezTo>
                      <a:pt x="5888" y="19476"/>
                      <a:pt x="5960" y="19450"/>
                      <a:pt x="6031" y="19450"/>
                    </a:cubicBezTo>
                    <a:close/>
                    <a:moveTo>
                      <a:pt x="8638" y="19473"/>
                    </a:moveTo>
                    <a:cubicBezTo>
                      <a:pt x="8798" y="19473"/>
                      <a:pt x="8934" y="19609"/>
                      <a:pt x="8934" y="19769"/>
                    </a:cubicBezTo>
                    <a:cubicBezTo>
                      <a:pt x="8934" y="19954"/>
                      <a:pt x="8785" y="20076"/>
                      <a:pt x="8631" y="20076"/>
                    </a:cubicBezTo>
                    <a:cubicBezTo>
                      <a:pt x="8560" y="20076"/>
                      <a:pt x="8488" y="20049"/>
                      <a:pt x="8429" y="19991"/>
                    </a:cubicBezTo>
                    <a:cubicBezTo>
                      <a:pt x="8232" y="19794"/>
                      <a:pt x="8367" y="19473"/>
                      <a:pt x="8638" y="19473"/>
                    </a:cubicBezTo>
                    <a:close/>
                    <a:moveTo>
                      <a:pt x="26055" y="20166"/>
                    </a:moveTo>
                    <a:cubicBezTo>
                      <a:pt x="26076" y="20166"/>
                      <a:pt x="26098" y="20182"/>
                      <a:pt x="26098" y="20213"/>
                    </a:cubicBezTo>
                    <a:cubicBezTo>
                      <a:pt x="26098" y="20236"/>
                      <a:pt x="26076" y="20258"/>
                      <a:pt x="26053" y="20262"/>
                    </a:cubicBezTo>
                    <a:lnTo>
                      <a:pt x="26053" y="20262"/>
                    </a:lnTo>
                    <a:cubicBezTo>
                      <a:pt x="26022" y="20258"/>
                      <a:pt x="26011" y="20236"/>
                      <a:pt x="26011" y="20213"/>
                    </a:cubicBezTo>
                    <a:cubicBezTo>
                      <a:pt x="26011" y="20182"/>
                      <a:pt x="26033" y="20166"/>
                      <a:pt x="26055" y="20166"/>
                    </a:cubicBezTo>
                    <a:close/>
                    <a:moveTo>
                      <a:pt x="3155" y="18401"/>
                    </a:moveTo>
                    <a:cubicBezTo>
                      <a:pt x="3225" y="18625"/>
                      <a:pt x="3425" y="18752"/>
                      <a:pt x="3631" y="18752"/>
                    </a:cubicBezTo>
                    <a:cubicBezTo>
                      <a:pt x="3754" y="18752"/>
                      <a:pt x="3880" y="18707"/>
                      <a:pt x="3981" y="18611"/>
                    </a:cubicBezTo>
                    <a:lnTo>
                      <a:pt x="5570" y="19547"/>
                    </a:lnTo>
                    <a:cubicBezTo>
                      <a:pt x="5533" y="19609"/>
                      <a:pt x="5521" y="19683"/>
                      <a:pt x="5521" y="19757"/>
                    </a:cubicBezTo>
                    <a:cubicBezTo>
                      <a:pt x="5521" y="19806"/>
                      <a:pt x="5533" y="19855"/>
                      <a:pt x="5546" y="19905"/>
                    </a:cubicBezTo>
                    <a:lnTo>
                      <a:pt x="4437" y="20385"/>
                    </a:lnTo>
                    <a:cubicBezTo>
                      <a:pt x="4337" y="20207"/>
                      <a:pt x="4169" y="20125"/>
                      <a:pt x="4002" y="20125"/>
                    </a:cubicBezTo>
                    <a:cubicBezTo>
                      <a:pt x="3775" y="20125"/>
                      <a:pt x="3550" y="20276"/>
                      <a:pt x="3500" y="20545"/>
                    </a:cubicBezTo>
                    <a:lnTo>
                      <a:pt x="2342" y="20447"/>
                    </a:lnTo>
                    <a:cubicBezTo>
                      <a:pt x="2330" y="20176"/>
                      <a:pt x="2108" y="19954"/>
                      <a:pt x="1837" y="19954"/>
                    </a:cubicBezTo>
                    <a:cubicBezTo>
                      <a:pt x="1763" y="19954"/>
                      <a:pt x="1689" y="19966"/>
                      <a:pt x="1615" y="20003"/>
                    </a:cubicBezTo>
                    <a:lnTo>
                      <a:pt x="1159" y="19251"/>
                    </a:lnTo>
                    <a:cubicBezTo>
                      <a:pt x="1282" y="19153"/>
                      <a:pt x="1356" y="19005"/>
                      <a:pt x="1356" y="18845"/>
                    </a:cubicBezTo>
                    <a:lnTo>
                      <a:pt x="1356" y="18783"/>
                    </a:lnTo>
                    <a:lnTo>
                      <a:pt x="3155" y="18401"/>
                    </a:lnTo>
                    <a:close/>
                    <a:moveTo>
                      <a:pt x="14540" y="18069"/>
                    </a:moveTo>
                    <a:cubicBezTo>
                      <a:pt x="14590" y="18118"/>
                      <a:pt x="14663" y="18143"/>
                      <a:pt x="14737" y="18143"/>
                    </a:cubicBezTo>
                    <a:lnTo>
                      <a:pt x="14959" y="19646"/>
                    </a:lnTo>
                    <a:cubicBezTo>
                      <a:pt x="14848" y="19683"/>
                      <a:pt x="14787" y="19781"/>
                      <a:pt x="14787" y="19880"/>
                    </a:cubicBezTo>
                    <a:cubicBezTo>
                      <a:pt x="14787" y="19905"/>
                      <a:pt x="14799" y="19941"/>
                      <a:pt x="14799" y="19966"/>
                    </a:cubicBezTo>
                    <a:lnTo>
                      <a:pt x="13542" y="20705"/>
                    </a:lnTo>
                    <a:cubicBezTo>
                      <a:pt x="13493" y="20656"/>
                      <a:pt x="13431" y="20631"/>
                      <a:pt x="13370" y="20631"/>
                    </a:cubicBezTo>
                    <a:cubicBezTo>
                      <a:pt x="13320" y="20631"/>
                      <a:pt x="13283" y="20644"/>
                      <a:pt x="13246" y="20668"/>
                    </a:cubicBezTo>
                    <a:lnTo>
                      <a:pt x="12556" y="20015"/>
                    </a:lnTo>
                    <a:cubicBezTo>
                      <a:pt x="12704" y="19843"/>
                      <a:pt x="12717" y="19596"/>
                      <a:pt x="12606" y="19399"/>
                    </a:cubicBezTo>
                    <a:lnTo>
                      <a:pt x="14540" y="18069"/>
                    </a:lnTo>
                    <a:close/>
                    <a:moveTo>
                      <a:pt x="1849" y="20161"/>
                    </a:moveTo>
                    <a:cubicBezTo>
                      <a:pt x="2000" y="20161"/>
                      <a:pt x="2145" y="20277"/>
                      <a:pt x="2145" y="20459"/>
                    </a:cubicBezTo>
                    <a:cubicBezTo>
                      <a:pt x="2145" y="20631"/>
                      <a:pt x="1997" y="20755"/>
                      <a:pt x="1837" y="20755"/>
                    </a:cubicBezTo>
                    <a:cubicBezTo>
                      <a:pt x="1566" y="20755"/>
                      <a:pt x="1443" y="20434"/>
                      <a:pt x="1640" y="20250"/>
                    </a:cubicBezTo>
                    <a:cubicBezTo>
                      <a:pt x="1700" y="20189"/>
                      <a:pt x="1776" y="20161"/>
                      <a:pt x="1849" y="20161"/>
                    </a:cubicBezTo>
                    <a:close/>
                    <a:moveTo>
                      <a:pt x="13370" y="20841"/>
                    </a:moveTo>
                    <a:cubicBezTo>
                      <a:pt x="13382" y="20841"/>
                      <a:pt x="13394" y="20853"/>
                      <a:pt x="13394" y="20866"/>
                    </a:cubicBezTo>
                    <a:cubicBezTo>
                      <a:pt x="13394" y="20878"/>
                      <a:pt x="13382" y="20890"/>
                      <a:pt x="13370" y="20890"/>
                    </a:cubicBezTo>
                    <a:cubicBezTo>
                      <a:pt x="13357" y="20890"/>
                      <a:pt x="13345" y="20878"/>
                      <a:pt x="13345" y="20866"/>
                    </a:cubicBezTo>
                    <a:cubicBezTo>
                      <a:pt x="13345" y="20853"/>
                      <a:pt x="13357" y="20841"/>
                      <a:pt x="13370" y="20841"/>
                    </a:cubicBezTo>
                    <a:close/>
                    <a:moveTo>
                      <a:pt x="3993" y="20328"/>
                    </a:moveTo>
                    <a:cubicBezTo>
                      <a:pt x="4144" y="20328"/>
                      <a:pt x="4289" y="20449"/>
                      <a:pt x="4289" y="20631"/>
                    </a:cubicBezTo>
                    <a:cubicBezTo>
                      <a:pt x="4289" y="20792"/>
                      <a:pt x="4153" y="20927"/>
                      <a:pt x="3993" y="20927"/>
                    </a:cubicBezTo>
                    <a:cubicBezTo>
                      <a:pt x="3722" y="20927"/>
                      <a:pt x="3587" y="20607"/>
                      <a:pt x="3784" y="20422"/>
                    </a:cubicBezTo>
                    <a:cubicBezTo>
                      <a:pt x="3844" y="20357"/>
                      <a:pt x="3920" y="20328"/>
                      <a:pt x="3993" y="20328"/>
                    </a:cubicBezTo>
                    <a:close/>
                    <a:moveTo>
                      <a:pt x="12495" y="20089"/>
                    </a:moveTo>
                    <a:lnTo>
                      <a:pt x="13173" y="20742"/>
                    </a:lnTo>
                    <a:cubicBezTo>
                      <a:pt x="13160" y="20779"/>
                      <a:pt x="13148" y="20816"/>
                      <a:pt x="13148" y="20853"/>
                    </a:cubicBezTo>
                    <a:lnTo>
                      <a:pt x="12409" y="20976"/>
                    </a:lnTo>
                    <a:lnTo>
                      <a:pt x="12273" y="20200"/>
                    </a:lnTo>
                    <a:cubicBezTo>
                      <a:pt x="12359" y="20176"/>
                      <a:pt x="12433" y="20139"/>
                      <a:pt x="12495" y="20089"/>
                    </a:cubicBezTo>
                    <a:close/>
                    <a:moveTo>
                      <a:pt x="17411" y="20570"/>
                    </a:moveTo>
                    <a:cubicBezTo>
                      <a:pt x="17571" y="20582"/>
                      <a:pt x="17707" y="20718"/>
                      <a:pt x="17707" y="20878"/>
                    </a:cubicBezTo>
                    <a:lnTo>
                      <a:pt x="17719" y="20878"/>
                    </a:lnTo>
                    <a:cubicBezTo>
                      <a:pt x="17711" y="21060"/>
                      <a:pt x="17563" y="21175"/>
                      <a:pt x="17412" y="21175"/>
                    </a:cubicBezTo>
                    <a:cubicBezTo>
                      <a:pt x="17337" y="21175"/>
                      <a:pt x="17262" y="21148"/>
                      <a:pt x="17202" y="21087"/>
                    </a:cubicBezTo>
                    <a:cubicBezTo>
                      <a:pt x="17017" y="20890"/>
                      <a:pt x="17152" y="20570"/>
                      <a:pt x="17411" y="20570"/>
                    </a:cubicBezTo>
                    <a:close/>
                    <a:moveTo>
                      <a:pt x="11780" y="20077"/>
                    </a:moveTo>
                    <a:cubicBezTo>
                      <a:pt x="11879" y="20163"/>
                      <a:pt x="12002" y="20213"/>
                      <a:pt x="12138" y="20213"/>
                    </a:cubicBezTo>
                    <a:lnTo>
                      <a:pt x="12175" y="20213"/>
                    </a:lnTo>
                    <a:lnTo>
                      <a:pt x="12310" y="21001"/>
                    </a:lnTo>
                    <a:lnTo>
                      <a:pt x="10536" y="21309"/>
                    </a:lnTo>
                    <a:cubicBezTo>
                      <a:pt x="10536" y="21297"/>
                      <a:pt x="10523" y="21285"/>
                      <a:pt x="10511" y="21272"/>
                    </a:cubicBezTo>
                    <a:lnTo>
                      <a:pt x="11780" y="20077"/>
                    </a:lnTo>
                    <a:close/>
                    <a:moveTo>
                      <a:pt x="10259" y="21377"/>
                    </a:moveTo>
                    <a:cubicBezTo>
                      <a:pt x="10291" y="21377"/>
                      <a:pt x="10344" y="21445"/>
                      <a:pt x="10289" y="21445"/>
                    </a:cubicBezTo>
                    <a:cubicBezTo>
                      <a:pt x="10265" y="21445"/>
                      <a:pt x="10252" y="21420"/>
                      <a:pt x="10252" y="21395"/>
                    </a:cubicBezTo>
                    <a:lnTo>
                      <a:pt x="10240" y="21408"/>
                    </a:lnTo>
                    <a:cubicBezTo>
                      <a:pt x="10240" y="21385"/>
                      <a:pt x="10248" y="21377"/>
                      <a:pt x="10259" y="21377"/>
                    </a:cubicBezTo>
                    <a:close/>
                    <a:moveTo>
                      <a:pt x="32653" y="21395"/>
                    </a:moveTo>
                    <a:cubicBezTo>
                      <a:pt x="32714" y="21395"/>
                      <a:pt x="32714" y="21482"/>
                      <a:pt x="32653" y="21482"/>
                    </a:cubicBezTo>
                    <a:cubicBezTo>
                      <a:pt x="32591" y="21482"/>
                      <a:pt x="32591" y="21395"/>
                      <a:pt x="32653" y="21395"/>
                    </a:cubicBezTo>
                    <a:close/>
                    <a:moveTo>
                      <a:pt x="14861" y="20040"/>
                    </a:moveTo>
                    <a:cubicBezTo>
                      <a:pt x="14885" y="20065"/>
                      <a:pt x="14898" y="20077"/>
                      <a:pt x="14922" y="20089"/>
                    </a:cubicBezTo>
                    <a:lnTo>
                      <a:pt x="14306" y="21901"/>
                    </a:lnTo>
                    <a:lnTo>
                      <a:pt x="14269" y="21888"/>
                    </a:lnTo>
                    <a:cubicBezTo>
                      <a:pt x="14245" y="21888"/>
                      <a:pt x="14220" y="21901"/>
                      <a:pt x="14183" y="21913"/>
                    </a:cubicBezTo>
                    <a:lnTo>
                      <a:pt x="13555" y="21013"/>
                    </a:lnTo>
                    <a:cubicBezTo>
                      <a:pt x="13591" y="20964"/>
                      <a:pt x="13604" y="20915"/>
                      <a:pt x="13604" y="20853"/>
                    </a:cubicBezTo>
                    <a:cubicBezTo>
                      <a:pt x="13604" y="20829"/>
                      <a:pt x="13604" y="20816"/>
                      <a:pt x="13591" y="20792"/>
                    </a:cubicBezTo>
                    <a:lnTo>
                      <a:pt x="14861" y="20040"/>
                    </a:lnTo>
                    <a:close/>
                    <a:moveTo>
                      <a:pt x="7283" y="21913"/>
                    </a:moveTo>
                    <a:cubicBezTo>
                      <a:pt x="7332" y="21925"/>
                      <a:pt x="7332" y="21999"/>
                      <a:pt x="7283" y="22011"/>
                    </a:cubicBezTo>
                    <a:cubicBezTo>
                      <a:pt x="7280" y="22012"/>
                      <a:pt x="7277" y="22012"/>
                      <a:pt x="7274" y="22012"/>
                    </a:cubicBezTo>
                    <a:cubicBezTo>
                      <a:pt x="7221" y="22012"/>
                      <a:pt x="7225" y="21913"/>
                      <a:pt x="7283" y="21913"/>
                    </a:cubicBezTo>
                    <a:close/>
                    <a:moveTo>
                      <a:pt x="15021" y="17958"/>
                    </a:moveTo>
                    <a:lnTo>
                      <a:pt x="16659" y="18315"/>
                    </a:lnTo>
                    <a:lnTo>
                      <a:pt x="16659" y="18377"/>
                    </a:lnTo>
                    <a:cubicBezTo>
                      <a:pt x="16659" y="18648"/>
                      <a:pt x="16881" y="18882"/>
                      <a:pt x="17165" y="18882"/>
                    </a:cubicBezTo>
                    <a:lnTo>
                      <a:pt x="17337" y="20385"/>
                    </a:lnTo>
                    <a:cubicBezTo>
                      <a:pt x="16906" y="20447"/>
                      <a:pt x="16746" y="21001"/>
                      <a:pt x="17103" y="21272"/>
                    </a:cubicBezTo>
                    <a:lnTo>
                      <a:pt x="16475" y="22085"/>
                    </a:lnTo>
                    <a:cubicBezTo>
                      <a:pt x="16388" y="22036"/>
                      <a:pt x="16290" y="22011"/>
                      <a:pt x="16191" y="22011"/>
                    </a:cubicBezTo>
                    <a:cubicBezTo>
                      <a:pt x="16130" y="22011"/>
                      <a:pt x="16068" y="22024"/>
                      <a:pt x="16019" y="22036"/>
                    </a:cubicBezTo>
                    <a:lnTo>
                      <a:pt x="15193" y="20089"/>
                    </a:lnTo>
                    <a:cubicBezTo>
                      <a:pt x="15403" y="19954"/>
                      <a:pt x="15304" y="19633"/>
                      <a:pt x="15058" y="19621"/>
                    </a:cubicBezTo>
                    <a:lnTo>
                      <a:pt x="14836" y="18130"/>
                    </a:lnTo>
                    <a:cubicBezTo>
                      <a:pt x="14922" y="18093"/>
                      <a:pt x="14984" y="18044"/>
                      <a:pt x="15021" y="17958"/>
                    </a:cubicBezTo>
                    <a:close/>
                    <a:moveTo>
                      <a:pt x="14269" y="22098"/>
                    </a:moveTo>
                    <a:cubicBezTo>
                      <a:pt x="14281" y="22098"/>
                      <a:pt x="14294" y="22110"/>
                      <a:pt x="14294" y="22122"/>
                    </a:cubicBezTo>
                    <a:lnTo>
                      <a:pt x="14306" y="22122"/>
                    </a:lnTo>
                    <a:cubicBezTo>
                      <a:pt x="14306" y="22135"/>
                      <a:pt x="14301" y="22139"/>
                      <a:pt x="14295" y="22139"/>
                    </a:cubicBezTo>
                    <a:cubicBezTo>
                      <a:pt x="14276" y="22139"/>
                      <a:pt x="14241" y="22098"/>
                      <a:pt x="14269" y="22098"/>
                    </a:cubicBezTo>
                    <a:close/>
                    <a:moveTo>
                      <a:pt x="36275" y="22233"/>
                    </a:moveTo>
                    <a:cubicBezTo>
                      <a:pt x="36332" y="22233"/>
                      <a:pt x="36272" y="22306"/>
                      <a:pt x="36242" y="22306"/>
                    </a:cubicBezTo>
                    <a:cubicBezTo>
                      <a:pt x="36232" y="22306"/>
                      <a:pt x="36226" y="22300"/>
                      <a:pt x="36226" y="22283"/>
                    </a:cubicBezTo>
                    <a:cubicBezTo>
                      <a:pt x="36226" y="22258"/>
                      <a:pt x="36238" y="22246"/>
                      <a:pt x="36263" y="22246"/>
                    </a:cubicBezTo>
                    <a:lnTo>
                      <a:pt x="36275" y="22233"/>
                    </a:lnTo>
                    <a:close/>
                    <a:moveTo>
                      <a:pt x="13160" y="20940"/>
                    </a:moveTo>
                    <a:cubicBezTo>
                      <a:pt x="13197" y="21026"/>
                      <a:pt x="13283" y="21087"/>
                      <a:pt x="13382" y="21087"/>
                    </a:cubicBezTo>
                    <a:cubicBezTo>
                      <a:pt x="13407" y="21087"/>
                      <a:pt x="13444" y="21075"/>
                      <a:pt x="13468" y="21063"/>
                    </a:cubicBezTo>
                    <a:lnTo>
                      <a:pt x="14109" y="21962"/>
                    </a:lnTo>
                    <a:cubicBezTo>
                      <a:pt x="14072" y="22011"/>
                      <a:pt x="14047" y="22061"/>
                      <a:pt x="14047" y="22122"/>
                    </a:cubicBezTo>
                    <a:lnTo>
                      <a:pt x="14047" y="22135"/>
                    </a:lnTo>
                    <a:lnTo>
                      <a:pt x="13086" y="22307"/>
                    </a:lnTo>
                    <a:cubicBezTo>
                      <a:pt x="13049" y="22061"/>
                      <a:pt x="12840" y="21888"/>
                      <a:pt x="12593" y="21888"/>
                    </a:cubicBezTo>
                    <a:lnTo>
                      <a:pt x="12569" y="21888"/>
                    </a:lnTo>
                    <a:lnTo>
                      <a:pt x="12433" y="21075"/>
                    </a:lnTo>
                    <a:lnTo>
                      <a:pt x="13160" y="20940"/>
                    </a:lnTo>
                    <a:close/>
                    <a:moveTo>
                      <a:pt x="15095" y="20126"/>
                    </a:moveTo>
                    <a:lnTo>
                      <a:pt x="15933" y="22085"/>
                    </a:lnTo>
                    <a:cubicBezTo>
                      <a:pt x="15822" y="22147"/>
                      <a:pt x="15735" y="22246"/>
                      <a:pt x="15698" y="22369"/>
                    </a:cubicBezTo>
                    <a:lnTo>
                      <a:pt x="14503" y="22122"/>
                    </a:lnTo>
                    <a:cubicBezTo>
                      <a:pt x="14491" y="22048"/>
                      <a:pt x="14454" y="21975"/>
                      <a:pt x="14392" y="21938"/>
                    </a:cubicBezTo>
                    <a:lnTo>
                      <a:pt x="15021" y="20126"/>
                    </a:lnTo>
                    <a:close/>
                    <a:moveTo>
                      <a:pt x="37064" y="22430"/>
                    </a:moveTo>
                    <a:cubicBezTo>
                      <a:pt x="37121" y="22430"/>
                      <a:pt x="37061" y="22503"/>
                      <a:pt x="37030" y="22503"/>
                    </a:cubicBezTo>
                    <a:cubicBezTo>
                      <a:pt x="37021" y="22503"/>
                      <a:pt x="37014" y="22497"/>
                      <a:pt x="37014" y="22480"/>
                    </a:cubicBezTo>
                    <a:cubicBezTo>
                      <a:pt x="37014" y="22455"/>
                      <a:pt x="37027" y="22430"/>
                      <a:pt x="37051" y="22430"/>
                    </a:cubicBezTo>
                    <a:close/>
                    <a:moveTo>
                      <a:pt x="12322" y="21100"/>
                    </a:moveTo>
                    <a:lnTo>
                      <a:pt x="12458" y="21913"/>
                    </a:lnTo>
                    <a:cubicBezTo>
                      <a:pt x="12236" y="21975"/>
                      <a:pt x="12088" y="22172"/>
                      <a:pt x="12088" y="22406"/>
                    </a:cubicBezTo>
                    <a:cubicBezTo>
                      <a:pt x="12088" y="22443"/>
                      <a:pt x="12088" y="22480"/>
                      <a:pt x="12101" y="22517"/>
                    </a:cubicBezTo>
                    <a:lnTo>
                      <a:pt x="11127" y="22701"/>
                    </a:lnTo>
                    <a:cubicBezTo>
                      <a:pt x="11082" y="22600"/>
                      <a:pt x="10985" y="22540"/>
                      <a:pt x="10875" y="22540"/>
                    </a:cubicBezTo>
                    <a:cubicBezTo>
                      <a:pt x="10865" y="22540"/>
                      <a:pt x="10854" y="22540"/>
                      <a:pt x="10844" y="22541"/>
                    </a:cubicBezTo>
                    <a:lnTo>
                      <a:pt x="10450" y="21605"/>
                    </a:lnTo>
                    <a:cubicBezTo>
                      <a:pt x="10511" y="21556"/>
                      <a:pt x="10548" y="21482"/>
                      <a:pt x="10548" y="21408"/>
                    </a:cubicBezTo>
                    <a:lnTo>
                      <a:pt x="12322" y="21100"/>
                    </a:lnTo>
                    <a:close/>
                    <a:moveTo>
                      <a:pt x="12589" y="22100"/>
                    </a:moveTo>
                    <a:cubicBezTo>
                      <a:pt x="12738" y="22100"/>
                      <a:pt x="12881" y="22214"/>
                      <a:pt x="12889" y="22393"/>
                    </a:cubicBezTo>
                    <a:cubicBezTo>
                      <a:pt x="12889" y="22554"/>
                      <a:pt x="12754" y="22701"/>
                      <a:pt x="12581" y="22701"/>
                    </a:cubicBezTo>
                    <a:cubicBezTo>
                      <a:pt x="12322" y="22701"/>
                      <a:pt x="12187" y="22381"/>
                      <a:pt x="12372" y="22196"/>
                    </a:cubicBezTo>
                    <a:cubicBezTo>
                      <a:pt x="12434" y="22130"/>
                      <a:pt x="12512" y="22100"/>
                      <a:pt x="12589" y="22100"/>
                    </a:cubicBezTo>
                    <a:close/>
                    <a:moveTo>
                      <a:pt x="10860" y="22776"/>
                    </a:moveTo>
                    <a:cubicBezTo>
                      <a:pt x="10890" y="22776"/>
                      <a:pt x="10950" y="22849"/>
                      <a:pt x="10893" y="22849"/>
                    </a:cubicBezTo>
                    <a:cubicBezTo>
                      <a:pt x="10856" y="22849"/>
                      <a:pt x="10844" y="22825"/>
                      <a:pt x="10844" y="22800"/>
                    </a:cubicBezTo>
                    <a:cubicBezTo>
                      <a:pt x="10844" y="22783"/>
                      <a:pt x="10850" y="22776"/>
                      <a:pt x="10860" y="22776"/>
                    </a:cubicBezTo>
                    <a:close/>
                    <a:moveTo>
                      <a:pt x="16192" y="22214"/>
                    </a:moveTo>
                    <a:cubicBezTo>
                      <a:pt x="16355" y="22214"/>
                      <a:pt x="16512" y="22338"/>
                      <a:pt x="16512" y="22529"/>
                    </a:cubicBezTo>
                    <a:cubicBezTo>
                      <a:pt x="16512" y="22701"/>
                      <a:pt x="16364" y="22849"/>
                      <a:pt x="16191" y="22849"/>
                    </a:cubicBezTo>
                    <a:cubicBezTo>
                      <a:pt x="15908" y="22849"/>
                      <a:pt x="15772" y="22504"/>
                      <a:pt x="15969" y="22307"/>
                    </a:cubicBezTo>
                    <a:cubicBezTo>
                      <a:pt x="16034" y="22243"/>
                      <a:pt x="16114" y="22214"/>
                      <a:pt x="16192" y="22214"/>
                    </a:cubicBezTo>
                    <a:close/>
                    <a:moveTo>
                      <a:pt x="36509" y="22369"/>
                    </a:moveTo>
                    <a:lnTo>
                      <a:pt x="36817" y="22406"/>
                    </a:lnTo>
                    <a:cubicBezTo>
                      <a:pt x="36817" y="22430"/>
                      <a:pt x="36817" y="22443"/>
                      <a:pt x="36817" y="22467"/>
                    </a:cubicBezTo>
                    <a:cubicBezTo>
                      <a:pt x="36817" y="22504"/>
                      <a:pt x="36830" y="22554"/>
                      <a:pt x="36842" y="22591"/>
                    </a:cubicBezTo>
                    <a:lnTo>
                      <a:pt x="36497" y="22899"/>
                    </a:lnTo>
                    <a:cubicBezTo>
                      <a:pt x="36423" y="22837"/>
                      <a:pt x="36337" y="22800"/>
                      <a:pt x="36250" y="22800"/>
                    </a:cubicBezTo>
                    <a:lnTo>
                      <a:pt x="36275" y="22529"/>
                    </a:lnTo>
                    <a:cubicBezTo>
                      <a:pt x="36374" y="22529"/>
                      <a:pt x="36460" y="22467"/>
                      <a:pt x="36497" y="22369"/>
                    </a:cubicBezTo>
                    <a:close/>
                    <a:moveTo>
                      <a:pt x="10203" y="18635"/>
                    </a:moveTo>
                    <a:cubicBezTo>
                      <a:pt x="10294" y="18783"/>
                      <a:pt x="10458" y="18862"/>
                      <a:pt x="10622" y="18862"/>
                    </a:cubicBezTo>
                    <a:cubicBezTo>
                      <a:pt x="10747" y="18862"/>
                      <a:pt x="10872" y="18817"/>
                      <a:pt x="10967" y="18722"/>
                    </a:cubicBezTo>
                    <a:lnTo>
                      <a:pt x="11694" y="19350"/>
                    </a:lnTo>
                    <a:cubicBezTo>
                      <a:pt x="11620" y="19449"/>
                      <a:pt x="11583" y="19560"/>
                      <a:pt x="11583" y="19670"/>
                    </a:cubicBezTo>
                    <a:cubicBezTo>
                      <a:pt x="11583" y="19794"/>
                      <a:pt x="11632" y="19905"/>
                      <a:pt x="11706" y="20003"/>
                    </a:cubicBezTo>
                    <a:lnTo>
                      <a:pt x="10437" y="21198"/>
                    </a:lnTo>
                    <a:cubicBezTo>
                      <a:pt x="10400" y="21174"/>
                      <a:pt x="10351" y="21149"/>
                      <a:pt x="10302" y="21149"/>
                    </a:cubicBezTo>
                    <a:cubicBezTo>
                      <a:pt x="10154" y="21149"/>
                      <a:pt x="10043" y="21260"/>
                      <a:pt x="10043" y="21408"/>
                    </a:cubicBezTo>
                    <a:cubicBezTo>
                      <a:pt x="10043" y="21457"/>
                      <a:pt x="10055" y="21506"/>
                      <a:pt x="10080" y="21543"/>
                    </a:cubicBezTo>
                    <a:lnTo>
                      <a:pt x="8453" y="23170"/>
                    </a:lnTo>
                    <a:cubicBezTo>
                      <a:pt x="8386" y="23139"/>
                      <a:pt x="8312" y="23123"/>
                      <a:pt x="8238" y="23123"/>
                    </a:cubicBezTo>
                    <a:cubicBezTo>
                      <a:pt x="8164" y="23123"/>
                      <a:pt x="8090" y="23139"/>
                      <a:pt x="8022" y="23170"/>
                    </a:cubicBezTo>
                    <a:lnTo>
                      <a:pt x="7431" y="22172"/>
                    </a:lnTo>
                    <a:cubicBezTo>
                      <a:pt x="7492" y="22122"/>
                      <a:pt x="7529" y="22048"/>
                      <a:pt x="7529" y="21975"/>
                    </a:cubicBezTo>
                    <a:cubicBezTo>
                      <a:pt x="7529" y="21913"/>
                      <a:pt x="7505" y="21851"/>
                      <a:pt x="7468" y="21802"/>
                    </a:cubicBezTo>
                    <a:lnTo>
                      <a:pt x="8343" y="20176"/>
                    </a:lnTo>
                    <a:cubicBezTo>
                      <a:pt x="8439" y="20248"/>
                      <a:pt x="8543" y="20280"/>
                      <a:pt x="8642" y="20280"/>
                    </a:cubicBezTo>
                    <a:cubicBezTo>
                      <a:pt x="8997" y="20280"/>
                      <a:pt x="9301" y="19876"/>
                      <a:pt x="9070" y="19510"/>
                    </a:cubicBezTo>
                    <a:lnTo>
                      <a:pt x="10203" y="18635"/>
                    </a:lnTo>
                    <a:close/>
                    <a:moveTo>
                      <a:pt x="32982" y="23195"/>
                    </a:moveTo>
                    <a:cubicBezTo>
                      <a:pt x="32991" y="23195"/>
                      <a:pt x="32998" y="23202"/>
                      <a:pt x="32998" y="23219"/>
                    </a:cubicBezTo>
                    <a:cubicBezTo>
                      <a:pt x="32998" y="23244"/>
                      <a:pt x="32973" y="23268"/>
                      <a:pt x="32948" y="23268"/>
                    </a:cubicBezTo>
                    <a:cubicBezTo>
                      <a:pt x="32891" y="23268"/>
                      <a:pt x="32951" y="23195"/>
                      <a:pt x="32982" y="23195"/>
                    </a:cubicBezTo>
                    <a:close/>
                    <a:moveTo>
                      <a:pt x="36189" y="22985"/>
                    </a:moveTo>
                    <a:cubicBezTo>
                      <a:pt x="36361" y="22985"/>
                      <a:pt x="36485" y="23133"/>
                      <a:pt x="36485" y="23293"/>
                    </a:cubicBezTo>
                    <a:lnTo>
                      <a:pt x="36497" y="23293"/>
                    </a:lnTo>
                    <a:cubicBezTo>
                      <a:pt x="36489" y="23466"/>
                      <a:pt x="36342" y="23584"/>
                      <a:pt x="36191" y="23584"/>
                    </a:cubicBezTo>
                    <a:cubicBezTo>
                      <a:pt x="36116" y="23584"/>
                      <a:pt x="36041" y="23555"/>
                      <a:pt x="35979" y="23490"/>
                    </a:cubicBezTo>
                    <a:cubicBezTo>
                      <a:pt x="35795" y="23305"/>
                      <a:pt x="35930" y="22985"/>
                      <a:pt x="36189" y="22985"/>
                    </a:cubicBezTo>
                    <a:close/>
                    <a:moveTo>
                      <a:pt x="36090" y="22443"/>
                    </a:moveTo>
                    <a:cubicBezTo>
                      <a:pt x="36115" y="22480"/>
                      <a:pt x="36152" y="22492"/>
                      <a:pt x="36189" y="22504"/>
                    </a:cubicBezTo>
                    <a:lnTo>
                      <a:pt x="36152" y="22788"/>
                    </a:lnTo>
                    <a:cubicBezTo>
                      <a:pt x="35881" y="22800"/>
                      <a:pt x="35684" y="23022"/>
                      <a:pt x="35684" y="23281"/>
                    </a:cubicBezTo>
                    <a:cubicBezTo>
                      <a:pt x="35684" y="23318"/>
                      <a:pt x="35684" y="23355"/>
                      <a:pt x="35696" y="23391"/>
                    </a:cubicBezTo>
                    <a:lnTo>
                      <a:pt x="33688" y="23909"/>
                    </a:lnTo>
                    <a:lnTo>
                      <a:pt x="36090" y="22443"/>
                    </a:lnTo>
                    <a:close/>
                    <a:moveTo>
                      <a:pt x="8237" y="23318"/>
                    </a:moveTo>
                    <a:cubicBezTo>
                      <a:pt x="8309" y="23318"/>
                      <a:pt x="8382" y="23345"/>
                      <a:pt x="8441" y="23404"/>
                    </a:cubicBezTo>
                    <a:cubicBezTo>
                      <a:pt x="8638" y="23589"/>
                      <a:pt x="8503" y="23921"/>
                      <a:pt x="8232" y="23921"/>
                    </a:cubicBezTo>
                    <a:cubicBezTo>
                      <a:pt x="8071" y="23921"/>
                      <a:pt x="7936" y="23786"/>
                      <a:pt x="7936" y="23613"/>
                    </a:cubicBezTo>
                    <a:cubicBezTo>
                      <a:pt x="7936" y="23437"/>
                      <a:pt x="8084" y="23318"/>
                      <a:pt x="8237" y="23318"/>
                    </a:cubicBezTo>
                    <a:close/>
                    <a:moveTo>
                      <a:pt x="15243" y="23835"/>
                    </a:moveTo>
                    <a:cubicBezTo>
                      <a:pt x="15316" y="23835"/>
                      <a:pt x="15316" y="23934"/>
                      <a:pt x="15243" y="23934"/>
                    </a:cubicBezTo>
                    <a:cubicBezTo>
                      <a:pt x="15181" y="23934"/>
                      <a:pt x="15181" y="23835"/>
                      <a:pt x="15243" y="23835"/>
                    </a:cubicBezTo>
                    <a:close/>
                    <a:moveTo>
                      <a:pt x="37310" y="22517"/>
                    </a:moveTo>
                    <a:lnTo>
                      <a:pt x="42793" y="24032"/>
                    </a:lnTo>
                    <a:lnTo>
                      <a:pt x="42793" y="24045"/>
                    </a:lnTo>
                    <a:lnTo>
                      <a:pt x="38530" y="24045"/>
                    </a:lnTo>
                    <a:cubicBezTo>
                      <a:pt x="38505" y="23934"/>
                      <a:pt x="38407" y="23847"/>
                      <a:pt x="38283" y="23847"/>
                    </a:cubicBezTo>
                    <a:cubicBezTo>
                      <a:pt x="38197" y="23847"/>
                      <a:pt x="38123" y="23897"/>
                      <a:pt x="38074" y="23971"/>
                    </a:cubicBezTo>
                    <a:lnTo>
                      <a:pt x="36682" y="23441"/>
                    </a:lnTo>
                    <a:cubicBezTo>
                      <a:pt x="36694" y="23391"/>
                      <a:pt x="36694" y="23342"/>
                      <a:pt x="36694" y="23293"/>
                    </a:cubicBezTo>
                    <a:cubicBezTo>
                      <a:pt x="36694" y="23182"/>
                      <a:pt x="36657" y="23059"/>
                      <a:pt x="36571" y="22973"/>
                    </a:cubicBezTo>
                    <a:lnTo>
                      <a:pt x="36904" y="22677"/>
                    </a:lnTo>
                    <a:cubicBezTo>
                      <a:pt x="36953" y="22714"/>
                      <a:pt x="37002" y="22726"/>
                      <a:pt x="37064" y="22726"/>
                    </a:cubicBezTo>
                    <a:cubicBezTo>
                      <a:pt x="37187" y="22726"/>
                      <a:pt x="37285" y="22640"/>
                      <a:pt x="37310" y="22517"/>
                    </a:cubicBezTo>
                    <a:close/>
                    <a:moveTo>
                      <a:pt x="33367" y="24008"/>
                    </a:moveTo>
                    <a:cubicBezTo>
                      <a:pt x="33429" y="24008"/>
                      <a:pt x="33429" y="24106"/>
                      <a:pt x="33367" y="24106"/>
                    </a:cubicBezTo>
                    <a:cubicBezTo>
                      <a:pt x="33306" y="24106"/>
                      <a:pt x="33306" y="24008"/>
                      <a:pt x="33367" y="24008"/>
                    </a:cubicBezTo>
                    <a:close/>
                    <a:moveTo>
                      <a:pt x="43040" y="24008"/>
                    </a:moveTo>
                    <a:cubicBezTo>
                      <a:pt x="43101" y="24008"/>
                      <a:pt x="43101" y="24106"/>
                      <a:pt x="43040" y="24106"/>
                    </a:cubicBezTo>
                    <a:cubicBezTo>
                      <a:pt x="42966" y="24106"/>
                      <a:pt x="42966" y="24008"/>
                      <a:pt x="43040" y="24008"/>
                    </a:cubicBezTo>
                    <a:close/>
                    <a:moveTo>
                      <a:pt x="10154" y="21617"/>
                    </a:moveTo>
                    <a:cubicBezTo>
                      <a:pt x="10191" y="21645"/>
                      <a:pt x="10242" y="21659"/>
                      <a:pt x="10291" y="21659"/>
                    </a:cubicBezTo>
                    <a:cubicBezTo>
                      <a:pt x="10307" y="21659"/>
                      <a:pt x="10323" y="21657"/>
                      <a:pt x="10339" y="21654"/>
                    </a:cubicBezTo>
                    <a:lnTo>
                      <a:pt x="10745" y="22591"/>
                    </a:lnTo>
                    <a:cubicBezTo>
                      <a:pt x="10671" y="22640"/>
                      <a:pt x="10634" y="22714"/>
                      <a:pt x="10634" y="22800"/>
                    </a:cubicBezTo>
                    <a:cubicBezTo>
                      <a:pt x="10634" y="22849"/>
                      <a:pt x="10647" y="22886"/>
                      <a:pt x="10671" y="22923"/>
                    </a:cubicBezTo>
                    <a:lnTo>
                      <a:pt x="9415" y="24131"/>
                    </a:lnTo>
                    <a:lnTo>
                      <a:pt x="8725" y="23761"/>
                    </a:lnTo>
                    <a:cubicBezTo>
                      <a:pt x="8737" y="23712"/>
                      <a:pt x="8749" y="23675"/>
                      <a:pt x="8749" y="23626"/>
                    </a:cubicBezTo>
                    <a:cubicBezTo>
                      <a:pt x="8749" y="23465"/>
                      <a:pt x="8675" y="23318"/>
                      <a:pt x="8552" y="23219"/>
                    </a:cubicBezTo>
                    <a:lnTo>
                      <a:pt x="8540" y="23219"/>
                    </a:lnTo>
                    <a:lnTo>
                      <a:pt x="10154" y="21617"/>
                    </a:lnTo>
                    <a:close/>
                    <a:moveTo>
                      <a:pt x="38329" y="24070"/>
                    </a:moveTo>
                    <a:cubicBezTo>
                      <a:pt x="38339" y="24070"/>
                      <a:pt x="38345" y="24077"/>
                      <a:pt x="38345" y="24094"/>
                    </a:cubicBezTo>
                    <a:cubicBezTo>
                      <a:pt x="38345" y="24128"/>
                      <a:pt x="38324" y="24141"/>
                      <a:pt x="38291" y="24143"/>
                    </a:cubicBezTo>
                    <a:lnTo>
                      <a:pt x="38291" y="24143"/>
                    </a:lnTo>
                    <a:cubicBezTo>
                      <a:pt x="38242" y="24139"/>
                      <a:pt x="38300" y="24070"/>
                      <a:pt x="38329" y="24070"/>
                    </a:cubicBezTo>
                    <a:close/>
                    <a:moveTo>
                      <a:pt x="12125" y="22603"/>
                    </a:moveTo>
                    <a:cubicBezTo>
                      <a:pt x="12175" y="22726"/>
                      <a:pt x="12273" y="22812"/>
                      <a:pt x="12384" y="22862"/>
                    </a:cubicBezTo>
                    <a:lnTo>
                      <a:pt x="11374" y="24685"/>
                    </a:lnTo>
                    <a:cubicBezTo>
                      <a:pt x="11312" y="24661"/>
                      <a:pt x="11250" y="24648"/>
                      <a:pt x="11201" y="24648"/>
                    </a:cubicBezTo>
                    <a:lnTo>
                      <a:pt x="11176" y="24648"/>
                    </a:lnTo>
                    <a:lnTo>
                      <a:pt x="10967" y="23034"/>
                    </a:lnTo>
                    <a:cubicBezTo>
                      <a:pt x="11066" y="22997"/>
                      <a:pt x="11140" y="22899"/>
                      <a:pt x="11140" y="22800"/>
                    </a:cubicBezTo>
                    <a:lnTo>
                      <a:pt x="12125" y="22603"/>
                    </a:lnTo>
                    <a:close/>
                    <a:moveTo>
                      <a:pt x="8675" y="23847"/>
                    </a:moveTo>
                    <a:lnTo>
                      <a:pt x="9328" y="24192"/>
                    </a:lnTo>
                    <a:lnTo>
                      <a:pt x="8663" y="24808"/>
                    </a:lnTo>
                    <a:cubicBezTo>
                      <a:pt x="8614" y="24771"/>
                      <a:pt x="8552" y="24759"/>
                      <a:pt x="8490" y="24759"/>
                    </a:cubicBezTo>
                    <a:lnTo>
                      <a:pt x="8429" y="24759"/>
                    </a:lnTo>
                    <a:lnTo>
                      <a:pt x="8318" y="24118"/>
                    </a:lnTo>
                    <a:cubicBezTo>
                      <a:pt x="8478" y="24081"/>
                      <a:pt x="8614" y="23983"/>
                      <a:pt x="8675" y="23847"/>
                    </a:cubicBezTo>
                    <a:close/>
                    <a:moveTo>
                      <a:pt x="10745" y="22997"/>
                    </a:moveTo>
                    <a:cubicBezTo>
                      <a:pt x="10782" y="23034"/>
                      <a:pt x="10819" y="23046"/>
                      <a:pt x="10868" y="23046"/>
                    </a:cubicBezTo>
                    <a:lnTo>
                      <a:pt x="11078" y="24661"/>
                    </a:lnTo>
                    <a:cubicBezTo>
                      <a:pt x="10967" y="24698"/>
                      <a:pt x="10856" y="24759"/>
                      <a:pt x="10782" y="24858"/>
                    </a:cubicBezTo>
                    <a:lnTo>
                      <a:pt x="9501" y="24168"/>
                    </a:lnTo>
                    <a:lnTo>
                      <a:pt x="10745" y="22997"/>
                    </a:lnTo>
                    <a:close/>
                    <a:moveTo>
                      <a:pt x="14466" y="22221"/>
                    </a:moveTo>
                    <a:lnTo>
                      <a:pt x="15661" y="22467"/>
                    </a:lnTo>
                    <a:lnTo>
                      <a:pt x="15661" y="22529"/>
                    </a:lnTo>
                    <a:cubicBezTo>
                      <a:pt x="15674" y="22677"/>
                      <a:pt x="15735" y="22825"/>
                      <a:pt x="15846" y="22923"/>
                    </a:cubicBezTo>
                    <a:lnTo>
                      <a:pt x="15366" y="23663"/>
                    </a:lnTo>
                    <a:cubicBezTo>
                      <a:pt x="15329" y="23638"/>
                      <a:pt x="15292" y="23638"/>
                      <a:pt x="15243" y="23638"/>
                    </a:cubicBezTo>
                    <a:cubicBezTo>
                      <a:pt x="15236" y="23637"/>
                      <a:pt x="15230" y="23637"/>
                      <a:pt x="15224" y="23637"/>
                    </a:cubicBezTo>
                    <a:cubicBezTo>
                      <a:pt x="15097" y="23637"/>
                      <a:pt x="14996" y="23755"/>
                      <a:pt x="14996" y="23884"/>
                    </a:cubicBezTo>
                    <a:cubicBezTo>
                      <a:pt x="14996" y="23934"/>
                      <a:pt x="15008" y="23971"/>
                      <a:pt x="15033" y="24008"/>
                    </a:cubicBezTo>
                    <a:lnTo>
                      <a:pt x="13727" y="24919"/>
                    </a:lnTo>
                    <a:cubicBezTo>
                      <a:pt x="13678" y="24882"/>
                      <a:pt x="13616" y="24858"/>
                      <a:pt x="13555" y="24858"/>
                    </a:cubicBezTo>
                    <a:lnTo>
                      <a:pt x="13518" y="24858"/>
                    </a:lnTo>
                    <a:lnTo>
                      <a:pt x="12803" y="22849"/>
                    </a:lnTo>
                    <a:cubicBezTo>
                      <a:pt x="12975" y="22763"/>
                      <a:pt x="13074" y="22603"/>
                      <a:pt x="13086" y="22406"/>
                    </a:cubicBezTo>
                    <a:lnTo>
                      <a:pt x="14060" y="22233"/>
                    </a:lnTo>
                    <a:cubicBezTo>
                      <a:pt x="14101" y="22316"/>
                      <a:pt x="14180" y="22357"/>
                      <a:pt x="14259" y="22357"/>
                    </a:cubicBezTo>
                    <a:cubicBezTo>
                      <a:pt x="14343" y="22357"/>
                      <a:pt x="14428" y="22310"/>
                      <a:pt x="14466" y="22221"/>
                    </a:cubicBezTo>
                    <a:close/>
                    <a:moveTo>
                      <a:pt x="12717" y="22886"/>
                    </a:moveTo>
                    <a:lnTo>
                      <a:pt x="13419" y="24895"/>
                    </a:lnTo>
                    <a:cubicBezTo>
                      <a:pt x="13357" y="24932"/>
                      <a:pt x="13320" y="24993"/>
                      <a:pt x="13308" y="25067"/>
                    </a:cubicBezTo>
                    <a:lnTo>
                      <a:pt x="11706" y="25104"/>
                    </a:lnTo>
                    <a:cubicBezTo>
                      <a:pt x="11694" y="24944"/>
                      <a:pt x="11595" y="24808"/>
                      <a:pt x="11460" y="24722"/>
                    </a:cubicBezTo>
                    <a:lnTo>
                      <a:pt x="12495" y="22899"/>
                    </a:lnTo>
                    <a:lnTo>
                      <a:pt x="12593" y="22899"/>
                    </a:lnTo>
                    <a:cubicBezTo>
                      <a:pt x="12630" y="22899"/>
                      <a:pt x="12667" y="22899"/>
                      <a:pt x="12717" y="22886"/>
                    </a:cubicBezTo>
                    <a:close/>
                    <a:moveTo>
                      <a:pt x="13521" y="25081"/>
                    </a:moveTo>
                    <a:cubicBezTo>
                      <a:pt x="13552" y="25081"/>
                      <a:pt x="13611" y="25153"/>
                      <a:pt x="13555" y="25153"/>
                    </a:cubicBezTo>
                    <a:cubicBezTo>
                      <a:pt x="13530" y="25153"/>
                      <a:pt x="13505" y="25129"/>
                      <a:pt x="13505" y="25104"/>
                    </a:cubicBezTo>
                    <a:cubicBezTo>
                      <a:pt x="13505" y="25087"/>
                      <a:pt x="13512" y="25081"/>
                      <a:pt x="13521" y="25081"/>
                    </a:cubicBezTo>
                    <a:close/>
                    <a:moveTo>
                      <a:pt x="44001" y="24550"/>
                    </a:moveTo>
                    <a:cubicBezTo>
                      <a:pt x="44272" y="24550"/>
                      <a:pt x="44395" y="24870"/>
                      <a:pt x="44210" y="25067"/>
                    </a:cubicBezTo>
                    <a:cubicBezTo>
                      <a:pt x="44149" y="25128"/>
                      <a:pt x="44074" y="25155"/>
                      <a:pt x="44001" y="25155"/>
                    </a:cubicBezTo>
                    <a:cubicBezTo>
                      <a:pt x="43850" y="25155"/>
                      <a:pt x="43705" y="25040"/>
                      <a:pt x="43705" y="24858"/>
                    </a:cubicBezTo>
                    <a:cubicBezTo>
                      <a:pt x="43693" y="24698"/>
                      <a:pt x="43828" y="24550"/>
                      <a:pt x="44001" y="24550"/>
                    </a:cubicBezTo>
                    <a:close/>
                    <a:moveTo>
                      <a:pt x="8491" y="24965"/>
                    </a:moveTo>
                    <a:cubicBezTo>
                      <a:pt x="8526" y="24965"/>
                      <a:pt x="8561" y="24978"/>
                      <a:pt x="8589" y="25006"/>
                    </a:cubicBezTo>
                    <a:cubicBezTo>
                      <a:pt x="8675" y="25092"/>
                      <a:pt x="8614" y="25252"/>
                      <a:pt x="8490" y="25252"/>
                    </a:cubicBezTo>
                    <a:cubicBezTo>
                      <a:pt x="8404" y="25252"/>
                      <a:pt x="8343" y="25190"/>
                      <a:pt x="8343" y="25104"/>
                    </a:cubicBezTo>
                    <a:cubicBezTo>
                      <a:pt x="8343" y="25021"/>
                      <a:pt x="8416" y="24965"/>
                      <a:pt x="8491" y="24965"/>
                    </a:cubicBezTo>
                    <a:close/>
                    <a:moveTo>
                      <a:pt x="11201" y="24858"/>
                    </a:moveTo>
                    <a:cubicBezTo>
                      <a:pt x="11472" y="24858"/>
                      <a:pt x="11595" y="25190"/>
                      <a:pt x="11398" y="25388"/>
                    </a:cubicBezTo>
                    <a:cubicBezTo>
                      <a:pt x="11340" y="25446"/>
                      <a:pt x="11266" y="25473"/>
                      <a:pt x="11193" y="25473"/>
                    </a:cubicBezTo>
                    <a:cubicBezTo>
                      <a:pt x="11036" y="25473"/>
                      <a:pt x="10881" y="25351"/>
                      <a:pt x="10881" y="25166"/>
                    </a:cubicBezTo>
                    <a:cubicBezTo>
                      <a:pt x="10881" y="24993"/>
                      <a:pt x="11029" y="24858"/>
                      <a:pt x="11201" y="24858"/>
                    </a:cubicBezTo>
                    <a:close/>
                    <a:moveTo>
                      <a:pt x="9427" y="24242"/>
                    </a:moveTo>
                    <a:lnTo>
                      <a:pt x="10733" y="24932"/>
                    </a:lnTo>
                    <a:cubicBezTo>
                      <a:pt x="10671" y="25067"/>
                      <a:pt x="10659" y="25215"/>
                      <a:pt x="10708" y="25351"/>
                    </a:cubicBezTo>
                    <a:lnTo>
                      <a:pt x="9895" y="25745"/>
                    </a:lnTo>
                    <a:cubicBezTo>
                      <a:pt x="9796" y="25585"/>
                      <a:pt x="9624" y="25498"/>
                      <a:pt x="9427" y="25498"/>
                    </a:cubicBezTo>
                    <a:cubicBezTo>
                      <a:pt x="9291" y="25498"/>
                      <a:pt x="9168" y="25548"/>
                      <a:pt x="9070" y="25634"/>
                    </a:cubicBezTo>
                    <a:lnTo>
                      <a:pt x="8749" y="25338"/>
                    </a:lnTo>
                    <a:cubicBezTo>
                      <a:pt x="8872" y="25203"/>
                      <a:pt x="8872" y="25006"/>
                      <a:pt x="8749" y="24870"/>
                    </a:cubicBezTo>
                    <a:lnTo>
                      <a:pt x="9427" y="24242"/>
                    </a:lnTo>
                    <a:close/>
                    <a:moveTo>
                      <a:pt x="45812" y="25597"/>
                    </a:moveTo>
                    <a:cubicBezTo>
                      <a:pt x="45861" y="25597"/>
                      <a:pt x="45898" y="25634"/>
                      <a:pt x="45898" y="25683"/>
                    </a:cubicBezTo>
                    <a:cubicBezTo>
                      <a:pt x="45898" y="25739"/>
                      <a:pt x="45855" y="25766"/>
                      <a:pt x="45812" y="25766"/>
                    </a:cubicBezTo>
                    <a:cubicBezTo>
                      <a:pt x="45769" y="25766"/>
                      <a:pt x="45726" y="25739"/>
                      <a:pt x="45726" y="25683"/>
                    </a:cubicBezTo>
                    <a:cubicBezTo>
                      <a:pt x="45726" y="25634"/>
                      <a:pt x="45763" y="25597"/>
                      <a:pt x="45812" y="25597"/>
                    </a:cubicBezTo>
                    <a:close/>
                    <a:moveTo>
                      <a:pt x="13308" y="25166"/>
                    </a:moveTo>
                    <a:cubicBezTo>
                      <a:pt x="13320" y="25190"/>
                      <a:pt x="13333" y="25227"/>
                      <a:pt x="13345" y="25252"/>
                    </a:cubicBezTo>
                    <a:lnTo>
                      <a:pt x="12532" y="26078"/>
                    </a:lnTo>
                    <a:lnTo>
                      <a:pt x="11657" y="25412"/>
                    </a:lnTo>
                    <a:cubicBezTo>
                      <a:pt x="11694" y="25351"/>
                      <a:pt x="11706" y="25277"/>
                      <a:pt x="11719" y="25203"/>
                    </a:cubicBezTo>
                    <a:lnTo>
                      <a:pt x="13308" y="25166"/>
                    </a:lnTo>
                    <a:close/>
                    <a:moveTo>
                      <a:pt x="15548" y="26286"/>
                    </a:moveTo>
                    <a:cubicBezTo>
                      <a:pt x="15588" y="26286"/>
                      <a:pt x="15534" y="26348"/>
                      <a:pt x="15505" y="26348"/>
                    </a:cubicBezTo>
                    <a:cubicBezTo>
                      <a:pt x="15496" y="26348"/>
                      <a:pt x="15489" y="26341"/>
                      <a:pt x="15489" y="26324"/>
                    </a:cubicBezTo>
                    <a:cubicBezTo>
                      <a:pt x="15489" y="26299"/>
                      <a:pt x="15514" y="26287"/>
                      <a:pt x="15538" y="26287"/>
                    </a:cubicBezTo>
                    <a:cubicBezTo>
                      <a:pt x="15542" y="26286"/>
                      <a:pt x="15545" y="26286"/>
                      <a:pt x="15548" y="26286"/>
                    </a:cubicBezTo>
                    <a:close/>
                    <a:moveTo>
                      <a:pt x="9427" y="25696"/>
                    </a:moveTo>
                    <a:cubicBezTo>
                      <a:pt x="9612" y="25696"/>
                      <a:pt x="9772" y="25856"/>
                      <a:pt x="9772" y="26041"/>
                    </a:cubicBezTo>
                    <a:cubicBezTo>
                      <a:pt x="9772" y="26249"/>
                      <a:pt x="9602" y="26390"/>
                      <a:pt x="9423" y="26390"/>
                    </a:cubicBezTo>
                    <a:cubicBezTo>
                      <a:pt x="9339" y="26390"/>
                      <a:pt x="9252" y="26358"/>
                      <a:pt x="9180" y="26287"/>
                    </a:cubicBezTo>
                    <a:cubicBezTo>
                      <a:pt x="8971" y="26065"/>
                      <a:pt x="9119" y="25696"/>
                      <a:pt x="9427" y="25696"/>
                    </a:cubicBezTo>
                    <a:close/>
                    <a:moveTo>
                      <a:pt x="13419" y="25314"/>
                    </a:moveTo>
                    <a:cubicBezTo>
                      <a:pt x="13456" y="25338"/>
                      <a:pt x="13505" y="25351"/>
                      <a:pt x="13542" y="25363"/>
                    </a:cubicBezTo>
                    <a:lnTo>
                      <a:pt x="13764" y="26669"/>
                    </a:lnTo>
                    <a:cubicBezTo>
                      <a:pt x="13665" y="26694"/>
                      <a:pt x="13579" y="26743"/>
                      <a:pt x="13518" y="26817"/>
                    </a:cubicBezTo>
                    <a:lnTo>
                      <a:pt x="12618" y="26139"/>
                    </a:lnTo>
                    <a:lnTo>
                      <a:pt x="13419" y="25314"/>
                    </a:lnTo>
                    <a:close/>
                    <a:moveTo>
                      <a:pt x="10758" y="25449"/>
                    </a:moveTo>
                    <a:cubicBezTo>
                      <a:pt x="10857" y="25608"/>
                      <a:pt x="11027" y="25692"/>
                      <a:pt x="11198" y="25692"/>
                    </a:cubicBezTo>
                    <a:cubicBezTo>
                      <a:pt x="11345" y="25692"/>
                      <a:pt x="11493" y="25630"/>
                      <a:pt x="11595" y="25498"/>
                    </a:cubicBezTo>
                    <a:lnTo>
                      <a:pt x="12458" y="26151"/>
                    </a:lnTo>
                    <a:lnTo>
                      <a:pt x="11411" y="27223"/>
                    </a:lnTo>
                    <a:cubicBezTo>
                      <a:pt x="11312" y="27137"/>
                      <a:pt x="11189" y="27100"/>
                      <a:pt x="11066" y="27100"/>
                    </a:cubicBezTo>
                    <a:cubicBezTo>
                      <a:pt x="10930" y="27100"/>
                      <a:pt x="10807" y="27137"/>
                      <a:pt x="10708" y="27223"/>
                    </a:cubicBezTo>
                    <a:lnTo>
                      <a:pt x="9846" y="26386"/>
                    </a:lnTo>
                    <a:cubicBezTo>
                      <a:pt x="9981" y="26238"/>
                      <a:pt x="10006" y="26028"/>
                      <a:pt x="9932" y="25856"/>
                    </a:cubicBezTo>
                    <a:lnTo>
                      <a:pt x="10758" y="25449"/>
                    </a:lnTo>
                    <a:close/>
                    <a:moveTo>
                      <a:pt x="8281" y="27384"/>
                    </a:moveTo>
                    <a:cubicBezTo>
                      <a:pt x="8293" y="27384"/>
                      <a:pt x="8306" y="27396"/>
                      <a:pt x="8306" y="27408"/>
                    </a:cubicBezTo>
                    <a:cubicBezTo>
                      <a:pt x="8306" y="27421"/>
                      <a:pt x="8293" y="27433"/>
                      <a:pt x="8281" y="27433"/>
                    </a:cubicBezTo>
                    <a:cubicBezTo>
                      <a:pt x="8256" y="27433"/>
                      <a:pt x="8244" y="27421"/>
                      <a:pt x="8244" y="27408"/>
                    </a:cubicBezTo>
                    <a:cubicBezTo>
                      <a:pt x="8244" y="27396"/>
                      <a:pt x="8256" y="27384"/>
                      <a:pt x="8281" y="27384"/>
                    </a:cubicBezTo>
                    <a:close/>
                    <a:moveTo>
                      <a:pt x="13896" y="26859"/>
                    </a:moveTo>
                    <a:cubicBezTo>
                      <a:pt x="14051" y="26859"/>
                      <a:pt x="14195" y="26980"/>
                      <a:pt x="14195" y="27162"/>
                    </a:cubicBezTo>
                    <a:cubicBezTo>
                      <a:pt x="14183" y="27320"/>
                      <a:pt x="14063" y="27454"/>
                      <a:pt x="13893" y="27457"/>
                    </a:cubicBezTo>
                    <a:lnTo>
                      <a:pt x="13893" y="27457"/>
                    </a:lnTo>
                    <a:cubicBezTo>
                      <a:pt x="13626" y="27453"/>
                      <a:pt x="13494" y="27136"/>
                      <a:pt x="13678" y="26952"/>
                    </a:cubicBezTo>
                    <a:cubicBezTo>
                      <a:pt x="13742" y="26888"/>
                      <a:pt x="13820" y="26859"/>
                      <a:pt x="13896" y="26859"/>
                    </a:cubicBezTo>
                    <a:close/>
                    <a:moveTo>
                      <a:pt x="8675" y="25400"/>
                    </a:moveTo>
                    <a:lnTo>
                      <a:pt x="8996" y="25708"/>
                    </a:lnTo>
                    <a:cubicBezTo>
                      <a:pt x="8922" y="25806"/>
                      <a:pt x="8872" y="25917"/>
                      <a:pt x="8872" y="26041"/>
                    </a:cubicBezTo>
                    <a:cubicBezTo>
                      <a:pt x="8872" y="26238"/>
                      <a:pt x="8983" y="26423"/>
                      <a:pt x="9168" y="26521"/>
                    </a:cubicBezTo>
                    <a:lnTo>
                      <a:pt x="8601" y="27827"/>
                    </a:lnTo>
                    <a:cubicBezTo>
                      <a:pt x="8564" y="27815"/>
                      <a:pt x="8527" y="27803"/>
                      <a:pt x="8490" y="27803"/>
                    </a:cubicBezTo>
                    <a:cubicBezTo>
                      <a:pt x="8466" y="27803"/>
                      <a:pt x="8429" y="27815"/>
                      <a:pt x="8392" y="27815"/>
                    </a:cubicBezTo>
                    <a:lnTo>
                      <a:pt x="8355" y="27618"/>
                    </a:lnTo>
                    <a:cubicBezTo>
                      <a:pt x="8453" y="27581"/>
                      <a:pt x="8503" y="27495"/>
                      <a:pt x="8503" y="27408"/>
                    </a:cubicBezTo>
                    <a:cubicBezTo>
                      <a:pt x="8503" y="27297"/>
                      <a:pt x="8441" y="27211"/>
                      <a:pt x="8343" y="27186"/>
                    </a:cubicBezTo>
                    <a:lnTo>
                      <a:pt x="8453" y="25449"/>
                    </a:lnTo>
                    <a:lnTo>
                      <a:pt x="8490" y="25449"/>
                    </a:lnTo>
                    <a:cubicBezTo>
                      <a:pt x="8552" y="25449"/>
                      <a:pt x="8614" y="25437"/>
                      <a:pt x="8675" y="25400"/>
                    </a:cubicBezTo>
                    <a:close/>
                    <a:moveTo>
                      <a:pt x="13739" y="25277"/>
                    </a:moveTo>
                    <a:lnTo>
                      <a:pt x="15304" y="26238"/>
                    </a:lnTo>
                    <a:cubicBezTo>
                      <a:pt x="15292" y="26275"/>
                      <a:pt x="15292" y="26299"/>
                      <a:pt x="15292" y="26324"/>
                    </a:cubicBezTo>
                    <a:cubicBezTo>
                      <a:pt x="15292" y="26447"/>
                      <a:pt x="15366" y="26546"/>
                      <a:pt x="15477" y="26570"/>
                    </a:cubicBezTo>
                    <a:lnTo>
                      <a:pt x="15415" y="27864"/>
                    </a:lnTo>
                    <a:cubicBezTo>
                      <a:pt x="15366" y="27876"/>
                      <a:pt x="15316" y="27901"/>
                      <a:pt x="15267" y="27938"/>
                    </a:cubicBezTo>
                    <a:lnTo>
                      <a:pt x="14343" y="27371"/>
                    </a:lnTo>
                    <a:cubicBezTo>
                      <a:pt x="14380" y="27310"/>
                      <a:pt x="14392" y="27236"/>
                      <a:pt x="14392" y="27162"/>
                    </a:cubicBezTo>
                    <a:cubicBezTo>
                      <a:pt x="14392" y="26878"/>
                      <a:pt x="14171" y="26657"/>
                      <a:pt x="13887" y="26657"/>
                    </a:cubicBezTo>
                    <a:lnTo>
                      <a:pt x="13863" y="26657"/>
                    </a:lnTo>
                    <a:lnTo>
                      <a:pt x="13653" y="25338"/>
                    </a:lnTo>
                    <a:cubicBezTo>
                      <a:pt x="13678" y="25326"/>
                      <a:pt x="13715" y="25301"/>
                      <a:pt x="13739" y="25277"/>
                    </a:cubicBezTo>
                    <a:close/>
                    <a:moveTo>
                      <a:pt x="11069" y="27293"/>
                    </a:moveTo>
                    <a:cubicBezTo>
                      <a:pt x="11154" y="27293"/>
                      <a:pt x="11241" y="27324"/>
                      <a:pt x="11312" y="27396"/>
                    </a:cubicBezTo>
                    <a:cubicBezTo>
                      <a:pt x="11521" y="27618"/>
                      <a:pt x="11374" y="27987"/>
                      <a:pt x="11066" y="27987"/>
                    </a:cubicBezTo>
                    <a:cubicBezTo>
                      <a:pt x="10868" y="27987"/>
                      <a:pt x="10721" y="27827"/>
                      <a:pt x="10721" y="27642"/>
                    </a:cubicBezTo>
                    <a:cubicBezTo>
                      <a:pt x="10721" y="27434"/>
                      <a:pt x="10890" y="27293"/>
                      <a:pt x="11069" y="27293"/>
                    </a:cubicBezTo>
                    <a:close/>
                    <a:moveTo>
                      <a:pt x="15452" y="28061"/>
                    </a:moveTo>
                    <a:cubicBezTo>
                      <a:pt x="15486" y="28061"/>
                      <a:pt x="15499" y="28083"/>
                      <a:pt x="15501" y="28115"/>
                    </a:cubicBezTo>
                    <a:lnTo>
                      <a:pt x="15501" y="28115"/>
                    </a:lnTo>
                    <a:cubicBezTo>
                      <a:pt x="15500" y="28129"/>
                      <a:pt x="15494" y="28134"/>
                      <a:pt x="15486" y="28134"/>
                    </a:cubicBezTo>
                    <a:cubicBezTo>
                      <a:pt x="15455" y="28134"/>
                      <a:pt x="15395" y="28061"/>
                      <a:pt x="15452" y="28061"/>
                    </a:cubicBezTo>
                    <a:close/>
                    <a:moveTo>
                      <a:pt x="9784" y="26460"/>
                    </a:moveTo>
                    <a:lnTo>
                      <a:pt x="10634" y="27297"/>
                    </a:lnTo>
                    <a:cubicBezTo>
                      <a:pt x="10560" y="27396"/>
                      <a:pt x="10511" y="27519"/>
                      <a:pt x="10511" y="27642"/>
                    </a:cubicBezTo>
                    <a:cubicBezTo>
                      <a:pt x="10511" y="27679"/>
                      <a:pt x="10511" y="27704"/>
                      <a:pt x="10523" y="27741"/>
                    </a:cubicBezTo>
                    <a:lnTo>
                      <a:pt x="8971" y="28160"/>
                    </a:lnTo>
                    <a:cubicBezTo>
                      <a:pt x="8922" y="28024"/>
                      <a:pt x="8835" y="27913"/>
                      <a:pt x="8700" y="27864"/>
                    </a:cubicBezTo>
                    <a:lnTo>
                      <a:pt x="9254" y="26570"/>
                    </a:lnTo>
                    <a:cubicBezTo>
                      <a:pt x="9308" y="26588"/>
                      <a:pt x="9363" y="26597"/>
                      <a:pt x="9418" y="26597"/>
                    </a:cubicBezTo>
                    <a:cubicBezTo>
                      <a:pt x="9550" y="26597"/>
                      <a:pt x="9679" y="26547"/>
                      <a:pt x="9784" y="26460"/>
                    </a:cubicBezTo>
                    <a:close/>
                    <a:moveTo>
                      <a:pt x="8496" y="28013"/>
                    </a:moveTo>
                    <a:cubicBezTo>
                      <a:pt x="8649" y="28013"/>
                      <a:pt x="8798" y="28135"/>
                      <a:pt x="8798" y="28320"/>
                    </a:cubicBezTo>
                    <a:cubicBezTo>
                      <a:pt x="8798" y="28480"/>
                      <a:pt x="8663" y="28616"/>
                      <a:pt x="8490" y="28616"/>
                    </a:cubicBezTo>
                    <a:cubicBezTo>
                      <a:pt x="8232" y="28616"/>
                      <a:pt x="8096" y="28283"/>
                      <a:pt x="8293" y="28098"/>
                    </a:cubicBezTo>
                    <a:cubicBezTo>
                      <a:pt x="8352" y="28040"/>
                      <a:pt x="8424" y="28013"/>
                      <a:pt x="8496" y="28013"/>
                    </a:cubicBezTo>
                    <a:close/>
                    <a:moveTo>
                      <a:pt x="12544" y="26213"/>
                    </a:moveTo>
                    <a:lnTo>
                      <a:pt x="13468" y="26903"/>
                    </a:lnTo>
                    <a:cubicBezTo>
                      <a:pt x="13419" y="26977"/>
                      <a:pt x="13394" y="27063"/>
                      <a:pt x="13394" y="27162"/>
                    </a:cubicBezTo>
                    <a:cubicBezTo>
                      <a:pt x="13394" y="27371"/>
                      <a:pt x="13518" y="27544"/>
                      <a:pt x="13715" y="27618"/>
                    </a:cubicBezTo>
                    <a:lnTo>
                      <a:pt x="13357" y="28911"/>
                    </a:lnTo>
                    <a:cubicBezTo>
                      <a:pt x="13283" y="28875"/>
                      <a:pt x="13210" y="28862"/>
                      <a:pt x="13136" y="28862"/>
                    </a:cubicBezTo>
                    <a:cubicBezTo>
                      <a:pt x="13012" y="28862"/>
                      <a:pt x="12889" y="28911"/>
                      <a:pt x="12791" y="28998"/>
                    </a:cubicBezTo>
                    <a:lnTo>
                      <a:pt x="11521" y="27950"/>
                    </a:lnTo>
                    <a:cubicBezTo>
                      <a:pt x="11657" y="27741"/>
                      <a:pt x="11645" y="27482"/>
                      <a:pt x="11485" y="27285"/>
                    </a:cubicBezTo>
                    <a:lnTo>
                      <a:pt x="12544" y="26213"/>
                    </a:lnTo>
                    <a:close/>
                    <a:moveTo>
                      <a:pt x="10560" y="27840"/>
                    </a:moveTo>
                    <a:cubicBezTo>
                      <a:pt x="10610" y="27987"/>
                      <a:pt x="10745" y="28111"/>
                      <a:pt x="10905" y="28160"/>
                    </a:cubicBezTo>
                    <a:lnTo>
                      <a:pt x="10696" y="29195"/>
                    </a:lnTo>
                    <a:lnTo>
                      <a:pt x="10671" y="29195"/>
                    </a:lnTo>
                    <a:cubicBezTo>
                      <a:pt x="10610" y="29195"/>
                      <a:pt x="10560" y="29220"/>
                      <a:pt x="10511" y="29256"/>
                    </a:cubicBezTo>
                    <a:lnTo>
                      <a:pt x="8946" y="28542"/>
                    </a:lnTo>
                    <a:cubicBezTo>
                      <a:pt x="8983" y="28468"/>
                      <a:pt x="8996" y="28394"/>
                      <a:pt x="8996" y="28320"/>
                    </a:cubicBezTo>
                    <a:lnTo>
                      <a:pt x="8996" y="28258"/>
                    </a:lnTo>
                    <a:lnTo>
                      <a:pt x="10560" y="27840"/>
                    </a:lnTo>
                    <a:close/>
                    <a:moveTo>
                      <a:pt x="11448" y="28024"/>
                    </a:moveTo>
                    <a:lnTo>
                      <a:pt x="12717" y="29059"/>
                    </a:lnTo>
                    <a:cubicBezTo>
                      <a:pt x="12655" y="29146"/>
                      <a:pt x="12618" y="29256"/>
                      <a:pt x="12618" y="29355"/>
                    </a:cubicBezTo>
                    <a:cubicBezTo>
                      <a:pt x="12618" y="29355"/>
                      <a:pt x="12630" y="29380"/>
                      <a:pt x="12630" y="29380"/>
                    </a:cubicBezTo>
                    <a:lnTo>
                      <a:pt x="10893" y="29343"/>
                    </a:lnTo>
                    <a:cubicBezTo>
                      <a:pt x="10881" y="29293"/>
                      <a:pt x="10831" y="29244"/>
                      <a:pt x="10782" y="29220"/>
                    </a:cubicBezTo>
                    <a:lnTo>
                      <a:pt x="11004" y="28185"/>
                    </a:lnTo>
                    <a:lnTo>
                      <a:pt x="11066" y="28185"/>
                    </a:lnTo>
                    <a:cubicBezTo>
                      <a:pt x="11213" y="28185"/>
                      <a:pt x="11349" y="28123"/>
                      <a:pt x="11448" y="28024"/>
                    </a:cubicBezTo>
                    <a:close/>
                    <a:moveTo>
                      <a:pt x="10659" y="29392"/>
                    </a:moveTo>
                    <a:cubicBezTo>
                      <a:pt x="10696" y="29392"/>
                      <a:pt x="10708" y="29417"/>
                      <a:pt x="10708" y="29441"/>
                    </a:cubicBezTo>
                    <a:cubicBezTo>
                      <a:pt x="10708" y="29458"/>
                      <a:pt x="10702" y="29465"/>
                      <a:pt x="10693" y="29465"/>
                    </a:cubicBezTo>
                    <a:cubicBezTo>
                      <a:pt x="10662" y="29465"/>
                      <a:pt x="10602" y="29392"/>
                      <a:pt x="10659" y="29392"/>
                    </a:cubicBezTo>
                    <a:close/>
                    <a:moveTo>
                      <a:pt x="13129" y="29060"/>
                    </a:moveTo>
                    <a:cubicBezTo>
                      <a:pt x="13282" y="29060"/>
                      <a:pt x="13431" y="29182"/>
                      <a:pt x="13431" y="29367"/>
                    </a:cubicBezTo>
                    <a:cubicBezTo>
                      <a:pt x="13431" y="29528"/>
                      <a:pt x="13296" y="29663"/>
                      <a:pt x="13123" y="29675"/>
                    </a:cubicBezTo>
                    <a:lnTo>
                      <a:pt x="13136" y="29663"/>
                    </a:lnTo>
                    <a:cubicBezTo>
                      <a:pt x="12865" y="29663"/>
                      <a:pt x="12729" y="29343"/>
                      <a:pt x="12926" y="29146"/>
                    </a:cubicBezTo>
                    <a:cubicBezTo>
                      <a:pt x="12985" y="29087"/>
                      <a:pt x="13057" y="29060"/>
                      <a:pt x="13129" y="29060"/>
                    </a:cubicBezTo>
                    <a:close/>
                    <a:moveTo>
                      <a:pt x="9338" y="29902"/>
                    </a:moveTo>
                    <a:cubicBezTo>
                      <a:pt x="9413" y="29902"/>
                      <a:pt x="9489" y="29931"/>
                      <a:pt x="9550" y="29996"/>
                    </a:cubicBezTo>
                    <a:cubicBezTo>
                      <a:pt x="9735" y="30181"/>
                      <a:pt x="9599" y="30501"/>
                      <a:pt x="9328" y="30501"/>
                    </a:cubicBezTo>
                    <a:cubicBezTo>
                      <a:pt x="9168" y="30501"/>
                      <a:pt x="9033" y="30365"/>
                      <a:pt x="9033" y="30193"/>
                    </a:cubicBezTo>
                    <a:cubicBezTo>
                      <a:pt x="9041" y="30020"/>
                      <a:pt x="9187" y="29902"/>
                      <a:pt x="9338" y="29902"/>
                    </a:cubicBezTo>
                    <a:close/>
                    <a:moveTo>
                      <a:pt x="12680" y="31314"/>
                    </a:moveTo>
                    <a:cubicBezTo>
                      <a:pt x="12840" y="31314"/>
                      <a:pt x="12975" y="31450"/>
                      <a:pt x="12988" y="31622"/>
                    </a:cubicBezTo>
                    <a:cubicBezTo>
                      <a:pt x="12988" y="31798"/>
                      <a:pt x="12840" y="31917"/>
                      <a:pt x="12683" y="31917"/>
                    </a:cubicBezTo>
                    <a:cubicBezTo>
                      <a:pt x="12609" y="31917"/>
                      <a:pt x="12533" y="31891"/>
                      <a:pt x="12470" y="31832"/>
                    </a:cubicBezTo>
                    <a:cubicBezTo>
                      <a:pt x="12285" y="31647"/>
                      <a:pt x="12409" y="31326"/>
                      <a:pt x="12680" y="31314"/>
                    </a:cubicBezTo>
                    <a:close/>
                    <a:moveTo>
                      <a:pt x="10681" y="31837"/>
                    </a:moveTo>
                    <a:cubicBezTo>
                      <a:pt x="10840" y="31837"/>
                      <a:pt x="10992" y="31961"/>
                      <a:pt x="10992" y="32152"/>
                    </a:cubicBezTo>
                    <a:cubicBezTo>
                      <a:pt x="10992" y="32312"/>
                      <a:pt x="10857" y="32447"/>
                      <a:pt x="10686" y="32460"/>
                    </a:cubicBezTo>
                    <a:lnTo>
                      <a:pt x="10686" y="32460"/>
                    </a:lnTo>
                    <a:cubicBezTo>
                      <a:pt x="10409" y="32452"/>
                      <a:pt x="10267" y="32125"/>
                      <a:pt x="10462" y="31930"/>
                    </a:cubicBezTo>
                    <a:cubicBezTo>
                      <a:pt x="10526" y="31866"/>
                      <a:pt x="10605" y="31837"/>
                      <a:pt x="10681" y="31837"/>
                    </a:cubicBezTo>
                    <a:close/>
                    <a:moveTo>
                      <a:pt x="10918" y="29441"/>
                    </a:moveTo>
                    <a:lnTo>
                      <a:pt x="12630" y="29478"/>
                    </a:lnTo>
                    <a:cubicBezTo>
                      <a:pt x="12692" y="29700"/>
                      <a:pt x="12877" y="29848"/>
                      <a:pt x="13099" y="29860"/>
                    </a:cubicBezTo>
                    <a:lnTo>
                      <a:pt x="12766" y="31117"/>
                    </a:lnTo>
                    <a:lnTo>
                      <a:pt x="12692" y="31117"/>
                    </a:lnTo>
                    <a:cubicBezTo>
                      <a:pt x="12409" y="31117"/>
                      <a:pt x="12187" y="31351"/>
                      <a:pt x="12187" y="31622"/>
                    </a:cubicBezTo>
                    <a:cubicBezTo>
                      <a:pt x="12187" y="31647"/>
                      <a:pt x="12187" y="31684"/>
                      <a:pt x="12187" y="31708"/>
                    </a:cubicBezTo>
                    <a:lnTo>
                      <a:pt x="11152" y="31979"/>
                    </a:lnTo>
                    <a:cubicBezTo>
                      <a:pt x="11076" y="31776"/>
                      <a:pt x="10883" y="31654"/>
                      <a:pt x="10681" y="31654"/>
                    </a:cubicBezTo>
                    <a:cubicBezTo>
                      <a:pt x="10590" y="31654"/>
                      <a:pt x="10497" y="31679"/>
                      <a:pt x="10413" y="31733"/>
                    </a:cubicBezTo>
                    <a:cubicBezTo>
                      <a:pt x="10141" y="31906"/>
                      <a:pt x="10105" y="32288"/>
                      <a:pt x="10326" y="32509"/>
                    </a:cubicBezTo>
                    <a:lnTo>
                      <a:pt x="9649" y="33310"/>
                    </a:lnTo>
                    <a:cubicBezTo>
                      <a:pt x="9612" y="33286"/>
                      <a:pt x="9575" y="33273"/>
                      <a:pt x="9538" y="33261"/>
                    </a:cubicBezTo>
                    <a:lnTo>
                      <a:pt x="9415" y="30686"/>
                    </a:lnTo>
                    <a:cubicBezTo>
                      <a:pt x="9661" y="30649"/>
                      <a:pt x="9833" y="30439"/>
                      <a:pt x="9833" y="30193"/>
                    </a:cubicBezTo>
                    <a:cubicBezTo>
                      <a:pt x="9833" y="30107"/>
                      <a:pt x="9809" y="30020"/>
                      <a:pt x="9772" y="29946"/>
                    </a:cubicBezTo>
                    <a:lnTo>
                      <a:pt x="10450" y="29577"/>
                    </a:lnTo>
                    <a:cubicBezTo>
                      <a:pt x="10502" y="29657"/>
                      <a:pt x="10581" y="29694"/>
                      <a:pt x="10660" y="29694"/>
                    </a:cubicBezTo>
                    <a:cubicBezTo>
                      <a:pt x="10786" y="29694"/>
                      <a:pt x="10910" y="29600"/>
                      <a:pt x="10918" y="29441"/>
                    </a:cubicBezTo>
                    <a:close/>
                    <a:moveTo>
                      <a:pt x="9495" y="33461"/>
                    </a:moveTo>
                    <a:cubicBezTo>
                      <a:pt x="9535" y="33461"/>
                      <a:pt x="9575" y="33489"/>
                      <a:pt x="9575" y="33544"/>
                    </a:cubicBezTo>
                    <a:cubicBezTo>
                      <a:pt x="9575" y="33592"/>
                      <a:pt x="9541" y="33627"/>
                      <a:pt x="9495" y="33630"/>
                    </a:cubicBezTo>
                    <a:lnTo>
                      <a:pt x="9495" y="33630"/>
                    </a:lnTo>
                    <a:cubicBezTo>
                      <a:pt x="9448" y="33627"/>
                      <a:pt x="9415" y="33592"/>
                      <a:pt x="9415" y="33544"/>
                    </a:cubicBezTo>
                    <a:cubicBezTo>
                      <a:pt x="9415" y="33489"/>
                      <a:pt x="9455" y="33461"/>
                      <a:pt x="9495" y="33461"/>
                    </a:cubicBezTo>
                    <a:close/>
                    <a:moveTo>
                      <a:pt x="10091" y="0"/>
                    </a:moveTo>
                    <a:cubicBezTo>
                      <a:pt x="9888" y="0"/>
                      <a:pt x="9686" y="144"/>
                      <a:pt x="9686" y="400"/>
                    </a:cubicBezTo>
                    <a:cubicBezTo>
                      <a:pt x="9686" y="461"/>
                      <a:pt x="9698" y="511"/>
                      <a:pt x="9723" y="560"/>
                    </a:cubicBezTo>
                    <a:lnTo>
                      <a:pt x="9624" y="609"/>
                    </a:lnTo>
                    <a:cubicBezTo>
                      <a:pt x="9567" y="541"/>
                      <a:pt x="9484" y="507"/>
                      <a:pt x="9401" y="507"/>
                    </a:cubicBezTo>
                    <a:cubicBezTo>
                      <a:pt x="9305" y="507"/>
                      <a:pt x="9209" y="553"/>
                      <a:pt x="9156" y="646"/>
                    </a:cubicBezTo>
                    <a:cubicBezTo>
                      <a:pt x="9045" y="819"/>
                      <a:pt x="9156" y="1040"/>
                      <a:pt x="9353" y="1077"/>
                    </a:cubicBezTo>
                    <a:lnTo>
                      <a:pt x="9316" y="2630"/>
                    </a:lnTo>
                    <a:cubicBezTo>
                      <a:pt x="8872" y="2655"/>
                      <a:pt x="8675" y="3197"/>
                      <a:pt x="9008" y="3505"/>
                    </a:cubicBezTo>
                    <a:lnTo>
                      <a:pt x="8515" y="4059"/>
                    </a:lnTo>
                    <a:cubicBezTo>
                      <a:pt x="8424" y="3995"/>
                      <a:pt x="8323" y="3966"/>
                      <a:pt x="8225" y="3966"/>
                    </a:cubicBezTo>
                    <a:cubicBezTo>
                      <a:pt x="7966" y="3966"/>
                      <a:pt x="7726" y="4168"/>
                      <a:pt x="7726" y="4453"/>
                    </a:cubicBezTo>
                    <a:lnTo>
                      <a:pt x="7726" y="4490"/>
                    </a:lnTo>
                    <a:lnTo>
                      <a:pt x="7258" y="4564"/>
                    </a:lnTo>
                    <a:cubicBezTo>
                      <a:pt x="7194" y="4339"/>
                      <a:pt x="7002" y="4225"/>
                      <a:pt x="6810" y="4225"/>
                    </a:cubicBezTo>
                    <a:cubicBezTo>
                      <a:pt x="6635" y="4225"/>
                      <a:pt x="6460" y="4321"/>
                      <a:pt x="6383" y="4515"/>
                    </a:cubicBezTo>
                    <a:cubicBezTo>
                      <a:pt x="6257" y="4846"/>
                      <a:pt x="6514" y="5153"/>
                      <a:pt x="6810" y="5153"/>
                    </a:cubicBezTo>
                    <a:cubicBezTo>
                      <a:pt x="6889" y="5153"/>
                      <a:pt x="6971" y="5131"/>
                      <a:pt x="7049" y="5082"/>
                    </a:cubicBezTo>
                    <a:lnTo>
                      <a:pt x="7850" y="6105"/>
                    </a:lnTo>
                    <a:cubicBezTo>
                      <a:pt x="7480" y="6314"/>
                      <a:pt x="7529" y="6856"/>
                      <a:pt x="7924" y="7004"/>
                    </a:cubicBezTo>
                    <a:lnTo>
                      <a:pt x="7197" y="8778"/>
                    </a:lnTo>
                    <a:cubicBezTo>
                      <a:pt x="7160" y="8754"/>
                      <a:pt x="7110" y="8754"/>
                      <a:pt x="7061" y="8754"/>
                    </a:cubicBezTo>
                    <a:cubicBezTo>
                      <a:pt x="7024" y="8754"/>
                      <a:pt x="6987" y="8754"/>
                      <a:pt x="6950" y="8766"/>
                    </a:cubicBezTo>
                    <a:lnTo>
                      <a:pt x="6728" y="8088"/>
                    </a:lnTo>
                    <a:cubicBezTo>
                      <a:pt x="7049" y="7928"/>
                      <a:pt x="7024" y="7460"/>
                      <a:pt x="6692" y="7349"/>
                    </a:cubicBezTo>
                    <a:cubicBezTo>
                      <a:pt x="6642" y="7331"/>
                      <a:pt x="6594" y="7323"/>
                      <a:pt x="6548" y="7323"/>
                    </a:cubicBezTo>
                    <a:cubicBezTo>
                      <a:pt x="6268" y="7323"/>
                      <a:pt x="6059" y="7616"/>
                      <a:pt x="6186" y="7891"/>
                    </a:cubicBezTo>
                    <a:lnTo>
                      <a:pt x="4954" y="8704"/>
                    </a:lnTo>
                    <a:cubicBezTo>
                      <a:pt x="4870" y="8593"/>
                      <a:pt x="4749" y="8543"/>
                      <a:pt x="4631" y="8543"/>
                    </a:cubicBezTo>
                    <a:cubicBezTo>
                      <a:pt x="4421" y="8543"/>
                      <a:pt x="4215" y="8699"/>
                      <a:pt x="4215" y="8951"/>
                    </a:cubicBezTo>
                    <a:cubicBezTo>
                      <a:pt x="4215" y="9062"/>
                      <a:pt x="4264" y="9160"/>
                      <a:pt x="4338" y="9234"/>
                    </a:cubicBezTo>
                    <a:lnTo>
                      <a:pt x="3315" y="10491"/>
                    </a:lnTo>
                    <a:cubicBezTo>
                      <a:pt x="3222" y="10429"/>
                      <a:pt x="3125" y="10401"/>
                      <a:pt x="3032" y="10401"/>
                    </a:cubicBezTo>
                    <a:cubicBezTo>
                      <a:pt x="2683" y="10401"/>
                      <a:pt x="2394" y="10784"/>
                      <a:pt x="2588" y="11144"/>
                    </a:cubicBezTo>
                    <a:cubicBezTo>
                      <a:pt x="2686" y="11330"/>
                      <a:pt x="2856" y="11413"/>
                      <a:pt x="3025" y="11413"/>
                    </a:cubicBezTo>
                    <a:cubicBezTo>
                      <a:pt x="3282" y="11413"/>
                      <a:pt x="3537" y="11222"/>
                      <a:pt x="3537" y="10910"/>
                    </a:cubicBezTo>
                    <a:lnTo>
                      <a:pt x="3537" y="10885"/>
                    </a:lnTo>
                    <a:lnTo>
                      <a:pt x="3895" y="10824"/>
                    </a:lnTo>
                    <a:cubicBezTo>
                      <a:pt x="3948" y="11009"/>
                      <a:pt x="4108" y="11112"/>
                      <a:pt x="4275" y="11112"/>
                    </a:cubicBezTo>
                    <a:cubicBezTo>
                      <a:pt x="4375" y="11112"/>
                      <a:pt x="4477" y="11075"/>
                      <a:pt x="4560" y="10996"/>
                    </a:cubicBezTo>
                    <a:cubicBezTo>
                      <a:pt x="4782" y="10787"/>
                      <a:pt x="4695" y="10429"/>
                      <a:pt x="4412" y="10331"/>
                    </a:cubicBezTo>
                    <a:lnTo>
                      <a:pt x="4609" y="9357"/>
                    </a:lnTo>
                    <a:lnTo>
                      <a:pt x="4622" y="9357"/>
                    </a:lnTo>
                    <a:cubicBezTo>
                      <a:pt x="4806" y="9345"/>
                      <a:pt x="4954" y="9234"/>
                      <a:pt x="5016" y="9074"/>
                    </a:cubicBezTo>
                    <a:lnTo>
                      <a:pt x="6581" y="9259"/>
                    </a:lnTo>
                    <a:cubicBezTo>
                      <a:pt x="6581" y="9544"/>
                      <a:pt x="6816" y="9762"/>
                      <a:pt x="7085" y="9762"/>
                    </a:cubicBezTo>
                    <a:cubicBezTo>
                      <a:pt x="7118" y="9762"/>
                      <a:pt x="7151" y="9758"/>
                      <a:pt x="7184" y="9752"/>
                    </a:cubicBezTo>
                    <a:cubicBezTo>
                      <a:pt x="7505" y="9690"/>
                      <a:pt x="7677" y="9357"/>
                      <a:pt x="7554" y="9062"/>
                    </a:cubicBezTo>
                    <a:lnTo>
                      <a:pt x="8269" y="8655"/>
                    </a:lnTo>
                    <a:cubicBezTo>
                      <a:pt x="8373" y="8800"/>
                      <a:pt x="8532" y="8872"/>
                      <a:pt x="8690" y="8872"/>
                    </a:cubicBezTo>
                    <a:cubicBezTo>
                      <a:pt x="8866" y="8872"/>
                      <a:pt x="9040" y="8782"/>
                      <a:pt x="9131" y="8606"/>
                    </a:cubicBezTo>
                    <a:cubicBezTo>
                      <a:pt x="9304" y="8273"/>
                      <a:pt x="9057" y="7867"/>
                      <a:pt x="8688" y="7867"/>
                    </a:cubicBezTo>
                    <a:lnTo>
                      <a:pt x="8614" y="7867"/>
                    </a:lnTo>
                    <a:lnTo>
                      <a:pt x="8392" y="6955"/>
                    </a:lnTo>
                    <a:cubicBezTo>
                      <a:pt x="8540" y="6868"/>
                      <a:pt x="8626" y="6708"/>
                      <a:pt x="8626" y="6536"/>
                    </a:cubicBezTo>
                    <a:lnTo>
                      <a:pt x="8626" y="6499"/>
                    </a:lnTo>
                    <a:lnTo>
                      <a:pt x="10437" y="6425"/>
                    </a:lnTo>
                    <a:cubicBezTo>
                      <a:pt x="10437" y="6610"/>
                      <a:pt x="10548" y="6770"/>
                      <a:pt x="10721" y="6844"/>
                    </a:cubicBezTo>
                    <a:lnTo>
                      <a:pt x="9649" y="9641"/>
                    </a:lnTo>
                    <a:lnTo>
                      <a:pt x="9599" y="9641"/>
                    </a:lnTo>
                    <a:cubicBezTo>
                      <a:pt x="9341" y="9641"/>
                      <a:pt x="9217" y="9937"/>
                      <a:pt x="9378" y="10121"/>
                    </a:cubicBezTo>
                    <a:cubicBezTo>
                      <a:pt x="9439" y="10187"/>
                      <a:pt x="9518" y="10217"/>
                      <a:pt x="9595" y="10217"/>
                    </a:cubicBezTo>
                    <a:cubicBezTo>
                      <a:pt x="9734" y="10217"/>
                      <a:pt x="9867" y="10120"/>
                      <a:pt x="9883" y="9961"/>
                    </a:cubicBezTo>
                    <a:lnTo>
                      <a:pt x="10844" y="9887"/>
                    </a:lnTo>
                    <a:cubicBezTo>
                      <a:pt x="10900" y="10129"/>
                      <a:pt x="11115" y="10276"/>
                      <a:pt x="11336" y="10276"/>
                    </a:cubicBezTo>
                    <a:cubicBezTo>
                      <a:pt x="11453" y="10276"/>
                      <a:pt x="11571" y="10235"/>
                      <a:pt x="11669" y="10146"/>
                    </a:cubicBezTo>
                    <a:cubicBezTo>
                      <a:pt x="11953" y="9887"/>
                      <a:pt x="11854" y="9419"/>
                      <a:pt x="11497" y="9296"/>
                    </a:cubicBezTo>
                    <a:lnTo>
                      <a:pt x="11620" y="8359"/>
                    </a:lnTo>
                    <a:cubicBezTo>
                      <a:pt x="11768" y="8359"/>
                      <a:pt x="11903" y="8261"/>
                      <a:pt x="11953" y="8125"/>
                    </a:cubicBezTo>
                    <a:lnTo>
                      <a:pt x="13320" y="8680"/>
                    </a:lnTo>
                    <a:cubicBezTo>
                      <a:pt x="13320" y="8692"/>
                      <a:pt x="13320" y="8717"/>
                      <a:pt x="13320" y="8729"/>
                    </a:cubicBezTo>
                    <a:cubicBezTo>
                      <a:pt x="13327" y="8886"/>
                      <a:pt x="13452" y="8970"/>
                      <a:pt x="13576" y="8970"/>
                    </a:cubicBezTo>
                    <a:cubicBezTo>
                      <a:pt x="13687" y="8970"/>
                      <a:pt x="13797" y="8905"/>
                      <a:pt x="13826" y="8766"/>
                    </a:cubicBezTo>
                    <a:lnTo>
                      <a:pt x="16290" y="8655"/>
                    </a:lnTo>
                    <a:cubicBezTo>
                      <a:pt x="16290" y="8729"/>
                      <a:pt x="16314" y="8791"/>
                      <a:pt x="16351" y="8852"/>
                    </a:cubicBezTo>
                    <a:lnTo>
                      <a:pt x="13826" y="10787"/>
                    </a:lnTo>
                    <a:cubicBezTo>
                      <a:pt x="13725" y="10681"/>
                      <a:pt x="13592" y="10631"/>
                      <a:pt x="13460" y="10631"/>
                    </a:cubicBezTo>
                    <a:cubicBezTo>
                      <a:pt x="13269" y="10631"/>
                      <a:pt x="13080" y="10737"/>
                      <a:pt x="13000" y="10935"/>
                    </a:cubicBezTo>
                    <a:cubicBezTo>
                      <a:pt x="12852" y="11267"/>
                      <a:pt x="13099" y="11637"/>
                      <a:pt x="13456" y="11637"/>
                    </a:cubicBezTo>
                    <a:cubicBezTo>
                      <a:pt x="13518" y="11637"/>
                      <a:pt x="13579" y="11625"/>
                      <a:pt x="13641" y="11600"/>
                    </a:cubicBezTo>
                    <a:lnTo>
                      <a:pt x="15267" y="14791"/>
                    </a:lnTo>
                    <a:cubicBezTo>
                      <a:pt x="15156" y="14865"/>
                      <a:pt x="15082" y="14976"/>
                      <a:pt x="15058" y="15099"/>
                    </a:cubicBezTo>
                    <a:lnTo>
                      <a:pt x="12975" y="14828"/>
                    </a:lnTo>
                    <a:lnTo>
                      <a:pt x="12975" y="14816"/>
                    </a:lnTo>
                    <a:cubicBezTo>
                      <a:pt x="12957" y="14495"/>
                      <a:pt x="12714" y="14335"/>
                      <a:pt x="12470" y="14335"/>
                    </a:cubicBezTo>
                    <a:cubicBezTo>
                      <a:pt x="12227" y="14335"/>
                      <a:pt x="11984" y="14495"/>
                      <a:pt x="11965" y="14816"/>
                    </a:cubicBezTo>
                    <a:cubicBezTo>
                      <a:pt x="11965" y="14840"/>
                      <a:pt x="11977" y="14877"/>
                      <a:pt x="11977" y="14902"/>
                    </a:cubicBezTo>
                    <a:lnTo>
                      <a:pt x="9895" y="15506"/>
                    </a:lnTo>
                    <a:cubicBezTo>
                      <a:pt x="9813" y="15300"/>
                      <a:pt x="9620" y="15182"/>
                      <a:pt x="9420" y="15182"/>
                    </a:cubicBezTo>
                    <a:cubicBezTo>
                      <a:pt x="9321" y="15182"/>
                      <a:pt x="9221" y="15211"/>
                      <a:pt x="9131" y="15272"/>
                    </a:cubicBezTo>
                    <a:lnTo>
                      <a:pt x="8269" y="14298"/>
                    </a:lnTo>
                    <a:cubicBezTo>
                      <a:pt x="8343" y="14224"/>
                      <a:pt x="8380" y="14138"/>
                      <a:pt x="8404" y="14052"/>
                    </a:cubicBezTo>
                    <a:lnTo>
                      <a:pt x="9895" y="13929"/>
                    </a:lnTo>
                    <a:cubicBezTo>
                      <a:pt x="9925" y="14247"/>
                      <a:pt x="10163" y="14399"/>
                      <a:pt x="10404" y="14399"/>
                    </a:cubicBezTo>
                    <a:cubicBezTo>
                      <a:pt x="10666" y="14399"/>
                      <a:pt x="10930" y="14220"/>
                      <a:pt x="10930" y="13879"/>
                    </a:cubicBezTo>
                    <a:cubicBezTo>
                      <a:pt x="10930" y="13539"/>
                      <a:pt x="10666" y="13359"/>
                      <a:pt x="10404" y="13359"/>
                    </a:cubicBezTo>
                    <a:cubicBezTo>
                      <a:pt x="10163" y="13359"/>
                      <a:pt x="9925" y="13511"/>
                      <a:pt x="9895" y="13830"/>
                    </a:cubicBezTo>
                    <a:lnTo>
                      <a:pt x="8404" y="13941"/>
                    </a:lnTo>
                    <a:cubicBezTo>
                      <a:pt x="8404" y="13604"/>
                      <a:pt x="8145" y="13422"/>
                      <a:pt x="7886" y="13422"/>
                    </a:cubicBezTo>
                    <a:cubicBezTo>
                      <a:pt x="7662" y="13422"/>
                      <a:pt x="7439" y="13557"/>
                      <a:pt x="7381" y="13842"/>
                    </a:cubicBezTo>
                    <a:lnTo>
                      <a:pt x="6396" y="13732"/>
                    </a:lnTo>
                    <a:lnTo>
                      <a:pt x="6396" y="13719"/>
                    </a:lnTo>
                    <a:cubicBezTo>
                      <a:pt x="6402" y="13357"/>
                      <a:pt x="6124" y="13164"/>
                      <a:pt x="5847" y="13164"/>
                    </a:cubicBezTo>
                    <a:cubicBezTo>
                      <a:pt x="5605" y="13164"/>
                      <a:pt x="5363" y="13311"/>
                      <a:pt x="5312" y="13621"/>
                    </a:cubicBezTo>
                    <a:lnTo>
                      <a:pt x="3919" y="13510"/>
                    </a:lnTo>
                    <a:cubicBezTo>
                      <a:pt x="3868" y="13223"/>
                      <a:pt x="3645" y="13089"/>
                      <a:pt x="3424" y="13089"/>
                    </a:cubicBezTo>
                    <a:cubicBezTo>
                      <a:pt x="3169" y="13089"/>
                      <a:pt x="2915" y="13266"/>
                      <a:pt x="2921" y="13596"/>
                    </a:cubicBezTo>
                    <a:cubicBezTo>
                      <a:pt x="2921" y="13658"/>
                      <a:pt x="2921" y="13707"/>
                      <a:pt x="2946" y="13756"/>
                    </a:cubicBezTo>
                    <a:lnTo>
                      <a:pt x="1603" y="14705"/>
                    </a:lnTo>
                    <a:cubicBezTo>
                      <a:pt x="1528" y="14613"/>
                      <a:pt x="1437" y="14575"/>
                      <a:pt x="1343" y="14575"/>
                    </a:cubicBezTo>
                    <a:cubicBezTo>
                      <a:pt x="957" y="14575"/>
                      <a:pt x="519" y="15221"/>
                      <a:pt x="925" y="15469"/>
                    </a:cubicBezTo>
                    <a:lnTo>
                      <a:pt x="642" y="16294"/>
                    </a:lnTo>
                    <a:lnTo>
                      <a:pt x="568" y="16294"/>
                    </a:lnTo>
                    <a:cubicBezTo>
                      <a:pt x="100" y="16294"/>
                      <a:pt x="1" y="16947"/>
                      <a:pt x="457" y="17083"/>
                    </a:cubicBezTo>
                    <a:lnTo>
                      <a:pt x="408" y="17342"/>
                    </a:lnTo>
                    <a:cubicBezTo>
                      <a:pt x="104" y="17342"/>
                      <a:pt x="112" y="17798"/>
                      <a:pt x="408" y="17798"/>
                    </a:cubicBezTo>
                    <a:cubicBezTo>
                      <a:pt x="412" y="17798"/>
                      <a:pt x="416" y="17798"/>
                      <a:pt x="420" y="17798"/>
                    </a:cubicBezTo>
                    <a:lnTo>
                      <a:pt x="445" y="17798"/>
                    </a:lnTo>
                    <a:lnTo>
                      <a:pt x="654" y="18401"/>
                    </a:lnTo>
                    <a:cubicBezTo>
                      <a:pt x="161" y="18623"/>
                      <a:pt x="321" y="19362"/>
                      <a:pt x="863" y="19362"/>
                    </a:cubicBezTo>
                    <a:cubicBezTo>
                      <a:pt x="937" y="19362"/>
                      <a:pt x="1011" y="19338"/>
                      <a:pt x="1073" y="19313"/>
                    </a:cubicBezTo>
                    <a:lnTo>
                      <a:pt x="1541" y="20065"/>
                    </a:lnTo>
                    <a:cubicBezTo>
                      <a:pt x="1245" y="20274"/>
                      <a:pt x="1270" y="20705"/>
                      <a:pt x="1566" y="20903"/>
                    </a:cubicBezTo>
                    <a:cubicBezTo>
                      <a:pt x="1649" y="20953"/>
                      <a:pt x="1739" y="20976"/>
                      <a:pt x="1827" y="20976"/>
                    </a:cubicBezTo>
                    <a:cubicBezTo>
                      <a:pt x="2063" y="20976"/>
                      <a:pt x="2285" y="20809"/>
                      <a:pt x="2330" y="20558"/>
                    </a:cubicBezTo>
                    <a:lnTo>
                      <a:pt x="3488" y="20656"/>
                    </a:lnTo>
                    <a:cubicBezTo>
                      <a:pt x="3499" y="20935"/>
                      <a:pt x="3723" y="21144"/>
                      <a:pt x="3994" y="21144"/>
                    </a:cubicBezTo>
                    <a:cubicBezTo>
                      <a:pt x="4022" y="21144"/>
                      <a:pt x="4050" y="21141"/>
                      <a:pt x="4079" y="21137"/>
                    </a:cubicBezTo>
                    <a:cubicBezTo>
                      <a:pt x="4387" y="21087"/>
                      <a:pt x="4572" y="20779"/>
                      <a:pt x="4474" y="20484"/>
                    </a:cubicBezTo>
                    <a:lnTo>
                      <a:pt x="5595" y="20003"/>
                    </a:lnTo>
                    <a:cubicBezTo>
                      <a:pt x="5692" y="20182"/>
                      <a:pt x="5861" y="20263"/>
                      <a:pt x="6028" y="20263"/>
                    </a:cubicBezTo>
                    <a:cubicBezTo>
                      <a:pt x="6266" y="20263"/>
                      <a:pt x="6502" y="20100"/>
                      <a:pt x="6531" y="19818"/>
                    </a:cubicBezTo>
                    <a:lnTo>
                      <a:pt x="8145" y="19831"/>
                    </a:lnTo>
                    <a:cubicBezTo>
                      <a:pt x="8145" y="19929"/>
                      <a:pt x="8195" y="20028"/>
                      <a:pt x="8256" y="20102"/>
                    </a:cubicBezTo>
                    <a:lnTo>
                      <a:pt x="7381" y="21753"/>
                    </a:lnTo>
                    <a:cubicBezTo>
                      <a:pt x="7357" y="21728"/>
                      <a:pt x="7320" y="21728"/>
                      <a:pt x="7283" y="21728"/>
                    </a:cubicBezTo>
                    <a:cubicBezTo>
                      <a:pt x="7275" y="21728"/>
                      <a:pt x="7267" y="21727"/>
                      <a:pt x="7259" y="21727"/>
                    </a:cubicBezTo>
                    <a:cubicBezTo>
                      <a:pt x="6921" y="21727"/>
                      <a:pt x="6921" y="22234"/>
                      <a:pt x="7259" y="22234"/>
                    </a:cubicBezTo>
                    <a:cubicBezTo>
                      <a:pt x="7267" y="22234"/>
                      <a:pt x="7275" y="22234"/>
                      <a:pt x="7283" y="22233"/>
                    </a:cubicBezTo>
                    <a:lnTo>
                      <a:pt x="7345" y="22233"/>
                    </a:lnTo>
                    <a:lnTo>
                      <a:pt x="7936" y="23231"/>
                    </a:lnTo>
                    <a:cubicBezTo>
                      <a:pt x="7554" y="23515"/>
                      <a:pt x="7739" y="24131"/>
                      <a:pt x="8219" y="24131"/>
                    </a:cubicBezTo>
                    <a:lnTo>
                      <a:pt x="8330" y="24821"/>
                    </a:lnTo>
                    <a:cubicBezTo>
                      <a:pt x="8219" y="24870"/>
                      <a:pt x="8145" y="24993"/>
                      <a:pt x="8145" y="25129"/>
                    </a:cubicBezTo>
                    <a:cubicBezTo>
                      <a:pt x="8145" y="25264"/>
                      <a:pt x="8232" y="25388"/>
                      <a:pt x="8355" y="25449"/>
                    </a:cubicBezTo>
                    <a:lnTo>
                      <a:pt x="8244" y="27199"/>
                    </a:lnTo>
                    <a:cubicBezTo>
                      <a:pt x="7940" y="27211"/>
                      <a:pt x="7960" y="27667"/>
                      <a:pt x="8257" y="27667"/>
                    </a:cubicBezTo>
                    <a:cubicBezTo>
                      <a:pt x="8261" y="27667"/>
                      <a:pt x="8265" y="27667"/>
                      <a:pt x="8269" y="27667"/>
                    </a:cubicBezTo>
                    <a:lnTo>
                      <a:pt x="8293" y="27876"/>
                    </a:lnTo>
                    <a:cubicBezTo>
                      <a:pt x="7985" y="28000"/>
                      <a:pt x="7887" y="28382"/>
                      <a:pt x="8096" y="28640"/>
                    </a:cubicBezTo>
                    <a:cubicBezTo>
                      <a:pt x="8195" y="28776"/>
                      <a:pt x="8343" y="28844"/>
                      <a:pt x="8492" y="28844"/>
                    </a:cubicBezTo>
                    <a:cubicBezTo>
                      <a:pt x="8641" y="28844"/>
                      <a:pt x="8792" y="28776"/>
                      <a:pt x="8897" y="28640"/>
                    </a:cubicBezTo>
                    <a:lnTo>
                      <a:pt x="10437" y="29343"/>
                    </a:lnTo>
                    <a:cubicBezTo>
                      <a:pt x="10425" y="29380"/>
                      <a:pt x="10413" y="29417"/>
                      <a:pt x="10413" y="29454"/>
                    </a:cubicBezTo>
                    <a:cubicBezTo>
                      <a:pt x="10413" y="29466"/>
                      <a:pt x="10413" y="29491"/>
                      <a:pt x="10413" y="29503"/>
                    </a:cubicBezTo>
                    <a:lnTo>
                      <a:pt x="9710" y="29873"/>
                    </a:lnTo>
                    <a:cubicBezTo>
                      <a:pt x="9606" y="29758"/>
                      <a:pt x="9466" y="29702"/>
                      <a:pt x="9328" y="29702"/>
                    </a:cubicBezTo>
                    <a:cubicBezTo>
                      <a:pt x="9141" y="29702"/>
                      <a:pt x="8958" y="29804"/>
                      <a:pt x="8872" y="29996"/>
                    </a:cubicBezTo>
                    <a:cubicBezTo>
                      <a:pt x="8712" y="30328"/>
                      <a:pt x="8946" y="30698"/>
                      <a:pt x="9316" y="30710"/>
                    </a:cubicBezTo>
                    <a:lnTo>
                      <a:pt x="9427" y="33273"/>
                    </a:lnTo>
                    <a:cubicBezTo>
                      <a:pt x="9193" y="33323"/>
                      <a:pt x="9119" y="33631"/>
                      <a:pt x="9304" y="33791"/>
                    </a:cubicBezTo>
                    <a:cubicBezTo>
                      <a:pt x="9356" y="33833"/>
                      <a:pt x="9417" y="33852"/>
                      <a:pt x="9477" y="33852"/>
                    </a:cubicBezTo>
                    <a:cubicBezTo>
                      <a:pt x="9627" y="33852"/>
                      <a:pt x="9772" y="33733"/>
                      <a:pt x="9772" y="33557"/>
                    </a:cubicBezTo>
                    <a:cubicBezTo>
                      <a:pt x="9772" y="33507"/>
                      <a:pt x="9760" y="33446"/>
                      <a:pt x="9723" y="33396"/>
                    </a:cubicBezTo>
                    <a:lnTo>
                      <a:pt x="10400" y="32583"/>
                    </a:lnTo>
                    <a:cubicBezTo>
                      <a:pt x="10490" y="32646"/>
                      <a:pt x="10588" y="32674"/>
                      <a:pt x="10684" y="32674"/>
                    </a:cubicBezTo>
                    <a:cubicBezTo>
                      <a:pt x="10945" y="32674"/>
                      <a:pt x="11189" y="32465"/>
                      <a:pt x="11189" y="32177"/>
                    </a:cubicBezTo>
                    <a:cubicBezTo>
                      <a:pt x="11189" y="32140"/>
                      <a:pt x="11189" y="32115"/>
                      <a:pt x="11176" y="32090"/>
                    </a:cubicBezTo>
                    <a:lnTo>
                      <a:pt x="12211" y="31819"/>
                    </a:lnTo>
                    <a:cubicBezTo>
                      <a:pt x="12287" y="32023"/>
                      <a:pt x="12482" y="32139"/>
                      <a:pt x="12682" y="32139"/>
                    </a:cubicBezTo>
                    <a:cubicBezTo>
                      <a:pt x="12808" y="32139"/>
                      <a:pt x="12937" y="32092"/>
                      <a:pt x="13037" y="31992"/>
                    </a:cubicBezTo>
                    <a:cubicBezTo>
                      <a:pt x="13296" y="31733"/>
                      <a:pt x="13197" y="31289"/>
                      <a:pt x="12852" y="31166"/>
                    </a:cubicBezTo>
                    <a:lnTo>
                      <a:pt x="13197" y="29873"/>
                    </a:lnTo>
                    <a:cubicBezTo>
                      <a:pt x="13628" y="29811"/>
                      <a:pt x="13789" y="29256"/>
                      <a:pt x="13444" y="28985"/>
                    </a:cubicBezTo>
                    <a:lnTo>
                      <a:pt x="13801" y="27667"/>
                    </a:lnTo>
                    <a:cubicBezTo>
                      <a:pt x="13826" y="27679"/>
                      <a:pt x="13863" y="27679"/>
                      <a:pt x="13887" y="27679"/>
                    </a:cubicBezTo>
                    <a:cubicBezTo>
                      <a:pt x="14047" y="27679"/>
                      <a:pt x="14195" y="27605"/>
                      <a:pt x="14281" y="27482"/>
                    </a:cubicBezTo>
                    <a:lnTo>
                      <a:pt x="15218" y="28049"/>
                    </a:lnTo>
                    <a:cubicBezTo>
                      <a:pt x="15206" y="28074"/>
                      <a:pt x="15206" y="28111"/>
                      <a:pt x="15206" y="28135"/>
                    </a:cubicBezTo>
                    <a:cubicBezTo>
                      <a:pt x="15197" y="28284"/>
                      <a:pt x="15319" y="28389"/>
                      <a:pt x="15452" y="28389"/>
                    </a:cubicBezTo>
                    <a:cubicBezTo>
                      <a:pt x="15506" y="28389"/>
                      <a:pt x="15562" y="28372"/>
                      <a:pt x="15612" y="28332"/>
                    </a:cubicBezTo>
                    <a:cubicBezTo>
                      <a:pt x="15772" y="28209"/>
                      <a:pt x="15711" y="27938"/>
                      <a:pt x="15514" y="27889"/>
                    </a:cubicBezTo>
                    <a:lnTo>
                      <a:pt x="15563" y="26595"/>
                    </a:lnTo>
                    <a:cubicBezTo>
                      <a:pt x="15871" y="26546"/>
                      <a:pt x="15834" y="26102"/>
                      <a:pt x="15526" y="26102"/>
                    </a:cubicBezTo>
                    <a:cubicBezTo>
                      <a:pt x="15464" y="26102"/>
                      <a:pt x="15390" y="26127"/>
                      <a:pt x="15341" y="26176"/>
                    </a:cubicBezTo>
                    <a:lnTo>
                      <a:pt x="13789" y="25203"/>
                    </a:lnTo>
                    <a:cubicBezTo>
                      <a:pt x="13789" y="25178"/>
                      <a:pt x="13801" y="25153"/>
                      <a:pt x="13801" y="25116"/>
                    </a:cubicBezTo>
                    <a:cubicBezTo>
                      <a:pt x="13801" y="25092"/>
                      <a:pt x="13789" y="25055"/>
                      <a:pt x="13776" y="25018"/>
                    </a:cubicBezTo>
                    <a:lnTo>
                      <a:pt x="15095" y="24094"/>
                    </a:lnTo>
                    <a:cubicBezTo>
                      <a:pt x="15141" y="24129"/>
                      <a:pt x="15193" y="24145"/>
                      <a:pt x="15244" y="24145"/>
                    </a:cubicBezTo>
                    <a:cubicBezTo>
                      <a:pt x="15370" y="24145"/>
                      <a:pt x="15489" y="24046"/>
                      <a:pt x="15489" y="23897"/>
                    </a:cubicBezTo>
                    <a:cubicBezTo>
                      <a:pt x="15489" y="23835"/>
                      <a:pt x="15464" y="23786"/>
                      <a:pt x="15440" y="23749"/>
                    </a:cubicBezTo>
                    <a:lnTo>
                      <a:pt x="15920" y="22997"/>
                    </a:lnTo>
                    <a:cubicBezTo>
                      <a:pt x="16014" y="23052"/>
                      <a:pt x="16107" y="23076"/>
                      <a:pt x="16195" y="23076"/>
                    </a:cubicBezTo>
                    <a:cubicBezTo>
                      <a:pt x="16619" y="23076"/>
                      <a:pt x="16924" y="22518"/>
                      <a:pt x="16536" y="22172"/>
                    </a:cubicBezTo>
                    <a:lnTo>
                      <a:pt x="17177" y="21346"/>
                    </a:lnTo>
                    <a:cubicBezTo>
                      <a:pt x="17251" y="21383"/>
                      <a:pt x="17325" y="21395"/>
                      <a:pt x="17399" y="21408"/>
                    </a:cubicBezTo>
                    <a:cubicBezTo>
                      <a:pt x="18039" y="21395"/>
                      <a:pt x="18076" y="20447"/>
                      <a:pt x="17436" y="20397"/>
                    </a:cubicBezTo>
                    <a:lnTo>
                      <a:pt x="17251" y="18882"/>
                    </a:lnTo>
                    <a:cubicBezTo>
                      <a:pt x="17621" y="18808"/>
                      <a:pt x="17768" y="18377"/>
                      <a:pt x="17547" y="18093"/>
                    </a:cubicBezTo>
                    <a:lnTo>
                      <a:pt x="18212" y="17453"/>
                    </a:lnTo>
                    <a:cubicBezTo>
                      <a:pt x="18293" y="17500"/>
                      <a:pt x="18379" y="17522"/>
                      <a:pt x="18462" y="17522"/>
                    </a:cubicBezTo>
                    <a:cubicBezTo>
                      <a:pt x="18723" y="17522"/>
                      <a:pt x="18964" y="17311"/>
                      <a:pt x="18964" y="17021"/>
                    </a:cubicBezTo>
                    <a:cubicBezTo>
                      <a:pt x="18964" y="16947"/>
                      <a:pt x="18951" y="16873"/>
                      <a:pt x="18914" y="16800"/>
                    </a:cubicBezTo>
                    <a:lnTo>
                      <a:pt x="21810" y="15038"/>
                    </a:lnTo>
                    <a:cubicBezTo>
                      <a:pt x="21911" y="15175"/>
                      <a:pt x="22062" y="15243"/>
                      <a:pt x="22211" y="15243"/>
                    </a:cubicBezTo>
                    <a:cubicBezTo>
                      <a:pt x="22370" y="15243"/>
                      <a:pt x="22528" y="15166"/>
                      <a:pt x="22623" y="15013"/>
                    </a:cubicBezTo>
                    <a:lnTo>
                      <a:pt x="24065" y="16233"/>
                    </a:lnTo>
                    <a:cubicBezTo>
                      <a:pt x="23880" y="16565"/>
                      <a:pt x="24126" y="16972"/>
                      <a:pt x="24508" y="16972"/>
                    </a:cubicBezTo>
                    <a:cubicBezTo>
                      <a:pt x="24533" y="16972"/>
                      <a:pt x="24557" y="16972"/>
                      <a:pt x="24594" y="16960"/>
                    </a:cubicBezTo>
                    <a:lnTo>
                      <a:pt x="24730" y="17490"/>
                    </a:lnTo>
                    <a:cubicBezTo>
                      <a:pt x="24493" y="17614"/>
                      <a:pt x="24607" y="17955"/>
                      <a:pt x="24846" y="17955"/>
                    </a:cubicBezTo>
                    <a:cubicBezTo>
                      <a:pt x="24868" y="17955"/>
                      <a:pt x="24891" y="17952"/>
                      <a:pt x="24915" y="17945"/>
                    </a:cubicBezTo>
                    <a:cubicBezTo>
                      <a:pt x="25194" y="17873"/>
                      <a:pt x="25138" y="17465"/>
                      <a:pt x="24865" y="17465"/>
                    </a:cubicBezTo>
                    <a:cubicBezTo>
                      <a:pt x="24861" y="17465"/>
                      <a:pt x="24857" y="17465"/>
                      <a:pt x="24853" y="17465"/>
                    </a:cubicBezTo>
                    <a:lnTo>
                      <a:pt x="24829" y="17465"/>
                    </a:lnTo>
                    <a:lnTo>
                      <a:pt x="24693" y="16935"/>
                    </a:lnTo>
                    <a:cubicBezTo>
                      <a:pt x="24841" y="16886"/>
                      <a:pt x="24952" y="16763"/>
                      <a:pt x="25001" y="16602"/>
                    </a:cubicBezTo>
                    <a:lnTo>
                      <a:pt x="26393" y="16800"/>
                    </a:lnTo>
                    <a:cubicBezTo>
                      <a:pt x="26418" y="16873"/>
                      <a:pt x="26467" y="16947"/>
                      <a:pt x="26541" y="17009"/>
                    </a:cubicBezTo>
                    <a:lnTo>
                      <a:pt x="26159" y="17810"/>
                    </a:lnTo>
                    <a:cubicBezTo>
                      <a:pt x="26147" y="17804"/>
                      <a:pt x="26135" y="17801"/>
                      <a:pt x="26124" y="17801"/>
                    </a:cubicBezTo>
                    <a:cubicBezTo>
                      <a:pt x="26113" y="17801"/>
                      <a:pt x="26104" y="17804"/>
                      <a:pt x="26098" y="17810"/>
                    </a:cubicBezTo>
                    <a:cubicBezTo>
                      <a:pt x="25790" y="17835"/>
                      <a:pt x="25790" y="18290"/>
                      <a:pt x="26098" y="18315"/>
                    </a:cubicBezTo>
                    <a:lnTo>
                      <a:pt x="26135" y="18315"/>
                    </a:lnTo>
                    <a:lnTo>
                      <a:pt x="26332" y="18870"/>
                    </a:lnTo>
                    <a:cubicBezTo>
                      <a:pt x="26295" y="18894"/>
                      <a:pt x="26258" y="18931"/>
                      <a:pt x="26233" y="18980"/>
                    </a:cubicBezTo>
                    <a:lnTo>
                      <a:pt x="25666" y="18882"/>
                    </a:lnTo>
                    <a:cubicBezTo>
                      <a:pt x="25650" y="18738"/>
                      <a:pt x="25537" y="18652"/>
                      <a:pt x="25418" y="18652"/>
                    </a:cubicBezTo>
                    <a:cubicBezTo>
                      <a:pt x="25353" y="18652"/>
                      <a:pt x="25287" y="18677"/>
                      <a:pt x="25235" y="18734"/>
                    </a:cubicBezTo>
                    <a:cubicBezTo>
                      <a:pt x="25087" y="18894"/>
                      <a:pt x="25198" y="19153"/>
                      <a:pt x="25420" y="19153"/>
                    </a:cubicBezTo>
                    <a:lnTo>
                      <a:pt x="25432" y="19153"/>
                    </a:lnTo>
                    <a:lnTo>
                      <a:pt x="25901" y="20028"/>
                    </a:lnTo>
                    <a:cubicBezTo>
                      <a:pt x="25711" y="20182"/>
                      <a:pt x="25818" y="20473"/>
                      <a:pt x="26045" y="20473"/>
                    </a:cubicBezTo>
                    <a:cubicBezTo>
                      <a:pt x="26054" y="20473"/>
                      <a:pt x="26064" y="20472"/>
                      <a:pt x="26073" y="20471"/>
                    </a:cubicBezTo>
                    <a:cubicBezTo>
                      <a:pt x="26319" y="20459"/>
                      <a:pt x="26393" y="20139"/>
                      <a:pt x="26184" y="20003"/>
                    </a:cubicBezTo>
                    <a:lnTo>
                      <a:pt x="26430" y="19338"/>
                    </a:lnTo>
                    <a:lnTo>
                      <a:pt x="26467" y="19338"/>
                    </a:lnTo>
                    <a:cubicBezTo>
                      <a:pt x="26475" y="19338"/>
                      <a:pt x="26482" y="19339"/>
                      <a:pt x="26490" y="19339"/>
                    </a:cubicBezTo>
                    <a:cubicBezTo>
                      <a:pt x="26814" y="19339"/>
                      <a:pt x="26817" y="18831"/>
                      <a:pt x="26500" y="18831"/>
                    </a:cubicBezTo>
                    <a:cubicBezTo>
                      <a:pt x="26490" y="18831"/>
                      <a:pt x="26479" y="18831"/>
                      <a:pt x="26467" y="18833"/>
                    </a:cubicBezTo>
                    <a:lnTo>
                      <a:pt x="26430" y="18833"/>
                    </a:lnTo>
                    <a:lnTo>
                      <a:pt x="26221" y="18278"/>
                    </a:lnTo>
                    <a:cubicBezTo>
                      <a:pt x="26369" y="18180"/>
                      <a:pt x="26381" y="17970"/>
                      <a:pt x="26246" y="17859"/>
                    </a:cubicBezTo>
                    <a:lnTo>
                      <a:pt x="26615" y="17071"/>
                    </a:lnTo>
                    <a:cubicBezTo>
                      <a:pt x="26697" y="17116"/>
                      <a:pt x="26781" y="17136"/>
                      <a:pt x="26861" y="17136"/>
                    </a:cubicBezTo>
                    <a:cubicBezTo>
                      <a:pt x="27215" y="17136"/>
                      <a:pt x="27504" y="16742"/>
                      <a:pt x="27293" y="16381"/>
                    </a:cubicBezTo>
                    <a:lnTo>
                      <a:pt x="27798" y="16073"/>
                    </a:lnTo>
                    <a:cubicBezTo>
                      <a:pt x="27847" y="16122"/>
                      <a:pt x="27909" y="16159"/>
                      <a:pt x="27983" y="16159"/>
                    </a:cubicBezTo>
                    <a:cubicBezTo>
                      <a:pt x="28118" y="16159"/>
                      <a:pt x="28229" y="16048"/>
                      <a:pt x="28242" y="15900"/>
                    </a:cubicBezTo>
                    <a:lnTo>
                      <a:pt x="29215" y="15666"/>
                    </a:lnTo>
                    <a:cubicBezTo>
                      <a:pt x="29292" y="15903"/>
                      <a:pt x="29496" y="16024"/>
                      <a:pt x="29702" y="16024"/>
                    </a:cubicBezTo>
                    <a:cubicBezTo>
                      <a:pt x="29891" y="16024"/>
                      <a:pt x="30082" y="15922"/>
                      <a:pt x="30176" y="15715"/>
                    </a:cubicBezTo>
                    <a:lnTo>
                      <a:pt x="31618" y="16196"/>
                    </a:lnTo>
                    <a:cubicBezTo>
                      <a:pt x="31618" y="16467"/>
                      <a:pt x="31839" y="16689"/>
                      <a:pt x="32123" y="16689"/>
                    </a:cubicBezTo>
                    <a:cubicBezTo>
                      <a:pt x="32160" y="16689"/>
                      <a:pt x="32197" y="16689"/>
                      <a:pt x="32234" y="16676"/>
                    </a:cubicBezTo>
                    <a:lnTo>
                      <a:pt x="32677" y="18722"/>
                    </a:lnTo>
                    <a:cubicBezTo>
                      <a:pt x="32690" y="18734"/>
                      <a:pt x="32702" y="18746"/>
                      <a:pt x="32714" y="18759"/>
                    </a:cubicBezTo>
                    <a:lnTo>
                      <a:pt x="33503" y="19054"/>
                    </a:lnTo>
                    <a:cubicBezTo>
                      <a:pt x="33454" y="19128"/>
                      <a:pt x="33441" y="19215"/>
                      <a:pt x="33441" y="19301"/>
                    </a:cubicBezTo>
                    <a:cubicBezTo>
                      <a:pt x="33441" y="19461"/>
                      <a:pt x="33515" y="19609"/>
                      <a:pt x="33638" y="19707"/>
                    </a:cubicBezTo>
                    <a:lnTo>
                      <a:pt x="32727" y="21223"/>
                    </a:lnTo>
                    <a:cubicBezTo>
                      <a:pt x="32702" y="21211"/>
                      <a:pt x="32677" y="21198"/>
                      <a:pt x="32653" y="21198"/>
                    </a:cubicBezTo>
                    <a:cubicBezTo>
                      <a:pt x="32332" y="21223"/>
                      <a:pt x="32332" y="21679"/>
                      <a:pt x="32640" y="21703"/>
                    </a:cubicBezTo>
                    <a:lnTo>
                      <a:pt x="32850" y="22997"/>
                    </a:lnTo>
                    <a:cubicBezTo>
                      <a:pt x="32751" y="23034"/>
                      <a:pt x="32690" y="23133"/>
                      <a:pt x="32690" y="23231"/>
                    </a:cubicBezTo>
                    <a:cubicBezTo>
                      <a:pt x="32690" y="23379"/>
                      <a:pt x="32800" y="23490"/>
                      <a:pt x="32948" y="23490"/>
                    </a:cubicBezTo>
                    <a:cubicBezTo>
                      <a:pt x="32961" y="23490"/>
                      <a:pt x="32985" y="23478"/>
                      <a:pt x="33010" y="23478"/>
                    </a:cubicBezTo>
                    <a:lnTo>
                      <a:pt x="33207" y="23872"/>
                    </a:lnTo>
                    <a:cubicBezTo>
                      <a:pt x="33145" y="23921"/>
                      <a:pt x="33121" y="23995"/>
                      <a:pt x="33121" y="24069"/>
                    </a:cubicBezTo>
                    <a:cubicBezTo>
                      <a:pt x="33133" y="24223"/>
                      <a:pt x="33253" y="24300"/>
                      <a:pt x="33372" y="24300"/>
                    </a:cubicBezTo>
                    <a:cubicBezTo>
                      <a:pt x="33490" y="24300"/>
                      <a:pt x="33608" y="24223"/>
                      <a:pt x="33614" y="24069"/>
                    </a:cubicBezTo>
                    <a:lnTo>
                      <a:pt x="33614" y="24057"/>
                    </a:lnTo>
                    <a:lnTo>
                      <a:pt x="35733" y="23515"/>
                    </a:lnTo>
                    <a:cubicBezTo>
                      <a:pt x="35819" y="23700"/>
                      <a:pt x="35992" y="23798"/>
                      <a:pt x="36189" y="23798"/>
                    </a:cubicBezTo>
                    <a:cubicBezTo>
                      <a:pt x="36374" y="23798"/>
                      <a:pt x="36546" y="23700"/>
                      <a:pt x="36632" y="23539"/>
                    </a:cubicBezTo>
                    <a:lnTo>
                      <a:pt x="38037" y="24057"/>
                    </a:lnTo>
                    <a:cubicBezTo>
                      <a:pt x="38037" y="24069"/>
                      <a:pt x="38037" y="24081"/>
                      <a:pt x="38037" y="24094"/>
                    </a:cubicBezTo>
                    <a:cubicBezTo>
                      <a:pt x="38037" y="24262"/>
                      <a:pt x="38169" y="24353"/>
                      <a:pt x="38299" y="24353"/>
                    </a:cubicBezTo>
                    <a:cubicBezTo>
                      <a:pt x="38407" y="24353"/>
                      <a:pt x="38514" y="24290"/>
                      <a:pt x="38542" y="24155"/>
                    </a:cubicBezTo>
                    <a:lnTo>
                      <a:pt x="42805" y="24155"/>
                    </a:lnTo>
                    <a:cubicBezTo>
                      <a:pt x="42842" y="24242"/>
                      <a:pt x="42941" y="24303"/>
                      <a:pt x="43040" y="24303"/>
                    </a:cubicBezTo>
                    <a:cubicBezTo>
                      <a:pt x="43089" y="24303"/>
                      <a:pt x="43138" y="24291"/>
                      <a:pt x="43175" y="24266"/>
                    </a:cubicBezTo>
                    <a:lnTo>
                      <a:pt x="43569" y="24587"/>
                    </a:lnTo>
                    <a:cubicBezTo>
                      <a:pt x="43520" y="24661"/>
                      <a:pt x="43495" y="24759"/>
                      <a:pt x="43495" y="24858"/>
                    </a:cubicBezTo>
                    <a:cubicBezTo>
                      <a:pt x="43495" y="25168"/>
                      <a:pt x="43747" y="25357"/>
                      <a:pt x="44003" y="25357"/>
                    </a:cubicBezTo>
                    <a:cubicBezTo>
                      <a:pt x="44164" y="25357"/>
                      <a:pt x="44327" y="25283"/>
                      <a:pt x="44432" y="25116"/>
                    </a:cubicBezTo>
                    <a:lnTo>
                      <a:pt x="45541" y="25609"/>
                    </a:lnTo>
                    <a:cubicBezTo>
                      <a:pt x="45528" y="25634"/>
                      <a:pt x="45528" y="25659"/>
                      <a:pt x="45528" y="25683"/>
                    </a:cubicBezTo>
                    <a:cubicBezTo>
                      <a:pt x="45528" y="25870"/>
                      <a:pt x="45676" y="25975"/>
                      <a:pt x="45822" y="25975"/>
                    </a:cubicBezTo>
                    <a:cubicBezTo>
                      <a:pt x="45937" y="25975"/>
                      <a:pt x="46052" y="25910"/>
                      <a:pt x="46095" y="25770"/>
                    </a:cubicBezTo>
                    <a:cubicBezTo>
                      <a:pt x="46161" y="25555"/>
                      <a:pt x="45989" y="25390"/>
                      <a:pt x="45813" y="25390"/>
                    </a:cubicBezTo>
                    <a:cubicBezTo>
                      <a:pt x="45726" y="25390"/>
                      <a:pt x="45639" y="25430"/>
                      <a:pt x="45578" y="25523"/>
                    </a:cubicBezTo>
                    <a:lnTo>
                      <a:pt x="44481" y="25018"/>
                    </a:lnTo>
                    <a:cubicBezTo>
                      <a:pt x="44493" y="24969"/>
                      <a:pt x="44506" y="24907"/>
                      <a:pt x="44506" y="24858"/>
                    </a:cubicBezTo>
                    <a:cubicBezTo>
                      <a:pt x="44506" y="24544"/>
                      <a:pt x="44257" y="24341"/>
                      <a:pt x="44000" y="24341"/>
                    </a:cubicBezTo>
                    <a:cubicBezTo>
                      <a:pt x="43874" y="24341"/>
                      <a:pt x="43745" y="24391"/>
                      <a:pt x="43643" y="24500"/>
                    </a:cubicBezTo>
                    <a:lnTo>
                      <a:pt x="43249" y="24192"/>
                    </a:lnTo>
                    <a:cubicBezTo>
                      <a:pt x="43360" y="24032"/>
                      <a:pt x="43237" y="23810"/>
                      <a:pt x="43040" y="23810"/>
                    </a:cubicBezTo>
                    <a:cubicBezTo>
                      <a:pt x="42941" y="23810"/>
                      <a:pt x="42855" y="23860"/>
                      <a:pt x="42818" y="23946"/>
                    </a:cubicBezTo>
                    <a:lnTo>
                      <a:pt x="37298" y="22406"/>
                    </a:lnTo>
                    <a:cubicBezTo>
                      <a:pt x="37261" y="22289"/>
                      <a:pt x="37155" y="22224"/>
                      <a:pt x="37049" y="22224"/>
                    </a:cubicBezTo>
                    <a:cubicBezTo>
                      <a:pt x="36977" y="22224"/>
                      <a:pt x="36904" y="22254"/>
                      <a:pt x="36854" y="22320"/>
                    </a:cubicBezTo>
                    <a:lnTo>
                      <a:pt x="36522" y="22283"/>
                    </a:lnTo>
                    <a:cubicBezTo>
                      <a:pt x="36517" y="22162"/>
                      <a:pt x="36420" y="22111"/>
                      <a:pt x="36314" y="22111"/>
                    </a:cubicBezTo>
                    <a:cubicBezTo>
                      <a:pt x="36158" y="22111"/>
                      <a:pt x="35982" y="22220"/>
                      <a:pt x="36041" y="22381"/>
                    </a:cubicBezTo>
                    <a:lnTo>
                      <a:pt x="33564" y="23884"/>
                    </a:lnTo>
                    <a:cubicBezTo>
                      <a:pt x="33515" y="23835"/>
                      <a:pt x="33441" y="23810"/>
                      <a:pt x="33380" y="23810"/>
                    </a:cubicBezTo>
                    <a:lnTo>
                      <a:pt x="33306" y="23810"/>
                    </a:lnTo>
                    <a:lnTo>
                      <a:pt x="33109" y="23416"/>
                    </a:lnTo>
                    <a:cubicBezTo>
                      <a:pt x="33293" y="23268"/>
                      <a:pt x="33195" y="22973"/>
                      <a:pt x="32948" y="22973"/>
                    </a:cubicBezTo>
                    <a:lnTo>
                      <a:pt x="32739" y="21679"/>
                    </a:lnTo>
                    <a:cubicBezTo>
                      <a:pt x="32911" y="21617"/>
                      <a:pt x="32961" y="21383"/>
                      <a:pt x="32813" y="21260"/>
                    </a:cubicBezTo>
                    <a:lnTo>
                      <a:pt x="33725" y="19744"/>
                    </a:lnTo>
                    <a:cubicBezTo>
                      <a:pt x="33799" y="19781"/>
                      <a:pt x="33860" y="19794"/>
                      <a:pt x="33934" y="19794"/>
                    </a:cubicBezTo>
                    <a:cubicBezTo>
                      <a:pt x="33946" y="19794"/>
                      <a:pt x="33958" y="19795"/>
                      <a:pt x="33969" y="19795"/>
                    </a:cubicBezTo>
                    <a:cubicBezTo>
                      <a:pt x="34637" y="19795"/>
                      <a:pt x="34637" y="18782"/>
                      <a:pt x="33969" y="18782"/>
                    </a:cubicBezTo>
                    <a:cubicBezTo>
                      <a:pt x="33958" y="18782"/>
                      <a:pt x="33946" y="18783"/>
                      <a:pt x="33934" y="18783"/>
                    </a:cubicBezTo>
                    <a:cubicBezTo>
                      <a:pt x="33885" y="18783"/>
                      <a:pt x="33848" y="18796"/>
                      <a:pt x="33799" y="18808"/>
                    </a:cubicBezTo>
                    <a:lnTo>
                      <a:pt x="33355" y="17736"/>
                    </a:lnTo>
                    <a:cubicBezTo>
                      <a:pt x="33429" y="17687"/>
                      <a:pt x="33466" y="17613"/>
                      <a:pt x="33466" y="17526"/>
                    </a:cubicBezTo>
                    <a:cubicBezTo>
                      <a:pt x="33466" y="17477"/>
                      <a:pt x="33454" y="17440"/>
                      <a:pt x="33429" y="17403"/>
                    </a:cubicBezTo>
                    <a:lnTo>
                      <a:pt x="34254" y="16713"/>
                    </a:lnTo>
                    <a:cubicBezTo>
                      <a:pt x="34344" y="16803"/>
                      <a:pt x="34456" y="16844"/>
                      <a:pt x="34566" y="16844"/>
                    </a:cubicBezTo>
                    <a:cubicBezTo>
                      <a:pt x="34801" y="16844"/>
                      <a:pt x="35031" y="16658"/>
                      <a:pt x="35031" y="16381"/>
                    </a:cubicBezTo>
                    <a:cubicBezTo>
                      <a:pt x="35031" y="16220"/>
                      <a:pt x="34944" y="16073"/>
                      <a:pt x="34821" y="15986"/>
                    </a:cubicBezTo>
                    <a:lnTo>
                      <a:pt x="35265" y="15062"/>
                    </a:lnTo>
                    <a:cubicBezTo>
                      <a:pt x="35298" y="15069"/>
                      <a:pt x="35332" y="15073"/>
                      <a:pt x="35364" y="15073"/>
                    </a:cubicBezTo>
                    <a:cubicBezTo>
                      <a:pt x="35618" y="15073"/>
                      <a:pt x="35832" y="14868"/>
                      <a:pt x="35832" y="14606"/>
                    </a:cubicBezTo>
                    <a:lnTo>
                      <a:pt x="36780" y="14360"/>
                    </a:lnTo>
                    <a:cubicBezTo>
                      <a:pt x="36817" y="14446"/>
                      <a:pt x="36904" y="14495"/>
                      <a:pt x="37002" y="14495"/>
                    </a:cubicBezTo>
                    <a:cubicBezTo>
                      <a:pt x="37236" y="14495"/>
                      <a:pt x="37335" y="14200"/>
                      <a:pt x="37162" y="14052"/>
                    </a:cubicBezTo>
                    <a:lnTo>
                      <a:pt x="38037" y="12376"/>
                    </a:lnTo>
                    <a:lnTo>
                      <a:pt x="38074" y="12376"/>
                    </a:lnTo>
                    <a:cubicBezTo>
                      <a:pt x="38382" y="12352"/>
                      <a:pt x="38382" y="11896"/>
                      <a:pt x="38074" y="11871"/>
                    </a:cubicBezTo>
                    <a:cubicBezTo>
                      <a:pt x="38012" y="11871"/>
                      <a:pt x="37951" y="11883"/>
                      <a:pt x="37914" y="11933"/>
                    </a:cubicBezTo>
                    <a:lnTo>
                      <a:pt x="37680" y="11698"/>
                    </a:lnTo>
                    <a:cubicBezTo>
                      <a:pt x="37704" y="11662"/>
                      <a:pt x="37729" y="11612"/>
                      <a:pt x="37729" y="11563"/>
                    </a:cubicBezTo>
                    <a:cubicBezTo>
                      <a:pt x="37729" y="11415"/>
                      <a:pt x="37618" y="11304"/>
                      <a:pt x="37470" y="11304"/>
                    </a:cubicBezTo>
                    <a:lnTo>
                      <a:pt x="37396" y="10898"/>
                    </a:lnTo>
                    <a:cubicBezTo>
                      <a:pt x="37754" y="10848"/>
                      <a:pt x="37951" y="10442"/>
                      <a:pt x="37754" y="10134"/>
                    </a:cubicBezTo>
                    <a:lnTo>
                      <a:pt x="39540" y="8778"/>
                    </a:lnTo>
                    <a:cubicBezTo>
                      <a:pt x="39590" y="8815"/>
                      <a:pt x="39651" y="8840"/>
                      <a:pt x="39713" y="8840"/>
                    </a:cubicBezTo>
                    <a:cubicBezTo>
                      <a:pt x="39910" y="8840"/>
                      <a:pt x="40033" y="8618"/>
                      <a:pt x="39910" y="8446"/>
                    </a:cubicBezTo>
                    <a:cubicBezTo>
                      <a:pt x="39860" y="8374"/>
                      <a:pt x="39784" y="8339"/>
                      <a:pt x="39708" y="8339"/>
                    </a:cubicBezTo>
                    <a:cubicBezTo>
                      <a:pt x="39613" y="8339"/>
                      <a:pt x="39520" y="8393"/>
                      <a:pt x="39479" y="8495"/>
                    </a:cubicBezTo>
                    <a:lnTo>
                      <a:pt x="38456" y="8310"/>
                    </a:lnTo>
                    <a:cubicBezTo>
                      <a:pt x="38456" y="8298"/>
                      <a:pt x="38456" y="8285"/>
                      <a:pt x="38456" y="8273"/>
                    </a:cubicBezTo>
                    <a:cubicBezTo>
                      <a:pt x="38456" y="8150"/>
                      <a:pt x="38419" y="8051"/>
                      <a:pt x="38345" y="7965"/>
                    </a:cubicBezTo>
                    <a:lnTo>
                      <a:pt x="40341" y="6031"/>
                    </a:lnTo>
                    <a:cubicBezTo>
                      <a:pt x="40420" y="6083"/>
                      <a:pt x="40513" y="6109"/>
                      <a:pt x="40608" y="6109"/>
                    </a:cubicBezTo>
                    <a:cubicBezTo>
                      <a:pt x="40736" y="6109"/>
                      <a:pt x="40865" y="6061"/>
                      <a:pt x="40957" y="5969"/>
                    </a:cubicBezTo>
                    <a:lnTo>
                      <a:pt x="41573" y="6388"/>
                    </a:lnTo>
                    <a:cubicBezTo>
                      <a:pt x="41524" y="6450"/>
                      <a:pt x="41512" y="6536"/>
                      <a:pt x="41512" y="6622"/>
                    </a:cubicBezTo>
                    <a:cubicBezTo>
                      <a:pt x="41512" y="6920"/>
                      <a:pt x="41760" y="7130"/>
                      <a:pt x="42023" y="7130"/>
                    </a:cubicBezTo>
                    <a:cubicBezTo>
                      <a:pt x="42131" y="7130"/>
                      <a:pt x="42241" y="7095"/>
                      <a:pt x="42337" y="7016"/>
                    </a:cubicBezTo>
                    <a:cubicBezTo>
                      <a:pt x="42658" y="6745"/>
                      <a:pt x="42534" y="6203"/>
                      <a:pt x="42115" y="6129"/>
                    </a:cubicBezTo>
                    <a:lnTo>
                      <a:pt x="42263" y="4552"/>
                    </a:lnTo>
                    <a:cubicBezTo>
                      <a:pt x="42830" y="4404"/>
                      <a:pt x="42719" y="3566"/>
                      <a:pt x="42128" y="3566"/>
                    </a:cubicBezTo>
                    <a:cubicBezTo>
                      <a:pt x="42029" y="3566"/>
                      <a:pt x="41918" y="3603"/>
                      <a:pt x="41832" y="3665"/>
                    </a:cubicBezTo>
                    <a:lnTo>
                      <a:pt x="41438" y="3283"/>
                    </a:lnTo>
                    <a:cubicBezTo>
                      <a:pt x="41462" y="3234"/>
                      <a:pt x="41475" y="3197"/>
                      <a:pt x="41475" y="3147"/>
                    </a:cubicBezTo>
                    <a:cubicBezTo>
                      <a:pt x="41487" y="2963"/>
                      <a:pt x="41352" y="2870"/>
                      <a:pt x="41218" y="2870"/>
                    </a:cubicBezTo>
                    <a:cubicBezTo>
                      <a:pt x="41084" y="2870"/>
                      <a:pt x="40951" y="2963"/>
                      <a:pt x="40970" y="3147"/>
                    </a:cubicBezTo>
                    <a:lnTo>
                      <a:pt x="40970" y="3160"/>
                    </a:lnTo>
                    <a:lnTo>
                      <a:pt x="40267" y="3357"/>
                    </a:lnTo>
                    <a:cubicBezTo>
                      <a:pt x="40187" y="3144"/>
                      <a:pt x="39992" y="3032"/>
                      <a:pt x="39797" y="3032"/>
                    </a:cubicBezTo>
                    <a:cubicBezTo>
                      <a:pt x="39631" y="3032"/>
                      <a:pt x="39464" y="3113"/>
                      <a:pt x="39368" y="3283"/>
                    </a:cubicBezTo>
                    <a:lnTo>
                      <a:pt x="38493" y="3061"/>
                    </a:lnTo>
                    <a:cubicBezTo>
                      <a:pt x="38444" y="2787"/>
                      <a:pt x="38218" y="2637"/>
                      <a:pt x="37991" y="2637"/>
                    </a:cubicBezTo>
                    <a:cubicBezTo>
                      <a:pt x="37822" y="2637"/>
                      <a:pt x="37652" y="2721"/>
                      <a:pt x="37557" y="2901"/>
                    </a:cubicBezTo>
                    <a:lnTo>
                      <a:pt x="35413" y="2765"/>
                    </a:lnTo>
                    <a:cubicBezTo>
                      <a:pt x="35383" y="2647"/>
                      <a:pt x="35282" y="2588"/>
                      <a:pt x="35179" y="2588"/>
                    </a:cubicBezTo>
                    <a:cubicBezTo>
                      <a:pt x="35069" y="2588"/>
                      <a:pt x="34958" y="2656"/>
                      <a:pt x="34932" y="2790"/>
                    </a:cubicBezTo>
                    <a:lnTo>
                      <a:pt x="34365" y="2790"/>
                    </a:lnTo>
                    <a:cubicBezTo>
                      <a:pt x="34341" y="2562"/>
                      <a:pt x="34155" y="2466"/>
                      <a:pt x="33951" y="2466"/>
                    </a:cubicBezTo>
                    <a:cubicBezTo>
                      <a:pt x="33635" y="2466"/>
                      <a:pt x="33277" y="2695"/>
                      <a:pt x="33404" y="3024"/>
                    </a:cubicBezTo>
                    <a:lnTo>
                      <a:pt x="32308" y="3579"/>
                    </a:lnTo>
                    <a:cubicBezTo>
                      <a:pt x="32226" y="3371"/>
                      <a:pt x="32034" y="3266"/>
                      <a:pt x="31842" y="3266"/>
                    </a:cubicBezTo>
                    <a:cubicBezTo>
                      <a:pt x="31658" y="3266"/>
                      <a:pt x="31474" y="3361"/>
                      <a:pt x="31384" y="3554"/>
                    </a:cubicBezTo>
                    <a:lnTo>
                      <a:pt x="30459" y="3172"/>
                    </a:lnTo>
                    <a:cubicBezTo>
                      <a:pt x="30496" y="3110"/>
                      <a:pt x="30509" y="3037"/>
                      <a:pt x="30509" y="2963"/>
                    </a:cubicBezTo>
                    <a:cubicBezTo>
                      <a:pt x="30509" y="2628"/>
                      <a:pt x="30233" y="2412"/>
                      <a:pt x="29950" y="2412"/>
                    </a:cubicBezTo>
                    <a:cubicBezTo>
                      <a:pt x="29806" y="2412"/>
                      <a:pt x="29660" y="2468"/>
                      <a:pt x="29548" y="2593"/>
                    </a:cubicBezTo>
                    <a:lnTo>
                      <a:pt x="29116" y="2359"/>
                    </a:lnTo>
                    <a:cubicBezTo>
                      <a:pt x="29129" y="2334"/>
                      <a:pt x="29129" y="2310"/>
                      <a:pt x="29129" y="2285"/>
                    </a:cubicBezTo>
                    <a:cubicBezTo>
                      <a:pt x="29147" y="2100"/>
                      <a:pt x="29015" y="2008"/>
                      <a:pt x="28882" y="2008"/>
                    </a:cubicBezTo>
                    <a:cubicBezTo>
                      <a:pt x="28750" y="2008"/>
                      <a:pt x="28617" y="2100"/>
                      <a:pt x="28636" y="2285"/>
                    </a:cubicBezTo>
                    <a:cubicBezTo>
                      <a:pt x="28636" y="2334"/>
                      <a:pt x="28648" y="2371"/>
                      <a:pt x="28661" y="2408"/>
                    </a:cubicBezTo>
                    <a:lnTo>
                      <a:pt x="28402" y="2655"/>
                    </a:lnTo>
                    <a:cubicBezTo>
                      <a:pt x="28352" y="2642"/>
                      <a:pt x="28316" y="2642"/>
                      <a:pt x="28266" y="2642"/>
                    </a:cubicBezTo>
                    <a:cubicBezTo>
                      <a:pt x="28168" y="2642"/>
                      <a:pt x="28069" y="2667"/>
                      <a:pt x="27983" y="2728"/>
                    </a:cubicBezTo>
                    <a:lnTo>
                      <a:pt x="27773" y="2445"/>
                    </a:lnTo>
                    <a:cubicBezTo>
                      <a:pt x="27810" y="2408"/>
                      <a:pt x="27835" y="2347"/>
                      <a:pt x="27835" y="2285"/>
                    </a:cubicBezTo>
                    <a:cubicBezTo>
                      <a:pt x="27842" y="2120"/>
                      <a:pt x="27715" y="2028"/>
                      <a:pt x="27586" y="2028"/>
                    </a:cubicBezTo>
                    <a:cubicBezTo>
                      <a:pt x="27483" y="2028"/>
                      <a:pt x="27380" y="2086"/>
                      <a:pt x="27342" y="2211"/>
                    </a:cubicBezTo>
                    <a:lnTo>
                      <a:pt x="25531" y="2063"/>
                    </a:lnTo>
                    <a:cubicBezTo>
                      <a:pt x="25524" y="1736"/>
                      <a:pt x="25272" y="1561"/>
                      <a:pt x="25020" y="1561"/>
                    </a:cubicBezTo>
                    <a:cubicBezTo>
                      <a:pt x="24807" y="1561"/>
                      <a:pt x="24595" y="1687"/>
                      <a:pt x="24533" y="1952"/>
                    </a:cubicBezTo>
                    <a:lnTo>
                      <a:pt x="23522" y="1829"/>
                    </a:lnTo>
                    <a:cubicBezTo>
                      <a:pt x="23517" y="1669"/>
                      <a:pt x="23396" y="1592"/>
                      <a:pt x="23276" y="1592"/>
                    </a:cubicBezTo>
                    <a:cubicBezTo>
                      <a:pt x="23147" y="1592"/>
                      <a:pt x="23017" y="1681"/>
                      <a:pt x="23030" y="1854"/>
                    </a:cubicBezTo>
                    <a:cubicBezTo>
                      <a:pt x="23030" y="1866"/>
                      <a:pt x="23030" y="1878"/>
                      <a:pt x="23030" y="1891"/>
                    </a:cubicBezTo>
                    <a:lnTo>
                      <a:pt x="21218" y="2568"/>
                    </a:lnTo>
                    <a:cubicBezTo>
                      <a:pt x="21126" y="2367"/>
                      <a:pt x="20947" y="2276"/>
                      <a:pt x="20769" y="2276"/>
                    </a:cubicBezTo>
                    <a:cubicBezTo>
                      <a:pt x="20522" y="2276"/>
                      <a:pt x="20277" y="2452"/>
                      <a:pt x="20270" y="2753"/>
                    </a:cubicBezTo>
                    <a:lnTo>
                      <a:pt x="17855" y="2741"/>
                    </a:lnTo>
                    <a:cubicBezTo>
                      <a:pt x="17830" y="2593"/>
                      <a:pt x="17719" y="2494"/>
                      <a:pt x="17571" y="2494"/>
                    </a:cubicBezTo>
                    <a:cubicBezTo>
                      <a:pt x="17534" y="2494"/>
                      <a:pt x="17485" y="2507"/>
                      <a:pt x="17448" y="2519"/>
                    </a:cubicBezTo>
                    <a:lnTo>
                      <a:pt x="16659" y="1657"/>
                    </a:lnTo>
                    <a:cubicBezTo>
                      <a:pt x="16659" y="1657"/>
                      <a:pt x="16659" y="1644"/>
                      <a:pt x="16659" y="1632"/>
                    </a:cubicBezTo>
                    <a:cubicBezTo>
                      <a:pt x="16678" y="1453"/>
                      <a:pt x="16546" y="1364"/>
                      <a:pt x="16412" y="1364"/>
                    </a:cubicBezTo>
                    <a:cubicBezTo>
                      <a:pt x="16278" y="1364"/>
                      <a:pt x="16142" y="1453"/>
                      <a:pt x="16154" y="1632"/>
                    </a:cubicBezTo>
                    <a:cubicBezTo>
                      <a:pt x="16154" y="1706"/>
                      <a:pt x="16191" y="1780"/>
                      <a:pt x="16241" y="1829"/>
                    </a:cubicBezTo>
                    <a:lnTo>
                      <a:pt x="15008" y="3443"/>
                    </a:lnTo>
                    <a:cubicBezTo>
                      <a:pt x="14934" y="3382"/>
                      <a:pt x="14848" y="3357"/>
                      <a:pt x="14750" y="3357"/>
                    </a:cubicBezTo>
                    <a:cubicBezTo>
                      <a:pt x="14528" y="3357"/>
                      <a:pt x="14343" y="3505"/>
                      <a:pt x="14269" y="3714"/>
                    </a:cubicBezTo>
                    <a:lnTo>
                      <a:pt x="12630" y="3382"/>
                    </a:lnTo>
                    <a:lnTo>
                      <a:pt x="12630" y="3332"/>
                    </a:lnTo>
                    <a:cubicBezTo>
                      <a:pt x="12624" y="3007"/>
                      <a:pt x="12370" y="2836"/>
                      <a:pt x="12118" y="2836"/>
                    </a:cubicBezTo>
                    <a:cubicBezTo>
                      <a:pt x="11892" y="2836"/>
                      <a:pt x="11667" y="2973"/>
                      <a:pt x="11620" y="3258"/>
                    </a:cubicBezTo>
                    <a:lnTo>
                      <a:pt x="9858" y="3184"/>
                    </a:lnTo>
                    <a:cubicBezTo>
                      <a:pt x="9858" y="3160"/>
                      <a:pt x="9858" y="3147"/>
                      <a:pt x="9858" y="3135"/>
                    </a:cubicBezTo>
                    <a:cubicBezTo>
                      <a:pt x="9858" y="2889"/>
                      <a:pt x="9661" y="2679"/>
                      <a:pt x="9415" y="2642"/>
                    </a:cubicBezTo>
                    <a:lnTo>
                      <a:pt x="9451" y="1090"/>
                    </a:lnTo>
                    <a:cubicBezTo>
                      <a:pt x="9587" y="1065"/>
                      <a:pt x="9698" y="942"/>
                      <a:pt x="9698" y="806"/>
                    </a:cubicBezTo>
                    <a:cubicBezTo>
                      <a:pt x="9698" y="769"/>
                      <a:pt x="9686" y="732"/>
                      <a:pt x="9673" y="708"/>
                    </a:cubicBezTo>
                    <a:lnTo>
                      <a:pt x="9772" y="646"/>
                    </a:lnTo>
                    <a:cubicBezTo>
                      <a:pt x="9860" y="762"/>
                      <a:pt x="9977" y="811"/>
                      <a:pt x="10090" y="811"/>
                    </a:cubicBezTo>
                    <a:cubicBezTo>
                      <a:pt x="10340" y="811"/>
                      <a:pt x="10576" y="573"/>
                      <a:pt x="10474" y="277"/>
                    </a:cubicBezTo>
                    <a:cubicBezTo>
                      <a:pt x="10409" y="88"/>
                      <a:pt x="10250" y="0"/>
                      <a:pt x="100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44"/>
              <p:cNvSpPr/>
              <p:nvPr/>
            </p:nvSpPr>
            <p:spPr>
              <a:xfrm>
                <a:off x="5724531" y="2992055"/>
                <a:ext cx="139509" cy="101347"/>
              </a:xfrm>
              <a:custGeom>
                <a:rect b="b" l="l" r="r" t="t"/>
                <a:pathLst>
                  <a:path extrusionOk="0" h="7027" w="9673">
                    <a:moveTo>
                      <a:pt x="8416" y="198"/>
                    </a:moveTo>
                    <a:cubicBezTo>
                      <a:pt x="8473" y="198"/>
                      <a:pt x="8413" y="270"/>
                      <a:pt x="8388" y="270"/>
                    </a:cubicBezTo>
                    <a:cubicBezTo>
                      <a:pt x="8381" y="270"/>
                      <a:pt x="8376" y="264"/>
                      <a:pt x="8379" y="247"/>
                    </a:cubicBezTo>
                    <a:cubicBezTo>
                      <a:pt x="8379" y="222"/>
                      <a:pt x="8404" y="210"/>
                      <a:pt x="8428" y="210"/>
                    </a:cubicBezTo>
                    <a:lnTo>
                      <a:pt x="8416" y="198"/>
                    </a:lnTo>
                    <a:close/>
                    <a:moveTo>
                      <a:pt x="5582" y="407"/>
                    </a:moveTo>
                    <a:cubicBezTo>
                      <a:pt x="5639" y="407"/>
                      <a:pt x="5579" y="480"/>
                      <a:pt x="5549" y="480"/>
                    </a:cubicBezTo>
                    <a:cubicBezTo>
                      <a:pt x="5539" y="480"/>
                      <a:pt x="5533" y="473"/>
                      <a:pt x="5533" y="456"/>
                    </a:cubicBezTo>
                    <a:cubicBezTo>
                      <a:pt x="5533" y="432"/>
                      <a:pt x="5557" y="419"/>
                      <a:pt x="5582" y="419"/>
                    </a:cubicBezTo>
                    <a:lnTo>
                      <a:pt x="5582" y="407"/>
                    </a:lnTo>
                    <a:close/>
                    <a:moveTo>
                      <a:pt x="5385" y="617"/>
                    </a:moveTo>
                    <a:cubicBezTo>
                      <a:pt x="5422" y="678"/>
                      <a:pt x="5496" y="703"/>
                      <a:pt x="5582" y="703"/>
                    </a:cubicBezTo>
                    <a:cubicBezTo>
                      <a:pt x="5588" y="709"/>
                      <a:pt x="5598" y="712"/>
                      <a:pt x="5608" y="712"/>
                    </a:cubicBezTo>
                    <a:cubicBezTo>
                      <a:pt x="5619" y="712"/>
                      <a:pt x="5631" y="709"/>
                      <a:pt x="5644" y="703"/>
                    </a:cubicBezTo>
                    <a:lnTo>
                      <a:pt x="5915" y="1282"/>
                    </a:lnTo>
                    <a:cubicBezTo>
                      <a:pt x="5779" y="1368"/>
                      <a:pt x="5681" y="1516"/>
                      <a:pt x="5681" y="1676"/>
                    </a:cubicBezTo>
                    <a:lnTo>
                      <a:pt x="4079" y="1491"/>
                    </a:lnTo>
                    <a:lnTo>
                      <a:pt x="4079" y="1454"/>
                    </a:lnTo>
                    <a:cubicBezTo>
                      <a:pt x="4079" y="1393"/>
                      <a:pt x="4067" y="1343"/>
                      <a:pt x="4042" y="1282"/>
                    </a:cubicBezTo>
                    <a:lnTo>
                      <a:pt x="5385" y="617"/>
                    </a:lnTo>
                    <a:close/>
                    <a:moveTo>
                      <a:pt x="3577" y="1146"/>
                    </a:moveTo>
                    <a:cubicBezTo>
                      <a:pt x="3850" y="1146"/>
                      <a:pt x="3977" y="1470"/>
                      <a:pt x="3796" y="1664"/>
                    </a:cubicBezTo>
                    <a:cubicBezTo>
                      <a:pt x="3731" y="1729"/>
                      <a:pt x="3652" y="1757"/>
                      <a:pt x="3574" y="1757"/>
                    </a:cubicBezTo>
                    <a:cubicBezTo>
                      <a:pt x="3416" y="1757"/>
                      <a:pt x="3266" y="1636"/>
                      <a:pt x="3266" y="1454"/>
                    </a:cubicBezTo>
                    <a:cubicBezTo>
                      <a:pt x="3266" y="1282"/>
                      <a:pt x="3401" y="1159"/>
                      <a:pt x="3574" y="1159"/>
                    </a:cubicBezTo>
                    <a:lnTo>
                      <a:pt x="3561" y="1146"/>
                    </a:lnTo>
                    <a:cubicBezTo>
                      <a:pt x="3567" y="1146"/>
                      <a:pt x="3572" y="1146"/>
                      <a:pt x="3577" y="1146"/>
                    </a:cubicBezTo>
                    <a:close/>
                    <a:moveTo>
                      <a:pt x="6174" y="1405"/>
                    </a:moveTo>
                    <a:cubicBezTo>
                      <a:pt x="6445" y="1405"/>
                      <a:pt x="6580" y="1725"/>
                      <a:pt x="6395" y="1910"/>
                    </a:cubicBezTo>
                    <a:cubicBezTo>
                      <a:pt x="6331" y="1975"/>
                      <a:pt x="6253" y="2004"/>
                      <a:pt x="6177" y="2004"/>
                    </a:cubicBezTo>
                    <a:cubicBezTo>
                      <a:pt x="6022" y="2004"/>
                      <a:pt x="5878" y="1883"/>
                      <a:pt x="5878" y="1701"/>
                    </a:cubicBezTo>
                    <a:cubicBezTo>
                      <a:pt x="5890" y="1541"/>
                      <a:pt x="6026" y="1417"/>
                      <a:pt x="6186" y="1417"/>
                    </a:cubicBezTo>
                    <a:lnTo>
                      <a:pt x="6174" y="1405"/>
                    </a:lnTo>
                    <a:close/>
                    <a:moveTo>
                      <a:pt x="7788" y="2403"/>
                    </a:moveTo>
                    <a:cubicBezTo>
                      <a:pt x="7842" y="2403"/>
                      <a:pt x="7789" y="2471"/>
                      <a:pt x="7758" y="2471"/>
                    </a:cubicBezTo>
                    <a:cubicBezTo>
                      <a:pt x="7747" y="2471"/>
                      <a:pt x="7738" y="2462"/>
                      <a:pt x="7738" y="2440"/>
                    </a:cubicBezTo>
                    <a:cubicBezTo>
                      <a:pt x="7751" y="2428"/>
                      <a:pt x="7763" y="2415"/>
                      <a:pt x="7788" y="2415"/>
                    </a:cubicBezTo>
                    <a:lnTo>
                      <a:pt x="7788" y="2403"/>
                    </a:lnTo>
                    <a:close/>
                    <a:moveTo>
                      <a:pt x="9131" y="2305"/>
                    </a:moveTo>
                    <a:cubicBezTo>
                      <a:pt x="9303" y="2305"/>
                      <a:pt x="9402" y="2526"/>
                      <a:pt x="9266" y="2650"/>
                    </a:cubicBezTo>
                    <a:cubicBezTo>
                      <a:pt x="9227" y="2693"/>
                      <a:pt x="9177" y="2713"/>
                      <a:pt x="9127" y="2713"/>
                    </a:cubicBezTo>
                    <a:cubicBezTo>
                      <a:pt x="9023" y="2713"/>
                      <a:pt x="8921" y="2627"/>
                      <a:pt x="8921" y="2502"/>
                    </a:cubicBezTo>
                    <a:cubicBezTo>
                      <a:pt x="8934" y="2403"/>
                      <a:pt x="9020" y="2317"/>
                      <a:pt x="9131" y="2317"/>
                    </a:cubicBezTo>
                    <a:lnTo>
                      <a:pt x="9131" y="2305"/>
                    </a:lnTo>
                    <a:close/>
                    <a:moveTo>
                      <a:pt x="235" y="3081"/>
                    </a:moveTo>
                    <a:cubicBezTo>
                      <a:pt x="296" y="3081"/>
                      <a:pt x="296" y="3167"/>
                      <a:pt x="235" y="3167"/>
                    </a:cubicBezTo>
                    <a:cubicBezTo>
                      <a:pt x="210" y="3167"/>
                      <a:pt x="198" y="3155"/>
                      <a:pt x="198" y="3142"/>
                    </a:cubicBezTo>
                    <a:lnTo>
                      <a:pt x="185" y="3130"/>
                    </a:lnTo>
                    <a:cubicBezTo>
                      <a:pt x="185" y="3093"/>
                      <a:pt x="210" y="3081"/>
                      <a:pt x="235" y="3081"/>
                    </a:cubicBezTo>
                    <a:close/>
                    <a:moveTo>
                      <a:pt x="4054" y="1578"/>
                    </a:moveTo>
                    <a:lnTo>
                      <a:pt x="5681" y="1775"/>
                    </a:lnTo>
                    <a:cubicBezTo>
                      <a:pt x="5693" y="1824"/>
                      <a:pt x="5705" y="1873"/>
                      <a:pt x="5730" y="1923"/>
                    </a:cubicBezTo>
                    <a:lnTo>
                      <a:pt x="3081" y="3623"/>
                    </a:lnTo>
                    <a:cubicBezTo>
                      <a:pt x="3032" y="3537"/>
                      <a:pt x="2958" y="3463"/>
                      <a:pt x="2871" y="3426"/>
                    </a:cubicBezTo>
                    <a:lnTo>
                      <a:pt x="3438" y="1923"/>
                    </a:lnTo>
                    <a:cubicBezTo>
                      <a:pt x="3487" y="1935"/>
                      <a:pt x="3524" y="1947"/>
                      <a:pt x="3574" y="1947"/>
                    </a:cubicBezTo>
                    <a:cubicBezTo>
                      <a:pt x="3796" y="1947"/>
                      <a:pt x="3993" y="1799"/>
                      <a:pt x="4054" y="1590"/>
                    </a:cubicBezTo>
                    <a:lnTo>
                      <a:pt x="4054" y="1578"/>
                    </a:lnTo>
                    <a:close/>
                    <a:moveTo>
                      <a:pt x="3167" y="1750"/>
                    </a:moveTo>
                    <a:cubicBezTo>
                      <a:pt x="3216" y="1812"/>
                      <a:pt x="3266" y="1861"/>
                      <a:pt x="3340" y="1886"/>
                    </a:cubicBezTo>
                    <a:lnTo>
                      <a:pt x="2773" y="3389"/>
                    </a:lnTo>
                    <a:cubicBezTo>
                      <a:pt x="2724" y="3376"/>
                      <a:pt x="2687" y="3364"/>
                      <a:pt x="2637" y="3364"/>
                    </a:cubicBezTo>
                    <a:cubicBezTo>
                      <a:pt x="2440" y="3364"/>
                      <a:pt x="2255" y="3487"/>
                      <a:pt x="2181" y="3672"/>
                    </a:cubicBezTo>
                    <a:lnTo>
                      <a:pt x="481" y="3142"/>
                    </a:lnTo>
                    <a:lnTo>
                      <a:pt x="481" y="3130"/>
                    </a:lnTo>
                    <a:cubicBezTo>
                      <a:pt x="481" y="3105"/>
                      <a:pt x="481" y="3093"/>
                      <a:pt x="481" y="3068"/>
                    </a:cubicBezTo>
                    <a:lnTo>
                      <a:pt x="3167" y="1750"/>
                    </a:lnTo>
                    <a:close/>
                    <a:moveTo>
                      <a:pt x="8453" y="493"/>
                    </a:moveTo>
                    <a:lnTo>
                      <a:pt x="8958" y="2144"/>
                    </a:lnTo>
                    <a:cubicBezTo>
                      <a:pt x="8638" y="2292"/>
                      <a:pt x="8650" y="2760"/>
                      <a:pt x="8995" y="2884"/>
                    </a:cubicBezTo>
                    <a:lnTo>
                      <a:pt x="8773" y="3808"/>
                    </a:lnTo>
                    <a:cubicBezTo>
                      <a:pt x="8736" y="3795"/>
                      <a:pt x="8699" y="3795"/>
                      <a:pt x="8650" y="3795"/>
                    </a:cubicBezTo>
                    <a:cubicBezTo>
                      <a:pt x="8564" y="3795"/>
                      <a:pt x="8465" y="3820"/>
                      <a:pt x="8379" y="3882"/>
                    </a:cubicBezTo>
                    <a:lnTo>
                      <a:pt x="6568" y="2021"/>
                    </a:lnTo>
                    <a:cubicBezTo>
                      <a:pt x="6580" y="2009"/>
                      <a:pt x="6592" y="1984"/>
                      <a:pt x="6617" y="1972"/>
                    </a:cubicBezTo>
                    <a:lnTo>
                      <a:pt x="6605" y="1960"/>
                    </a:lnTo>
                    <a:lnTo>
                      <a:pt x="7541" y="2391"/>
                    </a:lnTo>
                    <a:cubicBezTo>
                      <a:pt x="7541" y="2403"/>
                      <a:pt x="7541" y="2428"/>
                      <a:pt x="7541" y="2440"/>
                    </a:cubicBezTo>
                    <a:cubicBezTo>
                      <a:pt x="7529" y="2625"/>
                      <a:pt x="7661" y="2717"/>
                      <a:pt x="7794" y="2717"/>
                    </a:cubicBezTo>
                    <a:cubicBezTo>
                      <a:pt x="7926" y="2717"/>
                      <a:pt x="8059" y="2625"/>
                      <a:pt x="8046" y="2440"/>
                    </a:cubicBezTo>
                    <a:cubicBezTo>
                      <a:pt x="8046" y="2354"/>
                      <a:pt x="7997" y="2268"/>
                      <a:pt x="7911" y="2218"/>
                    </a:cubicBezTo>
                    <a:lnTo>
                      <a:pt x="8404" y="493"/>
                    </a:lnTo>
                    <a:close/>
                    <a:moveTo>
                      <a:pt x="5989" y="2169"/>
                    </a:moveTo>
                    <a:cubicBezTo>
                      <a:pt x="6039" y="2189"/>
                      <a:pt x="6089" y="2209"/>
                      <a:pt x="6146" y="2209"/>
                    </a:cubicBezTo>
                    <a:cubicBezTo>
                      <a:pt x="6159" y="2209"/>
                      <a:pt x="6172" y="2208"/>
                      <a:pt x="6186" y="2206"/>
                    </a:cubicBezTo>
                    <a:lnTo>
                      <a:pt x="6211" y="2206"/>
                    </a:lnTo>
                    <a:lnTo>
                      <a:pt x="6506" y="4054"/>
                    </a:lnTo>
                    <a:lnTo>
                      <a:pt x="6506" y="4054"/>
                    </a:lnTo>
                    <a:lnTo>
                      <a:pt x="5373" y="3956"/>
                    </a:lnTo>
                    <a:cubicBezTo>
                      <a:pt x="5373" y="3832"/>
                      <a:pt x="5311" y="3721"/>
                      <a:pt x="5200" y="3648"/>
                    </a:cubicBezTo>
                    <a:lnTo>
                      <a:pt x="5200" y="3635"/>
                    </a:lnTo>
                    <a:lnTo>
                      <a:pt x="5989" y="2169"/>
                    </a:lnTo>
                    <a:close/>
                    <a:moveTo>
                      <a:pt x="4966" y="3758"/>
                    </a:moveTo>
                    <a:cubicBezTo>
                      <a:pt x="5077" y="3758"/>
                      <a:pt x="5176" y="3857"/>
                      <a:pt x="5176" y="3980"/>
                    </a:cubicBezTo>
                    <a:lnTo>
                      <a:pt x="5163" y="3956"/>
                    </a:lnTo>
                    <a:cubicBezTo>
                      <a:pt x="5163" y="4081"/>
                      <a:pt x="5061" y="4161"/>
                      <a:pt x="4957" y="4161"/>
                    </a:cubicBezTo>
                    <a:cubicBezTo>
                      <a:pt x="4908" y="4161"/>
                      <a:pt x="4858" y="4143"/>
                      <a:pt x="4818" y="4103"/>
                    </a:cubicBezTo>
                    <a:cubicBezTo>
                      <a:pt x="4695" y="3980"/>
                      <a:pt x="4781" y="3758"/>
                      <a:pt x="4966" y="3758"/>
                    </a:cubicBezTo>
                    <a:close/>
                    <a:moveTo>
                      <a:pt x="2637" y="3561"/>
                    </a:moveTo>
                    <a:cubicBezTo>
                      <a:pt x="2810" y="3561"/>
                      <a:pt x="2958" y="3709"/>
                      <a:pt x="2945" y="3882"/>
                    </a:cubicBezTo>
                    <a:lnTo>
                      <a:pt x="2945" y="3869"/>
                    </a:lnTo>
                    <a:cubicBezTo>
                      <a:pt x="2945" y="4045"/>
                      <a:pt x="2797" y="4164"/>
                      <a:pt x="2644" y="4164"/>
                    </a:cubicBezTo>
                    <a:cubicBezTo>
                      <a:pt x="2572" y="4164"/>
                      <a:pt x="2499" y="4138"/>
                      <a:pt x="2440" y="4079"/>
                    </a:cubicBezTo>
                    <a:cubicBezTo>
                      <a:pt x="2243" y="3882"/>
                      <a:pt x="2379" y="3574"/>
                      <a:pt x="2637" y="3561"/>
                    </a:cubicBezTo>
                    <a:close/>
                    <a:moveTo>
                      <a:pt x="6494" y="2095"/>
                    </a:moveTo>
                    <a:lnTo>
                      <a:pt x="8293" y="3943"/>
                    </a:lnTo>
                    <a:cubicBezTo>
                      <a:pt x="8231" y="4017"/>
                      <a:pt x="8182" y="4091"/>
                      <a:pt x="8157" y="4190"/>
                    </a:cubicBezTo>
                    <a:lnTo>
                      <a:pt x="6605" y="4054"/>
                    </a:lnTo>
                    <a:lnTo>
                      <a:pt x="6309" y="2181"/>
                    </a:lnTo>
                    <a:cubicBezTo>
                      <a:pt x="6371" y="2169"/>
                      <a:pt x="6432" y="2132"/>
                      <a:pt x="6494" y="2095"/>
                    </a:cubicBezTo>
                    <a:close/>
                    <a:moveTo>
                      <a:pt x="8650" y="4005"/>
                    </a:moveTo>
                    <a:cubicBezTo>
                      <a:pt x="8823" y="4005"/>
                      <a:pt x="8958" y="4153"/>
                      <a:pt x="8946" y="4313"/>
                    </a:cubicBezTo>
                    <a:cubicBezTo>
                      <a:pt x="8946" y="4489"/>
                      <a:pt x="8798" y="4608"/>
                      <a:pt x="8645" y="4608"/>
                    </a:cubicBezTo>
                    <a:cubicBezTo>
                      <a:pt x="8573" y="4608"/>
                      <a:pt x="8500" y="4582"/>
                      <a:pt x="8441" y="4522"/>
                    </a:cubicBezTo>
                    <a:cubicBezTo>
                      <a:pt x="8244" y="4338"/>
                      <a:pt x="8379" y="4005"/>
                      <a:pt x="8650" y="4005"/>
                    </a:cubicBezTo>
                    <a:close/>
                    <a:moveTo>
                      <a:pt x="5792" y="2033"/>
                    </a:moveTo>
                    <a:cubicBezTo>
                      <a:pt x="5816" y="2070"/>
                      <a:pt x="5853" y="2107"/>
                      <a:pt x="5902" y="2144"/>
                    </a:cubicBezTo>
                    <a:lnTo>
                      <a:pt x="5114" y="3598"/>
                    </a:lnTo>
                    <a:cubicBezTo>
                      <a:pt x="5065" y="3586"/>
                      <a:pt x="5015" y="3574"/>
                      <a:pt x="4966" y="3574"/>
                    </a:cubicBezTo>
                    <a:cubicBezTo>
                      <a:pt x="4633" y="3574"/>
                      <a:pt x="4449" y="3980"/>
                      <a:pt x="4658" y="4239"/>
                    </a:cubicBezTo>
                    <a:lnTo>
                      <a:pt x="4005" y="4818"/>
                    </a:lnTo>
                    <a:lnTo>
                      <a:pt x="3081" y="4140"/>
                    </a:lnTo>
                    <a:cubicBezTo>
                      <a:pt x="3130" y="4066"/>
                      <a:pt x="3155" y="3980"/>
                      <a:pt x="3155" y="3894"/>
                    </a:cubicBezTo>
                    <a:cubicBezTo>
                      <a:pt x="3155" y="3832"/>
                      <a:pt x="3142" y="3783"/>
                      <a:pt x="3130" y="3734"/>
                    </a:cubicBezTo>
                    <a:lnTo>
                      <a:pt x="5792" y="2033"/>
                    </a:lnTo>
                    <a:close/>
                    <a:moveTo>
                      <a:pt x="6629" y="4165"/>
                    </a:moveTo>
                    <a:lnTo>
                      <a:pt x="8145" y="4301"/>
                    </a:lnTo>
                    <a:lnTo>
                      <a:pt x="8145" y="4313"/>
                    </a:lnTo>
                    <a:cubicBezTo>
                      <a:pt x="8145" y="4387"/>
                      <a:pt x="8157" y="4461"/>
                      <a:pt x="8194" y="4522"/>
                    </a:cubicBezTo>
                    <a:lnTo>
                      <a:pt x="6802" y="5274"/>
                    </a:lnTo>
                    <a:lnTo>
                      <a:pt x="6629" y="4165"/>
                    </a:lnTo>
                    <a:close/>
                    <a:moveTo>
                      <a:pt x="456" y="3253"/>
                    </a:moveTo>
                    <a:lnTo>
                      <a:pt x="2144" y="3771"/>
                    </a:lnTo>
                    <a:cubicBezTo>
                      <a:pt x="2144" y="3808"/>
                      <a:pt x="2132" y="3845"/>
                      <a:pt x="2144" y="3869"/>
                    </a:cubicBezTo>
                    <a:cubicBezTo>
                      <a:pt x="2144" y="3993"/>
                      <a:pt x="2181" y="4091"/>
                      <a:pt x="2255" y="4177"/>
                    </a:cubicBezTo>
                    <a:lnTo>
                      <a:pt x="530" y="5459"/>
                    </a:lnTo>
                    <a:cubicBezTo>
                      <a:pt x="493" y="5422"/>
                      <a:pt x="432" y="5397"/>
                      <a:pt x="383" y="5385"/>
                    </a:cubicBezTo>
                    <a:lnTo>
                      <a:pt x="247" y="3376"/>
                    </a:lnTo>
                    <a:cubicBezTo>
                      <a:pt x="333" y="3376"/>
                      <a:pt x="419" y="3327"/>
                      <a:pt x="456" y="3253"/>
                    </a:cubicBezTo>
                    <a:close/>
                    <a:moveTo>
                      <a:pt x="5373" y="4054"/>
                    </a:moveTo>
                    <a:lnTo>
                      <a:pt x="6519" y="4153"/>
                    </a:lnTo>
                    <a:lnTo>
                      <a:pt x="6716" y="5323"/>
                    </a:lnTo>
                    <a:lnTo>
                      <a:pt x="6087" y="5681"/>
                    </a:lnTo>
                    <a:cubicBezTo>
                      <a:pt x="6038" y="5619"/>
                      <a:pt x="5964" y="5594"/>
                      <a:pt x="5902" y="5582"/>
                    </a:cubicBezTo>
                    <a:lnTo>
                      <a:pt x="5829" y="5582"/>
                    </a:lnTo>
                    <a:lnTo>
                      <a:pt x="5188" y="4301"/>
                    </a:lnTo>
                    <a:cubicBezTo>
                      <a:pt x="5286" y="4251"/>
                      <a:pt x="5348" y="4153"/>
                      <a:pt x="5373" y="4054"/>
                    </a:cubicBezTo>
                    <a:close/>
                    <a:moveTo>
                      <a:pt x="379" y="5608"/>
                    </a:moveTo>
                    <a:cubicBezTo>
                      <a:pt x="388" y="5608"/>
                      <a:pt x="395" y="5614"/>
                      <a:pt x="395" y="5631"/>
                    </a:cubicBezTo>
                    <a:cubicBezTo>
                      <a:pt x="407" y="5668"/>
                      <a:pt x="383" y="5693"/>
                      <a:pt x="358" y="5693"/>
                    </a:cubicBezTo>
                    <a:lnTo>
                      <a:pt x="346" y="5681"/>
                    </a:lnTo>
                    <a:cubicBezTo>
                      <a:pt x="289" y="5681"/>
                      <a:pt x="348" y="5608"/>
                      <a:pt x="379" y="5608"/>
                    </a:cubicBezTo>
                    <a:close/>
                    <a:moveTo>
                      <a:pt x="3019" y="4214"/>
                    </a:moveTo>
                    <a:lnTo>
                      <a:pt x="3943" y="4892"/>
                    </a:lnTo>
                    <a:lnTo>
                      <a:pt x="3241" y="5545"/>
                    </a:lnTo>
                    <a:cubicBezTo>
                      <a:pt x="3196" y="5511"/>
                      <a:pt x="3144" y="5495"/>
                      <a:pt x="3094" y="5495"/>
                    </a:cubicBezTo>
                    <a:cubicBezTo>
                      <a:pt x="2981" y="5495"/>
                      <a:pt x="2872" y="5574"/>
                      <a:pt x="2847" y="5693"/>
                    </a:cubicBezTo>
                    <a:lnTo>
                      <a:pt x="604" y="5631"/>
                    </a:lnTo>
                    <a:cubicBezTo>
                      <a:pt x="604" y="5607"/>
                      <a:pt x="592" y="5582"/>
                      <a:pt x="580" y="5545"/>
                    </a:cubicBezTo>
                    <a:lnTo>
                      <a:pt x="2329" y="4264"/>
                    </a:lnTo>
                    <a:cubicBezTo>
                      <a:pt x="2418" y="4341"/>
                      <a:pt x="2529" y="4379"/>
                      <a:pt x="2642" y="4379"/>
                    </a:cubicBezTo>
                    <a:cubicBezTo>
                      <a:pt x="2779" y="4379"/>
                      <a:pt x="2918" y="4323"/>
                      <a:pt x="3019" y="4214"/>
                    </a:cubicBezTo>
                    <a:close/>
                    <a:moveTo>
                      <a:pt x="4720" y="4288"/>
                    </a:moveTo>
                    <a:cubicBezTo>
                      <a:pt x="4794" y="4338"/>
                      <a:pt x="4880" y="4362"/>
                      <a:pt x="4966" y="4362"/>
                    </a:cubicBezTo>
                    <a:cubicBezTo>
                      <a:pt x="5003" y="4362"/>
                      <a:pt x="5052" y="4362"/>
                      <a:pt x="5089" y="4338"/>
                    </a:cubicBezTo>
                    <a:lnTo>
                      <a:pt x="5730" y="5631"/>
                    </a:lnTo>
                    <a:cubicBezTo>
                      <a:pt x="5693" y="5656"/>
                      <a:pt x="5668" y="5693"/>
                      <a:pt x="5656" y="5730"/>
                    </a:cubicBezTo>
                    <a:lnTo>
                      <a:pt x="5360" y="5668"/>
                    </a:lnTo>
                    <a:cubicBezTo>
                      <a:pt x="5360" y="5520"/>
                      <a:pt x="5237" y="5397"/>
                      <a:pt x="5077" y="5397"/>
                    </a:cubicBezTo>
                    <a:lnTo>
                      <a:pt x="5077" y="5385"/>
                    </a:lnTo>
                    <a:cubicBezTo>
                      <a:pt x="5003" y="5385"/>
                      <a:pt x="4929" y="5410"/>
                      <a:pt x="4880" y="5459"/>
                    </a:cubicBezTo>
                    <a:lnTo>
                      <a:pt x="4091" y="4880"/>
                    </a:lnTo>
                    <a:lnTo>
                      <a:pt x="4720" y="4288"/>
                    </a:lnTo>
                    <a:close/>
                    <a:moveTo>
                      <a:pt x="5089" y="5607"/>
                    </a:moveTo>
                    <a:cubicBezTo>
                      <a:pt x="5129" y="5607"/>
                      <a:pt x="5169" y="5631"/>
                      <a:pt x="5176" y="5681"/>
                    </a:cubicBezTo>
                    <a:cubicBezTo>
                      <a:pt x="5176" y="5725"/>
                      <a:pt x="5146" y="5769"/>
                      <a:pt x="5096" y="5769"/>
                    </a:cubicBezTo>
                    <a:cubicBezTo>
                      <a:pt x="5090" y="5769"/>
                      <a:pt x="5083" y="5768"/>
                      <a:pt x="5077" y="5767"/>
                    </a:cubicBezTo>
                    <a:lnTo>
                      <a:pt x="5077" y="5755"/>
                    </a:lnTo>
                    <a:cubicBezTo>
                      <a:pt x="5040" y="5755"/>
                      <a:pt x="5003" y="5718"/>
                      <a:pt x="5003" y="5681"/>
                    </a:cubicBezTo>
                    <a:cubicBezTo>
                      <a:pt x="5009" y="5631"/>
                      <a:pt x="5049" y="5607"/>
                      <a:pt x="5089" y="5607"/>
                    </a:cubicBezTo>
                    <a:close/>
                    <a:moveTo>
                      <a:pt x="3127" y="5719"/>
                    </a:moveTo>
                    <a:cubicBezTo>
                      <a:pt x="3136" y="5719"/>
                      <a:pt x="3142" y="5725"/>
                      <a:pt x="3142" y="5742"/>
                    </a:cubicBezTo>
                    <a:cubicBezTo>
                      <a:pt x="3142" y="5779"/>
                      <a:pt x="3130" y="5804"/>
                      <a:pt x="3093" y="5804"/>
                    </a:cubicBezTo>
                    <a:lnTo>
                      <a:pt x="3093" y="5791"/>
                    </a:lnTo>
                    <a:cubicBezTo>
                      <a:pt x="3036" y="5791"/>
                      <a:pt x="3096" y="5719"/>
                      <a:pt x="3127" y="5719"/>
                    </a:cubicBezTo>
                    <a:close/>
                    <a:moveTo>
                      <a:pt x="5924" y="5817"/>
                    </a:moveTo>
                    <a:cubicBezTo>
                      <a:pt x="5933" y="5817"/>
                      <a:pt x="5939" y="5824"/>
                      <a:pt x="5939" y="5841"/>
                    </a:cubicBezTo>
                    <a:cubicBezTo>
                      <a:pt x="5939" y="5865"/>
                      <a:pt x="5927" y="5890"/>
                      <a:pt x="5902" y="5890"/>
                    </a:cubicBezTo>
                    <a:cubicBezTo>
                      <a:pt x="5836" y="5890"/>
                      <a:pt x="5894" y="5817"/>
                      <a:pt x="5924" y="5817"/>
                    </a:cubicBezTo>
                    <a:close/>
                    <a:moveTo>
                      <a:pt x="8244" y="4609"/>
                    </a:moveTo>
                    <a:cubicBezTo>
                      <a:pt x="8268" y="4658"/>
                      <a:pt x="8305" y="4695"/>
                      <a:pt x="8354" y="4720"/>
                    </a:cubicBezTo>
                    <a:lnTo>
                      <a:pt x="7110" y="6543"/>
                    </a:lnTo>
                    <a:cubicBezTo>
                      <a:pt x="7073" y="6518"/>
                      <a:pt x="7036" y="6506"/>
                      <a:pt x="6999" y="6506"/>
                    </a:cubicBezTo>
                    <a:lnTo>
                      <a:pt x="6814" y="5385"/>
                    </a:lnTo>
                    <a:lnTo>
                      <a:pt x="8244" y="4609"/>
                    </a:lnTo>
                    <a:close/>
                    <a:moveTo>
                      <a:pt x="6728" y="5434"/>
                    </a:moveTo>
                    <a:lnTo>
                      <a:pt x="6901" y="6518"/>
                    </a:lnTo>
                    <a:cubicBezTo>
                      <a:pt x="6876" y="6531"/>
                      <a:pt x="6851" y="6543"/>
                      <a:pt x="6839" y="6568"/>
                    </a:cubicBezTo>
                    <a:lnTo>
                      <a:pt x="6839" y="6555"/>
                    </a:lnTo>
                    <a:lnTo>
                      <a:pt x="6112" y="5952"/>
                    </a:lnTo>
                    <a:cubicBezTo>
                      <a:pt x="6137" y="5915"/>
                      <a:pt x="6149" y="5878"/>
                      <a:pt x="6149" y="5828"/>
                    </a:cubicBezTo>
                    <a:cubicBezTo>
                      <a:pt x="6149" y="5804"/>
                      <a:pt x="6149" y="5779"/>
                      <a:pt x="6137" y="5755"/>
                    </a:cubicBezTo>
                    <a:lnTo>
                      <a:pt x="6728" y="5434"/>
                    </a:lnTo>
                    <a:close/>
                    <a:moveTo>
                      <a:pt x="8601" y="5976"/>
                    </a:moveTo>
                    <a:cubicBezTo>
                      <a:pt x="8771" y="5976"/>
                      <a:pt x="8906" y="6109"/>
                      <a:pt x="8909" y="6278"/>
                    </a:cubicBezTo>
                    <a:lnTo>
                      <a:pt x="8909" y="6278"/>
                    </a:lnTo>
                    <a:cubicBezTo>
                      <a:pt x="8905" y="6457"/>
                      <a:pt x="8757" y="6575"/>
                      <a:pt x="8604" y="6575"/>
                    </a:cubicBezTo>
                    <a:cubicBezTo>
                      <a:pt x="8529" y="6575"/>
                      <a:pt x="8452" y="6546"/>
                      <a:pt x="8391" y="6481"/>
                    </a:cubicBezTo>
                    <a:cubicBezTo>
                      <a:pt x="8207" y="6297"/>
                      <a:pt x="8342" y="5976"/>
                      <a:pt x="8601" y="5976"/>
                    </a:cubicBezTo>
                    <a:close/>
                    <a:moveTo>
                      <a:pt x="8441" y="4769"/>
                    </a:moveTo>
                    <a:cubicBezTo>
                      <a:pt x="8502" y="4793"/>
                      <a:pt x="8576" y="4818"/>
                      <a:pt x="8638" y="4818"/>
                    </a:cubicBezTo>
                    <a:lnTo>
                      <a:pt x="8613" y="5767"/>
                    </a:lnTo>
                    <a:lnTo>
                      <a:pt x="8601" y="5767"/>
                    </a:lnTo>
                    <a:cubicBezTo>
                      <a:pt x="8317" y="5767"/>
                      <a:pt x="8096" y="6001"/>
                      <a:pt x="8108" y="6284"/>
                    </a:cubicBezTo>
                    <a:lnTo>
                      <a:pt x="8096" y="6272"/>
                    </a:lnTo>
                    <a:lnTo>
                      <a:pt x="8096" y="6272"/>
                    </a:lnTo>
                    <a:cubicBezTo>
                      <a:pt x="8096" y="6309"/>
                      <a:pt x="8108" y="6334"/>
                      <a:pt x="8108" y="6371"/>
                    </a:cubicBezTo>
                    <a:lnTo>
                      <a:pt x="7209" y="6642"/>
                    </a:lnTo>
                    <a:cubicBezTo>
                      <a:pt x="7209" y="6629"/>
                      <a:pt x="7196" y="6617"/>
                      <a:pt x="7184" y="6605"/>
                    </a:cubicBezTo>
                    <a:lnTo>
                      <a:pt x="8441" y="4769"/>
                    </a:lnTo>
                    <a:close/>
                    <a:moveTo>
                      <a:pt x="7020" y="6729"/>
                    </a:moveTo>
                    <a:cubicBezTo>
                      <a:pt x="7029" y="6729"/>
                      <a:pt x="7036" y="6735"/>
                      <a:pt x="7036" y="6753"/>
                    </a:cubicBezTo>
                    <a:cubicBezTo>
                      <a:pt x="7048" y="6790"/>
                      <a:pt x="7024" y="6814"/>
                      <a:pt x="6987" y="6814"/>
                    </a:cubicBezTo>
                    <a:lnTo>
                      <a:pt x="6987" y="6802"/>
                    </a:lnTo>
                    <a:cubicBezTo>
                      <a:pt x="6930" y="6802"/>
                      <a:pt x="6990" y="6729"/>
                      <a:pt x="7020" y="6729"/>
                    </a:cubicBezTo>
                    <a:close/>
                    <a:moveTo>
                      <a:pt x="8428" y="0"/>
                    </a:moveTo>
                    <a:cubicBezTo>
                      <a:pt x="8170" y="0"/>
                      <a:pt x="8071" y="358"/>
                      <a:pt x="8305" y="481"/>
                    </a:cubicBezTo>
                    <a:lnTo>
                      <a:pt x="7812" y="2206"/>
                    </a:lnTo>
                    <a:lnTo>
                      <a:pt x="7788" y="2206"/>
                    </a:lnTo>
                    <a:cubicBezTo>
                      <a:pt x="7714" y="2206"/>
                      <a:pt x="7640" y="2243"/>
                      <a:pt x="7591" y="2317"/>
                    </a:cubicBezTo>
                    <a:lnTo>
                      <a:pt x="6666" y="1886"/>
                    </a:lnTo>
                    <a:cubicBezTo>
                      <a:pt x="6679" y="1824"/>
                      <a:pt x="6691" y="1775"/>
                      <a:pt x="6691" y="1713"/>
                    </a:cubicBezTo>
                    <a:cubicBezTo>
                      <a:pt x="6691" y="1442"/>
                      <a:pt x="6469" y="1208"/>
                      <a:pt x="6186" y="1208"/>
                    </a:cubicBezTo>
                    <a:cubicBezTo>
                      <a:pt x="6137" y="1208"/>
                      <a:pt x="6075" y="1220"/>
                      <a:pt x="6013" y="1245"/>
                    </a:cubicBezTo>
                    <a:lnTo>
                      <a:pt x="5742" y="666"/>
                    </a:lnTo>
                    <a:cubicBezTo>
                      <a:pt x="5890" y="555"/>
                      <a:pt x="5866" y="333"/>
                      <a:pt x="5693" y="247"/>
                    </a:cubicBezTo>
                    <a:cubicBezTo>
                      <a:pt x="5657" y="228"/>
                      <a:pt x="5620" y="219"/>
                      <a:pt x="5583" y="219"/>
                    </a:cubicBezTo>
                    <a:cubicBezTo>
                      <a:pt x="5455" y="219"/>
                      <a:pt x="5336" y="325"/>
                      <a:pt x="5336" y="469"/>
                    </a:cubicBezTo>
                    <a:cubicBezTo>
                      <a:pt x="5336" y="493"/>
                      <a:pt x="5336" y="518"/>
                      <a:pt x="5348" y="530"/>
                    </a:cubicBezTo>
                    <a:lnTo>
                      <a:pt x="4005" y="1196"/>
                    </a:lnTo>
                    <a:cubicBezTo>
                      <a:pt x="3901" y="1035"/>
                      <a:pt x="3743" y="963"/>
                      <a:pt x="3587" y="963"/>
                    </a:cubicBezTo>
                    <a:cubicBezTo>
                      <a:pt x="3335" y="963"/>
                      <a:pt x="3088" y="1150"/>
                      <a:pt x="3081" y="1454"/>
                    </a:cubicBezTo>
                    <a:cubicBezTo>
                      <a:pt x="3081" y="1528"/>
                      <a:pt x="3106" y="1602"/>
                      <a:pt x="3130" y="1676"/>
                    </a:cubicBezTo>
                    <a:lnTo>
                      <a:pt x="456" y="2982"/>
                    </a:lnTo>
                    <a:cubicBezTo>
                      <a:pt x="407" y="2921"/>
                      <a:pt x="333" y="2884"/>
                      <a:pt x="259" y="2884"/>
                    </a:cubicBezTo>
                    <a:cubicBezTo>
                      <a:pt x="111" y="2884"/>
                      <a:pt x="1" y="2995"/>
                      <a:pt x="1" y="3142"/>
                    </a:cubicBezTo>
                    <a:cubicBezTo>
                      <a:pt x="1" y="3241"/>
                      <a:pt x="62" y="3340"/>
                      <a:pt x="161" y="3376"/>
                    </a:cubicBezTo>
                    <a:lnTo>
                      <a:pt x="309" y="5410"/>
                    </a:lnTo>
                    <a:cubicBezTo>
                      <a:pt x="124" y="5459"/>
                      <a:pt x="62" y="5681"/>
                      <a:pt x="185" y="5816"/>
                    </a:cubicBezTo>
                    <a:cubicBezTo>
                      <a:pt x="236" y="5872"/>
                      <a:pt x="303" y="5898"/>
                      <a:pt x="370" y="5898"/>
                    </a:cubicBezTo>
                    <a:cubicBezTo>
                      <a:pt x="466" y="5898"/>
                      <a:pt x="561" y="5844"/>
                      <a:pt x="604" y="5742"/>
                    </a:cubicBezTo>
                    <a:lnTo>
                      <a:pt x="2871" y="5804"/>
                    </a:lnTo>
                    <a:cubicBezTo>
                      <a:pt x="2894" y="5947"/>
                      <a:pt x="3006" y="6016"/>
                      <a:pt x="3117" y="6016"/>
                    </a:cubicBezTo>
                    <a:cubicBezTo>
                      <a:pt x="3244" y="6016"/>
                      <a:pt x="3371" y="5926"/>
                      <a:pt x="3364" y="5755"/>
                    </a:cubicBezTo>
                    <a:cubicBezTo>
                      <a:pt x="3364" y="5718"/>
                      <a:pt x="3352" y="5668"/>
                      <a:pt x="3327" y="5631"/>
                    </a:cubicBezTo>
                    <a:lnTo>
                      <a:pt x="4042" y="4966"/>
                    </a:lnTo>
                    <a:lnTo>
                      <a:pt x="4843" y="5557"/>
                    </a:lnTo>
                    <a:cubicBezTo>
                      <a:pt x="4818" y="5594"/>
                      <a:pt x="4806" y="5644"/>
                      <a:pt x="4806" y="5681"/>
                    </a:cubicBezTo>
                    <a:cubicBezTo>
                      <a:pt x="4806" y="5866"/>
                      <a:pt x="4954" y="5973"/>
                      <a:pt x="5101" y="5973"/>
                    </a:cubicBezTo>
                    <a:cubicBezTo>
                      <a:pt x="5208" y="5973"/>
                      <a:pt x="5314" y="5916"/>
                      <a:pt x="5360" y="5791"/>
                    </a:cubicBezTo>
                    <a:lnTo>
                      <a:pt x="5656" y="5841"/>
                    </a:lnTo>
                    <a:cubicBezTo>
                      <a:pt x="5656" y="5976"/>
                      <a:pt x="5767" y="6087"/>
                      <a:pt x="5902" y="6087"/>
                    </a:cubicBezTo>
                    <a:cubicBezTo>
                      <a:pt x="5952" y="6087"/>
                      <a:pt x="6001" y="6075"/>
                      <a:pt x="6050" y="6038"/>
                    </a:cubicBezTo>
                    <a:lnTo>
                      <a:pt x="6765" y="6654"/>
                    </a:lnTo>
                    <a:cubicBezTo>
                      <a:pt x="6753" y="6691"/>
                      <a:pt x="6740" y="6728"/>
                      <a:pt x="6740" y="6777"/>
                    </a:cubicBezTo>
                    <a:cubicBezTo>
                      <a:pt x="6740" y="6944"/>
                      <a:pt x="6867" y="7027"/>
                      <a:pt x="6993" y="7027"/>
                    </a:cubicBezTo>
                    <a:cubicBezTo>
                      <a:pt x="7119" y="7027"/>
                      <a:pt x="7246" y="6944"/>
                      <a:pt x="7246" y="6777"/>
                    </a:cubicBezTo>
                    <a:cubicBezTo>
                      <a:pt x="7246" y="6765"/>
                      <a:pt x="7246" y="6753"/>
                      <a:pt x="7246" y="6753"/>
                    </a:cubicBezTo>
                    <a:lnTo>
                      <a:pt x="8145" y="6481"/>
                    </a:lnTo>
                    <a:cubicBezTo>
                      <a:pt x="8230" y="6680"/>
                      <a:pt x="8418" y="6789"/>
                      <a:pt x="8608" y="6789"/>
                    </a:cubicBezTo>
                    <a:cubicBezTo>
                      <a:pt x="8749" y="6789"/>
                      <a:pt x="8891" y="6730"/>
                      <a:pt x="8995" y="6605"/>
                    </a:cubicBezTo>
                    <a:cubicBezTo>
                      <a:pt x="9242" y="6321"/>
                      <a:pt x="9081" y="5878"/>
                      <a:pt x="8712" y="5791"/>
                    </a:cubicBezTo>
                    <a:lnTo>
                      <a:pt x="8749" y="4818"/>
                    </a:lnTo>
                    <a:cubicBezTo>
                      <a:pt x="9229" y="4732"/>
                      <a:pt x="9303" y="4079"/>
                      <a:pt x="8860" y="3869"/>
                    </a:cubicBezTo>
                    <a:lnTo>
                      <a:pt x="9081" y="2933"/>
                    </a:lnTo>
                    <a:lnTo>
                      <a:pt x="9131" y="2933"/>
                    </a:lnTo>
                    <a:cubicBezTo>
                      <a:pt x="9673" y="2933"/>
                      <a:pt x="9673" y="2120"/>
                      <a:pt x="9131" y="2120"/>
                    </a:cubicBezTo>
                    <a:lnTo>
                      <a:pt x="9057" y="2120"/>
                    </a:lnTo>
                    <a:lnTo>
                      <a:pt x="8552" y="481"/>
                    </a:lnTo>
                    <a:cubicBezTo>
                      <a:pt x="8773" y="358"/>
                      <a:pt x="8687" y="0"/>
                      <a:pt x="8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44"/>
              <p:cNvSpPr/>
              <p:nvPr/>
            </p:nvSpPr>
            <p:spPr>
              <a:xfrm>
                <a:off x="5084085" y="2591412"/>
                <a:ext cx="141643" cy="74492"/>
              </a:xfrm>
              <a:custGeom>
                <a:rect b="b" l="l" r="r" t="t"/>
                <a:pathLst>
                  <a:path extrusionOk="0" h="5165" w="9821">
                    <a:moveTo>
                      <a:pt x="6481" y="623"/>
                    </a:moveTo>
                    <a:cubicBezTo>
                      <a:pt x="6538" y="623"/>
                      <a:pt x="6478" y="696"/>
                      <a:pt x="6448" y="696"/>
                    </a:cubicBezTo>
                    <a:cubicBezTo>
                      <a:pt x="6439" y="696"/>
                      <a:pt x="6432" y="689"/>
                      <a:pt x="6432" y="672"/>
                    </a:cubicBezTo>
                    <a:cubicBezTo>
                      <a:pt x="6432" y="635"/>
                      <a:pt x="6457" y="623"/>
                      <a:pt x="6481" y="623"/>
                    </a:cubicBezTo>
                    <a:close/>
                    <a:moveTo>
                      <a:pt x="293" y="723"/>
                    </a:moveTo>
                    <a:cubicBezTo>
                      <a:pt x="302" y="723"/>
                      <a:pt x="308" y="729"/>
                      <a:pt x="308" y="746"/>
                    </a:cubicBezTo>
                    <a:cubicBezTo>
                      <a:pt x="308" y="771"/>
                      <a:pt x="284" y="796"/>
                      <a:pt x="259" y="796"/>
                    </a:cubicBezTo>
                    <a:cubicBezTo>
                      <a:pt x="202" y="796"/>
                      <a:pt x="262" y="723"/>
                      <a:pt x="293" y="723"/>
                    </a:cubicBezTo>
                    <a:close/>
                    <a:moveTo>
                      <a:pt x="2523" y="723"/>
                    </a:moveTo>
                    <a:cubicBezTo>
                      <a:pt x="2532" y="723"/>
                      <a:pt x="2539" y="729"/>
                      <a:pt x="2539" y="746"/>
                    </a:cubicBezTo>
                    <a:cubicBezTo>
                      <a:pt x="2539" y="771"/>
                      <a:pt x="2514" y="796"/>
                      <a:pt x="2489" y="796"/>
                    </a:cubicBezTo>
                    <a:cubicBezTo>
                      <a:pt x="2432" y="796"/>
                      <a:pt x="2492" y="723"/>
                      <a:pt x="2523" y="723"/>
                    </a:cubicBezTo>
                    <a:close/>
                    <a:moveTo>
                      <a:pt x="7418" y="229"/>
                    </a:moveTo>
                    <a:cubicBezTo>
                      <a:pt x="7677" y="229"/>
                      <a:pt x="7812" y="549"/>
                      <a:pt x="7627" y="734"/>
                    </a:cubicBezTo>
                    <a:cubicBezTo>
                      <a:pt x="7565" y="801"/>
                      <a:pt x="7487" y="831"/>
                      <a:pt x="7411" y="831"/>
                    </a:cubicBezTo>
                    <a:cubicBezTo>
                      <a:pt x="7262" y="831"/>
                      <a:pt x="7122" y="716"/>
                      <a:pt x="7122" y="537"/>
                    </a:cubicBezTo>
                    <a:cubicBezTo>
                      <a:pt x="7110" y="377"/>
                      <a:pt x="7245" y="229"/>
                      <a:pt x="7418" y="229"/>
                    </a:cubicBezTo>
                    <a:close/>
                    <a:moveTo>
                      <a:pt x="3521" y="1117"/>
                    </a:moveTo>
                    <a:cubicBezTo>
                      <a:pt x="3530" y="1117"/>
                      <a:pt x="3537" y="1124"/>
                      <a:pt x="3537" y="1141"/>
                    </a:cubicBezTo>
                    <a:cubicBezTo>
                      <a:pt x="3537" y="1165"/>
                      <a:pt x="3512" y="1190"/>
                      <a:pt x="3487" y="1190"/>
                    </a:cubicBezTo>
                    <a:cubicBezTo>
                      <a:pt x="3430" y="1190"/>
                      <a:pt x="3490" y="1117"/>
                      <a:pt x="3521" y="1117"/>
                    </a:cubicBezTo>
                    <a:close/>
                    <a:moveTo>
                      <a:pt x="9180" y="734"/>
                    </a:moveTo>
                    <a:cubicBezTo>
                      <a:pt x="9451" y="734"/>
                      <a:pt x="9586" y="1067"/>
                      <a:pt x="9389" y="1251"/>
                    </a:cubicBezTo>
                    <a:cubicBezTo>
                      <a:pt x="9329" y="1316"/>
                      <a:pt x="9252" y="1345"/>
                      <a:pt x="9176" y="1345"/>
                    </a:cubicBezTo>
                    <a:cubicBezTo>
                      <a:pt x="9022" y="1345"/>
                      <a:pt x="8872" y="1224"/>
                      <a:pt x="8872" y="1042"/>
                    </a:cubicBezTo>
                    <a:cubicBezTo>
                      <a:pt x="8872" y="869"/>
                      <a:pt x="9007" y="734"/>
                      <a:pt x="9180" y="734"/>
                    </a:cubicBezTo>
                    <a:close/>
                    <a:moveTo>
                      <a:pt x="4559" y="1941"/>
                    </a:moveTo>
                    <a:cubicBezTo>
                      <a:pt x="4621" y="1941"/>
                      <a:pt x="4621" y="2040"/>
                      <a:pt x="4559" y="2040"/>
                    </a:cubicBezTo>
                    <a:cubicBezTo>
                      <a:pt x="4498" y="2040"/>
                      <a:pt x="4498" y="1941"/>
                      <a:pt x="4559" y="1941"/>
                    </a:cubicBezTo>
                    <a:close/>
                    <a:moveTo>
                      <a:pt x="6913" y="635"/>
                    </a:moveTo>
                    <a:cubicBezTo>
                      <a:pt x="6937" y="771"/>
                      <a:pt x="7024" y="882"/>
                      <a:pt x="7147" y="956"/>
                    </a:cubicBezTo>
                    <a:lnTo>
                      <a:pt x="6099" y="2015"/>
                    </a:lnTo>
                    <a:cubicBezTo>
                      <a:pt x="6013" y="1941"/>
                      <a:pt x="5902" y="1904"/>
                      <a:pt x="5791" y="1904"/>
                    </a:cubicBezTo>
                    <a:cubicBezTo>
                      <a:pt x="5582" y="1904"/>
                      <a:pt x="5409" y="2015"/>
                      <a:pt x="5323" y="2200"/>
                    </a:cubicBezTo>
                    <a:lnTo>
                      <a:pt x="4806" y="2028"/>
                    </a:lnTo>
                    <a:cubicBezTo>
                      <a:pt x="4806" y="2015"/>
                      <a:pt x="4806" y="2003"/>
                      <a:pt x="4806" y="1991"/>
                    </a:cubicBezTo>
                    <a:cubicBezTo>
                      <a:pt x="4806" y="1966"/>
                      <a:pt x="4806" y="1929"/>
                      <a:pt x="4781" y="1892"/>
                    </a:cubicBezTo>
                    <a:lnTo>
                      <a:pt x="6309" y="857"/>
                    </a:lnTo>
                    <a:cubicBezTo>
                      <a:pt x="6358" y="894"/>
                      <a:pt x="6407" y="919"/>
                      <a:pt x="6469" y="919"/>
                    </a:cubicBezTo>
                    <a:cubicBezTo>
                      <a:pt x="6605" y="919"/>
                      <a:pt x="6715" y="808"/>
                      <a:pt x="6715" y="672"/>
                    </a:cubicBezTo>
                    <a:lnTo>
                      <a:pt x="6913" y="635"/>
                    </a:lnTo>
                    <a:close/>
                    <a:moveTo>
                      <a:pt x="7898" y="685"/>
                    </a:moveTo>
                    <a:lnTo>
                      <a:pt x="8687" y="931"/>
                    </a:lnTo>
                    <a:cubicBezTo>
                      <a:pt x="8675" y="968"/>
                      <a:pt x="8675" y="993"/>
                      <a:pt x="8675" y="1030"/>
                    </a:cubicBezTo>
                    <a:cubicBezTo>
                      <a:pt x="8675" y="1178"/>
                      <a:pt x="8736" y="1313"/>
                      <a:pt x="8847" y="1412"/>
                    </a:cubicBezTo>
                    <a:lnTo>
                      <a:pt x="8280" y="2213"/>
                    </a:lnTo>
                    <a:cubicBezTo>
                      <a:pt x="8206" y="2163"/>
                      <a:pt x="8108" y="2139"/>
                      <a:pt x="8022" y="2126"/>
                    </a:cubicBezTo>
                    <a:cubicBezTo>
                      <a:pt x="7985" y="2139"/>
                      <a:pt x="7948" y="2139"/>
                      <a:pt x="7911" y="2151"/>
                    </a:cubicBezTo>
                    <a:lnTo>
                      <a:pt x="7553" y="1017"/>
                    </a:lnTo>
                    <a:cubicBezTo>
                      <a:pt x="7714" y="968"/>
                      <a:pt x="7837" y="845"/>
                      <a:pt x="7898" y="685"/>
                    </a:cubicBezTo>
                    <a:close/>
                    <a:moveTo>
                      <a:pt x="7258" y="1017"/>
                    </a:moveTo>
                    <a:cubicBezTo>
                      <a:pt x="7307" y="1030"/>
                      <a:pt x="7356" y="1042"/>
                      <a:pt x="7418" y="1042"/>
                    </a:cubicBezTo>
                    <a:lnTo>
                      <a:pt x="7442" y="1042"/>
                    </a:lnTo>
                    <a:lnTo>
                      <a:pt x="7812" y="2188"/>
                    </a:lnTo>
                    <a:cubicBezTo>
                      <a:pt x="7665" y="2262"/>
                      <a:pt x="7554" y="2397"/>
                      <a:pt x="7517" y="2556"/>
                    </a:cubicBezTo>
                    <a:lnTo>
                      <a:pt x="7517" y="2556"/>
                    </a:lnTo>
                    <a:lnTo>
                      <a:pt x="6297" y="2410"/>
                    </a:lnTo>
                    <a:cubicBezTo>
                      <a:pt x="6284" y="2299"/>
                      <a:pt x="6247" y="2188"/>
                      <a:pt x="6173" y="2102"/>
                    </a:cubicBezTo>
                    <a:lnTo>
                      <a:pt x="7258" y="1017"/>
                    </a:lnTo>
                    <a:close/>
                    <a:moveTo>
                      <a:pt x="5794" y="2106"/>
                    </a:moveTo>
                    <a:cubicBezTo>
                      <a:pt x="5945" y="2106"/>
                      <a:pt x="6091" y="2224"/>
                      <a:pt x="6099" y="2397"/>
                    </a:cubicBezTo>
                    <a:cubicBezTo>
                      <a:pt x="6099" y="2570"/>
                      <a:pt x="5952" y="2705"/>
                      <a:pt x="5791" y="2705"/>
                    </a:cubicBezTo>
                    <a:cubicBezTo>
                      <a:pt x="5520" y="2705"/>
                      <a:pt x="5397" y="2385"/>
                      <a:pt x="5582" y="2200"/>
                    </a:cubicBezTo>
                    <a:cubicBezTo>
                      <a:pt x="5643" y="2135"/>
                      <a:pt x="5719" y="2106"/>
                      <a:pt x="5794" y="2106"/>
                    </a:cubicBezTo>
                    <a:close/>
                    <a:moveTo>
                      <a:pt x="8022" y="2334"/>
                    </a:moveTo>
                    <a:cubicBezTo>
                      <a:pt x="8174" y="2334"/>
                      <a:pt x="8321" y="2449"/>
                      <a:pt x="8330" y="2631"/>
                    </a:cubicBezTo>
                    <a:cubicBezTo>
                      <a:pt x="8330" y="2804"/>
                      <a:pt x="8194" y="2939"/>
                      <a:pt x="8022" y="2939"/>
                    </a:cubicBezTo>
                    <a:cubicBezTo>
                      <a:pt x="7750" y="2927"/>
                      <a:pt x="7627" y="2607"/>
                      <a:pt x="7812" y="2422"/>
                    </a:cubicBezTo>
                    <a:cubicBezTo>
                      <a:pt x="7873" y="2361"/>
                      <a:pt x="7948" y="2334"/>
                      <a:pt x="8022" y="2334"/>
                    </a:cubicBezTo>
                    <a:close/>
                    <a:moveTo>
                      <a:pt x="4887" y="3863"/>
                    </a:moveTo>
                    <a:cubicBezTo>
                      <a:pt x="4897" y="3863"/>
                      <a:pt x="4904" y="3870"/>
                      <a:pt x="4904" y="3888"/>
                    </a:cubicBezTo>
                    <a:cubicBezTo>
                      <a:pt x="4904" y="3913"/>
                      <a:pt x="4892" y="3938"/>
                      <a:pt x="4855" y="3938"/>
                    </a:cubicBezTo>
                    <a:cubicBezTo>
                      <a:pt x="4799" y="3928"/>
                      <a:pt x="4855" y="3863"/>
                      <a:pt x="4887" y="3863"/>
                    </a:cubicBezTo>
                    <a:close/>
                    <a:moveTo>
                      <a:pt x="4781" y="2114"/>
                    </a:moveTo>
                    <a:lnTo>
                      <a:pt x="5299" y="2286"/>
                    </a:lnTo>
                    <a:cubicBezTo>
                      <a:pt x="5299" y="2323"/>
                      <a:pt x="5286" y="2360"/>
                      <a:pt x="5286" y="2410"/>
                    </a:cubicBezTo>
                    <a:cubicBezTo>
                      <a:pt x="5286" y="2558"/>
                      <a:pt x="5360" y="2705"/>
                      <a:pt x="5483" y="2804"/>
                    </a:cubicBezTo>
                    <a:lnTo>
                      <a:pt x="4954" y="3654"/>
                    </a:lnTo>
                    <a:cubicBezTo>
                      <a:pt x="4917" y="3642"/>
                      <a:pt x="4892" y="3629"/>
                      <a:pt x="4855" y="3629"/>
                    </a:cubicBezTo>
                    <a:cubicBezTo>
                      <a:pt x="4682" y="3629"/>
                      <a:pt x="4559" y="3814"/>
                      <a:pt x="4621" y="3974"/>
                    </a:cubicBezTo>
                    <a:lnTo>
                      <a:pt x="4128" y="4307"/>
                    </a:lnTo>
                    <a:cubicBezTo>
                      <a:pt x="4066" y="4221"/>
                      <a:pt x="3968" y="4172"/>
                      <a:pt x="3869" y="4147"/>
                    </a:cubicBezTo>
                    <a:lnTo>
                      <a:pt x="4535" y="2237"/>
                    </a:lnTo>
                    <a:lnTo>
                      <a:pt x="4572" y="2237"/>
                    </a:lnTo>
                    <a:cubicBezTo>
                      <a:pt x="4658" y="2237"/>
                      <a:pt x="4744" y="2200"/>
                      <a:pt x="4781" y="2114"/>
                    </a:cubicBezTo>
                    <a:close/>
                    <a:moveTo>
                      <a:pt x="3737" y="4324"/>
                    </a:moveTo>
                    <a:cubicBezTo>
                      <a:pt x="3893" y="4324"/>
                      <a:pt x="4046" y="4445"/>
                      <a:pt x="4054" y="4628"/>
                    </a:cubicBezTo>
                    <a:cubicBezTo>
                      <a:pt x="4054" y="4800"/>
                      <a:pt x="3919" y="4936"/>
                      <a:pt x="3746" y="4936"/>
                    </a:cubicBezTo>
                    <a:cubicBezTo>
                      <a:pt x="3741" y="4936"/>
                      <a:pt x="3736" y="4936"/>
                      <a:pt x="3731" y="4936"/>
                    </a:cubicBezTo>
                    <a:cubicBezTo>
                      <a:pt x="3470" y="4936"/>
                      <a:pt x="3331" y="4612"/>
                      <a:pt x="3524" y="4418"/>
                    </a:cubicBezTo>
                    <a:cubicBezTo>
                      <a:pt x="3585" y="4353"/>
                      <a:pt x="3661" y="4324"/>
                      <a:pt x="3737" y="4324"/>
                    </a:cubicBezTo>
                    <a:close/>
                    <a:moveTo>
                      <a:pt x="7412" y="1"/>
                    </a:moveTo>
                    <a:cubicBezTo>
                      <a:pt x="7150" y="1"/>
                      <a:pt x="6888" y="180"/>
                      <a:pt x="6913" y="537"/>
                    </a:cubicBezTo>
                    <a:lnTo>
                      <a:pt x="6703" y="574"/>
                    </a:lnTo>
                    <a:cubicBezTo>
                      <a:pt x="6662" y="465"/>
                      <a:pt x="6567" y="415"/>
                      <a:pt x="6473" y="415"/>
                    </a:cubicBezTo>
                    <a:cubicBezTo>
                      <a:pt x="6344" y="415"/>
                      <a:pt x="6215" y="509"/>
                      <a:pt x="6223" y="672"/>
                    </a:cubicBezTo>
                    <a:cubicBezTo>
                      <a:pt x="6223" y="709"/>
                      <a:pt x="6235" y="746"/>
                      <a:pt x="6247" y="783"/>
                    </a:cubicBezTo>
                    <a:lnTo>
                      <a:pt x="4744" y="1818"/>
                    </a:lnTo>
                    <a:cubicBezTo>
                      <a:pt x="4695" y="1769"/>
                      <a:pt x="4633" y="1744"/>
                      <a:pt x="4572" y="1744"/>
                    </a:cubicBezTo>
                    <a:cubicBezTo>
                      <a:pt x="4510" y="1744"/>
                      <a:pt x="4461" y="1769"/>
                      <a:pt x="4411" y="1794"/>
                    </a:cubicBezTo>
                    <a:lnTo>
                      <a:pt x="3734" y="1214"/>
                    </a:lnTo>
                    <a:cubicBezTo>
                      <a:pt x="3787" y="1038"/>
                      <a:pt x="3644" y="893"/>
                      <a:pt x="3490" y="893"/>
                    </a:cubicBezTo>
                    <a:cubicBezTo>
                      <a:pt x="3429" y="893"/>
                      <a:pt x="3367" y="916"/>
                      <a:pt x="3315" y="968"/>
                    </a:cubicBezTo>
                    <a:lnTo>
                      <a:pt x="2748" y="783"/>
                    </a:lnTo>
                    <a:lnTo>
                      <a:pt x="2748" y="746"/>
                    </a:lnTo>
                    <a:cubicBezTo>
                      <a:pt x="2748" y="581"/>
                      <a:pt x="2621" y="494"/>
                      <a:pt x="2493" y="494"/>
                    </a:cubicBezTo>
                    <a:cubicBezTo>
                      <a:pt x="2382" y="494"/>
                      <a:pt x="2271" y="560"/>
                      <a:pt x="2243" y="697"/>
                    </a:cubicBezTo>
                    <a:lnTo>
                      <a:pt x="505" y="697"/>
                    </a:lnTo>
                    <a:cubicBezTo>
                      <a:pt x="477" y="561"/>
                      <a:pt x="369" y="498"/>
                      <a:pt x="259" y="498"/>
                    </a:cubicBezTo>
                    <a:cubicBezTo>
                      <a:pt x="130" y="498"/>
                      <a:pt x="0" y="586"/>
                      <a:pt x="0" y="746"/>
                    </a:cubicBezTo>
                    <a:cubicBezTo>
                      <a:pt x="0" y="913"/>
                      <a:pt x="130" y="1003"/>
                      <a:pt x="258" y="1003"/>
                    </a:cubicBezTo>
                    <a:cubicBezTo>
                      <a:pt x="368" y="1003"/>
                      <a:pt x="477" y="937"/>
                      <a:pt x="505" y="796"/>
                    </a:cubicBezTo>
                    <a:lnTo>
                      <a:pt x="2243" y="796"/>
                    </a:lnTo>
                    <a:cubicBezTo>
                      <a:pt x="2267" y="919"/>
                      <a:pt x="2366" y="1005"/>
                      <a:pt x="2489" y="1005"/>
                    </a:cubicBezTo>
                    <a:cubicBezTo>
                      <a:pt x="2575" y="1005"/>
                      <a:pt x="2662" y="956"/>
                      <a:pt x="2711" y="869"/>
                    </a:cubicBezTo>
                    <a:lnTo>
                      <a:pt x="3253" y="1054"/>
                    </a:lnTo>
                    <a:cubicBezTo>
                      <a:pt x="3241" y="1079"/>
                      <a:pt x="3241" y="1116"/>
                      <a:pt x="3241" y="1141"/>
                    </a:cubicBezTo>
                    <a:cubicBezTo>
                      <a:pt x="3241" y="1288"/>
                      <a:pt x="3352" y="1399"/>
                      <a:pt x="3487" y="1399"/>
                    </a:cubicBezTo>
                    <a:cubicBezTo>
                      <a:pt x="3561" y="1399"/>
                      <a:pt x="3635" y="1362"/>
                      <a:pt x="3684" y="1313"/>
                    </a:cubicBezTo>
                    <a:lnTo>
                      <a:pt x="4350" y="1880"/>
                    </a:lnTo>
                    <a:cubicBezTo>
                      <a:pt x="4276" y="1991"/>
                      <a:pt x="4313" y="2151"/>
                      <a:pt x="4436" y="2213"/>
                    </a:cubicBezTo>
                    <a:lnTo>
                      <a:pt x="3771" y="4135"/>
                    </a:lnTo>
                    <a:lnTo>
                      <a:pt x="3746" y="4135"/>
                    </a:lnTo>
                    <a:cubicBezTo>
                      <a:pt x="3229" y="4135"/>
                      <a:pt x="3031" y="4825"/>
                      <a:pt x="3487" y="5096"/>
                    </a:cubicBezTo>
                    <a:cubicBezTo>
                      <a:pt x="3572" y="5144"/>
                      <a:pt x="3658" y="5165"/>
                      <a:pt x="3740" y="5165"/>
                    </a:cubicBezTo>
                    <a:cubicBezTo>
                      <a:pt x="4104" y="5165"/>
                      <a:pt x="4400" y="4753"/>
                      <a:pt x="4190" y="4381"/>
                    </a:cubicBezTo>
                    <a:lnTo>
                      <a:pt x="4682" y="4061"/>
                    </a:lnTo>
                    <a:cubicBezTo>
                      <a:pt x="4738" y="4126"/>
                      <a:pt x="4804" y="4152"/>
                      <a:pt x="4867" y="4152"/>
                    </a:cubicBezTo>
                    <a:cubicBezTo>
                      <a:pt x="5067" y="4152"/>
                      <a:pt x="5246" y="3882"/>
                      <a:pt x="5040" y="3703"/>
                    </a:cubicBezTo>
                    <a:lnTo>
                      <a:pt x="5570" y="2866"/>
                    </a:lnTo>
                    <a:cubicBezTo>
                      <a:pt x="5631" y="2903"/>
                      <a:pt x="5705" y="2915"/>
                      <a:pt x="5791" y="2915"/>
                    </a:cubicBezTo>
                    <a:cubicBezTo>
                      <a:pt x="6025" y="2915"/>
                      <a:pt x="6235" y="2755"/>
                      <a:pt x="6284" y="2521"/>
                    </a:cubicBezTo>
                    <a:lnTo>
                      <a:pt x="7516" y="2668"/>
                    </a:lnTo>
                    <a:cubicBezTo>
                      <a:pt x="7535" y="2978"/>
                      <a:pt x="7774" y="3132"/>
                      <a:pt x="8014" y="3132"/>
                    </a:cubicBezTo>
                    <a:cubicBezTo>
                      <a:pt x="8261" y="3132"/>
                      <a:pt x="8508" y="2969"/>
                      <a:pt x="8514" y="2644"/>
                    </a:cubicBezTo>
                    <a:cubicBezTo>
                      <a:pt x="8514" y="2508"/>
                      <a:pt x="8465" y="2373"/>
                      <a:pt x="8367" y="2274"/>
                    </a:cubicBezTo>
                    <a:lnTo>
                      <a:pt x="8933" y="1473"/>
                    </a:lnTo>
                    <a:cubicBezTo>
                      <a:pt x="9007" y="1523"/>
                      <a:pt x="9093" y="1535"/>
                      <a:pt x="9180" y="1535"/>
                    </a:cubicBezTo>
                    <a:cubicBezTo>
                      <a:pt x="9574" y="1535"/>
                      <a:pt x="9820" y="1091"/>
                      <a:pt x="9599" y="759"/>
                    </a:cubicBezTo>
                    <a:cubicBezTo>
                      <a:pt x="9497" y="605"/>
                      <a:pt x="9334" y="531"/>
                      <a:pt x="9173" y="531"/>
                    </a:cubicBezTo>
                    <a:cubicBezTo>
                      <a:pt x="8985" y="531"/>
                      <a:pt x="8798" y="633"/>
                      <a:pt x="8712" y="833"/>
                    </a:cubicBezTo>
                    <a:lnTo>
                      <a:pt x="7911" y="586"/>
                    </a:lnTo>
                    <a:cubicBezTo>
                      <a:pt x="7911" y="574"/>
                      <a:pt x="7911" y="549"/>
                      <a:pt x="7911" y="537"/>
                    </a:cubicBezTo>
                    <a:cubicBezTo>
                      <a:pt x="7935" y="180"/>
                      <a:pt x="7673" y="1"/>
                      <a:pt x="741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44"/>
              <p:cNvSpPr/>
              <p:nvPr/>
            </p:nvSpPr>
            <p:spPr>
              <a:xfrm>
                <a:off x="5027751" y="3159269"/>
                <a:ext cx="8495" cy="7154"/>
              </a:xfrm>
              <a:custGeom>
                <a:rect b="b" l="l" r="r" t="t"/>
                <a:pathLst>
                  <a:path extrusionOk="0" h="496" w="589">
                    <a:moveTo>
                      <a:pt x="253" y="201"/>
                    </a:moveTo>
                    <a:cubicBezTo>
                      <a:pt x="275" y="201"/>
                      <a:pt x="296" y="216"/>
                      <a:pt x="296" y="247"/>
                    </a:cubicBezTo>
                    <a:cubicBezTo>
                      <a:pt x="296" y="278"/>
                      <a:pt x="275" y="294"/>
                      <a:pt x="253" y="294"/>
                    </a:cubicBezTo>
                    <a:cubicBezTo>
                      <a:pt x="231" y="294"/>
                      <a:pt x="210" y="278"/>
                      <a:pt x="210" y="247"/>
                    </a:cubicBezTo>
                    <a:cubicBezTo>
                      <a:pt x="210" y="216"/>
                      <a:pt x="231" y="201"/>
                      <a:pt x="253" y="201"/>
                    </a:cubicBezTo>
                    <a:close/>
                    <a:moveTo>
                      <a:pt x="228" y="0"/>
                    </a:moveTo>
                    <a:cubicBezTo>
                      <a:pt x="101" y="0"/>
                      <a:pt x="0" y="118"/>
                      <a:pt x="0" y="247"/>
                    </a:cubicBezTo>
                    <a:cubicBezTo>
                      <a:pt x="0" y="397"/>
                      <a:pt x="123" y="496"/>
                      <a:pt x="252" y="496"/>
                    </a:cubicBezTo>
                    <a:cubicBezTo>
                      <a:pt x="315" y="496"/>
                      <a:pt x="379" y="472"/>
                      <a:pt x="432" y="420"/>
                    </a:cubicBezTo>
                    <a:cubicBezTo>
                      <a:pt x="588" y="263"/>
                      <a:pt x="486" y="0"/>
                      <a:pt x="262" y="0"/>
                    </a:cubicBezTo>
                    <a:cubicBezTo>
                      <a:pt x="257" y="0"/>
                      <a:pt x="252" y="1"/>
                      <a:pt x="247" y="1"/>
                    </a:cubicBezTo>
                    <a:cubicBezTo>
                      <a:pt x="241" y="0"/>
                      <a:pt x="234" y="0"/>
                      <a:pt x="2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44"/>
              <p:cNvSpPr/>
              <p:nvPr/>
            </p:nvSpPr>
            <p:spPr>
              <a:xfrm>
                <a:off x="4758945" y="2630324"/>
                <a:ext cx="363721" cy="520753"/>
              </a:xfrm>
              <a:custGeom>
                <a:rect b="b" l="l" r="r" t="t"/>
                <a:pathLst>
                  <a:path extrusionOk="0" h="36107" w="25219">
                    <a:moveTo>
                      <a:pt x="3335" y="500"/>
                    </a:moveTo>
                    <a:cubicBezTo>
                      <a:pt x="3372" y="500"/>
                      <a:pt x="3397" y="537"/>
                      <a:pt x="3397" y="574"/>
                    </a:cubicBezTo>
                    <a:cubicBezTo>
                      <a:pt x="3397" y="617"/>
                      <a:pt x="3363" y="639"/>
                      <a:pt x="3329" y="639"/>
                    </a:cubicBezTo>
                    <a:cubicBezTo>
                      <a:pt x="3295" y="639"/>
                      <a:pt x="3261" y="617"/>
                      <a:pt x="3261" y="574"/>
                    </a:cubicBezTo>
                    <a:cubicBezTo>
                      <a:pt x="3261" y="537"/>
                      <a:pt x="3298" y="500"/>
                      <a:pt x="3335" y="500"/>
                    </a:cubicBezTo>
                    <a:close/>
                    <a:moveTo>
                      <a:pt x="14326" y="192"/>
                    </a:moveTo>
                    <a:lnTo>
                      <a:pt x="14326" y="205"/>
                    </a:lnTo>
                    <a:cubicBezTo>
                      <a:pt x="14597" y="205"/>
                      <a:pt x="14720" y="537"/>
                      <a:pt x="14523" y="722"/>
                    </a:cubicBezTo>
                    <a:cubicBezTo>
                      <a:pt x="14464" y="781"/>
                      <a:pt x="14392" y="807"/>
                      <a:pt x="14321" y="807"/>
                    </a:cubicBezTo>
                    <a:cubicBezTo>
                      <a:pt x="14167" y="807"/>
                      <a:pt x="14018" y="685"/>
                      <a:pt x="14018" y="500"/>
                    </a:cubicBezTo>
                    <a:cubicBezTo>
                      <a:pt x="14018" y="328"/>
                      <a:pt x="14153" y="192"/>
                      <a:pt x="14326" y="192"/>
                    </a:cubicBezTo>
                    <a:close/>
                    <a:moveTo>
                      <a:pt x="4272" y="439"/>
                    </a:moveTo>
                    <a:cubicBezTo>
                      <a:pt x="4481" y="439"/>
                      <a:pt x="4580" y="697"/>
                      <a:pt x="4432" y="845"/>
                    </a:cubicBezTo>
                    <a:cubicBezTo>
                      <a:pt x="4385" y="888"/>
                      <a:pt x="4329" y="907"/>
                      <a:pt x="4273" y="907"/>
                    </a:cubicBezTo>
                    <a:cubicBezTo>
                      <a:pt x="4153" y="907"/>
                      <a:pt x="4038" y="816"/>
                      <a:pt x="4038" y="673"/>
                    </a:cubicBezTo>
                    <a:cubicBezTo>
                      <a:pt x="4025" y="550"/>
                      <a:pt x="4136" y="439"/>
                      <a:pt x="4272" y="439"/>
                    </a:cubicBezTo>
                    <a:close/>
                    <a:moveTo>
                      <a:pt x="10630" y="870"/>
                    </a:moveTo>
                    <a:cubicBezTo>
                      <a:pt x="10686" y="870"/>
                      <a:pt x="10627" y="943"/>
                      <a:pt x="10596" y="943"/>
                    </a:cubicBezTo>
                    <a:cubicBezTo>
                      <a:pt x="10587" y="943"/>
                      <a:pt x="10580" y="936"/>
                      <a:pt x="10580" y="919"/>
                    </a:cubicBezTo>
                    <a:cubicBezTo>
                      <a:pt x="10580" y="895"/>
                      <a:pt x="10593" y="870"/>
                      <a:pt x="10617" y="870"/>
                    </a:cubicBezTo>
                    <a:close/>
                    <a:moveTo>
                      <a:pt x="8523" y="488"/>
                    </a:moveTo>
                    <a:cubicBezTo>
                      <a:pt x="8781" y="488"/>
                      <a:pt x="8917" y="808"/>
                      <a:pt x="8732" y="993"/>
                    </a:cubicBezTo>
                    <a:cubicBezTo>
                      <a:pt x="8671" y="1058"/>
                      <a:pt x="8595" y="1087"/>
                      <a:pt x="8519" y="1087"/>
                    </a:cubicBezTo>
                    <a:cubicBezTo>
                      <a:pt x="8365" y="1087"/>
                      <a:pt x="8215" y="966"/>
                      <a:pt x="8215" y="784"/>
                    </a:cubicBezTo>
                    <a:cubicBezTo>
                      <a:pt x="8215" y="623"/>
                      <a:pt x="8350" y="488"/>
                      <a:pt x="8510" y="488"/>
                    </a:cubicBezTo>
                    <a:close/>
                    <a:moveTo>
                      <a:pt x="17369" y="1030"/>
                    </a:moveTo>
                    <a:cubicBezTo>
                      <a:pt x="17424" y="1030"/>
                      <a:pt x="17371" y="1098"/>
                      <a:pt x="17339" y="1098"/>
                    </a:cubicBezTo>
                    <a:cubicBezTo>
                      <a:pt x="17328" y="1098"/>
                      <a:pt x="17320" y="1089"/>
                      <a:pt x="17320" y="1067"/>
                    </a:cubicBezTo>
                    <a:cubicBezTo>
                      <a:pt x="17320" y="1042"/>
                      <a:pt x="17332" y="1030"/>
                      <a:pt x="17369" y="1030"/>
                    </a:cubicBezTo>
                    <a:close/>
                    <a:moveTo>
                      <a:pt x="3582" y="685"/>
                    </a:moveTo>
                    <a:lnTo>
                      <a:pt x="3828" y="697"/>
                    </a:lnTo>
                    <a:cubicBezTo>
                      <a:pt x="3828" y="734"/>
                      <a:pt x="3828" y="759"/>
                      <a:pt x="3840" y="796"/>
                    </a:cubicBezTo>
                    <a:lnTo>
                      <a:pt x="2658" y="1252"/>
                    </a:lnTo>
                    <a:lnTo>
                      <a:pt x="3175" y="808"/>
                    </a:lnTo>
                    <a:cubicBezTo>
                      <a:pt x="3224" y="841"/>
                      <a:pt x="3278" y="856"/>
                      <a:pt x="3330" y="856"/>
                    </a:cubicBezTo>
                    <a:cubicBezTo>
                      <a:pt x="3438" y="856"/>
                      <a:pt x="3540" y="793"/>
                      <a:pt x="3582" y="685"/>
                    </a:cubicBezTo>
                    <a:close/>
                    <a:moveTo>
                      <a:pt x="6095" y="648"/>
                    </a:moveTo>
                    <a:cubicBezTo>
                      <a:pt x="6366" y="648"/>
                      <a:pt x="6502" y="981"/>
                      <a:pt x="6305" y="1178"/>
                    </a:cubicBezTo>
                    <a:cubicBezTo>
                      <a:pt x="6246" y="1241"/>
                      <a:pt x="6172" y="1268"/>
                      <a:pt x="6099" y="1268"/>
                    </a:cubicBezTo>
                    <a:cubicBezTo>
                      <a:pt x="5942" y="1268"/>
                      <a:pt x="5787" y="1141"/>
                      <a:pt x="5787" y="956"/>
                    </a:cubicBezTo>
                    <a:cubicBezTo>
                      <a:pt x="5787" y="784"/>
                      <a:pt x="5923" y="648"/>
                      <a:pt x="6095" y="648"/>
                    </a:cubicBezTo>
                    <a:close/>
                    <a:moveTo>
                      <a:pt x="11936" y="1289"/>
                    </a:moveTo>
                    <a:cubicBezTo>
                      <a:pt x="11973" y="1289"/>
                      <a:pt x="12010" y="1313"/>
                      <a:pt x="12010" y="1363"/>
                    </a:cubicBezTo>
                    <a:cubicBezTo>
                      <a:pt x="12003" y="1400"/>
                      <a:pt x="11973" y="1418"/>
                      <a:pt x="11942" y="1418"/>
                    </a:cubicBezTo>
                    <a:cubicBezTo>
                      <a:pt x="11911" y="1418"/>
                      <a:pt x="11880" y="1400"/>
                      <a:pt x="11874" y="1363"/>
                    </a:cubicBezTo>
                    <a:cubicBezTo>
                      <a:pt x="11874" y="1326"/>
                      <a:pt x="11899" y="1289"/>
                      <a:pt x="11936" y="1289"/>
                    </a:cubicBezTo>
                    <a:close/>
                    <a:moveTo>
                      <a:pt x="15407" y="1376"/>
                    </a:moveTo>
                    <a:cubicBezTo>
                      <a:pt x="15416" y="1376"/>
                      <a:pt x="15423" y="1383"/>
                      <a:pt x="15423" y="1400"/>
                    </a:cubicBezTo>
                    <a:cubicBezTo>
                      <a:pt x="15410" y="1424"/>
                      <a:pt x="15398" y="1437"/>
                      <a:pt x="15373" y="1437"/>
                    </a:cubicBezTo>
                    <a:lnTo>
                      <a:pt x="15373" y="1449"/>
                    </a:lnTo>
                    <a:cubicBezTo>
                      <a:pt x="15316" y="1449"/>
                      <a:pt x="15376" y="1376"/>
                      <a:pt x="15407" y="1376"/>
                    </a:cubicBezTo>
                    <a:close/>
                    <a:moveTo>
                      <a:pt x="16692" y="1289"/>
                    </a:moveTo>
                    <a:cubicBezTo>
                      <a:pt x="16803" y="1289"/>
                      <a:pt x="16889" y="1363"/>
                      <a:pt x="16889" y="1474"/>
                    </a:cubicBezTo>
                    <a:cubicBezTo>
                      <a:pt x="16901" y="1523"/>
                      <a:pt x="16876" y="1585"/>
                      <a:pt x="16840" y="1621"/>
                    </a:cubicBezTo>
                    <a:lnTo>
                      <a:pt x="16840" y="1634"/>
                    </a:lnTo>
                    <a:cubicBezTo>
                      <a:pt x="16803" y="1671"/>
                      <a:pt x="16753" y="1695"/>
                      <a:pt x="16704" y="1708"/>
                    </a:cubicBezTo>
                    <a:lnTo>
                      <a:pt x="16692" y="1708"/>
                    </a:lnTo>
                    <a:cubicBezTo>
                      <a:pt x="16581" y="1695"/>
                      <a:pt x="16495" y="1609"/>
                      <a:pt x="16495" y="1498"/>
                    </a:cubicBezTo>
                    <a:cubicBezTo>
                      <a:pt x="16482" y="1387"/>
                      <a:pt x="16568" y="1289"/>
                      <a:pt x="16679" y="1289"/>
                    </a:cubicBezTo>
                    <a:close/>
                    <a:moveTo>
                      <a:pt x="14831" y="562"/>
                    </a:moveTo>
                    <a:lnTo>
                      <a:pt x="14831" y="574"/>
                    </a:lnTo>
                    <a:lnTo>
                      <a:pt x="17111" y="1079"/>
                    </a:lnTo>
                    <a:cubicBezTo>
                      <a:pt x="17111" y="1104"/>
                      <a:pt x="17111" y="1129"/>
                      <a:pt x="17123" y="1153"/>
                    </a:cubicBezTo>
                    <a:lnTo>
                      <a:pt x="16987" y="1227"/>
                    </a:lnTo>
                    <a:cubicBezTo>
                      <a:pt x="16913" y="1141"/>
                      <a:pt x="16803" y="1092"/>
                      <a:pt x="16692" y="1092"/>
                    </a:cubicBezTo>
                    <a:lnTo>
                      <a:pt x="16667" y="1092"/>
                    </a:lnTo>
                    <a:cubicBezTo>
                      <a:pt x="16470" y="1104"/>
                      <a:pt x="16322" y="1240"/>
                      <a:pt x="16285" y="1424"/>
                    </a:cubicBezTo>
                    <a:lnTo>
                      <a:pt x="15620" y="1387"/>
                    </a:lnTo>
                    <a:cubicBezTo>
                      <a:pt x="15620" y="1274"/>
                      <a:pt x="15538" y="1229"/>
                      <a:pt x="15441" y="1229"/>
                    </a:cubicBezTo>
                    <a:cubicBezTo>
                      <a:pt x="15264" y="1229"/>
                      <a:pt x="15036" y="1380"/>
                      <a:pt x="15164" y="1548"/>
                    </a:cubicBezTo>
                    <a:lnTo>
                      <a:pt x="14843" y="1843"/>
                    </a:lnTo>
                    <a:cubicBezTo>
                      <a:pt x="14782" y="1782"/>
                      <a:pt x="14696" y="1745"/>
                      <a:pt x="14609" y="1720"/>
                    </a:cubicBezTo>
                    <a:lnTo>
                      <a:pt x="14425" y="993"/>
                    </a:lnTo>
                    <a:cubicBezTo>
                      <a:pt x="14634" y="944"/>
                      <a:pt x="14794" y="771"/>
                      <a:pt x="14831" y="562"/>
                    </a:cubicBezTo>
                    <a:close/>
                    <a:moveTo>
                      <a:pt x="12948" y="1313"/>
                    </a:moveTo>
                    <a:cubicBezTo>
                      <a:pt x="13197" y="1313"/>
                      <a:pt x="13312" y="1625"/>
                      <a:pt x="13143" y="1806"/>
                    </a:cubicBezTo>
                    <a:cubicBezTo>
                      <a:pt x="13084" y="1861"/>
                      <a:pt x="13013" y="1886"/>
                      <a:pt x="12942" y="1886"/>
                    </a:cubicBezTo>
                    <a:cubicBezTo>
                      <a:pt x="12793" y="1886"/>
                      <a:pt x="12650" y="1773"/>
                      <a:pt x="12650" y="1597"/>
                    </a:cubicBezTo>
                    <a:cubicBezTo>
                      <a:pt x="12638" y="1437"/>
                      <a:pt x="12773" y="1313"/>
                      <a:pt x="12934" y="1313"/>
                    </a:cubicBezTo>
                    <a:cubicBezTo>
                      <a:pt x="12939" y="1313"/>
                      <a:pt x="12943" y="1313"/>
                      <a:pt x="12948" y="1313"/>
                    </a:cubicBezTo>
                    <a:close/>
                    <a:moveTo>
                      <a:pt x="2002" y="1454"/>
                    </a:moveTo>
                    <a:cubicBezTo>
                      <a:pt x="2135" y="1454"/>
                      <a:pt x="2263" y="1559"/>
                      <a:pt x="2263" y="1708"/>
                    </a:cubicBezTo>
                    <a:cubicBezTo>
                      <a:pt x="2263" y="1856"/>
                      <a:pt x="2152" y="1966"/>
                      <a:pt x="2005" y="1966"/>
                    </a:cubicBezTo>
                    <a:cubicBezTo>
                      <a:pt x="1770" y="1966"/>
                      <a:pt x="1660" y="1695"/>
                      <a:pt x="1820" y="1535"/>
                    </a:cubicBezTo>
                    <a:cubicBezTo>
                      <a:pt x="1872" y="1479"/>
                      <a:pt x="1938" y="1454"/>
                      <a:pt x="2002" y="1454"/>
                    </a:cubicBezTo>
                    <a:close/>
                    <a:moveTo>
                      <a:pt x="4678" y="808"/>
                    </a:moveTo>
                    <a:lnTo>
                      <a:pt x="5590" y="968"/>
                    </a:lnTo>
                    <a:cubicBezTo>
                      <a:pt x="5590" y="1030"/>
                      <a:pt x="5602" y="1104"/>
                      <a:pt x="5639" y="1166"/>
                    </a:cubicBezTo>
                    <a:lnTo>
                      <a:pt x="4407" y="2065"/>
                    </a:lnTo>
                    <a:cubicBezTo>
                      <a:pt x="4370" y="2028"/>
                      <a:pt x="4333" y="2016"/>
                      <a:pt x="4296" y="2003"/>
                    </a:cubicBezTo>
                    <a:lnTo>
                      <a:pt x="4309" y="1116"/>
                    </a:lnTo>
                    <a:cubicBezTo>
                      <a:pt x="4481" y="1104"/>
                      <a:pt x="4629" y="981"/>
                      <a:pt x="4678" y="808"/>
                    </a:cubicBezTo>
                    <a:close/>
                    <a:moveTo>
                      <a:pt x="3877" y="882"/>
                    </a:moveTo>
                    <a:cubicBezTo>
                      <a:pt x="3939" y="1005"/>
                      <a:pt x="4062" y="1092"/>
                      <a:pt x="4198" y="1104"/>
                    </a:cubicBezTo>
                    <a:lnTo>
                      <a:pt x="4185" y="1991"/>
                    </a:lnTo>
                    <a:cubicBezTo>
                      <a:pt x="4112" y="2003"/>
                      <a:pt x="4050" y="2053"/>
                      <a:pt x="4013" y="2127"/>
                    </a:cubicBezTo>
                    <a:lnTo>
                      <a:pt x="2473" y="1708"/>
                    </a:lnTo>
                    <a:cubicBezTo>
                      <a:pt x="2473" y="1621"/>
                      <a:pt x="2448" y="1548"/>
                      <a:pt x="2399" y="1474"/>
                    </a:cubicBezTo>
                    <a:lnTo>
                      <a:pt x="2424" y="1461"/>
                    </a:lnTo>
                    <a:lnTo>
                      <a:pt x="3877" y="882"/>
                    </a:lnTo>
                    <a:close/>
                    <a:moveTo>
                      <a:pt x="9015" y="833"/>
                    </a:moveTo>
                    <a:lnTo>
                      <a:pt x="10371" y="956"/>
                    </a:lnTo>
                    <a:cubicBezTo>
                      <a:pt x="10383" y="993"/>
                      <a:pt x="10395" y="1030"/>
                      <a:pt x="10420" y="1055"/>
                    </a:cubicBezTo>
                    <a:lnTo>
                      <a:pt x="9213" y="2275"/>
                    </a:lnTo>
                    <a:cubicBezTo>
                      <a:pt x="9137" y="2210"/>
                      <a:pt x="9053" y="2174"/>
                      <a:pt x="8967" y="2174"/>
                    </a:cubicBezTo>
                    <a:cubicBezTo>
                      <a:pt x="8954" y="2174"/>
                      <a:pt x="8942" y="2174"/>
                      <a:pt x="8929" y="2176"/>
                    </a:cubicBezTo>
                    <a:cubicBezTo>
                      <a:pt x="8917" y="2170"/>
                      <a:pt x="8905" y="2167"/>
                      <a:pt x="8892" y="2167"/>
                    </a:cubicBezTo>
                    <a:cubicBezTo>
                      <a:pt x="8880" y="2167"/>
                      <a:pt x="8868" y="2170"/>
                      <a:pt x="8855" y="2176"/>
                    </a:cubicBezTo>
                    <a:lnTo>
                      <a:pt x="8621" y="1276"/>
                    </a:lnTo>
                    <a:cubicBezTo>
                      <a:pt x="8831" y="1227"/>
                      <a:pt x="8991" y="1055"/>
                      <a:pt x="9015" y="833"/>
                    </a:cubicBezTo>
                    <a:close/>
                    <a:moveTo>
                      <a:pt x="4268" y="2226"/>
                    </a:moveTo>
                    <a:cubicBezTo>
                      <a:pt x="4277" y="2226"/>
                      <a:pt x="4284" y="2233"/>
                      <a:pt x="4284" y="2250"/>
                    </a:cubicBezTo>
                    <a:cubicBezTo>
                      <a:pt x="4284" y="2262"/>
                      <a:pt x="4259" y="2287"/>
                      <a:pt x="4235" y="2287"/>
                    </a:cubicBezTo>
                    <a:lnTo>
                      <a:pt x="4235" y="2299"/>
                    </a:lnTo>
                    <a:cubicBezTo>
                      <a:pt x="4178" y="2299"/>
                      <a:pt x="4238" y="2226"/>
                      <a:pt x="4268" y="2226"/>
                    </a:cubicBezTo>
                    <a:close/>
                    <a:moveTo>
                      <a:pt x="8017" y="845"/>
                    </a:moveTo>
                    <a:cubicBezTo>
                      <a:pt x="8042" y="1104"/>
                      <a:pt x="8264" y="1289"/>
                      <a:pt x="8510" y="1289"/>
                    </a:cubicBezTo>
                    <a:lnTo>
                      <a:pt x="8757" y="2213"/>
                    </a:lnTo>
                    <a:cubicBezTo>
                      <a:pt x="8683" y="2250"/>
                      <a:pt x="8609" y="2299"/>
                      <a:pt x="8572" y="2361"/>
                    </a:cubicBezTo>
                    <a:lnTo>
                      <a:pt x="6551" y="1178"/>
                    </a:lnTo>
                    <a:cubicBezTo>
                      <a:pt x="6576" y="1104"/>
                      <a:pt x="6600" y="1030"/>
                      <a:pt x="6600" y="956"/>
                    </a:cubicBezTo>
                    <a:lnTo>
                      <a:pt x="7956" y="845"/>
                    </a:lnTo>
                    <a:close/>
                    <a:moveTo>
                      <a:pt x="14534" y="1923"/>
                    </a:moveTo>
                    <a:cubicBezTo>
                      <a:pt x="14655" y="1923"/>
                      <a:pt x="14770" y="2021"/>
                      <a:pt x="14770" y="2164"/>
                    </a:cubicBezTo>
                    <a:cubicBezTo>
                      <a:pt x="14770" y="2287"/>
                      <a:pt x="14671" y="2385"/>
                      <a:pt x="14548" y="2385"/>
                    </a:cubicBezTo>
                    <a:lnTo>
                      <a:pt x="14535" y="2398"/>
                    </a:lnTo>
                    <a:cubicBezTo>
                      <a:pt x="14326" y="2398"/>
                      <a:pt x="14227" y="2139"/>
                      <a:pt x="14375" y="1991"/>
                    </a:cubicBezTo>
                    <a:cubicBezTo>
                      <a:pt x="14422" y="1944"/>
                      <a:pt x="14479" y="1923"/>
                      <a:pt x="14534" y="1923"/>
                    </a:cubicBezTo>
                    <a:close/>
                    <a:moveTo>
                      <a:pt x="10839" y="1042"/>
                    </a:moveTo>
                    <a:lnTo>
                      <a:pt x="11615" y="1301"/>
                    </a:lnTo>
                    <a:cubicBezTo>
                      <a:pt x="11603" y="1326"/>
                      <a:pt x="11603" y="1338"/>
                      <a:pt x="11615" y="1363"/>
                    </a:cubicBezTo>
                    <a:cubicBezTo>
                      <a:pt x="11615" y="1449"/>
                      <a:pt x="11652" y="1548"/>
                      <a:pt x="11726" y="1609"/>
                    </a:cubicBezTo>
                    <a:lnTo>
                      <a:pt x="11061" y="2546"/>
                    </a:lnTo>
                    <a:cubicBezTo>
                      <a:pt x="11012" y="2521"/>
                      <a:pt x="10975" y="2509"/>
                      <a:pt x="10925" y="2509"/>
                    </a:cubicBezTo>
                    <a:cubicBezTo>
                      <a:pt x="10814" y="2509"/>
                      <a:pt x="10716" y="2583"/>
                      <a:pt x="10679" y="2693"/>
                    </a:cubicBezTo>
                    <a:lnTo>
                      <a:pt x="9385" y="2620"/>
                    </a:lnTo>
                    <a:cubicBezTo>
                      <a:pt x="9385" y="2509"/>
                      <a:pt x="9348" y="2422"/>
                      <a:pt x="9287" y="2348"/>
                    </a:cubicBezTo>
                    <a:lnTo>
                      <a:pt x="10482" y="1129"/>
                    </a:lnTo>
                    <a:cubicBezTo>
                      <a:pt x="10531" y="1153"/>
                      <a:pt x="10580" y="1178"/>
                      <a:pt x="10630" y="1178"/>
                    </a:cubicBezTo>
                    <a:cubicBezTo>
                      <a:pt x="10716" y="1166"/>
                      <a:pt x="10790" y="1129"/>
                      <a:pt x="10839" y="1042"/>
                    </a:cubicBezTo>
                    <a:close/>
                    <a:moveTo>
                      <a:pt x="1754" y="2687"/>
                    </a:moveTo>
                    <a:cubicBezTo>
                      <a:pt x="1771" y="2687"/>
                      <a:pt x="1783" y="2699"/>
                      <a:pt x="1783" y="2730"/>
                    </a:cubicBezTo>
                    <a:cubicBezTo>
                      <a:pt x="1783" y="2780"/>
                      <a:pt x="1746" y="2817"/>
                      <a:pt x="1697" y="2817"/>
                    </a:cubicBezTo>
                    <a:cubicBezTo>
                      <a:pt x="1593" y="2817"/>
                      <a:pt x="1699" y="2687"/>
                      <a:pt x="1754" y="2687"/>
                    </a:cubicBezTo>
                    <a:close/>
                    <a:moveTo>
                      <a:pt x="10959" y="2756"/>
                    </a:moveTo>
                    <a:cubicBezTo>
                      <a:pt x="10968" y="2756"/>
                      <a:pt x="10975" y="2763"/>
                      <a:pt x="10975" y="2780"/>
                    </a:cubicBezTo>
                    <a:cubicBezTo>
                      <a:pt x="10962" y="2792"/>
                      <a:pt x="10950" y="2817"/>
                      <a:pt x="10925" y="2817"/>
                    </a:cubicBezTo>
                    <a:lnTo>
                      <a:pt x="10925" y="2829"/>
                    </a:lnTo>
                    <a:cubicBezTo>
                      <a:pt x="10868" y="2829"/>
                      <a:pt x="10928" y="2756"/>
                      <a:pt x="10959" y="2756"/>
                    </a:cubicBezTo>
                    <a:close/>
                    <a:moveTo>
                      <a:pt x="5689" y="1252"/>
                    </a:moveTo>
                    <a:cubicBezTo>
                      <a:pt x="5763" y="1363"/>
                      <a:pt x="5898" y="1437"/>
                      <a:pt x="6034" y="1449"/>
                    </a:cubicBezTo>
                    <a:lnTo>
                      <a:pt x="5738" y="2792"/>
                    </a:lnTo>
                    <a:lnTo>
                      <a:pt x="5689" y="2792"/>
                    </a:lnTo>
                    <a:cubicBezTo>
                      <a:pt x="5627" y="2792"/>
                      <a:pt x="5578" y="2804"/>
                      <a:pt x="5529" y="2841"/>
                    </a:cubicBezTo>
                    <a:lnTo>
                      <a:pt x="4469" y="2299"/>
                    </a:lnTo>
                    <a:cubicBezTo>
                      <a:pt x="4481" y="2287"/>
                      <a:pt x="4481" y="2262"/>
                      <a:pt x="4481" y="2238"/>
                    </a:cubicBezTo>
                    <a:cubicBezTo>
                      <a:pt x="4481" y="2201"/>
                      <a:pt x="4469" y="2164"/>
                      <a:pt x="4457" y="2139"/>
                    </a:cubicBezTo>
                    <a:lnTo>
                      <a:pt x="5689" y="1252"/>
                    </a:lnTo>
                    <a:close/>
                    <a:moveTo>
                      <a:pt x="8924" y="2396"/>
                    </a:moveTo>
                    <a:cubicBezTo>
                      <a:pt x="9053" y="2396"/>
                      <a:pt x="9176" y="2495"/>
                      <a:pt x="9176" y="2644"/>
                    </a:cubicBezTo>
                    <a:cubicBezTo>
                      <a:pt x="9163" y="2780"/>
                      <a:pt x="9052" y="2878"/>
                      <a:pt x="8929" y="2878"/>
                    </a:cubicBezTo>
                    <a:lnTo>
                      <a:pt x="8929" y="2891"/>
                    </a:lnTo>
                    <a:cubicBezTo>
                      <a:pt x="8707" y="2891"/>
                      <a:pt x="8597" y="2620"/>
                      <a:pt x="8744" y="2472"/>
                    </a:cubicBezTo>
                    <a:cubicBezTo>
                      <a:pt x="8797" y="2419"/>
                      <a:pt x="8861" y="2396"/>
                      <a:pt x="8924" y="2396"/>
                    </a:cubicBezTo>
                    <a:close/>
                    <a:moveTo>
                      <a:pt x="6502" y="1252"/>
                    </a:moveTo>
                    <a:lnTo>
                      <a:pt x="8510" y="2435"/>
                    </a:lnTo>
                    <a:cubicBezTo>
                      <a:pt x="8486" y="2496"/>
                      <a:pt x="8473" y="2558"/>
                      <a:pt x="8473" y="2620"/>
                    </a:cubicBezTo>
                    <a:lnTo>
                      <a:pt x="8473" y="2632"/>
                    </a:lnTo>
                    <a:lnTo>
                      <a:pt x="5923" y="2965"/>
                    </a:lnTo>
                    <a:cubicBezTo>
                      <a:pt x="5910" y="2915"/>
                      <a:pt x="5874" y="2866"/>
                      <a:pt x="5837" y="2841"/>
                    </a:cubicBezTo>
                    <a:lnTo>
                      <a:pt x="6145" y="1449"/>
                    </a:lnTo>
                    <a:cubicBezTo>
                      <a:pt x="6280" y="1437"/>
                      <a:pt x="6416" y="1363"/>
                      <a:pt x="6502" y="1252"/>
                    </a:cubicBezTo>
                    <a:close/>
                    <a:moveTo>
                      <a:pt x="5710" y="3027"/>
                    </a:moveTo>
                    <a:cubicBezTo>
                      <a:pt x="5719" y="3027"/>
                      <a:pt x="5726" y="3034"/>
                      <a:pt x="5726" y="3051"/>
                    </a:cubicBezTo>
                    <a:cubicBezTo>
                      <a:pt x="5726" y="3075"/>
                      <a:pt x="5713" y="3088"/>
                      <a:pt x="5689" y="3088"/>
                    </a:cubicBezTo>
                    <a:lnTo>
                      <a:pt x="5689" y="3100"/>
                    </a:lnTo>
                    <a:cubicBezTo>
                      <a:pt x="5622" y="3100"/>
                      <a:pt x="5680" y="3027"/>
                      <a:pt x="5710" y="3027"/>
                    </a:cubicBezTo>
                    <a:close/>
                    <a:moveTo>
                      <a:pt x="13919" y="784"/>
                    </a:moveTo>
                    <a:cubicBezTo>
                      <a:pt x="13981" y="858"/>
                      <a:pt x="14055" y="919"/>
                      <a:pt x="14141" y="956"/>
                    </a:cubicBezTo>
                    <a:lnTo>
                      <a:pt x="13032" y="3186"/>
                    </a:lnTo>
                    <a:cubicBezTo>
                      <a:pt x="12983" y="3137"/>
                      <a:pt x="12921" y="3112"/>
                      <a:pt x="12860" y="3100"/>
                    </a:cubicBezTo>
                    <a:lnTo>
                      <a:pt x="12946" y="2090"/>
                    </a:lnTo>
                    <a:cubicBezTo>
                      <a:pt x="13217" y="2077"/>
                      <a:pt x="13427" y="1868"/>
                      <a:pt x="13427" y="1597"/>
                    </a:cubicBezTo>
                    <a:cubicBezTo>
                      <a:pt x="13427" y="1498"/>
                      <a:pt x="13390" y="1387"/>
                      <a:pt x="13328" y="1313"/>
                    </a:cubicBezTo>
                    <a:lnTo>
                      <a:pt x="13919" y="784"/>
                    </a:lnTo>
                    <a:close/>
                    <a:moveTo>
                      <a:pt x="584" y="2627"/>
                    </a:moveTo>
                    <a:cubicBezTo>
                      <a:pt x="763" y="2627"/>
                      <a:pt x="933" y="2768"/>
                      <a:pt x="933" y="2977"/>
                    </a:cubicBezTo>
                    <a:cubicBezTo>
                      <a:pt x="933" y="3162"/>
                      <a:pt x="785" y="3322"/>
                      <a:pt x="588" y="3322"/>
                    </a:cubicBezTo>
                    <a:cubicBezTo>
                      <a:pt x="280" y="3322"/>
                      <a:pt x="132" y="2952"/>
                      <a:pt x="341" y="2730"/>
                    </a:cubicBezTo>
                    <a:cubicBezTo>
                      <a:pt x="413" y="2659"/>
                      <a:pt x="499" y="2627"/>
                      <a:pt x="584" y="2627"/>
                    </a:cubicBezTo>
                    <a:close/>
                    <a:moveTo>
                      <a:pt x="12231" y="1498"/>
                    </a:moveTo>
                    <a:lnTo>
                      <a:pt x="12441" y="1548"/>
                    </a:lnTo>
                    <a:lnTo>
                      <a:pt x="12441" y="1597"/>
                    </a:lnTo>
                    <a:cubicBezTo>
                      <a:pt x="12441" y="1831"/>
                      <a:pt x="12613" y="2040"/>
                      <a:pt x="12847" y="2077"/>
                    </a:cubicBezTo>
                    <a:lnTo>
                      <a:pt x="12761" y="3088"/>
                    </a:lnTo>
                    <a:cubicBezTo>
                      <a:pt x="12601" y="3100"/>
                      <a:pt x="12453" y="3186"/>
                      <a:pt x="12379" y="3322"/>
                    </a:cubicBezTo>
                    <a:lnTo>
                      <a:pt x="11172" y="2817"/>
                    </a:lnTo>
                    <a:cubicBezTo>
                      <a:pt x="11172" y="2792"/>
                      <a:pt x="11172" y="2780"/>
                      <a:pt x="11172" y="2767"/>
                    </a:cubicBezTo>
                    <a:cubicBezTo>
                      <a:pt x="11172" y="2706"/>
                      <a:pt x="11159" y="2656"/>
                      <a:pt x="11122" y="2620"/>
                    </a:cubicBezTo>
                    <a:lnTo>
                      <a:pt x="11800" y="1658"/>
                    </a:lnTo>
                    <a:cubicBezTo>
                      <a:pt x="11849" y="1671"/>
                      <a:pt x="11886" y="1683"/>
                      <a:pt x="11936" y="1683"/>
                    </a:cubicBezTo>
                    <a:cubicBezTo>
                      <a:pt x="12059" y="1683"/>
                      <a:pt x="12182" y="1609"/>
                      <a:pt x="12231" y="1498"/>
                    </a:cubicBezTo>
                    <a:close/>
                    <a:moveTo>
                      <a:pt x="10103" y="3446"/>
                    </a:moveTo>
                    <a:cubicBezTo>
                      <a:pt x="10134" y="3446"/>
                      <a:pt x="10194" y="3519"/>
                      <a:pt x="10137" y="3519"/>
                    </a:cubicBezTo>
                    <a:cubicBezTo>
                      <a:pt x="10100" y="3519"/>
                      <a:pt x="10075" y="3494"/>
                      <a:pt x="10075" y="3470"/>
                    </a:cubicBezTo>
                    <a:lnTo>
                      <a:pt x="10087" y="3470"/>
                    </a:lnTo>
                    <a:cubicBezTo>
                      <a:pt x="10087" y="3453"/>
                      <a:pt x="10094" y="3446"/>
                      <a:pt x="10103" y="3446"/>
                    </a:cubicBezTo>
                    <a:close/>
                    <a:moveTo>
                      <a:pt x="21288" y="3630"/>
                    </a:moveTo>
                    <a:cubicBezTo>
                      <a:pt x="21344" y="3630"/>
                      <a:pt x="21285" y="3703"/>
                      <a:pt x="21254" y="3703"/>
                    </a:cubicBezTo>
                    <a:cubicBezTo>
                      <a:pt x="21245" y="3703"/>
                      <a:pt x="21238" y="3696"/>
                      <a:pt x="21238" y="3679"/>
                    </a:cubicBezTo>
                    <a:cubicBezTo>
                      <a:pt x="21238" y="3655"/>
                      <a:pt x="21251" y="3630"/>
                      <a:pt x="21288" y="3630"/>
                    </a:cubicBezTo>
                    <a:close/>
                    <a:moveTo>
                      <a:pt x="14350" y="3725"/>
                    </a:moveTo>
                    <a:cubicBezTo>
                      <a:pt x="14354" y="3725"/>
                      <a:pt x="14359" y="3726"/>
                      <a:pt x="14363" y="3728"/>
                    </a:cubicBezTo>
                    <a:cubicBezTo>
                      <a:pt x="14420" y="3728"/>
                      <a:pt x="14360" y="3801"/>
                      <a:pt x="14329" y="3801"/>
                    </a:cubicBezTo>
                    <a:cubicBezTo>
                      <a:pt x="14320" y="3801"/>
                      <a:pt x="14314" y="3795"/>
                      <a:pt x="14314" y="3778"/>
                    </a:cubicBezTo>
                    <a:cubicBezTo>
                      <a:pt x="14314" y="3747"/>
                      <a:pt x="14330" y="3725"/>
                      <a:pt x="14350" y="3725"/>
                    </a:cubicBezTo>
                    <a:close/>
                    <a:moveTo>
                      <a:pt x="12759" y="3308"/>
                    </a:moveTo>
                    <a:cubicBezTo>
                      <a:pt x="12885" y="3308"/>
                      <a:pt x="13008" y="3407"/>
                      <a:pt x="13008" y="3556"/>
                    </a:cubicBezTo>
                    <a:cubicBezTo>
                      <a:pt x="13008" y="3691"/>
                      <a:pt x="12897" y="3790"/>
                      <a:pt x="12761" y="3802"/>
                    </a:cubicBezTo>
                    <a:lnTo>
                      <a:pt x="12761" y="3815"/>
                    </a:lnTo>
                    <a:cubicBezTo>
                      <a:pt x="12539" y="3815"/>
                      <a:pt x="12428" y="3544"/>
                      <a:pt x="12589" y="3383"/>
                    </a:cubicBezTo>
                    <a:cubicBezTo>
                      <a:pt x="12637" y="3331"/>
                      <a:pt x="12699" y="3308"/>
                      <a:pt x="12759" y="3308"/>
                    </a:cubicBezTo>
                    <a:close/>
                    <a:moveTo>
                      <a:pt x="8486" y="2730"/>
                    </a:moveTo>
                    <a:cubicBezTo>
                      <a:pt x="8498" y="2767"/>
                      <a:pt x="8510" y="2804"/>
                      <a:pt x="8535" y="2841"/>
                    </a:cubicBezTo>
                    <a:lnTo>
                      <a:pt x="6280" y="4221"/>
                    </a:lnTo>
                    <a:cubicBezTo>
                      <a:pt x="6231" y="4160"/>
                      <a:pt x="6157" y="4123"/>
                      <a:pt x="6071" y="4123"/>
                    </a:cubicBezTo>
                    <a:lnTo>
                      <a:pt x="6058" y="4123"/>
                    </a:lnTo>
                    <a:lnTo>
                      <a:pt x="5800" y="3260"/>
                    </a:lnTo>
                    <a:cubicBezTo>
                      <a:pt x="5874" y="3223"/>
                      <a:pt x="5923" y="3149"/>
                      <a:pt x="5935" y="3063"/>
                    </a:cubicBezTo>
                    <a:lnTo>
                      <a:pt x="8486" y="2730"/>
                    </a:lnTo>
                    <a:close/>
                    <a:moveTo>
                      <a:pt x="6071" y="4320"/>
                    </a:moveTo>
                    <a:cubicBezTo>
                      <a:pt x="6095" y="4320"/>
                      <a:pt x="6120" y="4345"/>
                      <a:pt x="6120" y="4369"/>
                    </a:cubicBezTo>
                    <a:cubicBezTo>
                      <a:pt x="6120" y="4386"/>
                      <a:pt x="6113" y="4393"/>
                      <a:pt x="6104" y="4393"/>
                    </a:cubicBezTo>
                    <a:cubicBezTo>
                      <a:pt x="6074" y="4393"/>
                      <a:pt x="6014" y="4320"/>
                      <a:pt x="6071" y="4320"/>
                    </a:cubicBezTo>
                    <a:close/>
                    <a:moveTo>
                      <a:pt x="19777" y="3841"/>
                    </a:moveTo>
                    <a:cubicBezTo>
                      <a:pt x="19853" y="3841"/>
                      <a:pt x="19931" y="3871"/>
                      <a:pt x="19994" y="3938"/>
                    </a:cubicBezTo>
                    <a:cubicBezTo>
                      <a:pt x="20179" y="4123"/>
                      <a:pt x="20043" y="4443"/>
                      <a:pt x="19784" y="4443"/>
                    </a:cubicBezTo>
                    <a:cubicBezTo>
                      <a:pt x="19612" y="4431"/>
                      <a:pt x="19489" y="4295"/>
                      <a:pt x="19489" y="4135"/>
                    </a:cubicBezTo>
                    <a:lnTo>
                      <a:pt x="19476" y="4135"/>
                    </a:lnTo>
                    <a:cubicBezTo>
                      <a:pt x="19484" y="3956"/>
                      <a:pt x="19627" y="3841"/>
                      <a:pt x="19777" y="3841"/>
                    </a:cubicBezTo>
                    <a:close/>
                    <a:moveTo>
                      <a:pt x="9262" y="2940"/>
                    </a:moveTo>
                    <a:lnTo>
                      <a:pt x="9890" y="3383"/>
                    </a:lnTo>
                    <a:cubicBezTo>
                      <a:pt x="9878" y="3420"/>
                      <a:pt x="9878" y="3457"/>
                      <a:pt x="9878" y="3494"/>
                    </a:cubicBezTo>
                    <a:cubicBezTo>
                      <a:pt x="9878" y="3544"/>
                      <a:pt x="9890" y="3593"/>
                      <a:pt x="9915" y="3630"/>
                    </a:cubicBezTo>
                    <a:lnTo>
                      <a:pt x="9102" y="4468"/>
                    </a:lnTo>
                    <a:cubicBezTo>
                      <a:pt x="9065" y="4431"/>
                      <a:pt x="9015" y="4406"/>
                      <a:pt x="8966" y="4381"/>
                    </a:cubicBezTo>
                    <a:lnTo>
                      <a:pt x="9040" y="3075"/>
                    </a:lnTo>
                    <a:cubicBezTo>
                      <a:pt x="9126" y="3063"/>
                      <a:pt x="9200" y="3014"/>
                      <a:pt x="9262" y="2940"/>
                    </a:cubicBezTo>
                    <a:close/>
                    <a:moveTo>
                      <a:pt x="9373" y="2730"/>
                    </a:moveTo>
                    <a:lnTo>
                      <a:pt x="10667" y="2817"/>
                    </a:lnTo>
                    <a:cubicBezTo>
                      <a:pt x="10691" y="2915"/>
                      <a:pt x="10753" y="2989"/>
                      <a:pt x="10839" y="3014"/>
                    </a:cubicBezTo>
                    <a:lnTo>
                      <a:pt x="10864" y="4554"/>
                    </a:lnTo>
                    <a:cubicBezTo>
                      <a:pt x="10814" y="4554"/>
                      <a:pt x="10777" y="4566"/>
                      <a:pt x="10728" y="4579"/>
                    </a:cubicBezTo>
                    <a:lnTo>
                      <a:pt x="10728" y="4603"/>
                    </a:lnTo>
                    <a:lnTo>
                      <a:pt x="10285" y="3691"/>
                    </a:lnTo>
                    <a:cubicBezTo>
                      <a:pt x="10346" y="3642"/>
                      <a:pt x="10383" y="3568"/>
                      <a:pt x="10383" y="3494"/>
                    </a:cubicBezTo>
                    <a:cubicBezTo>
                      <a:pt x="10383" y="3346"/>
                      <a:pt x="10260" y="3236"/>
                      <a:pt x="10124" y="3236"/>
                    </a:cubicBezTo>
                    <a:cubicBezTo>
                      <a:pt x="10063" y="3236"/>
                      <a:pt x="10001" y="3260"/>
                      <a:pt x="9952" y="3310"/>
                    </a:cubicBezTo>
                    <a:lnTo>
                      <a:pt x="9323" y="2866"/>
                    </a:lnTo>
                    <a:cubicBezTo>
                      <a:pt x="9348" y="2817"/>
                      <a:pt x="9360" y="2780"/>
                      <a:pt x="9373" y="2730"/>
                    </a:cubicBezTo>
                    <a:close/>
                    <a:moveTo>
                      <a:pt x="21066" y="3802"/>
                    </a:moveTo>
                    <a:cubicBezTo>
                      <a:pt x="21078" y="3827"/>
                      <a:pt x="21090" y="3852"/>
                      <a:pt x="21115" y="3876"/>
                    </a:cubicBezTo>
                    <a:lnTo>
                      <a:pt x="20622" y="4739"/>
                    </a:lnTo>
                    <a:lnTo>
                      <a:pt x="20203" y="4406"/>
                    </a:lnTo>
                    <a:cubicBezTo>
                      <a:pt x="20253" y="4332"/>
                      <a:pt x="20290" y="4234"/>
                      <a:pt x="20290" y="4135"/>
                    </a:cubicBezTo>
                    <a:cubicBezTo>
                      <a:pt x="20277" y="4110"/>
                      <a:pt x="20277" y="4073"/>
                      <a:pt x="20277" y="4049"/>
                    </a:cubicBezTo>
                    <a:lnTo>
                      <a:pt x="21066" y="3802"/>
                    </a:lnTo>
                    <a:close/>
                    <a:moveTo>
                      <a:pt x="11122" y="2903"/>
                    </a:moveTo>
                    <a:lnTo>
                      <a:pt x="12330" y="3420"/>
                    </a:lnTo>
                    <a:cubicBezTo>
                      <a:pt x="12305" y="3457"/>
                      <a:pt x="12305" y="3507"/>
                      <a:pt x="12305" y="3544"/>
                    </a:cubicBezTo>
                    <a:cubicBezTo>
                      <a:pt x="12305" y="3605"/>
                      <a:pt x="12318" y="3667"/>
                      <a:pt x="12355" y="3728"/>
                    </a:cubicBezTo>
                    <a:lnTo>
                      <a:pt x="11332" y="4813"/>
                    </a:lnTo>
                    <a:cubicBezTo>
                      <a:pt x="11270" y="4665"/>
                      <a:pt x="11122" y="4554"/>
                      <a:pt x="10962" y="4542"/>
                    </a:cubicBezTo>
                    <a:lnTo>
                      <a:pt x="10938" y="3014"/>
                    </a:lnTo>
                    <a:cubicBezTo>
                      <a:pt x="11012" y="3014"/>
                      <a:pt x="11085" y="2965"/>
                      <a:pt x="11122" y="2903"/>
                    </a:cubicBezTo>
                    <a:close/>
                    <a:moveTo>
                      <a:pt x="9989" y="3679"/>
                    </a:moveTo>
                    <a:cubicBezTo>
                      <a:pt x="10026" y="3704"/>
                      <a:pt x="10075" y="3716"/>
                      <a:pt x="10124" y="3716"/>
                    </a:cubicBezTo>
                    <a:lnTo>
                      <a:pt x="10198" y="3716"/>
                    </a:lnTo>
                    <a:lnTo>
                      <a:pt x="10654" y="4640"/>
                    </a:lnTo>
                    <a:cubicBezTo>
                      <a:pt x="10568" y="4702"/>
                      <a:pt x="10506" y="4788"/>
                      <a:pt x="10482" y="4899"/>
                    </a:cubicBezTo>
                    <a:lnTo>
                      <a:pt x="9274" y="4788"/>
                    </a:lnTo>
                    <a:cubicBezTo>
                      <a:pt x="9262" y="4690"/>
                      <a:pt x="9237" y="4591"/>
                      <a:pt x="9176" y="4517"/>
                    </a:cubicBezTo>
                    <a:lnTo>
                      <a:pt x="9989" y="3679"/>
                    </a:lnTo>
                    <a:close/>
                    <a:moveTo>
                      <a:pt x="8818" y="4542"/>
                    </a:moveTo>
                    <a:cubicBezTo>
                      <a:pt x="9040" y="4542"/>
                      <a:pt x="9151" y="4800"/>
                      <a:pt x="8991" y="4961"/>
                    </a:cubicBezTo>
                    <a:cubicBezTo>
                      <a:pt x="8938" y="5013"/>
                      <a:pt x="8875" y="5036"/>
                      <a:pt x="8815" y="5036"/>
                    </a:cubicBezTo>
                    <a:cubicBezTo>
                      <a:pt x="8689" y="5036"/>
                      <a:pt x="8572" y="4937"/>
                      <a:pt x="8572" y="4788"/>
                    </a:cubicBezTo>
                    <a:cubicBezTo>
                      <a:pt x="8572" y="4653"/>
                      <a:pt x="8683" y="4542"/>
                      <a:pt x="8818" y="4542"/>
                    </a:cubicBezTo>
                    <a:close/>
                    <a:moveTo>
                      <a:pt x="18386" y="5031"/>
                    </a:moveTo>
                    <a:cubicBezTo>
                      <a:pt x="18392" y="5031"/>
                      <a:pt x="18398" y="5032"/>
                      <a:pt x="18404" y="5035"/>
                    </a:cubicBezTo>
                    <a:lnTo>
                      <a:pt x="18392" y="5035"/>
                    </a:lnTo>
                    <a:cubicBezTo>
                      <a:pt x="18449" y="5035"/>
                      <a:pt x="18389" y="5107"/>
                      <a:pt x="18358" y="5107"/>
                    </a:cubicBezTo>
                    <a:cubicBezTo>
                      <a:pt x="18349" y="5107"/>
                      <a:pt x="18343" y="5101"/>
                      <a:pt x="18343" y="5084"/>
                    </a:cubicBezTo>
                    <a:cubicBezTo>
                      <a:pt x="18343" y="5053"/>
                      <a:pt x="18359" y="5031"/>
                      <a:pt x="18386" y="5031"/>
                    </a:cubicBezTo>
                    <a:close/>
                    <a:moveTo>
                      <a:pt x="10925" y="4739"/>
                    </a:moveTo>
                    <a:lnTo>
                      <a:pt x="10925" y="4751"/>
                    </a:lnTo>
                    <a:cubicBezTo>
                      <a:pt x="11147" y="4751"/>
                      <a:pt x="11258" y="5022"/>
                      <a:pt x="11098" y="5182"/>
                    </a:cubicBezTo>
                    <a:cubicBezTo>
                      <a:pt x="11045" y="5235"/>
                      <a:pt x="10981" y="5258"/>
                      <a:pt x="10918" y="5258"/>
                    </a:cubicBezTo>
                    <a:cubicBezTo>
                      <a:pt x="10789" y="5258"/>
                      <a:pt x="10667" y="5159"/>
                      <a:pt x="10667" y="5010"/>
                    </a:cubicBezTo>
                    <a:cubicBezTo>
                      <a:pt x="10667" y="4862"/>
                      <a:pt x="10777" y="4739"/>
                      <a:pt x="10925" y="4739"/>
                    </a:cubicBezTo>
                    <a:close/>
                    <a:moveTo>
                      <a:pt x="15035" y="4690"/>
                    </a:moveTo>
                    <a:cubicBezTo>
                      <a:pt x="15314" y="4694"/>
                      <a:pt x="15446" y="5024"/>
                      <a:pt x="15250" y="5219"/>
                    </a:cubicBezTo>
                    <a:cubicBezTo>
                      <a:pt x="15191" y="5282"/>
                      <a:pt x="15116" y="5310"/>
                      <a:pt x="15042" y="5310"/>
                    </a:cubicBezTo>
                    <a:cubicBezTo>
                      <a:pt x="14882" y="5310"/>
                      <a:pt x="14724" y="5182"/>
                      <a:pt x="14733" y="4998"/>
                    </a:cubicBezTo>
                    <a:cubicBezTo>
                      <a:pt x="14733" y="4827"/>
                      <a:pt x="14865" y="4693"/>
                      <a:pt x="15035" y="4690"/>
                    </a:cubicBezTo>
                    <a:close/>
                    <a:moveTo>
                      <a:pt x="8597" y="2928"/>
                    </a:moveTo>
                    <a:cubicBezTo>
                      <a:pt x="8646" y="2989"/>
                      <a:pt x="8695" y="3026"/>
                      <a:pt x="8769" y="3051"/>
                    </a:cubicBezTo>
                    <a:lnTo>
                      <a:pt x="7364" y="5355"/>
                    </a:lnTo>
                    <a:cubicBezTo>
                      <a:pt x="7340" y="5343"/>
                      <a:pt x="7315" y="5343"/>
                      <a:pt x="7278" y="5343"/>
                    </a:cubicBezTo>
                    <a:cubicBezTo>
                      <a:pt x="7229" y="5343"/>
                      <a:pt x="7180" y="5355"/>
                      <a:pt x="7143" y="5380"/>
                    </a:cubicBezTo>
                    <a:lnTo>
                      <a:pt x="6280" y="4517"/>
                    </a:lnTo>
                    <a:cubicBezTo>
                      <a:pt x="6305" y="4480"/>
                      <a:pt x="6329" y="4431"/>
                      <a:pt x="6329" y="4381"/>
                    </a:cubicBezTo>
                    <a:cubicBezTo>
                      <a:pt x="6329" y="4357"/>
                      <a:pt x="6329" y="4345"/>
                      <a:pt x="6317" y="4320"/>
                    </a:cubicBezTo>
                    <a:lnTo>
                      <a:pt x="8597" y="2928"/>
                    </a:lnTo>
                    <a:close/>
                    <a:moveTo>
                      <a:pt x="8942" y="3063"/>
                    </a:moveTo>
                    <a:lnTo>
                      <a:pt x="8868" y="4332"/>
                    </a:lnTo>
                    <a:cubicBezTo>
                      <a:pt x="8847" y="4329"/>
                      <a:pt x="8826" y="4328"/>
                      <a:pt x="8805" y="4328"/>
                    </a:cubicBezTo>
                    <a:cubicBezTo>
                      <a:pt x="8560" y="4328"/>
                      <a:pt x="8351" y="4527"/>
                      <a:pt x="8362" y="4788"/>
                    </a:cubicBezTo>
                    <a:cubicBezTo>
                      <a:pt x="8362" y="4862"/>
                      <a:pt x="8387" y="4948"/>
                      <a:pt x="8424" y="5010"/>
                    </a:cubicBezTo>
                    <a:lnTo>
                      <a:pt x="7488" y="5429"/>
                    </a:lnTo>
                    <a:cubicBezTo>
                      <a:pt x="7475" y="5416"/>
                      <a:pt x="7463" y="5404"/>
                      <a:pt x="7451" y="5404"/>
                    </a:cubicBezTo>
                    <a:lnTo>
                      <a:pt x="8868" y="3063"/>
                    </a:lnTo>
                    <a:close/>
                    <a:moveTo>
                      <a:pt x="13340" y="5367"/>
                    </a:moveTo>
                    <a:cubicBezTo>
                      <a:pt x="13402" y="5367"/>
                      <a:pt x="13402" y="5466"/>
                      <a:pt x="13340" y="5466"/>
                    </a:cubicBezTo>
                    <a:cubicBezTo>
                      <a:pt x="13266" y="5466"/>
                      <a:pt x="13266" y="5367"/>
                      <a:pt x="13340" y="5367"/>
                    </a:cubicBezTo>
                    <a:close/>
                    <a:moveTo>
                      <a:pt x="21201" y="3926"/>
                    </a:moveTo>
                    <a:cubicBezTo>
                      <a:pt x="21226" y="3926"/>
                      <a:pt x="21251" y="3938"/>
                      <a:pt x="21288" y="3938"/>
                    </a:cubicBezTo>
                    <a:lnTo>
                      <a:pt x="21325" y="3938"/>
                    </a:lnTo>
                    <a:lnTo>
                      <a:pt x="21805" y="5232"/>
                    </a:lnTo>
                    <a:cubicBezTo>
                      <a:pt x="21682" y="5281"/>
                      <a:pt x="21596" y="5367"/>
                      <a:pt x="21534" y="5478"/>
                    </a:cubicBezTo>
                    <a:lnTo>
                      <a:pt x="20708" y="4813"/>
                    </a:lnTo>
                    <a:lnTo>
                      <a:pt x="21201" y="3926"/>
                    </a:lnTo>
                    <a:close/>
                    <a:moveTo>
                      <a:pt x="7278" y="5540"/>
                    </a:moveTo>
                    <a:cubicBezTo>
                      <a:pt x="7315" y="5540"/>
                      <a:pt x="7327" y="5564"/>
                      <a:pt x="7327" y="5589"/>
                    </a:cubicBezTo>
                    <a:cubicBezTo>
                      <a:pt x="7327" y="5606"/>
                      <a:pt x="7321" y="5613"/>
                      <a:pt x="7312" y="5613"/>
                    </a:cubicBezTo>
                    <a:cubicBezTo>
                      <a:pt x="7281" y="5613"/>
                      <a:pt x="7221" y="5540"/>
                      <a:pt x="7278" y="5540"/>
                    </a:cubicBezTo>
                    <a:close/>
                    <a:moveTo>
                      <a:pt x="19439" y="5540"/>
                    </a:moveTo>
                    <a:cubicBezTo>
                      <a:pt x="19496" y="5540"/>
                      <a:pt x="19436" y="5613"/>
                      <a:pt x="19406" y="5613"/>
                    </a:cubicBezTo>
                    <a:cubicBezTo>
                      <a:pt x="19397" y="5613"/>
                      <a:pt x="19390" y="5606"/>
                      <a:pt x="19390" y="5589"/>
                    </a:cubicBezTo>
                    <a:cubicBezTo>
                      <a:pt x="19390" y="5564"/>
                      <a:pt x="19415" y="5540"/>
                      <a:pt x="19439" y="5540"/>
                    </a:cubicBezTo>
                    <a:close/>
                    <a:moveTo>
                      <a:pt x="22016" y="5404"/>
                    </a:moveTo>
                    <a:cubicBezTo>
                      <a:pt x="22266" y="5404"/>
                      <a:pt x="22393" y="5728"/>
                      <a:pt x="22212" y="5909"/>
                    </a:cubicBezTo>
                    <a:cubicBezTo>
                      <a:pt x="22151" y="5974"/>
                      <a:pt x="22074" y="6003"/>
                      <a:pt x="21999" y="6003"/>
                    </a:cubicBezTo>
                    <a:cubicBezTo>
                      <a:pt x="21844" y="6003"/>
                      <a:pt x="21694" y="5882"/>
                      <a:pt x="21694" y="5700"/>
                    </a:cubicBezTo>
                    <a:cubicBezTo>
                      <a:pt x="21694" y="5540"/>
                      <a:pt x="21830" y="5404"/>
                      <a:pt x="21990" y="5404"/>
                    </a:cubicBezTo>
                    <a:lnTo>
                      <a:pt x="22002" y="5404"/>
                    </a:lnTo>
                    <a:cubicBezTo>
                      <a:pt x="22007" y="5404"/>
                      <a:pt x="22012" y="5404"/>
                      <a:pt x="22016" y="5404"/>
                    </a:cubicBezTo>
                    <a:close/>
                    <a:moveTo>
                      <a:pt x="9274" y="4887"/>
                    </a:moveTo>
                    <a:lnTo>
                      <a:pt x="10482" y="4998"/>
                    </a:lnTo>
                    <a:cubicBezTo>
                      <a:pt x="10469" y="5133"/>
                      <a:pt x="10531" y="5269"/>
                      <a:pt x="10642" y="5355"/>
                    </a:cubicBezTo>
                    <a:lnTo>
                      <a:pt x="9496" y="6082"/>
                    </a:lnTo>
                    <a:lnTo>
                      <a:pt x="9052" y="5182"/>
                    </a:lnTo>
                    <a:cubicBezTo>
                      <a:pt x="9163" y="5121"/>
                      <a:pt x="9237" y="5010"/>
                      <a:pt x="9274" y="4887"/>
                    </a:cubicBezTo>
                    <a:close/>
                    <a:moveTo>
                      <a:pt x="15484" y="6156"/>
                    </a:moveTo>
                    <a:cubicBezTo>
                      <a:pt x="15496" y="6156"/>
                      <a:pt x="15509" y="6168"/>
                      <a:pt x="15509" y="6180"/>
                    </a:cubicBezTo>
                    <a:cubicBezTo>
                      <a:pt x="15509" y="6199"/>
                      <a:pt x="15493" y="6208"/>
                      <a:pt x="15478" y="6208"/>
                    </a:cubicBezTo>
                    <a:cubicBezTo>
                      <a:pt x="15463" y="6208"/>
                      <a:pt x="15447" y="6199"/>
                      <a:pt x="15447" y="6180"/>
                    </a:cubicBezTo>
                    <a:cubicBezTo>
                      <a:pt x="15447" y="6168"/>
                      <a:pt x="15472" y="6156"/>
                      <a:pt x="15484" y="6156"/>
                    </a:cubicBezTo>
                    <a:close/>
                    <a:moveTo>
                      <a:pt x="6206" y="4591"/>
                    </a:moveTo>
                    <a:lnTo>
                      <a:pt x="7069" y="5453"/>
                    </a:lnTo>
                    <a:cubicBezTo>
                      <a:pt x="7044" y="5490"/>
                      <a:pt x="7032" y="5540"/>
                      <a:pt x="7032" y="5589"/>
                    </a:cubicBezTo>
                    <a:cubicBezTo>
                      <a:pt x="7032" y="5626"/>
                      <a:pt x="7044" y="5675"/>
                      <a:pt x="7069" y="5712"/>
                    </a:cubicBezTo>
                    <a:lnTo>
                      <a:pt x="6391" y="6279"/>
                    </a:lnTo>
                    <a:cubicBezTo>
                      <a:pt x="6317" y="6217"/>
                      <a:pt x="6219" y="6168"/>
                      <a:pt x="6132" y="6168"/>
                    </a:cubicBezTo>
                    <a:lnTo>
                      <a:pt x="6132" y="4628"/>
                    </a:lnTo>
                    <a:cubicBezTo>
                      <a:pt x="6157" y="4616"/>
                      <a:pt x="6182" y="4603"/>
                      <a:pt x="6206" y="4591"/>
                    </a:cubicBezTo>
                    <a:close/>
                    <a:moveTo>
                      <a:pt x="17178" y="6353"/>
                    </a:moveTo>
                    <a:cubicBezTo>
                      <a:pt x="17225" y="6358"/>
                      <a:pt x="17168" y="6426"/>
                      <a:pt x="17139" y="6426"/>
                    </a:cubicBezTo>
                    <a:cubicBezTo>
                      <a:pt x="17129" y="6426"/>
                      <a:pt x="17123" y="6419"/>
                      <a:pt x="17123" y="6402"/>
                    </a:cubicBezTo>
                    <a:cubicBezTo>
                      <a:pt x="17123" y="6379"/>
                      <a:pt x="17145" y="6356"/>
                      <a:pt x="17178" y="6353"/>
                    </a:cubicBezTo>
                    <a:close/>
                    <a:moveTo>
                      <a:pt x="12404" y="3827"/>
                    </a:moveTo>
                    <a:lnTo>
                      <a:pt x="12428" y="3852"/>
                    </a:lnTo>
                    <a:lnTo>
                      <a:pt x="11652" y="6587"/>
                    </a:lnTo>
                    <a:cubicBezTo>
                      <a:pt x="11646" y="6581"/>
                      <a:pt x="11640" y="6578"/>
                      <a:pt x="11634" y="6578"/>
                    </a:cubicBezTo>
                    <a:cubicBezTo>
                      <a:pt x="11628" y="6578"/>
                      <a:pt x="11621" y="6581"/>
                      <a:pt x="11615" y="6587"/>
                    </a:cubicBezTo>
                    <a:lnTo>
                      <a:pt x="11135" y="5392"/>
                    </a:lnTo>
                    <a:cubicBezTo>
                      <a:pt x="11283" y="5318"/>
                      <a:pt x="11369" y="5170"/>
                      <a:pt x="11381" y="4998"/>
                    </a:cubicBezTo>
                    <a:cubicBezTo>
                      <a:pt x="11369" y="4973"/>
                      <a:pt x="11369" y="4948"/>
                      <a:pt x="11369" y="4924"/>
                    </a:cubicBezTo>
                    <a:lnTo>
                      <a:pt x="12404" y="3827"/>
                    </a:lnTo>
                    <a:close/>
                    <a:moveTo>
                      <a:pt x="20659" y="4899"/>
                    </a:moveTo>
                    <a:lnTo>
                      <a:pt x="21509" y="5577"/>
                    </a:lnTo>
                    <a:cubicBezTo>
                      <a:pt x="21497" y="5614"/>
                      <a:pt x="21485" y="5651"/>
                      <a:pt x="21485" y="5700"/>
                    </a:cubicBezTo>
                    <a:cubicBezTo>
                      <a:pt x="21485" y="5811"/>
                      <a:pt x="21522" y="5922"/>
                      <a:pt x="21596" y="6008"/>
                    </a:cubicBezTo>
                    <a:lnTo>
                      <a:pt x="19846" y="6649"/>
                    </a:lnTo>
                    <a:cubicBezTo>
                      <a:pt x="19809" y="6599"/>
                      <a:pt x="19772" y="6562"/>
                      <a:pt x="19735" y="6538"/>
                    </a:cubicBezTo>
                    <a:lnTo>
                      <a:pt x="20659" y="4899"/>
                    </a:lnTo>
                    <a:close/>
                    <a:moveTo>
                      <a:pt x="6069" y="6364"/>
                    </a:moveTo>
                    <a:cubicBezTo>
                      <a:pt x="6133" y="6364"/>
                      <a:pt x="6200" y="6387"/>
                      <a:pt x="6255" y="6439"/>
                    </a:cubicBezTo>
                    <a:cubicBezTo>
                      <a:pt x="6416" y="6599"/>
                      <a:pt x="6305" y="6883"/>
                      <a:pt x="6071" y="6883"/>
                    </a:cubicBezTo>
                    <a:cubicBezTo>
                      <a:pt x="5923" y="6870"/>
                      <a:pt x="5812" y="6760"/>
                      <a:pt x="5812" y="6624"/>
                    </a:cubicBezTo>
                    <a:cubicBezTo>
                      <a:pt x="5812" y="6466"/>
                      <a:pt x="5936" y="6364"/>
                      <a:pt x="6069" y="6364"/>
                    </a:cubicBezTo>
                    <a:close/>
                    <a:moveTo>
                      <a:pt x="11698" y="6810"/>
                    </a:moveTo>
                    <a:cubicBezTo>
                      <a:pt x="11707" y="6810"/>
                      <a:pt x="11714" y="6816"/>
                      <a:pt x="11714" y="6833"/>
                    </a:cubicBezTo>
                    <a:cubicBezTo>
                      <a:pt x="11702" y="6858"/>
                      <a:pt x="11689" y="6870"/>
                      <a:pt x="11665" y="6870"/>
                    </a:cubicBezTo>
                    <a:lnTo>
                      <a:pt x="11665" y="6883"/>
                    </a:lnTo>
                    <a:cubicBezTo>
                      <a:pt x="11608" y="6883"/>
                      <a:pt x="11667" y="6810"/>
                      <a:pt x="11698" y="6810"/>
                    </a:cubicBezTo>
                    <a:close/>
                    <a:moveTo>
                      <a:pt x="10740" y="5392"/>
                    </a:moveTo>
                    <a:cubicBezTo>
                      <a:pt x="10802" y="5429"/>
                      <a:pt x="10864" y="5441"/>
                      <a:pt x="10925" y="5441"/>
                    </a:cubicBezTo>
                    <a:cubicBezTo>
                      <a:pt x="10975" y="5441"/>
                      <a:pt x="11012" y="5429"/>
                      <a:pt x="11048" y="5416"/>
                    </a:cubicBezTo>
                    <a:lnTo>
                      <a:pt x="11529" y="6599"/>
                    </a:lnTo>
                    <a:cubicBezTo>
                      <a:pt x="11467" y="6649"/>
                      <a:pt x="11430" y="6723"/>
                      <a:pt x="11430" y="6796"/>
                    </a:cubicBezTo>
                    <a:lnTo>
                      <a:pt x="10408" y="6907"/>
                    </a:lnTo>
                    <a:cubicBezTo>
                      <a:pt x="10360" y="6705"/>
                      <a:pt x="10187" y="6549"/>
                      <a:pt x="9987" y="6549"/>
                    </a:cubicBezTo>
                    <a:cubicBezTo>
                      <a:pt x="9979" y="6549"/>
                      <a:pt x="9972" y="6550"/>
                      <a:pt x="9964" y="6550"/>
                    </a:cubicBezTo>
                    <a:cubicBezTo>
                      <a:pt x="9890" y="6550"/>
                      <a:pt x="9829" y="6562"/>
                      <a:pt x="9767" y="6587"/>
                    </a:cubicBezTo>
                    <a:lnTo>
                      <a:pt x="9558" y="6168"/>
                    </a:lnTo>
                    <a:lnTo>
                      <a:pt x="10740" y="5392"/>
                    </a:lnTo>
                    <a:close/>
                    <a:moveTo>
                      <a:pt x="12515" y="3926"/>
                    </a:moveTo>
                    <a:cubicBezTo>
                      <a:pt x="12589" y="3975"/>
                      <a:pt x="12675" y="4000"/>
                      <a:pt x="12773" y="4000"/>
                    </a:cubicBezTo>
                    <a:cubicBezTo>
                      <a:pt x="12810" y="4000"/>
                      <a:pt x="12847" y="4000"/>
                      <a:pt x="12884" y="3987"/>
                    </a:cubicBezTo>
                    <a:lnTo>
                      <a:pt x="13229" y="5195"/>
                    </a:lnTo>
                    <a:cubicBezTo>
                      <a:pt x="12983" y="5318"/>
                      <a:pt x="13082" y="5675"/>
                      <a:pt x="13340" y="5675"/>
                    </a:cubicBezTo>
                    <a:cubicBezTo>
                      <a:pt x="13476" y="5675"/>
                      <a:pt x="13587" y="5552"/>
                      <a:pt x="13587" y="5416"/>
                    </a:cubicBezTo>
                    <a:cubicBezTo>
                      <a:pt x="13587" y="5355"/>
                      <a:pt x="13562" y="5281"/>
                      <a:pt x="13513" y="5232"/>
                    </a:cubicBezTo>
                    <a:lnTo>
                      <a:pt x="14289" y="4012"/>
                    </a:lnTo>
                    <a:cubicBezTo>
                      <a:pt x="14314" y="4024"/>
                      <a:pt x="14338" y="4036"/>
                      <a:pt x="14375" y="4036"/>
                    </a:cubicBezTo>
                    <a:cubicBezTo>
                      <a:pt x="14400" y="4024"/>
                      <a:pt x="14425" y="4024"/>
                      <a:pt x="14449" y="4024"/>
                    </a:cubicBezTo>
                    <a:lnTo>
                      <a:pt x="14757" y="4579"/>
                    </a:lnTo>
                    <a:cubicBezTo>
                      <a:pt x="14342" y="4859"/>
                      <a:pt x="14532" y="5503"/>
                      <a:pt x="15027" y="5503"/>
                    </a:cubicBezTo>
                    <a:cubicBezTo>
                      <a:pt x="15031" y="5503"/>
                      <a:pt x="15036" y="5503"/>
                      <a:pt x="15041" y="5503"/>
                    </a:cubicBezTo>
                    <a:cubicBezTo>
                      <a:pt x="15078" y="5503"/>
                      <a:pt x="15127" y="5503"/>
                      <a:pt x="15176" y="5490"/>
                    </a:cubicBezTo>
                    <a:lnTo>
                      <a:pt x="15361" y="5996"/>
                    </a:lnTo>
                    <a:cubicBezTo>
                      <a:pt x="15299" y="6045"/>
                      <a:pt x="15250" y="6119"/>
                      <a:pt x="15262" y="6193"/>
                    </a:cubicBezTo>
                    <a:cubicBezTo>
                      <a:pt x="15262" y="6341"/>
                      <a:pt x="15376" y="6425"/>
                      <a:pt x="15491" y="6425"/>
                    </a:cubicBezTo>
                    <a:cubicBezTo>
                      <a:pt x="15577" y="6425"/>
                      <a:pt x="15664" y="6379"/>
                      <a:pt x="15706" y="6279"/>
                    </a:cubicBezTo>
                    <a:lnTo>
                      <a:pt x="16889" y="6427"/>
                    </a:lnTo>
                    <a:lnTo>
                      <a:pt x="14659" y="6932"/>
                    </a:lnTo>
                    <a:cubicBezTo>
                      <a:pt x="14580" y="6816"/>
                      <a:pt x="14452" y="6758"/>
                      <a:pt x="14326" y="6758"/>
                    </a:cubicBezTo>
                    <a:cubicBezTo>
                      <a:pt x="14197" y="6758"/>
                      <a:pt x="14068" y="6820"/>
                      <a:pt x="13993" y="6944"/>
                    </a:cubicBezTo>
                    <a:lnTo>
                      <a:pt x="11911" y="6796"/>
                    </a:lnTo>
                    <a:cubicBezTo>
                      <a:pt x="11911" y="6698"/>
                      <a:pt x="11849" y="6624"/>
                      <a:pt x="11763" y="6587"/>
                    </a:cubicBezTo>
                    <a:lnTo>
                      <a:pt x="12515" y="3926"/>
                    </a:lnTo>
                    <a:close/>
                    <a:moveTo>
                      <a:pt x="8486" y="5096"/>
                    </a:moveTo>
                    <a:cubicBezTo>
                      <a:pt x="8572" y="5195"/>
                      <a:pt x="8695" y="5244"/>
                      <a:pt x="8831" y="5256"/>
                    </a:cubicBezTo>
                    <a:cubicBezTo>
                      <a:pt x="8880" y="5256"/>
                      <a:pt x="8929" y="5244"/>
                      <a:pt x="8978" y="5232"/>
                    </a:cubicBezTo>
                    <a:lnTo>
                      <a:pt x="9422" y="6131"/>
                    </a:lnTo>
                    <a:lnTo>
                      <a:pt x="8067" y="7006"/>
                    </a:lnTo>
                    <a:cubicBezTo>
                      <a:pt x="7976" y="6870"/>
                      <a:pt x="7833" y="6804"/>
                      <a:pt x="7691" y="6804"/>
                    </a:cubicBezTo>
                    <a:cubicBezTo>
                      <a:pt x="7524" y="6804"/>
                      <a:pt x="7358" y="6895"/>
                      <a:pt x="7278" y="7068"/>
                    </a:cubicBezTo>
                    <a:lnTo>
                      <a:pt x="6527" y="6760"/>
                    </a:lnTo>
                    <a:cubicBezTo>
                      <a:pt x="6539" y="6710"/>
                      <a:pt x="6539" y="6673"/>
                      <a:pt x="6551" y="6624"/>
                    </a:cubicBezTo>
                    <a:cubicBezTo>
                      <a:pt x="6539" y="6525"/>
                      <a:pt x="6514" y="6439"/>
                      <a:pt x="6453" y="6365"/>
                    </a:cubicBezTo>
                    <a:lnTo>
                      <a:pt x="7130" y="5786"/>
                    </a:lnTo>
                    <a:cubicBezTo>
                      <a:pt x="7167" y="5823"/>
                      <a:pt x="7229" y="5835"/>
                      <a:pt x="7278" y="5835"/>
                    </a:cubicBezTo>
                    <a:cubicBezTo>
                      <a:pt x="7426" y="5835"/>
                      <a:pt x="7537" y="5725"/>
                      <a:pt x="7537" y="5589"/>
                    </a:cubicBezTo>
                    <a:cubicBezTo>
                      <a:pt x="7537" y="5564"/>
                      <a:pt x="7537" y="5552"/>
                      <a:pt x="7537" y="5527"/>
                    </a:cubicBezTo>
                    <a:lnTo>
                      <a:pt x="8486" y="5096"/>
                    </a:lnTo>
                    <a:close/>
                    <a:moveTo>
                      <a:pt x="9459" y="6217"/>
                    </a:moveTo>
                    <a:lnTo>
                      <a:pt x="9668" y="6636"/>
                    </a:lnTo>
                    <a:cubicBezTo>
                      <a:pt x="9558" y="6723"/>
                      <a:pt x="9496" y="6858"/>
                      <a:pt x="9496" y="7006"/>
                    </a:cubicBezTo>
                    <a:cubicBezTo>
                      <a:pt x="9484" y="7031"/>
                      <a:pt x="9496" y="7068"/>
                      <a:pt x="9496" y="7092"/>
                    </a:cubicBezTo>
                    <a:lnTo>
                      <a:pt x="8128" y="7178"/>
                    </a:lnTo>
                    <a:cubicBezTo>
                      <a:pt x="8116" y="7141"/>
                      <a:pt x="8116" y="7117"/>
                      <a:pt x="8104" y="7092"/>
                    </a:cubicBezTo>
                    <a:lnTo>
                      <a:pt x="9459" y="6217"/>
                    </a:lnTo>
                    <a:close/>
                    <a:moveTo>
                      <a:pt x="19420" y="6625"/>
                    </a:moveTo>
                    <a:cubicBezTo>
                      <a:pt x="19574" y="6625"/>
                      <a:pt x="19723" y="6747"/>
                      <a:pt x="19723" y="6932"/>
                    </a:cubicBezTo>
                    <a:cubicBezTo>
                      <a:pt x="19723" y="7092"/>
                      <a:pt x="19587" y="7228"/>
                      <a:pt x="19427" y="7228"/>
                    </a:cubicBezTo>
                    <a:cubicBezTo>
                      <a:pt x="19156" y="7228"/>
                      <a:pt x="19020" y="6907"/>
                      <a:pt x="19218" y="6710"/>
                    </a:cubicBezTo>
                    <a:cubicBezTo>
                      <a:pt x="19276" y="6652"/>
                      <a:pt x="19349" y="6625"/>
                      <a:pt x="19420" y="6625"/>
                    </a:cubicBezTo>
                    <a:close/>
                    <a:moveTo>
                      <a:pt x="9960" y="6746"/>
                    </a:moveTo>
                    <a:cubicBezTo>
                      <a:pt x="10093" y="6746"/>
                      <a:pt x="10223" y="6848"/>
                      <a:pt x="10223" y="7006"/>
                    </a:cubicBezTo>
                    <a:cubicBezTo>
                      <a:pt x="10223" y="7152"/>
                      <a:pt x="10103" y="7262"/>
                      <a:pt x="9958" y="7265"/>
                    </a:cubicBezTo>
                    <a:lnTo>
                      <a:pt x="9958" y="7265"/>
                    </a:lnTo>
                    <a:cubicBezTo>
                      <a:pt x="9728" y="7260"/>
                      <a:pt x="9621" y="6980"/>
                      <a:pt x="9779" y="6821"/>
                    </a:cubicBezTo>
                    <a:cubicBezTo>
                      <a:pt x="9831" y="6769"/>
                      <a:pt x="9896" y="6746"/>
                      <a:pt x="9960" y="6746"/>
                    </a:cubicBezTo>
                    <a:close/>
                    <a:moveTo>
                      <a:pt x="14330" y="6961"/>
                    </a:moveTo>
                    <a:cubicBezTo>
                      <a:pt x="14379" y="6961"/>
                      <a:pt x="14430" y="6979"/>
                      <a:pt x="14474" y="7018"/>
                    </a:cubicBezTo>
                    <a:cubicBezTo>
                      <a:pt x="14597" y="7141"/>
                      <a:pt x="14511" y="7363"/>
                      <a:pt x="14326" y="7363"/>
                    </a:cubicBezTo>
                    <a:cubicBezTo>
                      <a:pt x="14215" y="7363"/>
                      <a:pt x="14129" y="7277"/>
                      <a:pt x="14129" y="7166"/>
                    </a:cubicBezTo>
                    <a:cubicBezTo>
                      <a:pt x="14129" y="7041"/>
                      <a:pt x="14225" y="6961"/>
                      <a:pt x="14330" y="6961"/>
                    </a:cubicBezTo>
                    <a:close/>
                    <a:moveTo>
                      <a:pt x="7685" y="7006"/>
                    </a:moveTo>
                    <a:cubicBezTo>
                      <a:pt x="7907" y="7006"/>
                      <a:pt x="8017" y="7277"/>
                      <a:pt x="7857" y="7437"/>
                    </a:cubicBezTo>
                    <a:cubicBezTo>
                      <a:pt x="7807" y="7484"/>
                      <a:pt x="7746" y="7505"/>
                      <a:pt x="7685" y="7505"/>
                    </a:cubicBezTo>
                    <a:cubicBezTo>
                      <a:pt x="7554" y="7505"/>
                      <a:pt x="7426" y="7405"/>
                      <a:pt x="7426" y="7252"/>
                    </a:cubicBezTo>
                    <a:cubicBezTo>
                      <a:pt x="7426" y="7117"/>
                      <a:pt x="7537" y="7006"/>
                      <a:pt x="7685" y="7006"/>
                    </a:cubicBezTo>
                    <a:close/>
                    <a:moveTo>
                      <a:pt x="11430" y="6895"/>
                    </a:moveTo>
                    <a:cubicBezTo>
                      <a:pt x="11430" y="6907"/>
                      <a:pt x="11443" y="6920"/>
                      <a:pt x="11455" y="6932"/>
                    </a:cubicBezTo>
                    <a:lnTo>
                      <a:pt x="10901" y="7733"/>
                    </a:lnTo>
                    <a:lnTo>
                      <a:pt x="10851" y="7733"/>
                    </a:lnTo>
                    <a:cubicBezTo>
                      <a:pt x="10814" y="7733"/>
                      <a:pt x="10765" y="7745"/>
                      <a:pt x="10728" y="7770"/>
                    </a:cubicBezTo>
                    <a:lnTo>
                      <a:pt x="10309" y="7314"/>
                    </a:lnTo>
                    <a:cubicBezTo>
                      <a:pt x="10383" y="7228"/>
                      <a:pt x="10420" y="7117"/>
                      <a:pt x="10420" y="7006"/>
                    </a:cubicBezTo>
                    <a:lnTo>
                      <a:pt x="11430" y="6895"/>
                    </a:lnTo>
                    <a:close/>
                    <a:moveTo>
                      <a:pt x="9607" y="7302"/>
                    </a:moveTo>
                    <a:cubicBezTo>
                      <a:pt x="9693" y="7400"/>
                      <a:pt x="9816" y="7462"/>
                      <a:pt x="9940" y="7474"/>
                    </a:cubicBezTo>
                    <a:lnTo>
                      <a:pt x="9829" y="7881"/>
                    </a:lnTo>
                    <a:lnTo>
                      <a:pt x="8892" y="7831"/>
                    </a:lnTo>
                    <a:cubicBezTo>
                      <a:pt x="8892" y="7819"/>
                      <a:pt x="8892" y="7795"/>
                      <a:pt x="8880" y="7782"/>
                    </a:cubicBezTo>
                    <a:lnTo>
                      <a:pt x="9607" y="7302"/>
                    </a:lnTo>
                    <a:close/>
                    <a:moveTo>
                      <a:pt x="8600" y="7845"/>
                    </a:moveTo>
                    <a:cubicBezTo>
                      <a:pt x="8631" y="7845"/>
                      <a:pt x="8690" y="7918"/>
                      <a:pt x="8633" y="7918"/>
                    </a:cubicBezTo>
                    <a:cubicBezTo>
                      <a:pt x="8609" y="7918"/>
                      <a:pt x="8597" y="7893"/>
                      <a:pt x="8597" y="7881"/>
                    </a:cubicBezTo>
                    <a:lnTo>
                      <a:pt x="8584" y="7868"/>
                    </a:lnTo>
                    <a:cubicBezTo>
                      <a:pt x="8584" y="7851"/>
                      <a:pt x="8591" y="7845"/>
                      <a:pt x="8600" y="7845"/>
                    </a:cubicBezTo>
                    <a:close/>
                    <a:moveTo>
                      <a:pt x="10235" y="7376"/>
                    </a:moveTo>
                    <a:lnTo>
                      <a:pt x="10654" y="7844"/>
                    </a:lnTo>
                    <a:cubicBezTo>
                      <a:pt x="10642" y="7868"/>
                      <a:pt x="10630" y="7893"/>
                      <a:pt x="10617" y="7918"/>
                    </a:cubicBezTo>
                    <a:lnTo>
                      <a:pt x="9940" y="7893"/>
                    </a:lnTo>
                    <a:lnTo>
                      <a:pt x="10050" y="7462"/>
                    </a:lnTo>
                    <a:cubicBezTo>
                      <a:pt x="10124" y="7450"/>
                      <a:pt x="10186" y="7425"/>
                      <a:pt x="10235" y="7376"/>
                    </a:cubicBezTo>
                    <a:close/>
                    <a:moveTo>
                      <a:pt x="10851" y="7942"/>
                    </a:moveTo>
                    <a:cubicBezTo>
                      <a:pt x="10925" y="7942"/>
                      <a:pt x="10925" y="8041"/>
                      <a:pt x="10851" y="8041"/>
                    </a:cubicBezTo>
                    <a:cubicBezTo>
                      <a:pt x="10827" y="8041"/>
                      <a:pt x="10802" y="8016"/>
                      <a:pt x="10814" y="7992"/>
                    </a:cubicBezTo>
                    <a:cubicBezTo>
                      <a:pt x="10814" y="7967"/>
                      <a:pt x="10827" y="7942"/>
                      <a:pt x="10851" y="7942"/>
                    </a:cubicBezTo>
                    <a:close/>
                    <a:moveTo>
                      <a:pt x="20142" y="4492"/>
                    </a:moveTo>
                    <a:lnTo>
                      <a:pt x="20585" y="4837"/>
                    </a:lnTo>
                    <a:lnTo>
                      <a:pt x="19649" y="6476"/>
                    </a:lnTo>
                    <a:cubicBezTo>
                      <a:pt x="19575" y="6439"/>
                      <a:pt x="19501" y="6427"/>
                      <a:pt x="19427" y="6427"/>
                    </a:cubicBezTo>
                    <a:cubicBezTo>
                      <a:pt x="19144" y="6427"/>
                      <a:pt x="18922" y="6649"/>
                      <a:pt x="18922" y="6932"/>
                    </a:cubicBezTo>
                    <a:cubicBezTo>
                      <a:pt x="18922" y="6994"/>
                      <a:pt x="18934" y="7055"/>
                      <a:pt x="18959" y="7105"/>
                    </a:cubicBezTo>
                    <a:lnTo>
                      <a:pt x="16593" y="8053"/>
                    </a:lnTo>
                    <a:cubicBezTo>
                      <a:pt x="16489" y="7910"/>
                      <a:pt x="16329" y="7835"/>
                      <a:pt x="16169" y="7835"/>
                    </a:cubicBezTo>
                    <a:cubicBezTo>
                      <a:pt x="16027" y="7835"/>
                      <a:pt x="15884" y="7894"/>
                      <a:pt x="15780" y="8016"/>
                    </a:cubicBezTo>
                    <a:lnTo>
                      <a:pt x="14733" y="7166"/>
                    </a:lnTo>
                    <a:cubicBezTo>
                      <a:pt x="14733" y="7117"/>
                      <a:pt x="14720" y="7068"/>
                      <a:pt x="14708" y="7031"/>
                    </a:cubicBezTo>
                    <a:lnTo>
                      <a:pt x="16950" y="6513"/>
                    </a:lnTo>
                    <a:cubicBezTo>
                      <a:pt x="16996" y="6613"/>
                      <a:pt x="17084" y="6659"/>
                      <a:pt x="17172" y="6659"/>
                    </a:cubicBezTo>
                    <a:cubicBezTo>
                      <a:pt x="17301" y="6659"/>
                      <a:pt x="17431" y="6563"/>
                      <a:pt x="17431" y="6402"/>
                    </a:cubicBezTo>
                    <a:cubicBezTo>
                      <a:pt x="17431" y="6353"/>
                      <a:pt x="17406" y="6304"/>
                      <a:pt x="17382" y="6267"/>
                    </a:cubicBezTo>
                    <a:lnTo>
                      <a:pt x="18281" y="5306"/>
                    </a:lnTo>
                    <a:cubicBezTo>
                      <a:pt x="18318" y="5318"/>
                      <a:pt x="18355" y="5330"/>
                      <a:pt x="18392" y="5330"/>
                    </a:cubicBezTo>
                    <a:cubicBezTo>
                      <a:pt x="18466" y="5330"/>
                      <a:pt x="18528" y="5306"/>
                      <a:pt x="18577" y="5256"/>
                    </a:cubicBezTo>
                    <a:lnTo>
                      <a:pt x="19193" y="5577"/>
                    </a:lnTo>
                    <a:lnTo>
                      <a:pt x="19193" y="5589"/>
                    </a:lnTo>
                    <a:cubicBezTo>
                      <a:pt x="19193" y="5741"/>
                      <a:pt x="19320" y="5847"/>
                      <a:pt x="19452" y="5847"/>
                    </a:cubicBezTo>
                    <a:cubicBezTo>
                      <a:pt x="19512" y="5847"/>
                      <a:pt x="19574" y="5824"/>
                      <a:pt x="19624" y="5774"/>
                    </a:cubicBezTo>
                    <a:cubicBezTo>
                      <a:pt x="19784" y="5614"/>
                      <a:pt x="19673" y="5343"/>
                      <a:pt x="19439" y="5343"/>
                    </a:cubicBezTo>
                    <a:lnTo>
                      <a:pt x="19612" y="4616"/>
                    </a:lnTo>
                    <a:cubicBezTo>
                      <a:pt x="19673" y="4628"/>
                      <a:pt x="19723" y="4640"/>
                      <a:pt x="19784" y="4640"/>
                    </a:cubicBezTo>
                    <a:cubicBezTo>
                      <a:pt x="19920" y="4640"/>
                      <a:pt x="20055" y="4591"/>
                      <a:pt x="20142" y="4492"/>
                    </a:cubicBezTo>
                    <a:close/>
                    <a:moveTo>
                      <a:pt x="9533" y="7191"/>
                    </a:moveTo>
                    <a:cubicBezTo>
                      <a:pt x="9533" y="7203"/>
                      <a:pt x="9533" y="7215"/>
                      <a:pt x="9545" y="7215"/>
                    </a:cubicBezTo>
                    <a:lnTo>
                      <a:pt x="8818" y="7696"/>
                    </a:lnTo>
                    <a:cubicBezTo>
                      <a:pt x="8769" y="7647"/>
                      <a:pt x="8707" y="7622"/>
                      <a:pt x="8633" y="7622"/>
                    </a:cubicBezTo>
                    <a:cubicBezTo>
                      <a:pt x="8498" y="7622"/>
                      <a:pt x="8387" y="7733"/>
                      <a:pt x="8387" y="7881"/>
                    </a:cubicBezTo>
                    <a:cubicBezTo>
                      <a:pt x="8387" y="7881"/>
                      <a:pt x="8387" y="7893"/>
                      <a:pt x="8387" y="7905"/>
                    </a:cubicBezTo>
                    <a:lnTo>
                      <a:pt x="7389" y="8250"/>
                    </a:lnTo>
                    <a:cubicBezTo>
                      <a:pt x="7377" y="8201"/>
                      <a:pt x="7352" y="8164"/>
                      <a:pt x="7315" y="8140"/>
                    </a:cubicBezTo>
                    <a:lnTo>
                      <a:pt x="7599" y="7708"/>
                    </a:lnTo>
                    <a:lnTo>
                      <a:pt x="7685" y="7708"/>
                    </a:lnTo>
                    <a:cubicBezTo>
                      <a:pt x="7919" y="7708"/>
                      <a:pt x="8116" y="7523"/>
                      <a:pt x="8128" y="7277"/>
                    </a:cubicBezTo>
                    <a:lnTo>
                      <a:pt x="9533" y="7191"/>
                    </a:lnTo>
                    <a:close/>
                    <a:moveTo>
                      <a:pt x="11517" y="7018"/>
                    </a:moveTo>
                    <a:cubicBezTo>
                      <a:pt x="11554" y="7055"/>
                      <a:pt x="11615" y="7068"/>
                      <a:pt x="11665" y="7068"/>
                    </a:cubicBezTo>
                    <a:lnTo>
                      <a:pt x="11702" y="7068"/>
                    </a:lnTo>
                    <a:lnTo>
                      <a:pt x="12256" y="7955"/>
                    </a:lnTo>
                    <a:cubicBezTo>
                      <a:pt x="12157" y="8029"/>
                      <a:pt x="12083" y="8140"/>
                      <a:pt x="12071" y="8263"/>
                    </a:cubicBezTo>
                    <a:lnTo>
                      <a:pt x="11098" y="8016"/>
                    </a:lnTo>
                    <a:lnTo>
                      <a:pt x="11098" y="7992"/>
                    </a:lnTo>
                    <a:cubicBezTo>
                      <a:pt x="11098" y="7918"/>
                      <a:pt x="11061" y="7844"/>
                      <a:pt x="10999" y="7795"/>
                    </a:cubicBezTo>
                    <a:lnTo>
                      <a:pt x="11517" y="7018"/>
                    </a:lnTo>
                    <a:close/>
                    <a:moveTo>
                      <a:pt x="6477" y="6846"/>
                    </a:moveTo>
                    <a:lnTo>
                      <a:pt x="7229" y="7154"/>
                    </a:lnTo>
                    <a:cubicBezTo>
                      <a:pt x="7217" y="7178"/>
                      <a:pt x="7217" y="7215"/>
                      <a:pt x="7217" y="7252"/>
                    </a:cubicBezTo>
                    <a:cubicBezTo>
                      <a:pt x="7217" y="7425"/>
                      <a:pt x="7327" y="7585"/>
                      <a:pt x="7488" y="7659"/>
                    </a:cubicBezTo>
                    <a:lnTo>
                      <a:pt x="7229" y="8078"/>
                    </a:lnTo>
                    <a:cubicBezTo>
                      <a:pt x="7204" y="8066"/>
                      <a:pt x="7167" y="8066"/>
                      <a:pt x="7143" y="8066"/>
                    </a:cubicBezTo>
                    <a:cubicBezTo>
                      <a:pt x="7007" y="8066"/>
                      <a:pt x="6896" y="8164"/>
                      <a:pt x="6896" y="8300"/>
                    </a:cubicBezTo>
                    <a:lnTo>
                      <a:pt x="5910" y="8312"/>
                    </a:lnTo>
                    <a:cubicBezTo>
                      <a:pt x="5898" y="8176"/>
                      <a:pt x="5824" y="8053"/>
                      <a:pt x="5713" y="7992"/>
                    </a:cubicBezTo>
                    <a:lnTo>
                      <a:pt x="5984" y="7080"/>
                    </a:lnTo>
                    <a:lnTo>
                      <a:pt x="6071" y="7080"/>
                    </a:lnTo>
                    <a:cubicBezTo>
                      <a:pt x="6243" y="7080"/>
                      <a:pt x="6391" y="6994"/>
                      <a:pt x="6477" y="6846"/>
                    </a:cubicBezTo>
                    <a:close/>
                    <a:moveTo>
                      <a:pt x="11911" y="6895"/>
                    </a:moveTo>
                    <a:lnTo>
                      <a:pt x="13944" y="7043"/>
                    </a:lnTo>
                    <a:cubicBezTo>
                      <a:pt x="13870" y="7277"/>
                      <a:pt x="14018" y="7511"/>
                      <a:pt x="14252" y="7560"/>
                    </a:cubicBezTo>
                    <a:lnTo>
                      <a:pt x="14375" y="8349"/>
                    </a:lnTo>
                    <a:lnTo>
                      <a:pt x="13045" y="8312"/>
                    </a:lnTo>
                    <a:cubicBezTo>
                      <a:pt x="13025" y="8034"/>
                      <a:pt x="12797" y="7845"/>
                      <a:pt x="12551" y="7845"/>
                    </a:cubicBezTo>
                    <a:cubicBezTo>
                      <a:pt x="12482" y="7845"/>
                      <a:pt x="12410" y="7860"/>
                      <a:pt x="12342" y="7893"/>
                    </a:cubicBezTo>
                    <a:lnTo>
                      <a:pt x="11800" y="7031"/>
                    </a:lnTo>
                    <a:cubicBezTo>
                      <a:pt x="11849" y="7006"/>
                      <a:pt x="11886" y="6944"/>
                      <a:pt x="11911" y="6895"/>
                    </a:cubicBezTo>
                    <a:close/>
                    <a:moveTo>
                      <a:pt x="7143" y="8275"/>
                    </a:moveTo>
                    <a:cubicBezTo>
                      <a:pt x="7217" y="8275"/>
                      <a:pt x="7217" y="8361"/>
                      <a:pt x="7143" y="8361"/>
                    </a:cubicBezTo>
                    <a:cubicBezTo>
                      <a:pt x="7081" y="8361"/>
                      <a:pt x="7081" y="8275"/>
                      <a:pt x="7143" y="8275"/>
                    </a:cubicBezTo>
                    <a:close/>
                    <a:moveTo>
                      <a:pt x="14708" y="7289"/>
                    </a:moveTo>
                    <a:lnTo>
                      <a:pt x="15718" y="8103"/>
                    </a:lnTo>
                    <a:cubicBezTo>
                      <a:pt x="15669" y="8176"/>
                      <a:pt x="15644" y="8263"/>
                      <a:pt x="15657" y="8361"/>
                    </a:cubicBezTo>
                    <a:lnTo>
                      <a:pt x="15657" y="8398"/>
                    </a:lnTo>
                    <a:lnTo>
                      <a:pt x="14474" y="8361"/>
                    </a:lnTo>
                    <a:lnTo>
                      <a:pt x="14351" y="7560"/>
                    </a:lnTo>
                    <a:cubicBezTo>
                      <a:pt x="14511" y="7548"/>
                      <a:pt x="14659" y="7437"/>
                      <a:pt x="14708" y="7289"/>
                    </a:cubicBezTo>
                    <a:close/>
                    <a:moveTo>
                      <a:pt x="5479" y="8127"/>
                    </a:moveTo>
                    <a:cubicBezTo>
                      <a:pt x="5701" y="8127"/>
                      <a:pt x="5812" y="8386"/>
                      <a:pt x="5652" y="8546"/>
                    </a:cubicBezTo>
                    <a:cubicBezTo>
                      <a:pt x="5599" y="8599"/>
                      <a:pt x="5535" y="8622"/>
                      <a:pt x="5472" y="8622"/>
                    </a:cubicBezTo>
                    <a:cubicBezTo>
                      <a:pt x="5343" y="8622"/>
                      <a:pt x="5220" y="8523"/>
                      <a:pt x="5220" y="8374"/>
                    </a:cubicBezTo>
                    <a:cubicBezTo>
                      <a:pt x="5220" y="8238"/>
                      <a:pt x="5331" y="8127"/>
                      <a:pt x="5479" y="8127"/>
                    </a:cubicBezTo>
                    <a:close/>
                    <a:moveTo>
                      <a:pt x="12557" y="8054"/>
                    </a:moveTo>
                    <a:cubicBezTo>
                      <a:pt x="12629" y="8054"/>
                      <a:pt x="12702" y="8080"/>
                      <a:pt x="12761" y="8140"/>
                    </a:cubicBezTo>
                    <a:cubicBezTo>
                      <a:pt x="12934" y="8324"/>
                      <a:pt x="12810" y="8632"/>
                      <a:pt x="12552" y="8632"/>
                    </a:cubicBezTo>
                    <a:cubicBezTo>
                      <a:pt x="12393" y="8632"/>
                      <a:pt x="12258" y="8511"/>
                      <a:pt x="12268" y="8341"/>
                    </a:cubicBezTo>
                    <a:lnTo>
                      <a:pt x="12268" y="8341"/>
                    </a:lnTo>
                    <a:cubicBezTo>
                      <a:pt x="12268" y="8344"/>
                      <a:pt x="12268" y="8346"/>
                      <a:pt x="12268" y="8349"/>
                    </a:cubicBezTo>
                    <a:lnTo>
                      <a:pt x="12268" y="8337"/>
                    </a:lnTo>
                    <a:lnTo>
                      <a:pt x="12268" y="8337"/>
                    </a:lnTo>
                    <a:cubicBezTo>
                      <a:pt x="12268" y="8338"/>
                      <a:pt x="12268" y="8340"/>
                      <a:pt x="12268" y="8341"/>
                    </a:cubicBezTo>
                    <a:lnTo>
                      <a:pt x="12268" y="8341"/>
                    </a:lnTo>
                    <a:cubicBezTo>
                      <a:pt x="12264" y="8169"/>
                      <a:pt x="12408" y="8054"/>
                      <a:pt x="12557" y="8054"/>
                    </a:cubicBezTo>
                    <a:close/>
                    <a:moveTo>
                      <a:pt x="16161" y="8037"/>
                    </a:moveTo>
                    <a:cubicBezTo>
                      <a:pt x="16327" y="8037"/>
                      <a:pt x="16482" y="8167"/>
                      <a:pt x="16482" y="8361"/>
                    </a:cubicBezTo>
                    <a:cubicBezTo>
                      <a:pt x="16482" y="8534"/>
                      <a:pt x="16347" y="8669"/>
                      <a:pt x="16174" y="8669"/>
                    </a:cubicBezTo>
                    <a:cubicBezTo>
                      <a:pt x="15891" y="8669"/>
                      <a:pt x="15743" y="8337"/>
                      <a:pt x="15940" y="8127"/>
                    </a:cubicBezTo>
                    <a:cubicBezTo>
                      <a:pt x="16006" y="8065"/>
                      <a:pt x="16085" y="8037"/>
                      <a:pt x="16161" y="8037"/>
                    </a:cubicBezTo>
                    <a:close/>
                    <a:moveTo>
                      <a:pt x="14498" y="8460"/>
                    </a:moveTo>
                    <a:lnTo>
                      <a:pt x="15669" y="8497"/>
                    </a:lnTo>
                    <a:cubicBezTo>
                      <a:pt x="15681" y="8521"/>
                      <a:pt x="15681" y="8546"/>
                      <a:pt x="15694" y="8558"/>
                    </a:cubicBezTo>
                    <a:lnTo>
                      <a:pt x="14942" y="8879"/>
                    </a:lnTo>
                    <a:cubicBezTo>
                      <a:pt x="14843" y="8756"/>
                      <a:pt x="14696" y="8682"/>
                      <a:pt x="14548" y="8682"/>
                    </a:cubicBezTo>
                    <a:lnTo>
                      <a:pt x="14523" y="8682"/>
                    </a:lnTo>
                    <a:lnTo>
                      <a:pt x="14498" y="8460"/>
                    </a:lnTo>
                    <a:close/>
                    <a:moveTo>
                      <a:pt x="13032" y="8423"/>
                    </a:moveTo>
                    <a:lnTo>
                      <a:pt x="14388" y="8460"/>
                    </a:lnTo>
                    <a:lnTo>
                      <a:pt x="14425" y="8706"/>
                    </a:lnTo>
                    <a:cubicBezTo>
                      <a:pt x="14264" y="8743"/>
                      <a:pt x="14129" y="8854"/>
                      <a:pt x="14067" y="9014"/>
                    </a:cubicBezTo>
                    <a:lnTo>
                      <a:pt x="13020" y="8509"/>
                    </a:lnTo>
                    <a:cubicBezTo>
                      <a:pt x="13020" y="8485"/>
                      <a:pt x="13032" y="8448"/>
                      <a:pt x="13032" y="8423"/>
                    </a:cubicBezTo>
                    <a:close/>
                    <a:moveTo>
                      <a:pt x="8424" y="8004"/>
                    </a:moveTo>
                    <a:cubicBezTo>
                      <a:pt x="8424" y="8016"/>
                      <a:pt x="8436" y="8029"/>
                      <a:pt x="8449" y="8041"/>
                    </a:cubicBezTo>
                    <a:lnTo>
                      <a:pt x="7549" y="9175"/>
                    </a:lnTo>
                    <a:cubicBezTo>
                      <a:pt x="7463" y="9125"/>
                      <a:pt x="7377" y="9101"/>
                      <a:pt x="7278" y="9101"/>
                    </a:cubicBezTo>
                    <a:lnTo>
                      <a:pt x="7217" y="8558"/>
                    </a:lnTo>
                    <a:cubicBezTo>
                      <a:pt x="7303" y="8534"/>
                      <a:pt x="7377" y="8460"/>
                      <a:pt x="7401" y="8361"/>
                    </a:cubicBezTo>
                    <a:lnTo>
                      <a:pt x="8424" y="8004"/>
                    </a:lnTo>
                    <a:close/>
                    <a:moveTo>
                      <a:pt x="6909" y="8398"/>
                    </a:moveTo>
                    <a:cubicBezTo>
                      <a:pt x="6945" y="8485"/>
                      <a:pt x="7019" y="8558"/>
                      <a:pt x="7118" y="8571"/>
                    </a:cubicBezTo>
                    <a:lnTo>
                      <a:pt x="7106" y="8571"/>
                    </a:lnTo>
                    <a:lnTo>
                      <a:pt x="7180" y="9113"/>
                    </a:lnTo>
                    <a:cubicBezTo>
                      <a:pt x="7069" y="9138"/>
                      <a:pt x="6970" y="9199"/>
                      <a:pt x="6896" y="9285"/>
                    </a:cubicBezTo>
                    <a:lnTo>
                      <a:pt x="5861" y="8620"/>
                    </a:lnTo>
                    <a:cubicBezTo>
                      <a:pt x="5898" y="8558"/>
                      <a:pt x="5923" y="8485"/>
                      <a:pt x="5923" y="8411"/>
                    </a:cubicBezTo>
                    <a:lnTo>
                      <a:pt x="6909" y="8398"/>
                    </a:lnTo>
                    <a:close/>
                    <a:moveTo>
                      <a:pt x="11073" y="8103"/>
                    </a:moveTo>
                    <a:lnTo>
                      <a:pt x="12059" y="8361"/>
                    </a:lnTo>
                    <a:cubicBezTo>
                      <a:pt x="12081" y="8653"/>
                      <a:pt x="12318" y="8827"/>
                      <a:pt x="12558" y="8827"/>
                    </a:cubicBezTo>
                    <a:cubicBezTo>
                      <a:pt x="12713" y="8827"/>
                      <a:pt x="12869" y="8755"/>
                      <a:pt x="12971" y="8595"/>
                    </a:cubicBezTo>
                    <a:lnTo>
                      <a:pt x="14043" y="9113"/>
                    </a:lnTo>
                    <a:cubicBezTo>
                      <a:pt x="14043" y="9138"/>
                      <a:pt x="14030" y="9162"/>
                      <a:pt x="14030" y="9187"/>
                    </a:cubicBezTo>
                    <a:cubicBezTo>
                      <a:pt x="14043" y="9199"/>
                      <a:pt x="14043" y="9211"/>
                      <a:pt x="14043" y="9236"/>
                    </a:cubicBezTo>
                    <a:lnTo>
                      <a:pt x="12872" y="9433"/>
                    </a:lnTo>
                    <a:cubicBezTo>
                      <a:pt x="12827" y="9327"/>
                      <a:pt x="12734" y="9276"/>
                      <a:pt x="12641" y="9276"/>
                    </a:cubicBezTo>
                    <a:cubicBezTo>
                      <a:pt x="12529" y="9276"/>
                      <a:pt x="12418" y="9348"/>
                      <a:pt x="12392" y="9483"/>
                    </a:cubicBezTo>
                    <a:lnTo>
                      <a:pt x="11172" y="9483"/>
                    </a:lnTo>
                    <a:cubicBezTo>
                      <a:pt x="11159" y="9409"/>
                      <a:pt x="11110" y="9359"/>
                      <a:pt x="11061" y="9322"/>
                    </a:cubicBezTo>
                    <a:lnTo>
                      <a:pt x="10938" y="8238"/>
                    </a:lnTo>
                    <a:cubicBezTo>
                      <a:pt x="10999" y="8213"/>
                      <a:pt x="11048" y="8164"/>
                      <a:pt x="11073" y="8103"/>
                    </a:cubicBezTo>
                    <a:close/>
                    <a:moveTo>
                      <a:pt x="14530" y="8866"/>
                    </a:moveTo>
                    <a:cubicBezTo>
                      <a:pt x="14688" y="8866"/>
                      <a:pt x="14843" y="8992"/>
                      <a:pt x="14843" y="9175"/>
                    </a:cubicBezTo>
                    <a:cubicBezTo>
                      <a:pt x="14843" y="9347"/>
                      <a:pt x="14708" y="9483"/>
                      <a:pt x="14548" y="9483"/>
                    </a:cubicBezTo>
                    <a:cubicBezTo>
                      <a:pt x="14543" y="9483"/>
                      <a:pt x="14538" y="9483"/>
                      <a:pt x="14533" y="9483"/>
                    </a:cubicBezTo>
                    <a:cubicBezTo>
                      <a:pt x="14259" y="9483"/>
                      <a:pt x="14120" y="9159"/>
                      <a:pt x="14314" y="8965"/>
                    </a:cubicBezTo>
                    <a:cubicBezTo>
                      <a:pt x="14374" y="8896"/>
                      <a:pt x="14452" y="8866"/>
                      <a:pt x="14530" y="8866"/>
                    </a:cubicBezTo>
                    <a:close/>
                    <a:moveTo>
                      <a:pt x="10931" y="9486"/>
                    </a:moveTo>
                    <a:cubicBezTo>
                      <a:pt x="10953" y="9486"/>
                      <a:pt x="10975" y="9501"/>
                      <a:pt x="10975" y="9532"/>
                    </a:cubicBezTo>
                    <a:cubicBezTo>
                      <a:pt x="10975" y="9563"/>
                      <a:pt x="10953" y="9578"/>
                      <a:pt x="10931" y="9578"/>
                    </a:cubicBezTo>
                    <a:cubicBezTo>
                      <a:pt x="10910" y="9578"/>
                      <a:pt x="10888" y="9563"/>
                      <a:pt x="10888" y="9532"/>
                    </a:cubicBezTo>
                    <a:cubicBezTo>
                      <a:pt x="10888" y="9501"/>
                      <a:pt x="10910" y="9486"/>
                      <a:pt x="10931" y="9486"/>
                    </a:cubicBezTo>
                    <a:close/>
                    <a:moveTo>
                      <a:pt x="12638" y="9486"/>
                    </a:moveTo>
                    <a:cubicBezTo>
                      <a:pt x="12663" y="9486"/>
                      <a:pt x="12687" y="9501"/>
                      <a:pt x="12687" y="9532"/>
                    </a:cubicBezTo>
                    <a:cubicBezTo>
                      <a:pt x="12675" y="9556"/>
                      <a:pt x="12663" y="9581"/>
                      <a:pt x="12638" y="9581"/>
                    </a:cubicBezTo>
                    <a:cubicBezTo>
                      <a:pt x="12601" y="9581"/>
                      <a:pt x="12589" y="9556"/>
                      <a:pt x="12589" y="9532"/>
                    </a:cubicBezTo>
                    <a:cubicBezTo>
                      <a:pt x="12589" y="9501"/>
                      <a:pt x="12613" y="9486"/>
                      <a:pt x="12638" y="9486"/>
                    </a:cubicBezTo>
                    <a:close/>
                    <a:moveTo>
                      <a:pt x="4634" y="9296"/>
                    </a:moveTo>
                    <a:cubicBezTo>
                      <a:pt x="4738" y="9296"/>
                      <a:pt x="4839" y="9379"/>
                      <a:pt x="4839" y="9495"/>
                    </a:cubicBezTo>
                    <a:cubicBezTo>
                      <a:pt x="4826" y="9606"/>
                      <a:pt x="4740" y="9692"/>
                      <a:pt x="4629" y="9692"/>
                    </a:cubicBezTo>
                    <a:lnTo>
                      <a:pt x="4629" y="9704"/>
                    </a:lnTo>
                    <a:cubicBezTo>
                      <a:pt x="4457" y="9704"/>
                      <a:pt x="4358" y="9483"/>
                      <a:pt x="4494" y="9359"/>
                    </a:cubicBezTo>
                    <a:cubicBezTo>
                      <a:pt x="4534" y="9315"/>
                      <a:pt x="4584" y="9296"/>
                      <a:pt x="4634" y="9296"/>
                    </a:cubicBezTo>
                    <a:close/>
                    <a:moveTo>
                      <a:pt x="9915" y="7992"/>
                    </a:moveTo>
                    <a:lnTo>
                      <a:pt x="10617" y="8029"/>
                    </a:lnTo>
                    <a:cubicBezTo>
                      <a:pt x="10617" y="8066"/>
                      <a:pt x="10630" y="8103"/>
                      <a:pt x="10654" y="8127"/>
                    </a:cubicBezTo>
                    <a:lnTo>
                      <a:pt x="9545" y="9766"/>
                    </a:lnTo>
                    <a:cubicBezTo>
                      <a:pt x="9521" y="9741"/>
                      <a:pt x="9484" y="9717"/>
                      <a:pt x="9447" y="9704"/>
                    </a:cubicBezTo>
                    <a:lnTo>
                      <a:pt x="9915" y="7992"/>
                    </a:lnTo>
                    <a:close/>
                    <a:moveTo>
                      <a:pt x="10716" y="8213"/>
                    </a:moveTo>
                    <a:cubicBezTo>
                      <a:pt x="10753" y="8226"/>
                      <a:pt x="10790" y="8238"/>
                      <a:pt x="10827" y="8250"/>
                    </a:cubicBezTo>
                    <a:lnTo>
                      <a:pt x="10950" y="9285"/>
                    </a:lnTo>
                    <a:lnTo>
                      <a:pt x="10925" y="9273"/>
                    </a:lnTo>
                    <a:cubicBezTo>
                      <a:pt x="10790" y="9273"/>
                      <a:pt x="10679" y="9396"/>
                      <a:pt x="10679" y="9532"/>
                    </a:cubicBezTo>
                    <a:lnTo>
                      <a:pt x="10679" y="9544"/>
                    </a:lnTo>
                    <a:lnTo>
                      <a:pt x="9632" y="9815"/>
                    </a:lnTo>
                    <a:lnTo>
                      <a:pt x="10716" y="8213"/>
                    </a:lnTo>
                    <a:close/>
                    <a:moveTo>
                      <a:pt x="8880" y="7930"/>
                    </a:moveTo>
                    <a:lnTo>
                      <a:pt x="9792" y="7979"/>
                    </a:lnTo>
                    <a:lnTo>
                      <a:pt x="9336" y="9680"/>
                    </a:lnTo>
                    <a:cubicBezTo>
                      <a:pt x="9326" y="9679"/>
                      <a:pt x="9317" y="9678"/>
                      <a:pt x="9308" y="9678"/>
                    </a:cubicBezTo>
                    <a:cubicBezTo>
                      <a:pt x="9211" y="9678"/>
                      <a:pt x="9136" y="9737"/>
                      <a:pt x="9102" y="9828"/>
                    </a:cubicBezTo>
                    <a:lnTo>
                      <a:pt x="7759" y="9606"/>
                    </a:lnTo>
                    <a:lnTo>
                      <a:pt x="7759" y="9581"/>
                    </a:lnTo>
                    <a:cubicBezTo>
                      <a:pt x="7759" y="9446"/>
                      <a:pt x="7709" y="9310"/>
                      <a:pt x="7611" y="9224"/>
                    </a:cubicBezTo>
                    <a:lnTo>
                      <a:pt x="8510" y="8078"/>
                    </a:lnTo>
                    <a:cubicBezTo>
                      <a:pt x="8547" y="8103"/>
                      <a:pt x="8597" y="8115"/>
                      <a:pt x="8633" y="8127"/>
                    </a:cubicBezTo>
                    <a:cubicBezTo>
                      <a:pt x="8757" y="8115"/>
                      <a:pt x="8855" y="8041"/>
                      <a:pt x="8880" y="7930"/>
                    </a:cubicBezTo>
                    <a:close/>
                    <a:moveTo>
                      <a:pt x="7278" y="9298"/>
                    </a:moveTo>
                    <a:cubicBezTo>
                      <a:pt x="7537" y="9298"/>
                      <a:pt x="7660" y="9618"/>
                      <a:pt x="7488" y="9791"/>
                    </a:cubicBezTo>
                    <a:cubicBezTo>
                      <a:pt x="7427" y="9852"/>
                      <a:pt x="7352" y="9879"/>
                      <a:pt x="7279" y="9879"/>
                    </a:cubicBezTo>
                    <a:cubicBezTo>
                      <a:pt x="7133" y="9879"/>
                      <a:pt x="6995" y="9767"/>
                      <a:pt x="6995" y="9593"/>
                    </a:cubicBezTo>
                    <a:cubicBezTo>
                      <a:pt x="6982" y="9433"/>
                      <a:pt x="7118" y="9298"/>
                      <a:pt x="7278" y="9298"/>
                    </a:cubicBezTo>
                    <a:close/>
                    <a:moveTo>
                      <a:pt x="9348" y="9883"/>
                    </a:moveTo>
                    <a:cubicBezTo>
                      <a:pt x="9373" y="9883"/>
                      <a:pt x="9397" y="9901"/>
                      <a:pt x="9397" y="9938"/>
                    </a:cubicBezTo>
                    <a:cubicBezTo>
                      <a:pt x="9397" y="9969"/>
                      <a:pt x="9373" y="9985"/>
                      <a:pt x="9348" y="9985"/>
                    </a:cubicBezTo>
                    <a:cubicBezTo>
                      <a:pt x="9323" y="9985"/>
                      <a:pt x="9299" y="9969"/>
                      <a:pt x="9299" y="9938"/>
                    </a:cubicBezTo>
                    <a:cubicBezTo>
                      <a:pt x="9299" y="9901"/>
                      <a:pt x="9323" y="9883"/>
                      <a:pt x="9348" y="9883"/>
                    </a:cubicBezTo>
                    <a:close/>
                    <a:moveTo>
                      <a:pt x="5787" y="8694"/>
                    </a:moveTo>
                    <a:lnTo>
                      <a:pt x="6835" y="9372"/>
                    </a:lnTo>
                    <a:cubicBezTo>
                      <a:pt x="6798" y="9433"/>
                      <a:pt x="6785" y="9520"/>
                      <a:pt x="6785" y="9593"/>
                    </a:cubicBezTo>
                    <a:cubicBezTo>
                      <a:pt x="6785" y="9643"/>
                      <a:pt x="6798" y="9692"/>
                      <a:pt x="6810" y="9729"/>
                    </a:cubicBezTo>
                    <a:lnTo>
                      <a:pt x="6071" y="9988"/>
                    </a:lnTo>
                    <a:cubicBezTo>
                      <a:pt x="6021" y="9908"/>
                      <a:pt x="5941" y="9868"/>
                      <a:pt x="5861" y="9868"/>
                    </a:cubicBezTo>
                    <a:cubicBezTo>
                      <a:pt x="5781" y="9868"/>
                      <a:pt x="5701" y="9908"/>
                      <a:pt x="5652" y="9988"/>
                    </a:cubicBezTo>
                    <a:lnTo>
                      <a:pt x="5011" y="9643"/>
                    </a:lnTo>
                    <a:cubicBezTo>
                      <a:pt x="5060" y="9495"/>
                      <a:pt x="5036" y="9335"/>
                      <a:pt x="4925" y="9224"/>
                    </a:cubicBezTo>
                    <a:lnTo>
                      <a:pt x="5270" y="8780"/>
                    </a:lnTo>
                    <a:cubicBezTo>
                      <a:pt x="5331" y="8805"/>
                      <a:pt x="5405" y="8830"/>
                      <a:pt x="5479" y="8830"/>
                    </a:cubicBezTo>
                    <a:cubicBezTo>
                      <a:pt x="5590" y="8830"/>
                      <a:pt x="5713" y="8780"/>
                      <a:pt x="5787" y="8694"/>
                    </a:cubicBezTo>
                    <a:close/>
                    <a:moveTo>
                      <a:pt x="5861" y="10074"/>
                    </a:moveTo>
                    <a:cubicBezTo>
                      <a:pt x="5886" y="10074"/>
                      <a:pt x="5910" y="10099"/>
                      <a:pt x="5910" y="10123"/>
                    </a:cubicBezTo>
                    <a:cubicBezTo>
                      <a:pt x="5910" y="10140"/>
                      <a:pt x="5904" y="10147"/>
                      <a:pt x="5895" y="10147"/>
                    </a:cubicBezTo>
                    <a:cubicBezTo>
                      <a:pt x="5864" y="10147"/>
                      <a:pt x="5804" y="10074"/>
                      <a:pt x="5861" y="10074"/>
                    </a:cubicBezTo>
                    <a:close/>
                    <a:moveTo>
                      <a:pt x="10703" y="9643"/>
                    </a:moveTo>
                    <a:cubicBezTo>
                      <a:pt x="10728" y="9680"/>
                      <a:pt x="10753" y="9704"/>
                      <a:pt x="10790" y="9729"/>
                    </a:cubicBezTo>
                    <a:lnTo>
                      <a:pt x="10272" y="10875"/>
                    </a:lnTo>
                    <a:cubicBezTo>
                      <a:pt x="10223" y="10850"/>
                      <a:pt x="10161" y="10838"/>
                      <a:pt x="10100" y="10838"/>
                    </a:cubicBezTo>
                    <a:cubicBezTo>
                      <a:pt x="10038" y="10838"/>
                      <a:pt x="9989" y="10850"/>
                      <a:pt x="9927" y="10863"/>
                    </a:cubicBezTo>
                    <a:lnTo>
                      <a:pt x="9533" y="10111"/>
                    </a:lnTo>
                    <a:cubicBezTo>
                      <a:pt x="9570" y="10062"/>
                      <a:pt x="9595" y="10000"/>
                      <a:pt x="9595" y="9938"/>
                    </a:cubicBezTo>
                    <a:lnTo>
                      <a:pt x="9607" y="9938"/>
                    </a:lnTo>
                    <a:lnTo>
                      <a:pt x="9607" y="9926"/>
                    </a:lnTo>
                    <a:lnTo>
                      <a:pt x="10703" y="9643"/>
                    </a:lnTo>
                    <a:close/>
                    <a:moveTo>
                      <a:pt x="12392" y="9581"/>
                    </a:moveTo>
                    <a:cubicBezTo>
                      <a:pt x="12392" y="9593"/>
                      <a:pt x="12392" y="9618"/>
                      <a:pt x="12404" y="9630"/>
                    </a:cubicBezTo>
                    <a:lnTo>
                      <a:pt x="10506" y="11047"/>
                    </a:lnTo>
                    <a:cubicBezTo>
                      <a:pt x="10469" y="10998"/>
                      <a:pt x="10408" y="10949"/>
                      <a:pt x="10358" y="10912"/>
                    </a:cubicBezTo>
                    <a:lnTo>
                      <a:pt x="10864" y="9778"/>
                    </a:lnTo>
                    <a:lnTo>
                      <a:pt x="10925" y="9778"/>
                    </a:lnTo>
                    <a:cubicBezTo>
                      <a:pt x="11036" y="9778"/>
                      <a:pt x="11147" y="9692"/>
                      <a:pt x="11172" y="9581"/>
                    </a:cubicBezTo>
                    <a:close/>
                    <a:moveTo>
                      <a:pt x="4962" y="9729"/>
                    </a:moveTo>
                    <a:lnTo>
                      <a:pt x="5615" y="10086"/>
                    </a:lnTo>
                    <a:cubicBezTo>
                      <a:pt x="5615" y="10099"/>
                      <a:pt x="5615" y="10111"/>
                      <a:pt x="5615" y="10123"/>
                    </a:cubicBezTo>
                    <a:cubicBezTo>
                      <a:pt x="5615" y="10210"/>
                      <a:pt x="5652" y="10283"/>
                      <a:pt x="5726" y="10333"/>
                    </a:cubicBezTo>
                    <a:lnTo>
                      <a:pt x="5356" y="11146"/>
                    </a:lnTo>
                    <a:cubicBezTo>
                      <a:pt x="5307" y="11134"/>
                      <a:pt x="5257" y="11121"/>
                      <a:pt x="5208" y="11121"/>
                    </a:cubicBezTo>
                    <a:lnTo>
                      <a:pt x="5122" y="11121"/>
                    </a:lnTo>
                    <a:lnTo>
                      <a:pt x="4789" y="9877"/>
                    </a:lnTo>
                    <a:cubicBezTo>
                      <a:pt x="4863" y="9840"/>
                      <a:pt x="4925" y="9791"/>
                      <a:pt x="4962" y="9729"/>
                    </a:cubicBezTo>
                    <a:close/>
                    <a:moveTo>
                      <a:pt x="7759" y="9729"/>
                    </a:moveTo>
                    <a:lnTo>
                      <a:pt x="9089" y="9951"/>
                    </a:lnTo>
                    <a:cubicBezTo>
                      <a:pt x="9102" y="10012"/>
                      <a:pt x="9126" y="10086"/>
                      <a:pt x="9188" y="10136"/>
                    </a:cubicBezTo>
                    <a:lnTo>
                      <a:pt x="8104" y="11195"/>
                    </a:lnTo>
                    <a:lnTo>
                      <a:pt x="7537" y="10012"/>
                    </a:lnTo>
                    <a:cubicBezTo>
                      <a:pt x="7648" y="9951"/>
                      <a:pt x="7722" y="9840"/>
                      <a:pt x="7759" y="9729"/>
                    </a:cubicBezTo>
                    <a:close/>
                    <a:moveTo>
                      <a:pt x="14055" y="9335"/>
                    </a:moveTo>
                    <a:cubicBezTo>
                      <a:pt x="14092" y="9458"/>
                      <a:pt x="14178" y="9556"/>
                      <a:pt x="14289" y="9618"/>
                    </a:cubicBezTo>
                    <a:lnTo>
                      <a:pt x="13254" y="11306"/>
                    </a:lnTo>
                    <a:cubicBezTo>
                      <a:pt x="13180" y="11257"/>
                      <a:pt x="13094" y="11232"/>
                      <a:pt x="12995" y="11232"/>
                    </a:cubicBezTo>
                    <a:lnTo>
                      <a:pt x="12724" y="9766"/>
                    </a:lnTo>
                    <a:cubicBezTo>
                      <a:pt x="12823" y="9729"/>
                      <a:pt x="12884" y="9643"/>
                      <a:pt x="12884" y="9544"/>
                    </a:cubicBezTo>
                    <a:lnTo>
                      <a:pt x="14055" y="9335"/>
                    </a:lnTo>
                    <a:close/>
                    <a:moveTo>
                      <a:pt x="6847" y="9828"/>
                    </a:moveTo>
                    <a:cubicBezTo>
                      <a:pt x="6933" y="9988"/>
                      <a:pt x="7093" y="10086"/>
                      <a:pt x="7278" y="10086"/>
                    </a:cubicBezTo>
                    <a:cubicBezTo>
                      <a:pt x="7340" y="10086"/>
                      <a:pt x="7389" y="10074"/>
                      <a:pt x="7438" y="10062"/>
                    </a:cubicBezTo>
                    <a:lnTo>
                      <a:pt x="8017" y="11269"/>
                    </a:lnTo>
                    <a:lnTo>
                      <a:pt x="7759" y="11528"/>
                    </a:lnTo>
                    <a:cubicBezTo>
                      <a:pt x="7660" y="11442"/>
                      <a:pt x="7525" y="11392"/>
                      <a:pt x="7401" y="11392"/>
                    </a:cubicBezTo>
                    <a:cubicBezTo>
                      <a:pt x="7290" y="11392"/>
                      <a:pt x="7180" y="11429"/>
                      <a:pt x="7093" y="11491"/>
                    </a:cubicBezTo>
                    <a:lnTo>
                      <a:pt x="6058" y="10283"/>
                    </a:lnTo>
                    <a:cubicBezTo>
                      <a:pt x="6095" y="10234"/>
                      <a:pt x="6120" y="10185"/>
                      <a:pt x="6120" y="10123"/>
                    </a:cubicBezTo>
                    <a:cubicBezTo>
                      <a:pt x="6120" y="10111"/>
                      <a:pt x="6108" y="10099"/>
                      <a:pt x="6108" y="10086"/>
                    </a:cubicBezTo>
                    <a:lnTo>
                      <a:pt x="6847" y="9828"/>
                    </a:lnTo>
                    <a:close/>
                    <a:moveTo>
                      <a:pt x="12478" y="9717"/>
                    </a:moveTo>
                    <a:cubicBezTo>
                      <a:pt x="12515" y="9754"/>
                      <a:pt x="12564" y="9778"/>
                      <a:pt x="12626" y="9778"/>
                    </a:cubicBezTo>
                    <a:lnTo>
                      <a:pt x="12897" y="11232"/>
                    </a:lnTo>
                    <a:cubicBezTo>
                      <a:pt x="12687" y="11269"/>
                      <a:pt x="12527" y="11417"/>
                      <a:pt x="12490" y="11614"/>
                    </a:cubicBezTo>
                    <a:lnTo>
                      <a:pt x="10642" y="11405"/>
                    </a:lnTo>
                    <a:lnTo>
                      <a:pt x="10642" y="11392"/>
                    </a:lnTo>
                    <a:cubicBezTo>
                      <a:pt x="10642" y="11294"/>
                      <a:pt x="10617" y="11208"/>
                      <a:pt x="10568" y="11134"/>
                    </a:cubicBezTo>
                    <a:lnTo>
                      <a:pt x="12478" y="9717"/>
                    </a:lnTo>
                    <a:close/>
                    <a:moveTo>
                      <a:pt x="9434" y="10173"/>
                    </a:moveTo>
                    <a:lnTo>
                      <a:pt x="9816" y="10912"/>
                    </a:lnTo>
                    <a:cubicBezTo>
                      <a:pt x="9644" y="11010"/>
                      <a:pt x="9533" y="11183"/>
                      <a:pt x="9533" y="11392"/>
                    </a:cubicBezTo>
                    <a:cubicBezTo>
                      <a:pt x="9533" y="11405"/>
                      <a:pt x="9533" y="11417"/>
                      <a:pt x="9533" y="11429"/>
                    </a:cubicBezTo>
                    <a:lnTo>
                      <a:pt x="8301" y="11651"/>
                    </a:lnTo>
                    <a:lnTo>
                      <a:pt x="8141" y="11294"/>
                    </a:lnTo>
                    <a:lnTo>
                      <a:pt x="9274" y="10185"/>
                    </a:lnTo>
                    <a:cubicBezTo>
                      <a:pt x="9289" y="10188"/>
                      <a:pt x="9304" y="10190"/>
                      <a:pt x="9320" y="10190"/>
                    </a:cubicBezTo>
                    <a:cubicBezTo>
                      <a:pt x="9359" y="10190"/>
                      <a:pt x="9400" y="10181"/>
                      <a:pt x="9434" y="10173"/>
                    </a:cubicBezTo>
                    <a:close/>
                    <a:moveTo>
                      <a:pt x="8054" y="11368"/>
                    </a:moveTo>
                    <a:lnTo>
                      <a:pt x="8202" y="11663"/>
                    </a:lnTo>
                    <a:lnTo>
                      <a:pt x="7894" y="11713"/>
                    </a:lnTo>
                    <a:cubicBezTo>
                      <a:pt x="7882" y="11676"/>
                      <a:pt x="7857" y="11626"/>
                      <a:pt x="7820" y="11602"/>
                    </a:cubicBezTo>
                    <a:lnTo>
                      <a:pt x="8054" y="11368"/>
                    </a:lnTo>
                    <a:close/>
                    <a:moveTo>
                      <a:pt x="10087" y="11047"/>
                    </a:moveTo>
                    <a:cubicBezTo>
                      <a:pt x="10395" y="11047"/>
                      <a:pt x="10543" y="11417"/>
                      <a:pt x="10334" y="11639"/>
                    </a:cubicBezTo>
                    <a:cubicBezTo>
                      <a:pt x="10263" y="11706"/>
                      <a:pt x="10176" y="11737"/>
                      <a:pt x="10091" y="11737"/>
                    </a:cubicBezTo>
                    <a:cubicBezTo>
                      <a:pt x="9913" y="11737"/>
                      <a:pt x="9742" y="11601"/>
                      <a:pt x="9742" y="11392"/>
                    </a:cubicBezTo>
                    <a:cubicBezTo>
                      <a:pt x="9742" y="11195"/>
                      <a:pt x="9890" y="11047"/>
                      <a:pt x="10087" y="11047"/>
                    </a:cubicBezTo>
                    <a:close/>
                    <a:moveTo>
                      <a:pt x="5984" y="10333"/>
                    </a:moveTo>
                    <a:lnTo>
                      <a:pt x="7007" y="11553"/>
                    </a:lnTo>
                    <a:cubicBezTo>
                      <a:pt x="6945" y="11626"/>
                      <a:pt x="6896" y="11713"/>
                      <a:pt x="6872" y="11811"/>
                    </a:cubicBezTo>
                    <a:lnTo>
                      <a:pt x="5701" y="11639"/>
                    </a:lnTo>
                    <a:lnTo>
                      <a:pt x="5701" y="11614"/>
                    </a:lnTo>
                    <a:cubicBezTo>
                      <a:pt x="5689" y="11442"/>
                      <a:pt x="5602" y="11269"/>
                      <a:pt x="5442" y="11183"/>
                    </a:cubicBezTo>
                    <a:lnTo>
                      <a:pt x="5812" y="10370"/>
                    </a:lnTo>
                    <a:lnTo>
                      <a:pt x="5861" y="10370"/>
                    </a:lnTo>
                    <a:cubicBezTo>
                      <a:pt x="5910" y="10370"/>
                      <a:pt x="5947" y="10357"/>
                      <a:pt x="5984" y="10333"/>
                    </a:cubicBezTo>
                    <a:close/>
                    <a:moveTo>
                      <a:pt x="5196" y="11323"/>
                    </a:moveTo>
                    <a:cubicBezTo>
                      <a:pt x="5347" y="11323"/>
                      <a:pt x="5492" y="11444"/>
                      <a:pt x="5492" y="11626"/>
                    </a:cubicBezTo>
                    <a:cubicBezTo>
                      <a:pt x="5492" y="11787"/>
                      <a:pt x="5356" y="11922"/>
                      <a:pt x="5196" y="11922"/>
                    </a:cubicBezTo>
                    <a:cubicBezTo>
                      <a:pt x="4925" y="11922"/>
                      <a:pt x="4789" y="11602"/>
                      <a:pt x="4986" y="11417"/>
                    </a:cubicBezTo>
                    <a:cubicBezTo>
                      <a:pt x="5047" y="11352"/>
                      <a:pt x="5122" y="11323"/>
                      <a:pt x="5196" y="11323"/>
                    </a:cubicBezTo>
                    <a:close/>
                    <a:moveTo>
                      <a:pt x="12997" y="11429"/>
                    </a:moveTo>
                    <a:cubicBezTo>
                      <a:pt x="13259" y="11429"/>
                      <a:pt x="13398" y="11765"/>
                      <a:pt x="13205" y="11959"/>
                    </a:cubicBezTo>
                    <a:cubicBezTo>
                      <a:pt x="13142" y="12021"/>
                      <a:pt x="13067" y="12049"/>
                      <a:pt x="12992" y="12049"/>
                    </a:cubicBezTo>
                    <a:cubicBezTo>
                      <a:pt x="12831" y="12049"/>
                      <a:pt x="12675" y="11919"/>
                      <a:pt x="12675" y="11725"/>
                    </a:cubicBezTo>
                    <a:cubicBezTo>
                      <a:pt x="12675" y="11565"/>
                      <a:pt x="12810" y="11429"/>
                      <a:pt x="12971" y="11429"/>
                    </a:cubicBezTo>
                    <a:lnTo>
                      <a:pt x="12983" y="11429"/>
                    </a:lnTo>
                    <a:cubicBezTo>
                      <a:pt x="12988" y="11429"/>
                      <a:pt x="12992" y="11429"/>
                      <a:pt x="12997" y="11429"/>
                    </a:cubicBezTo>
                    <a:close/>
                    <a:moveTo>
                      <a:pt x="7401" y="11590"/>
                    </a:moveTo>
                    <a:cubicBezTo>
                      <a:pt x="7709" y="11590"/>
                      <a:pt x="7857" y="11959"/>
                      <a:pt x="7648" y="12181"/>
                    </a:cubicBezTo>
                    <a:cubicBezTo>
                      <a:pt x="7576" y="12252"/>
                      <a:pt x="7490" y="12284"/>
                      <a:pt x="7405" y="12284"/>
                    </a:cubicBezTo>
                    <a:cubicBezTo>
                      <a:pt x="7226" y="12284"/>
                      <a:pt x="7056" y="12143"/>
                      <a:pt x="7056" y="11935"/>
                    </a:cubicBezTo>
                    <a:cubicBezTo>
                      <a:pt x="7056" y="11750"/>
                      <a:pt x="7204" y="11590"/>
                      <a:pt x="7401" y="11590"/>
                    </a:cubicBezTo>
                    <a:close/>
                    <a:moveTo>
                      <a:pt x="9558" y="11528"/>
                    </a:moveTo>
                    <a:cubicBezTo>
                      <a:pt x="9582" y="11626"/>
                      <a:pt x="9632" y="11713"/>
                      <a:pt x="9705" y="11774"/>
                    </a:cubicBezTo>
                    <a:lnTo>
                      <a:pt x="8966" y="12686"/>
                    </a:lnTo>
                    <a:cubicBezTo>
                      <a:pt x="8929" y="12674"/>
                      <a:pt x="8892" y="12661"/>
                      <a:pt x="8855" y="12661"/>
                    </a:cubicBezTo>
                    <a:lnTo>
                      <a:pt x="8794" y="12661"/>
                    </a:lnTo>
                    <a:lnTo>
                      <a:pt x="8350" y="11737"/>
                    </a:lnTo>
                    <a:lnTo>
                      <a:pt x="9558" y="11528"/>
                    </a:lnTo>
                    <a:close/>
                    <a:moveTo>
                      <a:pt x="8252" y="11762"/>
                    </a:moveTo>
                    <a:lnTo>
                      <a:pt x="8695" y="12711"/>
                    </a:lnTo>
                    <a:cubicBezTo>
                      <a:pt x="8683" y="12723"/>
                      <a:pt x="8683" y="12723"/>
                      <a:pt x="8670" y="12735"/>
                    </a:cubicBezTo>
                    <a:lnTo>
                      <a:pt x="7857" y="12230"/>
                    </a:lnTo>
                    <a:cubicBezTo>
                      <a:pt x="7919" y="12144"/>
                      <a:pt x="7943" y="12045"/>
                      <a:pt x="7943" y="11935"/>
                    </a:cubicBezTo>
                    <a:cubicBezTo>
                      <a:pt x="7943" y="11898"/>
                      <a:pt x="7943" y="11861"/>
                      <a:pt x="7931" y="11811"/>
                    </a:cubicBezTo>
                    <a:lnTo>
                      <a:pt x="8252" y="11762"/>
                    </a:lnTo>
                    <a:close/>
                    <a:moveTo>
                      <a:pt x="8855" y="12871"/>
                    </a:moveTo>
                    <a:cubicBezTo>
                      <a:pt x="8880" y="12871"/>
                      <a:pt x="8905" y="12883"/>
                      <a:pt x="8905" y="12908"/>
                    </a:cubicBezTo>
                    <a:cubicBezTo>
                      <a:pt x="8905" y="12926"/>
                      <a:pt x="8897" y="12933"/>
                      <a:pt x="8886" y="12933"/>
                    </a:cubicBezTo>
                    <a:cubicBezTo>
                      <a:pt x="8855" y="12933"/>
                      <a:pt x="8800" y="12871"/>
                      <a:pt x="8855" y="12871"/>
                    </a:cubicBezTo>
                    <a:close/>
                    <a:moveTo>
                      <a:pt x="5676" y="11750"/>
                    </a:moveTo>
                    <a:lnTo>
                      <a:pt x="6859" y="11922"/>
                    </a:lnTo>
                    <a:lnTo>
                      <a:pt x="6859" y="11947"/>
                    </a:lnTo>
                    <a:cubicBezTo>
                      <a:pt x="6859" y="12132"/>
                      <a:pt x="6945" y="12304"/>
                      <a:pt x="7106" y="12403"/>
                    </a:cubicBezTo>
                    <a:lnTo>
                      <a:pt x="6773" y="13043"/>
                    </a:lnTo>
                    <a:lnTo>
                      <a:pt x="6748" y="13043"/>
                    </a:lnTo>
                    <a:cubicBezTo>
                      <a:pt x="6711" y="13056"/>
                      <a:pt x="6662" y="13056"/>
                      <a:pt x="6625" y="13080"/>
                    </a:cubicBezTo>
                    <a:lnTo>
                      <a:pt x="5578" y="11959"/>
                    </a:lnTo>
                    <a:cubicBezTo>
                      <a:pt x="5627" y="11898"/>
                      <a:pt x="5664" y="11824"/>
                      <a:pt x="5676" y="11750"/>
                    </a:cubicBezTo>
                    <a:close/>
                    <a:moveTo>
                      <a:pt x="6736" y="13241"/>
                    </a:moveTo>
                    <a:cubicBezTo>
                      <a:pt x="6773" y="13241"/>
                      <a:pt x="6773" y="13302"/>
                      <a:pt x="6736" y="13302"/>
                    </a:cubicBezTo>
                    <a:cubicBezTo>
                      <a:pt x="6699" y="13302"/>
                      <a:pt x="6699" y="13241"/>
                      <a:pt x="6736" y="13241"/>
                    </a:cubicBezTo>
                    <a:close/>
                    <a:moveTo>
                      <a:pt x="7796" y="12316"/>
                    </a:moveTo>
                    <a:lnTo>
                      <a:pt x="8621" y="12822"/>
                    </a:lnTo>
                    <a:cubicBezTo>
                      <a:pt x="8609" y="12846"/>
                      <a:pt x="8597" y="12883"/>
                      <a:pt x="8597" y="12908"/>
                    </a:cubicBezTo>
                    <a:cubicBezTo>
                      <a:pt x="8597" y="12970"/>
                      <a:pt x="8621" y="13019"/>
                      <a:pt x="8646" y="13068"/>
                    </a:cubicBezTo>
                    <a:lnTo>
                      <a:pt x="7980" y="13820"/>
                    </a:lnTo>
                    <a:cubicBezTo>
                      <a:pt x="7894" y="13770"/>
                      <a:pt x="7808" y="13733"/>
                      <a:pt x="7709" y="13733"/>
                    </a:cubicBezTo>
                    <a:lnTo>
                      <a:pt x="7623" y="12440"/>
                    </a:lnTo>
                    <a:cubicBezTo>
                      <a:pt x="7685" y="12403"/>
                      <a:pt x="7746" y="12366"/>
                      <a:pt x="7796" y="12316"/>
                    </a:cubicBezTo>
                    <a:close/>
                    <a:moveTo>
                      <a:pt x="7192" y="12452"/>
                    </a:moveTo>
                    <a:cubicBezTo>
                      <a:pt x="7254" y="12477"/>
                      <a:pt x="7327" y="12489"/>
                      <a:pt x="7389" y="12489"/>
                    </a:cubicBezTo>
                    <a:cubicBezTo>
                      <a:pt x="7438" y="12489"/>
                      <a:pt x="7475" y="12477"/>
                      <a:pt x="7525" y="12464"/>
                    </a:cubicBezTo>
                    <a:lnTo>
                      <a:pt x="7599" y="13733"/>
                    </a:lnTo>
                    <a:cubicBezTo>
                      <a:pt x="7512" y="13746"/>
                      <a:pt x="7426" y="13783"/>
                      <a:pt x="7364" y="13832"/>
                    </a:cubicBezTo>
                    <a:lnTo>
                      <a:pt x="6933" y="13401"/>
                    </a:lnTo>
                    <a:cubicBezTo>
                      <a:pt x="6995" y="13290"/>
                      <a:pt x="6970" y="13142"/>
                      <a:pt x="6859" y="13080"/>
                    </a:cubicBezTo>
                    <a:lnTo>
                      <a:pt x="7192" y="12452"/>
                    </a:lnTo>
                    <a:close/>
                    <a:moveTo>
                      <a:pt x="7672" y="13931"/>
                    </a:moveTo>
                    <a:cubicBezTo>
                      <a:pt x="7833" y="13931"/>
                      <a:pt x="7968" y="14066"/>
                      <a:pt x="7980" y="14226"/>
                    </a:cubicBezTo>
                    <a:cubicBezTo>
                      <a:pt x="7980" y="14420"/>
                      <a:pt x="7825" y="14551"/>
                      <a:pt x="7663" y="14551"/>
                    </a:cubicBezTo>
                    <a:cubicBezTo>
                      <a:pt x="7589" y="14551"/>
                      <a:pt x="7513" y="14523"/>
                      <a:pt x="7451" y="14460"/>
                    </a:cubicBezTo>
                    <a:cubicBezTo>
                      <a:pt x="7254" y="14263"/>
                      <a:pt x="7389" y="13931"/>
                      <a:pt x="7672" y="13931"/>
                    </a:cubicBezTo>
                    <a:close/>
                    <a:moveTo>
                      <a:pt x="14794" y="14189"/>
                    </a:moveTo>
                    <a:lnTo>
                      <a:pt x="14807" y="14202"/>
                    </a:lnTo>
                    <a:cubicBezTo>
                      <a:pt x="15065" y="14202"/>
                      <a:pt x="15201" y="14522"/>
                      <a:pt x="15016" y="14707"/>
                    </a:cubicBezTo>
                    <a:cubicBezTo>
                      <a:pt x="14955" y="14772"/>
                      <a:pt x="14879" y="14801"/>
                      <a:pt x="14804" y="14801"/>
                    </a:cubicBezTo>
                    <a:cubicBezTo>
                      <a:pt x="14653" y="14801"/>
                      <a:pt x="14507" y="14683"/>
                      <a:pt x="14498" y="14510"/>
                    </a:cubicBezTo>
                    <a:cubicBezTo>
                      <a:pt x="14498" y="14337"/>
                      <a:pt x="14622" y="14202"/>
                      <a:pt x="14794" y="14189"/>
                    </a:cubicBezTo>
                    <a:close/>
                    <a:moveTo>
                      <a:pt x="6896" y="14879"/>
                    </a:moveTo>
                    <a:cubicBezTo>
                      <a:pt x="6909" y="14879"/>
                      <a:pt x="6921" y="14892"/>
                      <a:pt x="6921" y="14904"/>
                    </a:cubicBezTo>
                    <a:cubicBezTo>
                      <a:pt x="6921" y="14916"/>
                      <a:pt x="6909" y="14929"/>
                      <a:pt x="6896" y="14929"/>
                    </a:cubicBezTo>
                    <a:cubicBezTo>
                      <a:pt x="6884" y="14929"/>
                      <a:pt x="6872" y="14916"/>
                      <a:pt x="6872" y="14904"/>
                    </a:cubicBezTo>
                    <a:cubicBezTo>
                      <a:pt x="6872" y="14892"/>
                      <a:pt x="6884" y="14879"/>
                      <a:pt x="6896" y="14879"/>
                    </a:cubicBezTo>
                    <a:close/>
                    <a:moveTo>
                      <a:pt x="11233" y="15150"/>
                    </a:moveTo>
                    <a:cubicBezTo>
                      <a:pt x="11283" y="15150"/>
                      <a:pt x="11283" y="15237"/>
                      <a:pt x="11233" y="15237"/>
                    </a:cubicBezTo>
                    <a:cubicBezTo>
                      <a:pt x="11209" y="15237"/>
                      <a:pt x="11184" y="15224"/>
                      <a:pt x="11184" y="15187"/>
                    </a:cubicBezTo>
                    <a:cubicBezTo>
                      <a:pt x="11184" y="15163"/>
                      <a:pt x="11209" y="15150"/>
                      <a:pt x="11233" y="15150"/>
                    </a:cubicBezTo>
                    <a:close/>
                    <a:moveTo>
                      <a:pt x="10337" y="15521"/>
                    </a:moveTo>
                    <a:cubicBezTo>
                      <a:pt x="10368" y="15521"/>
                      <a:pt x="10428" y="15594"/>
                      <a:pt x="10371" y="15594"/>
                    </a:cubicBezTo>
                    <a:cubicBezTo>
                      <a:pt x="10346" y="15594"/>
                      <a:pt x="10322" y="15569"/>
                      <a:pt x="10322" y="15545"/>
                    </a:cubicBezTo>
                    <a:cubicBezTo>
                      <a:pt x="10322" y="15528"/>
                      <a:pt x="10328" y="15521"/>
                      <a:pt x="10337" y="15521"/>
                    </a:cubicBezTo>
                    <a:close/>
                    <a:moveTo>
                      <a:pt x="9123" y="15558"/>
                    </a:moveTo>
                    <a:cubicBezTo>
                      <a:pt x="9132" y="15558"/>
                      <a:pt x="9139" y="15565"/>
                      <a:pt x="9139" y="15582"/>
                    </a:cubicBezTo>
                    <a:cubicBezTo>
                      <a:pt x="9139" y="15619"/>
                      <a:pt x="9114" y="15631"/>
                      <a:pt x="9089" y="15631"/>
                    </a:cubicBezTo>
                    <a:cubicBezTo>
                      <a:pt x="9033" y="15631"/>
                      <a:pt x="9092" y="15558"/>
                      <a:pt x="9123" y="15558"/>
                    </a:cubicBezTo>
                    <a:close/>
                    <a:moveTo>
                      <a:pt x="10355" y="16433"/>
                    </a:moveTo>
                    <a:cubicBezTo>
                      <a:pt x="10364" y="16433"/>
                      <a:pt x="10371" y="16439"/>
                      <a:pt x="10371" y="16456"/>
                    </a:cubicBezTo>
                    <a:cubicBezTo>
                      <a:pt x="10371" y="16493"/>
                      <a:pt x="10346" y="16506"/>
                      <a:pt x="10322" y="16506"/>
                    </a:cubicBezTo>
                    <a:cubicBezTo>
                      <a:pt x="10265" y="16506"/>
                      <a:pt x="10324" y="16433"/>
                      <a:pt x="10355" y="16433"/>
                    </a:cubicBezTo>
                    <a:close/>
                    <a:moveTo>
                      <a:pt x="12163" y="16968"/>
                    </a:moveTo>
                    <a:cubicBezTo>
                      <a:pt x="12174" y="16968"/>
                      <a:pt x="12182" y="16976"/>
                      <a:pt x="12182" y="16999"/>
                    </a:cubicBezTo>
                    <a:cubicBezTo>
                      <a:pt x="12194" y="17023"/>
                      <a:pt x="12170" y="17048"/>
                      <a:pt x="12145" y="17048"/>
                    </a:cubicBezTo>
                    <a:lnTo>
                      <a:pt x="12145" y="17036"/>
                    </a:lnTo>
                    <a:cubicBezTo>
                      <a:pt x="12081" y="17036"/>
                      <a:pt x="12132" y="16968"/>
                      <a:pt x="12163" y="16968"/>
                    </a:cubicBezTo>
                    <a:close/>
                    <a:moveTo>
                      <a:pt x="11012" y="15311"/>
                    </a:moveTo>
                    <a:cubicBezTo>
                      <a:pt x="11061" y="15397"/>
                      <a:pt x="11147" y="15446"/>
                      <a:pt x="11233" y="15446"/>
                    </a:cubicBezTo>
                    <a:cubicBezTo>
                      <a:pt x="11295" y="15446"/>
                      <a:pt x="11344" y="15421"/>
                      <a:pt x="11393" y="15384"/>
                    </a:cubicBezTo>
                    <a:lnTo>
                      <a:pt x="12034" y="16777"/>
                    </a:lnTo>
                    <a:cubicBezTo>
                      <a:pt x="11948" y="16814"/>
                      <a:pt x="11886" y="16900"/>
                      <a:pt x="11886" y="16999"/>
                    </a:cubicBezTo>
                    <a:cubicBezTo>
                      <a:pt x="11886" y="17023"/>
                      <a:pt x="11886" y="17060"/>
                      <a:pt x="11899" y="17085"/>
                    </a:cubicBezTo>
                    <a:lnTo>
                      <a:pt x="11788" y="17134"/>
                    </a:lnTo>
                    <a:cubicBezTo>
                      <a:pt x="11755" y="17101"/>
                      <a:pt x="11711" y="17085"/>
                      <a:pt x="11664" y="17085"/>
                    </a:cubicBezTo>
                    <a:cubicBezTo>
                      <a:pt x="11640" y="17085"/>
                      <a:pt x="11615" y="17089"/>
                      <a:pt x="11591" y="17097"/>
                    </a:cubicBezTo>
                    <a:lnTo>
                      <a:pt x="10556" y="16555"/>
                    </a:lnTo>
                    <a:cubicBezTo>
                      <a:pt x="10568" y="16518"/>
                      <a:pt x="10568" y="16493"/>
                      <a:pt x="10568" y="16456"/>
                    </a:cubicBezTo>
                    <a:cubicBezTo>
                      <a:pt x="10568" y="16346"/>
                      <a:pt x="10494" y="16247"/>
                      <a:pt x="10371" y="16210"/>
                    </a:cubicBezTo>
                    <a:lnTo>
                      <a:pt x="10371" y="15791"/>
                    </a:lnTo>
                    <a:cubicBezTo>
                      <a:pt x="10519" y="15791"/>
                      <a:pt x="10630" y="15680"/>
                      <a:pt x="10630" y="15545"/>
                    </a:cubicBezTo>
                    <a:cubicBezTo>
                      <a:pt x="10630" y="15520"/>
                      <a:pt x="10617" y="15483"/>
                      <a:pt x="10617" y="15458"/>
                    </a:cubicBezTo>
                    <a:lnTo>
                      <a:pt x="11012" y="15311"/>
                    </a:lnTo>
                    <a:close/>
                    <a:moveTo>
                      <a:pt x="11658" y="17291"/>
                    </a:moveTo>
                    <a:cubicBezTo>
                      <a:pt x="11674" y="17291"/>
                      <a:pt x="11689" y="17300"/>
                      <a:pt x="11689" y="17319"/>
                    </a:cubicBezTo>
                    <a:cubicBezTo>
                      <a:pt x="11689" y="17331"/>
                      <a:pt x="11677" y="17344"/>
                      <a:pt x="11665" y="17344"/>
                    </a:cubicBezTo>
                    <a:lnTo>
                      <a:pt x="11652" y="17344"/>
                    </a:lnTo>
                    <a:cubicBezTo>
                      <a:pt x="11640" y="17344"/>
                      <a:pt x="11628" y="17331"/>
                      <a:pt x="11628" y="17319"/>
                    </a:cubicBezTo>
                    <a:cubicBezTo>
                      <a:pt x="11628" y="17300"/>
                      <a:pt x="11643" y="17291"/>
                      <a:pt x="11658" y="17291"/>
                    </a:cubicBezTo>
                    <a:close/>
                    <a:moveTo>
                      <a:pt x="10630" y="11503"/>
                    </a:moveTo>
                    <a:lnTo>
                      <a:pt x="12478" y="11713"/>
                    </a:lnTo>
                    <a:lnTo>
                      <a:pt x="12478" y="11737"/>
                    </a:lnTo>
                    <a:cubicBezTo>
                      <a:pt x="12478" y="12008"/>
                      <a:pt x="12712" y="12243"/>
                      <a:pt x="12983" y="12243"/>
                    </a:cubicBezTo>
                    <a:cubicBezTo>
                      <a:pt x="13082" y="12243"/>
                      <a:pt x="13180" y="12206"/>
                      <a:pt x="13266" y="12144"/>
                    </a:cubicBezTo>
                    <a:lnTo>
                      <a:pt x="14474" y="14115"/>
                    </a:lnTo>
                    <a:cubicBezTo>
                      <a:pt x="14129" y="14399"/>
                      <a:pt x="14301" y="14953"/>
                      <a:pt x="14745" y="15003"/>
                    </a:cubicBezTo>
                    <a:lnTo>
                      <a:pt x="14720" y="17775"/>
                    </a:lnTo>
                    <a:lnTo>
                      <a:pt x="12404" y="17036"/>
                    </a:lnTo>
                    <a:lnTo>
                      <a:pt x="12404" y="17011"/>
                    </a:lnTo>
                    <a:cubicBezTo>
                      <a:pt x="12404" y="16870"/>
                      <a:pt x="12292" y="16751"/>
                      <a:pt x="12164" y="16751"/>
                    </a:cubicBezTo>
                    <a:cubicBezTo>
                      <a:pt x="12158" y="16751"/>
                      <a:pt x="12151" y="16752"/>
                      <a:pt x="12145" y="16752"/>
                    </a:cubicBezTo>
                    <a:lnTo>
                      <a:pt x="11467" y="15298"/>
                    </a:lnTo>
                    <a:cubicBezTo>
                      <a:pt x="11480" y="15261"/>
                      <a:pt x="11492" y="15224"/>
                      <a:pt x="11492" y="15187"/>
                    </a:cubicBezTo>
                    <a:cubicBezTo>
                      <a:pt x="11480" y="15033"/>
                      <a:pt x="11360" y="14956"/>
                      <a:pt x="11239" y="14956"/>
                    </a:cubicBezTo>
                    <a:cubicBezTo>
                      <a:pt x="11119" y="14956"/>
                      <a:pt x="10999" y="15033"/>
                      <a:pt x="10987" y="15187"/>
                    </a:cubicBezTo>
                    <a:lnTo>
                      <a:pt x="10987" y="15212"/>
                    </a:lnTo>
                    <a:lnTo>
                      <a:pt x="10556" y="15372"/>
                    </a:lnTo>
                    <a:cubicBezTo>
                      <a:pt x="10506" y="15323"/>
                      <a:pt x="10445" y="15298"/>
                      <a:pt x="10371" y="15298"/>
                    </a:cubicBezTo>
                    <a:cubicBezTo>
                      <a:pt x="10272" y="15298"/>
                      <a:pt x="10174" y="15348"/>
                      <a:pt x="10137" y="15446"/>
                    </a:cubicBezTo>
                    <a:lnTo>
                      <a:pt x="9336" y="15520"/>
                    </a:lnTo>
                    <a:cubicBezTo>
                      <a:pt x="9299" y="15409"/>
                      <a:pt x="9200" y="15323"/>
                      <a:pt x="9089" y="15323"/>
                    </a:cubicBezTo>
                    <a:cubicBezTo>
                      <a:pt x="8966" y="15323"/>
                      <a:pt x="8880" y="15409"/>
                      <a:pt x="8843" y="15520"/>
                    </a:cubicBezTo>
                    <a:lnTo>
                      <a:pt x="7118" y="14953"/>
                    </a:lnTo>
                    <a:cubicBezTo>
                      <a:pt x="7118" y="14929"/>
                      <a:pt x="7118" y="14916"/>
                      <a:pt x="7118" y="14904"/>
                    </a:cubicBezTo>
                    <a:cubicBezTo>
                      <a:pt x="7118" y="14855"/>
                      <a:pt x="7106" y="14805"/>
                      <a:pt x="7069" y="14756"/>
                    </a:cubicBezTo>
                    <a:lnTo>
                      <a:pt x="7303" y="14571"/>
                    </a:lnTo>
                    <a:cubicBezTo>
                      <a:pt x="7411" y="14691"/>
                      <a:pt x="7547" y="14745"/>
                      <a:pt x="7681" y="14745"/>
                    </a:cubicBezTo>
                    <a:cubicBezTo>
                      <a:pt x="7946" y="14745"/>
                      <a:pt x="8198" y="14537"/>
                      <a:pt x="8190" y="14226"/>
                    </a:cubicBezTo>
                    <a:cubicBezTo>
                      <a:pt x="8190" y="14103"/>
                      <a:pt x="8141" y="13980"/>
                      <a:pt x="8054" y="13894"/>
                    </a:cubicBezTo>
                    <a:lnTo>
                      <a:pt x="8732" y="13130"/>
                    </a:lnTo>
                    <a:cubicBezTo>
                      <a:pt x="8769" y="13154"/>
                      <a:pt x="8818" y="13167"/>
                      <a:pt x="8855" y="13167"/>
                    </a:cubicBezTo>
                    <a:cubicBezTo>
                      <a:pt x="9003" y="13167"/>
                      <a:pt x="9114" y="13056"/>
                      <a:pt x="9114" y="12908"/>
                    </a:cubicBezTo>
                    <a:cubicBezTo>
                      <a:pt x="9114" y="12859"/>
                      <a:pt x="9089" y="12797"/>
                      <a:pt x="9052" y="12760"/>
                    </a:cubicBezTo>
                    <a:lnTo>
                      <a:pt x="9792" y="11848"/>
                    </a:lnTo>
                    <a:cubicBezTo>
                      <a:pt x="9878" y="11910"/>
                      <a:pt x="9989" y="11947"/>
                      <a:pt x="10100" y="11947"/>
                    </a:cubicBezTo>
                    <a:cubicBezTo>
                      <a:pt x="10358" y="11947"/>
                      <a:pt x="10580" y="11762"/>
                      <a:pt x="10630" y="11503"/>
                    </a:cubicBezTo>
                    <a:close/>
                    <a:moveTo>
                      <a:pt x="14843" y="14990"/>
                    </a:moveTo>
                    <a:lnTo>
                      <a:pt x="15558" y="17898"/>
                    </a:lnTo>
                    <a:cubicBezTo>
                      <a:pt x="15509" y="17923"/>
                      <a:pt x="15484" y="17960"/>
                      <a:pt x="15460" y="18009"/>
                    </a:cubicBezTo>
                    <a:lnTo>
                      <a:pt x="14819" y="17799"/>
                    </a:lnTo>
                    <a:lnTo>
                      <a:pt x="14831" y="14990"/>
                    </a:lnTo>
                    <a:close/>
                    <a:moveTo>
                      <a:pt x="15694" y="18046"/>
                    </a:moveTo>
                    <a:cubicBezTo>
                      <a:pt x="15751" y="18046"/>
                      <a:pt x="15691" y="18119"/>
                      <a:pt x="15660" y="18119"/>
                    </a:cubicBezTo>
                    <a:cubicBezTo>
                      <a:pt x="15651" y="18119"/>
                      <a:pt x="15644" y="18112"/>
                      <a:pt x="15644" y="18095"/>
                    </a:cubicBezTo>
                    <a:cubicBezTo>
                      <a:pt x="15644" y="18071"/>
                      <a:pt x="15657" y="18046"/>
                      <a:pt x="15681" y="18046"/>
                    </a:cubicBezTo>
                    <a:close/>
                    <a:moveTo>
                      <a:pt x="17924" y="18206"/>
                    </a:moveTo>
                    <a:cubicBezTo>
                      <a:pt x="17936" y="18206"/>
                      <a:pt x="17948" y="18218"/>
                      <a:pt x="17948" y="18231"/>
                    </a:cubicBezTo>
                    <a:cubicBezTo>
                      <a:pt x="17948" y="18243"/>
                      <a:pt x="17936" y="18255"/>
                      <a:pt x="17924" y="18255"/>
                    </a:cubicBezTo>
                    <a:cubicBezTo>
                      <a:pt x="17911" y="18255"/>
                      <a:pt x="17899" y="18243"/>
                      <a:pt x="17899" y="18231"/>
                    </a:cubicBezTo>
                    <a:cubicBezTo>
                      <a:pt x="17899" y="18218"/>
                      <a:pt x="17899" y="18206"/>
                      <a:pt x="17911" y="18206"/>
                    </a:cubicBezTo>
                    <a:close/>
                    <a:moveTo>
                      <a:pt x="12453" y="17146"/>
                    </a:moveTo>
                    <a:lnTo>
                      <a:pt x="14708" y="17861"/>
                    </a:lnTo>
                    <a:lnTo>
                      <a:pt x="14708" y="18440"/>
                    </a:lnTo>
                    <a:cubicBezTo>
                      <a:pt x="14622" y="18453"/>
                      <a:pt x="14560" y="18502"/>
                      <a:pt x="14523" y="18576"/>
                    </a:cubicBezTo>
                    <a:lnTo>
                      <a:pt x="12453" y="17146"/>
                    </a:lnTo>
                    <a:close/>
                    <a:moveTo>
                      <a:pt x="14819" y="17898"/>
                    </a:moveTo>
                    <a:lnTo>
                      <a:pt x="15435" y="18095"/>
                    </a:lnTo>
                    <a:cubicBezTo>
                      <a:pt x="15435" y="18144"/>
                      <a:pt x="15447" y="18206"/>
                      <a:pt x="15496" y="18243"/>
                    </a:cubicBezTo>
                    <a:lnTo>
                      <a:pt x="14979" y="18600"/>
                    </a:lnTo>
                    <a:cubicBezTo>
                      <a:pt x="14954" y="18514"/>
                      <a:pt x="14893" y="18465"/>
                      <a:pt x="14819" y="18440"/>
                    </a:cubicBezTo>
                    <a:lnTo>
                      <a:pt x="14819" y="17898"/>
                    </a:lnTo>
                    <a:close/>
                    <a:moveTo>
                      <a:pt x="14757" y="18637"/>
                    </a:moveTo>
                    <a:cubicBezTo>
                      <a:pt x="14814" y="18637"/>
                      <a:pt x="14754" y="18710"/>
                      <a:pt x="14724" y="18710"/>
                    </a:cubicBezTo>
                    <a:cubicBezTo>
                      <a:pt x="14714" y="18710"/>
                      <a:pt x="14708" y="18704"/>
                      <a:pt x="14708" y="18687"/>
                    </a:cubicBezTo>
                    <a:cubicBezTo>
                      <a:pt x="14708" y="18662"/>
                      <a:pt x="14733" y="18650"/>
                      <a:pt x="14757" y="18650"/>
                    </a:cubicBezTo>
                    <a:lnTo>
                      <a:pt x="14757" y="18637"/>
                    </a:lnTo>
                    <a:close/>
                    <a:moveTo>
                      <a:pt x="18811" y="18995"/>
                    </a:moveTo>
                    <a:cubicBezTo>
                      <a:pt x="18836" y="18995"/>
                      <a:pt x="18860" y="19019"/>
                      <a:pt x="18860" y="19044"/>
                    </a:cubicBezTo>
                    <a:cubicBezTo>
                      <a:pt x="18860" y="19075"/>
                      <a:pt x="18836" y="19090"/>
                      <a:pt x="18811" y="19090"/>
                    </a:cubicBezTo>
                    <a:cubicBezTo>
                      <a:pt x="18786" y="19090"/>
                      <a:pt x="18762" y="19075"/>
                      <a:pt x="18762" y="19044"/>
                    </a:cubicBezTo>
                    <a:cubicBezTo>
                      <a:pt x="18762" y="19019"/>
                      <a:pt x="18774" y="18995"/>
                      <a:pt x="18799" y="18995"/>
                    </a:cubicBezTo>
                    <a:close/>
                    <a:moveTo>
                      <a:pt x="15854" y="18292"/>
                    </a:moveTo>
                    <a:lnTo>
                      <a:pt x="17702" y="18305"/>
                    </a:lnTo>
                    <a:cubicBezTo>
                      <a:pt x="17727" y="18403"/>
                      <a:pt x="17825" y="18477"/>
                      <a:pt x="17924" y="18477"/>
                    </a:cubicBezTo>
                    <a:cubicBezTo>
                      <a:pt x="17985" y="18477"/>
                      <a:pt x="18047" y="18453"/>
                      <a:pt x="18096" y="18403"/>
                    </a:cubicBezTo>
                    <a:lnTo>
                      <a:pt x="18626" y="18884"/>
                    </a:lnTo>
                    <a:cubicBezTo>
                      <a:pt x="18589" y="18933"/>
                      <a:pt x="18565" y="18995"/>
                      <a:pt x="18565" y="19056"/>
                    </a:cubicBezTo>
                    <a:lnTo>
                      <a:pt x="18565" y="19069"/>
                    </a:lnTo>
                    <a:lnTo>
                      <a:pt x="17456" y="19204"/>
                    </a:lnTo>
                    <a:cubicBezTo>
                      <a:pt x="17415" y="18920"/>
                      <a:pt x="17182" y="18766"/>
                      <a:pt x="16951" y="18766"/>
                    </a:cubicBezTo>
                    <a:cubicBezTo>
                      <a:pt x="16761" y="18766"/>
                      <a:pt x="16572" y="18871"/>
                      <a:pt x="16495" y="19093"/>
                    </a:cubicBezTo>
                    <a:lnTo>
                      <a:pt x="15078" y="18674"/>
                    </a:lnTo>
                    <a:lnTo>
                      <a:pt x="15583" y="18329"/>
                    </a:lnTo>
                    <a:cubicBezTo>
                      <a:pt x="15620" y="18342"/>
                      <a:pt x="15644" y="18342"/>
                      <a:pt x="15681" y="18342"/>
                    </a:cubicBezTo>
                    <a:lnTo>
                      <a:pt x="15694" y="18354"/>
                    </a:lnTo>
                    <a:cubicBezTo>
                      <a:pt x="15755" y="18354"/>
                      <a:pt x="15805" y="18329"/>
                      <a:pt x="15854" y="18292"/>
                    </a:cubicBezTo>
                    <a:close/>
                    <a:moveTo>
                      <a:pt x="13993" y="19500"/>
                    </a:moveTo>
                    <a:lnTo>
                      <a:pt x="13993" y="19512"/>
                    </a:lnTo>
                    <a:cubicBezTo>
                      <a:pt x="14006" y="19512"/>
                      <a:pt x="14018" y="19524"/>
                      <a:pt x="14018" y="19537"/>
                    </a:cubicBezTo>
                    <a:cubicBezTo>
                      <a:pt x="14018" y="19549"/>
                      <a:pt x="14006" y="19561"/>
                      <a:pt x="13993" y="19561"/>
                    </a:cubicBezTo>
                    <a:cubicBezTo>
                      <a:pt x="13981" y="19561"/>
                      <a:pt x="13969" y="19549"/>
                      <a:pt x="13969" y="19537"/>
                    </a:cubicBezTo>
                    <a:cubicBezTo>
                      <a:pt x="13956" y="19524"/>
                      <a:pt x="13969" y="19500"/>
                      <a:pt x="13993" y="19500"/>
                    </a:cubicBezTo>
                    <a:close/>
                    <a:moveTo>
                      <a:pt x="16941" y="18971"/>
                    </a:moveTo>
                    <a:cubicBezTo>
                      <a:pt x="17098" y="18971"/>
                      <a:pt x="17246" y="19090"/>
                      <a:pt x="17246" y="19266"/>
                    </a:cubicBezTo>
                    <a:cubicBezTo>
                      <a:pt x="17246" y="19426"/>
                      <a:pt x="17111" y="19561"/>
                      <a:pt x="16950" y="19561"/>
                    </a:cubicBezTo>
                    <a:lnTo>
                      <a:pt x="16938" y="19574"/>
                    </a:lnTo>
                    <a:cubicBezTo>
                      <a:pt x="16679" y="19561"/>
                      <a:pt x="16544" y="19241"/>
                      <a:pt x="16729" y="19056"/>
                    </a:cubicBezTo>
                    <a:cubicBezTo>
                      <a:pt x="16792" y="18997"/>
                      <a:pt x="16867" y="18971"/>
                      <a:pt x="16941" y="18971"/>
                    </a:cubicBezTo>
                    <a:close/>
                    <a:moveTo>
                      <a:pt x="20745" y="19968"/>
                    </a:moveTo>
                    <a:cubicBezTo>
                      <a:pt x="21016" y="19968"/>
                      <a:pt x="21152" y="20288"/>
                      <a:pt x="20955" y="20473"/>
                    </a:cubicBezTo>
                    <a:cubicBezTo>
                      <a:pt x="20894" y="20538"/>
                      <a:pt x="20819" y="20567"/>
                      <a:pt x="20745" y="20567"/>
                    </a:cubicBezTo>
                    <a:cubicBezTo>
                      <a:pt x="20594" y="20567"/>
                      <a:pt x="20450" y="20446"/>
                      <a:pt x="20450" y="20264"/>
                    </a:cubicBezTo>
                    <a:cubicBezTo>
                      <a:pt x="20450" y="20104"/>
                      <a:pt x="20585" y="19968"/>
                      <a:pt x="20745" y="19968"/>
                    </a:cubicBezTo>
                    <a:close/>
                    <a:moveTo>
                      <a:pt x="18589" y="19167"/>
                    </a:moveTo>
                    <a:cubicBezTo>
                      <a:pt x="18614" y="19204"/>
                      <a:pt x="18651" y="19241"/>
                      <a:pt x="18688" y="19266"/>
                    </a:cubicBezTo>
                    <a:lnTo>
                      <a:pt x="18700" y="19266"/>
                    </a:lnTo>
                    <a:lnTo>
                      <a:pt x="18293" y="20892"/>
                    </a:lnTo>
                    <a:lnTo>
                      <a:pt x="17295" y="19635"/>
                    </a:lnTo>
                    <a:cubicBezTo>
                      <a:pt x="17394" y="19549"/>
                      <a:pt x="17443" y="19426"/>
                      <a:pt x="17456" y="19290"/>
                    </a:cubicBezTo>
                    <a:lnTo>
                      <a:pt x="18589" y="19167"/>
                    </a:lnTo>
                    <a:close/>
                    <a:moveTo>
                      <a:pt x="16950" y="20966"/>
                    </a:moveTo>
                    <a:cubicBezTo>
                      <a:pt x="16963" y="20966"/>
                      <a:pt x="16975" y="20978"/>
                      <a:pt x="16975" y="20991"/>
                    </a:cubicBezTo>
                    <a:cubicBezTo>
                      <a:pt x="16975" y="21003"/>
                      <a:pt x="16963" y="21015"/>
                      <a:pt x="16950" y="21015"/>
                    </a:cubicBezTo>
                    <a:cubicBezTo>
                      <a:pt x="16938" y="21015"/>
                      <a:pt x="16926" y="21003"/>
                      <a:pt x="16926" y="20991"/>
                    </a:cubicBezTo>
                    <a:cubicBezTo>
                      <a:pt x="16913" y="20978"/>
                      <a:pt x="16938" y="20966"/>
                      <a:pt x="16950" y="20966"/>
                    </a:cubicBezTo>
                    <a:close/>
                    <a:moveTo>
                      <a:pt x="13781" y="20836"/>
                    </a:moveTo>
                    <a:cubicBezTo>
                      <a:pt x="13856" y="20836"/>
                      <a:pt x="13933" y="20864"/>
                      <a:pt x="13993" y="20929"/>
                    </a:cubicBezTo>
                    <a:cubicBezTo>
                      <a:pt x="14178" y="21114"/>
                      <a:pt x="14043" y="21434"/>
                      <a:pt x="13784" y="21434"/>
                    </a:cubicBezTo>
                    <a:cubicBezTo>
                      <a:pt x="13613" y="21434"/>
                      <a:pt x="13479" y="21302"/>
                      <a:pt x="13476" y="21132"/>
                    </a:cubicBezTo>
                    <a:lnTo>
                      <a:pt x="13476" y="21132"/>
                    </a:lnTo>
                    <a:cubicBezTo>
                      <a:pt x="13479" y="20954"/>
                      <a:pt x="13628" y="20836"/>
                      <a:pt x="13781" y="20836"/>
                    </a:cubicBezTo>
                    <a:close/>
                    <a:moveTo>
                      <a:pt x="18983" y="19216"/>
                    </a:moveTo>
                    <a:lnTo>
                      <a:pt x="20302" y="20042"/>
                    </a:lnTo>
                    <a:cubicBezTo>
                      <a:pt x="20265" y="20116"/>
                      <a:pt x="20253" y="20190"/>
                      <a:pt x="20253" y="20264"/>
                    </a:cubicBezTo>
                    <a:cubicBezTo>
                      <a:pt x="20253" y="20412"/>
                      <a:pt x="20314" y="20547"/>
                      <a:pt x="20425" y="20646"/>
                    </a:cubicBezTo>
                    <a:lnTo>
                      <a:pt x="19452" y="22063"/>
                    </a:lnTo>
                    <a:cubicBezTo>
                      <a:pt x="19427" y="22050"/>
                      <a:pt x="19390" y="22050"/>
                      <a:pt x="19353" y="22050"/>
                    </a:cubicBezTo>
                    <a:cubicBezTo>
                      <a:pt x="19316" y="22050"/>
                      <a:pt x="19267" y="22063"/>
                      <a:pt x="19230" y="22087"/>
                    </a:cubicBezTo>
                    <a:lnTo>
                      <a:pt x="18380" y="21003"/>
                    </a:lnTo>
                    <a:lnTo>
                      <a:pt x="18799" y="19290"/>
                    </a:lnTo>
                    <a:lnTo>
                      <a:pt x="18811" y="19290"/>
                    </a:lnTo>
                    <a:cubicBezTo>
                      <a:pt x="18873" y="19290"/>
                      <a:pt x="18946" y="19266"/>
                      <a:pt x="18983" y="19216"/>
                    </a:cubicBezTo>
                    <a:close/>
                    <a:moveTo>
                      <a:pt x="14585" y="18871"/>
                    </a:moveTo>
                    <a:cubicBezTo>
                      <a:pt x="14622" y="18908"/>
                      <a:pt x="14696" y="18933"/>
                      <a:pt x="14757" y="18945"/>
                    </a:cubicBezTo>
                    <a:cubicBezTo>
                      <a:pt x="14782" y="18933"/>
                      <a:pt x="14794" y="18933"/>
                      <a:pt x="14819" y="18933"/>
                    </a:cubicBezTo>
                    <a:lnTo>
                      <a:pt x="16753" y="20868"/>
                    </a:lnTo>
                    <a:cubicBezTo>
                      <a:pt x="16729" y="20904"/>
                      <a:pt x="16716" y="20941"/>
                      <a:pt x="16729" y="20991"/>
                    </a:cubicBezTo>
                    <a:cubicBezTo>
                      <a:pt x="16729" y="21052"/>
                      <a:pt x="16753" y="21114"/>
                      <a:pt x="16803" y="21151"/>
                    </a:cubicBezTo>
                    <a:lnTo>
                      <a:pt x="16248" y="22124"/>
                    </a:lnTo>
                    <a:cubicBezTo>
                      <a:pt x="16186" y="22087"/>
                      <a:pt x="16125" y="22075"/>
                      <a:pt x="16051" y="22075"/>
                    </a:cubicBezTo>
                    <a:cubicBezTo>
                      <a:pt x="15977" y="22075"/>
                      <a:pt x="15891" y="22100"/>
                      <a:pt x="15829" y="22137"/>
                    </a:cubicBezTo>
                    <a:lnTo>
                      <a:pt x="14203" y="19623"/>
                    </a:lnTo>
                    <a:cubicBezTo>
                      <a:pt x="14215" y="19586"/>
                      <a:pt x="14227" y="19561"/>
                      <a:pt x="14227" y="19537"/>
                    </a:cubicBezTo>
                    <a:cubicBezTo>
                      <a:pt x="14227" y="19488"/>
                      <a:pt x="14203" y="19438"/>
                      <a:pt x="14178" y="19401"/>
                    </a:cubicBezTo>
                    <a:lnTo>
                      <a:pt x="14585" y="18871"/>
                    </a:lnTo>
                    <a:close/>
                    <a:moveTo>
                      <a:pt x="17197" y="19697"/>
                    </a:moveTo>
                    <a:lnTo>
                      <a:pt x="18256" y="21028"/>
                    </a:lnTo>
                    <a:lnTo>
                      <a:pt x="17948" y="22248"/>
                    </a:lnTo>
                    <a:cubicBezTo>
                      <a:pt x="17924" y="22235"/>
                      <a:pt x="17899" y="22223"/>
                      <a:pt x="17862" y="22223"/>
                    </a:cubicBezTo>
                    <a:lnTo>
                      <a:pt x="17850" y="22223"/>
                    </a:lnTo>
                    <a:lnTo>
                      <a:pt x="17148" y="19722"/>
                    </a:lnTo>
                    <a:lnTo>
                      <a:pt x="17197" y="19697"/>
                    </a:lnTo>
                    <a:close/>
                    <a:moveTo>
                      <a:pt x="19320" y="22273"/>
                    </a:moveTo>
                    <a:cubicBezTo>
                      <a:pt x="19350" y="22273"/>
                      <a:pt x="19410" y="22346"/>
                      <a:pt x="19353" y="22346"/>
                    </a:cubicBezTo>
                    <a:cubicBezTo>
                      <a:pt x="19328" y="22346"/>
                      <a:pt x="19304" y="22321"/>
                      <a:pt x="19304" y="22297"/>
                    </a:cubicBezTo>
                    <a:cubicBezTo>
                      <a:pt x="19304" y="22280"/>
                      <a:pt x="19310" y="22273"/>
                      <a:pt x="19320" y="22273"/>
                    </a:cubicBezTo>
                    <a:close/>
                    <a:moveTo>
                      <a:pt x="22723" y="21755"/>
                    </a:moveTo>
                    <a:cubicBezTo>
                      <a:pt x="23002" y="21760"/>
                      <a:pt x="23134" y="22089"/>
                      <a:pt x="22939" y="22272"/>
                    </a:cubicBezTo>
                    <a:cubicBezTo>
                      <a:pt x="22874" y="22337"/>
                      <a:pt x="22795" y="22366"/>
                      <a:pt x="22717" y="22366"/>
                    </a:cubicBezTo>
                    <a:cubicBezTo>
                      <a:pt x="22559" y="22366"/>
                      <a:pt x="22409" y="22245"/>
                      <a:pt x="22409" y="22063"/>
                    </a:cubicBezTo>
                    <a:cubicBezTo>
                      <a:pt x="22409" y="21892"/>
                      <a:pt x="22553" y="21758"/>
                      <a:pt x="22723" y="21755"/>
                    </a:cubicBezTo>
                    <a:close/>
                    <a:moveTo>
                      <a:pt x="18343" y="21126"/>
                    </a:moveTo>
                    <a:lnTo>
                      <a:pt x="19144" y="22149"/>
                    </a:lnTo>
                    <a:cubicBezTo>
                      <a:pt x="19119" y="22186"/>
                      <a:pt x="19107" y="22235"/>
                      <a:pt x="19107" y="22272"/>
                    </a:cubicBezTo>
                    <a:lnTo>
                      <a:pt x="19094" y="22284"/>
                    </a:lnTo>
                    <a:lnTo>
                      <a:pt x="18096" y="22395"/>
                    </a:lnTo>
                    <a:cubicBezTo>
                      <a:pt x="18096" y="22358"/>
                      <a:pt x="18072" y="22321"/>
                      <a:pt x="18047" y="22297"/>
                    </a:cubicBezTo>
                    <a:lnTo>
                      <a:pt x="18343" y="21126"/>
                    </a:lnTo>
                    <a:close/>
                    <a:moveTo>
                      <a:pt x="21090" y="20646"/>
                    </a:moveTo>
                    <a:lnTo>
                      <a:pt x="22310" y="21767"/>
                    </a:lnTo>
                    <a:cubicBezTo>
                      <a:pt x="22249" y="21853"/>
                      <a:pt x="22224" y="21952"/>
                      <a:pt x="22224" y="22050"/>
                    </a:cubicBezTo>
                    <a:cubicBezTo>
                      <a:pt x="22224" y="22087"/>
                      <a:pt x="22224" y="22112"/>
                      <a:pt x="22236" y="22149"/>
                    </a:cubicBezTo>
                    <a:lnTo>
                      <a:pt x="20881" y="22482"/>
                    </a:lnTo>
                    <a:cubicBezTo>
                      <a:pt x="20856" y="22408"/>
                      <a:pt x="20795" y="22358"/>
                      <a:pt x="20708" y="22346"/>
                    </a:cubicBezTo>
                    <a:lnTo>
                      <a:pt x="20782" y="20769"/>
                    </a:lnTo>
                    <a:cubicBezTo>
                      <a:pt x="20893" y="20757"/>
                      <a:pt x="21004" y="20720"/>
                      <a:pt x="21090" y="20646"/>
                    </a:cubicBezTo>
                    <a:close/>
                    <a:moveTo>
                      <a:pt x="17862" y="22432"/>
                    </a:moveTo>
                    <a:cubicBezTo>
                      <a:pt x="17887" y="22432"/>
                      <a:pt x="17911" y="22445"/>
                      <a:pt x="17911" y="22469"/>
                    </a:cubicBezTo>
                    <a:lnTo>
                      <a:pt x="17911" y="22482"/>
                    </a:lnTo>
                    <a:cubicBezTo>
                      <a:pt x="17911" y="22499"/>
                      <a:pt x="17905" y="22505"/>
                      <a:pt x="17896" y="22505"/>
                    </a:cubicBezTo>
                    <a:cubicBezTo>
                      <a:pt x="17865" y="22505"/>
                      <a:pt x="17805" y="22432"/>
                      <a:pt x="17862" y="22432"/>
                    </a:cubicBezTo>
                    <a:close/>
                    <a:moveTo>
                      <a:pt x="20626" y="22557"/>
                    </a:moveTo>
                    <a:cubicBezTo>
                      <a:pt x="20656" y="22557"/>
                      <a:pt x="20716" y="22629"/>
                      <a:pt x="20659" y="22629"/>
                    </a:cubicBezTo>
                    <a:cubicBezTo>
                      <a:pt x="20635" y="22629"/>
                      <a:pt x="20610" y="22617"/>
                      <a:pt x="20610" y="22580"/>
                    </a:cubicBezTo>
                    <a:cubicBezTo>
                      <a:pt x="20610" y="22563"/>
                      <a:pt x="20616" y="22557"/>
                      <a:pt x="20626" y="22557"/>
                    </a:cubicBezTo>
                    <a:close/>
                    <a:moveTo>
                      <a:pt x="16039" y="22283"/>
                    </a:moveTo>
                    <a:cubicBezTo>
                      <a:pt x="16191" y="22283"/>
                      <a:pt x="16338" y="22398"/>
                      <a:pt x="16347" y="22580"/>
                    </a:cubicBezTo>
                    <a:cubicBezTo>
                      <a:pt x="16347" y="22740"/>
                      <a:pt x="16211" y="22876"/>
                      <a:pt x="16051" y="22888"/>
                    </a:cubicBezTo>
                    <a:cubicBezTo>
                      <a:pt x="15780" y="22888"/>
                      <a:pt x="15644" y="22568"/>
                      <a:pt x="15829" y="22371"/>
                    </a:cubicBezTo>
                    <a:cubicBezTo>
                      <a:pt x="15890" y="22310"/>
                      <a:pt x="15965" y="22283"/>
                      <a:pt x="16039" y="22283"/>
                    </a:cubicBezTo>
                    <a:close/>
                    <a:moveTo>
                      <a:pt x="20511" y="20707"/>
                    </a:moveTo>
                    <a:cubicBezTo>
                      <a:pt x="20561" y="20732"/>
                      <a:pt x="20622" y="20757"/>
                      <a:pt x="20684" y="20757"/>
                    </a:cubicBezTo>
                    <a:lnTo>
                      <a:pt x="20610" y="22334"/>
                    </a:lnTo>
                    <a:cubicBezTo>
                      <a:pt x="20425" y="22371"/>
                      <a:pt x="20351" y="22593"/>
                      <a:pt x="20462" y="22740"/>
                    </a:cubicBezTo>
                    <a:lnTo>
                      <a:pt x="20092" y="23172"/>
                    </a:lnTo>
                    <a:lnTo>
                      <a:pt x="19538" y="22469"/>
                    </a:lnTo>
                    <a:cubicBezTo>
                      <a:pt x="19636" y="22371"/>
                      <a:pt x="19636" y="22223"/>
                      <a:pt x="19538" y="22124"/>
                    </a:cubicBezTo>
                    <a:lnTo>
                      <a:pt x="20511" y="20707"/>
                    </a:lnTo>
                    <a:close/>
                    <a:moveTo>
                      <a:pt x="14141" y="19709"/>
                    </a:moveTo>
                    <a:lnTo>
                      <a:pt x="15743" y="22198"/>
                    </a:lnTo>
                    <a:cubicBezTo>
                      <a:pt x="15620" y="22284"/>
                      <a:pt x="15546" y="22432"/>
                      <a:pt x="15546" y="22580"/>
                    </a:cubicBezTo>
                    <a:cubicBezTo>
                      <a:pt x="15546" y="22629"/>
                      <a:pt x="15558" y="22679"/>
                      <a:pt x="15570" y="22716"/>
                    </a:cubicBezTo>
                    <a:lnTo>
                      <a:pt x="14166" y="23270"/>
                    </a:lnTo>
                    <a:cubicBezTo>
                      <a:pt x="14129" y="23233"/>
                      <a:pt x="14067" y="23209"/>
                      <a:pt x="14018" y="23209"/>
                    </a:cubicBezTo>
                    <a:lnTo>
                      <a:pt x="13870" y="21631"/>
                    </a:lnTo>
                    <a:cubicBezTo>
                      <a:pt x="14412" y="21533"/>
                      <a:pt x="14425" y="20769"/>
                      <a:pt x="13895" y="20646"/>
                    </a:cubicBezTo>
                    <a:lnTo>
                      <a:pt x="14018" y="19771"/>
                    </a:lnTo>
                    <a:cubicBezTo>
                      <a:pt x="14067" y="19759"/>
                      <a:pt x="14104" y="19746"/>
                      <a:pt x="14141" y="19709"/>
                    </a:cubicBezTo>
                    <a:close/>
                    <a:moveTo>
                      <a:pt x="14027" y="23431"/>
                    </a:moveTo>
                    <a:cubicBezTo>
                      <a:pt x="14036" y="23431"/>
                      <a:pt x="14043" y="23438"/>
                      <a:pt x="14043" y="23455"/>
                    </a:cubicBezTo>
                    <a:cubicBezTo>
                      <a:pt x="14043" y="23480"/>
                      <a:pt x="14018" y="23504"/>
                      <a:pt x="13993" y="23504"/>
                    </a:cubicBezTo>
                    <a:cubicBezTo>
                      <a:pt x="13936" y="23504"/>
                      <a:pt x="13996" y="23431"/>
                      <a:pt x="14027" y="23431"/>
                    </a:cubicBezTo>
                    <a:close/>
                    <a:moveTo>
                      <a:pt x="15484" y="23652"/>
                    </a:moveTo>
                    <a:cubicBezTo>
                      <a:pt x="15496" y="23652"/>
                      <a:pt x="15509" y="23664"/>
                      <a:pt x="15509" y="23689"/>
                    </a:cubicBezTo>
                    <a:cubicBezTo>
                      <a:pt x="15509" y="23701"/>
                      <a:pt x="15496" y="23714"/>
                      <a:pt x="15484" y="23714"/>
                    </a:cubicBezTo>
                    <a:cubicBezTo>
                      <a:pt x="15472" y="23714"/>
                      <a:pt x="15447" y="23701"/>
                      <a:pt x="15460" y="23677"/>
                    </a:cubicBezTo>
                    <a:lnTo>
                      <a:pt x="15460" y="23677"/>
                    </a:lnTo>
                    <a:lnTo>
                      <a:pt x="15460" y="23689"/>
                    </a:lnTo>
                    <a:cubicBezTo>
                      <a:pt x="15460" y="23664"/>
                      <a:pt x="15472" y="23652"/>
                      <a:pt x="15484" y="23652"/>
                    </a:cubicBezTo>
                    <a:close/>
                    <a:moveTo>
                      <a:pt x="19119" y="22371"/>
                    </a:moveTo>
                    <a:cubicBezTo>
                      <a:pt x="19144" y="22482"/>
                      <a:pt x="19242" y="22543"/>
                      <a:pt x="19353" y="22556"/>
                    </a:cubicBezTo>
                    <a:lnTo>
                      <a:pt x="19353" y="22543"/>
                    </a:lnTo>
                    <a:cubicBezTo>
                      <a:pt x="19390" y="22543"/>
                      <a:pt x="19427" y="22543"/>
                      <a:pt x="19452" y="22531"/>
                    </a:cubicBezTo>
                    <a:lnTo>
                      <a:pt x="20018" y="23246"/>
                    </a:lnTo>
                    <a:lnTo>
                      <a:pt x="19402" y="23936"/>
                    </a:lnTo>
                    <a:cubicBezTo>
                      <a:pt x="19316" y="23869"/>
                      <a:pt x="19208" y="23835"/>
                      <a:pt x="19100" y="23835"/>
                    </a:cubicBezTo>
                    <a:cubicBezTo>
                      <a:pt x="19008" y="23835"/>
                      <a:pt x="18915" y="23860"/>
                      <a:pt x="18836" y="23911"/>
                    </a:cubicBezTo>
                    <a:lnTo>
                      <a:pt x="18010" y="22666"/>
                    </a:lnTo>
                    <a:cubicBezTo>
                      <a:pt x="18072" y="22629"/>
                      <a:pt x="18109" y="22556"/>
                      <a:pt x="18121" y="22494"/>
                    </a:cubicBezTo>
                    <a:lnTo>
                      <a:pt x="19119" y="22371"/>
                    </a:lnTo>
                    <a:close/>
                    <a:moveTo>
                      <a:pt x="20906" y="22629"/>
                    </a:moveTo>
                    <a:lnTo>
                      <a:pt x="23592" y="23689"/>
                    </a:lnTo>
                    <a:cubicBezTo>
                      <a:pt x="23567" y="23751"/>
                      <a:pt x="23555" y="23812"/>
                      <a:pt x="23555" y="23886"/>
                    </a:cubicBezTo>
                    <a:lnTo>
                      <a:pt x="23555" y="23899"/>
                    </a:lnTo>
                    <a:lnTo>
                      <a:pt x="21534" y="24133"/>
                    </a:lnTo>
                    <a:cubicBezTo>
                      <a:pt x="21441" y="23915"/>
                      <a:pt x="21235" y="23796"/>
                      <a:pt x="21028" y="23796"/>
                    </a:cubicBezTo>
                    <a:cubicBezTo>
                      <a:pt x="20906" y="23796"/>
                      <a:pt x="20784" y="23837"/>
                      <a:pt x="20684" y="23923"/>
                    </a:cubicBezTo>
                    <a:lnTo>
                      <a:pt x="20154" y="23246"/>
                    </a:lnTo>
                    <a:lnTo>
                      <a:pt x="20536" y="22802"/>
                    </a:lnTo>
                    <a:cubicBezTo>
                      <a:pt x="20573" y="22827"/>
                      <a:pt x="20610" y="22839"/>
                      <a:pt x="20659" y="22839"/>
                    </a:cubicBezTo>
                    <a:cubicBezTo>
                      <a:pt x="20782" y="22839"/>
                      <a:pt x="20881" y="22740"/>
                      <a:pt x="20906" y="22629"/>
                    </a:cubicBezTo>
                    <a:close/>
                    <a:moveTo>
                      <a:pt x="24060" y="23578"/>
                    </a:moveTo>
                    <a:cubicBezTo>
                      <a:pt x="24331" y="23578"/>
                      <a:pt x="24479" y="23911"/>
                      <a:pt x="24282" y="24108"/>
                    </a:cubicBezTo>
                    <a:cubicBezTo>
                      <a:pt x="24221" y="24172"/>
                      <a:pt x="24144" y="24201"/>
                      <a:pt x="24067" y="24201"/>
                    </a:cubicBezTo>
                    <a:cubicBezTo>
                      <a:pt x="23909" y="24201"/>
                      <a:pt x="23752" y="24077"/>
                      <a:pt x="23752" y="23886"/>
                    </a:cubicBezTo>
                    <a:cubicBezTo>
                      <a:pt x="23752" y="23726"/>
                      <a:pt x="23887" y="23591"/>
                      <a:pt x="24060" y="23578"/>
                    </a:cubicBezTo>
                    <a:close/>
                    <a:moveTo>
                      <a:pt x="15004" y="18736"/>
                    </a:moveTo>
                    <a:lnTo>
                      <a:pt x="16458" y="19179"/>
                    </a:lnTo>
                    <a:cubicBezTo>
                      <a:pt x="16445" y="19204"/>
                      <a:pt x="16445" y="19229"/>
                      <a:pt x="16445" y="19266"/>
                    </a:cubicBezTo>
                    <a:cubicBezTo>
                      <a:pt x="16445" y="19537"/>
                      <a:pt x="16667" y="19771"/>
                      <a:pt x="16950" y="19771"/>
                    </a:cubicBezTo>
                    <a:lnTo>
                      <a:pt x="16950" y="19759"/>
                    </a:lnTo>
                    <a:cubicBezTo>
                      <a:pt x="16987" y="19759"/>
                      <a:pt x="17024" y="19759"/>
                      <a:pt x="17061" y="19746"/>
                    </a:cubicBezTo>
                    <a:lnTo>
                      <a:pt x="17751" y="22248"/>
                    </a:lnTo>
                    <a:cubicBezTo>
                      <a:pt x="17517" y="22358"/>
                      <a:pt x="17603" y="22716"/>
                      <a:pt x="17875" y="22716"/>
                    </a:cubicBezTo>
                    <a:lnTo>
                      <a:pt x="17924" y="22716"/>
                    </a:lnTo>
                    <a:lnTo>
                      <a:pt x="18749" y="23985"/>
                    </a:lnTo>
                    <a:cubicBezTo>
                      <a:pt x="18675" y="24046"/>
                      <a:pt x="18626" y="24145"/>
                      <a:pt x="18601" y="24244"/>
                    </a:cubicBezTo>
                    <a:lnTo>
                      <a:pt x="17480" y="24330"/>
                    </a:lnTo>
                    <a:cubicBezTo>
                      <a:pt x="17431" y="24083"/>
                      <a:pt x="17221" y="23911"/>
                      <a:pt x="16975" y="23911"/>
                    </a:cubicBezTo>
                    <a:cubicBezTo>
                      <a:pt x="16913" y="23911"/>
                      <a:pt x="16852" y="23923"/>
                      <a:pt x="16803" y="23948"/>
                    </a:cubicBezTo>
                    <a:lnTo>
                      <a:pt x="16322" y="23011"/>
                    </a:lnTo>
                    <a:cubicBezTo>
                      <a:pt x="16618" y="22814"/>
                      <a:pt x="16630" y="22383"/>
                      <a:pt x="16334" y="22174"/>
                    </a:cubicBezTo>
                    <a:lnTo>
                      <a:pt x="16876" y="21213"/>
                    </a:lnTo>
                    <a:cubicBezTo>
                      <a:pt x="16901" y="21213"/>
                      <a:pt x="16926" y="21225"/>
                      <a:pt x="16950" y="21225"/>
                    </a:cubicBezTo>
                    <a:cubicBezTo>
                      <a:pt x="17258" y="21225"/>
                      <a:pt x="17258" y="20757"/>
                      <a:pt x="16950" y="20757"/>
                    </a:cubicBezTo>
                    <a:cubicBezTo>
                      <a:pt x="16901" y="20757"/>
                      <a:pt x="16864" y="20769"/>
                      <a:pt x="16827" y="20794"/>
                    </a:cubicBezTo>
                    <a:lnTo>
                      <a:pt x="14905" y="18884"/>
                    </a:lnTo>
                    <a:cubicBezTo>
                      <a:pt x="14954" y="18847"/>
                      <a:pt x="14991" y="18798"/>
                      <a:pt x="15004" y="18736"/>
                    </a:cubicBezTo>
                    <a:close/>
                    <a:moveTo>
                      <a:pt x="20080" y="23332"/>
                    </a:moveTo>
                    <a:lnTo>
                      <a:pt x="20610" y="24009"/>
                    </a:lnTo>
                    <a:cubicBezTo>
                      <a:pt x="20548" y="24071"/>
                      <a:pt x="20499" y="24157"/>
                      <a:pt x="20487" y="24256"/>
                    </a:cubicBezTo>
                    <a:lnTo>
                      <a:pt x="19600" y="24354"/>
                    </a:lnTo>
                    <a:cubicBezTo>
                      <a:pt x="19600" y="24231"/>
                      <a:pt x="19550" y="24120"/>
                      <a:pt x="19476" y="24022"/>
                    </a:cubicBezTo>
                    <a:lnTo>
                      <a:pt x="20080" y="23332"/>
                    </a:lnTo>
                    <a:close/>
                    <a:moveTo>
                      <a:pt x="23567" y="23997"/>
                    </a:moveTo>
                    <a:cubicBezTo>
                      <a:pt x="23567" y="24009"/>
                      <a:pt x="23579" y="24034"/>
                      <a:pt x="23579" y="24059"/>
                    </a:cubicBezTo>
                    <a:lnTo>
                      <a:pt x="22926" y="24552"/>
                    </a:lnTo>
                    <a:cubicBezTo>
                      <a:pt x="22875" y="24480"/>
                      <a:pt x="22800" y="24446"/>
                      <a:pt x="22725" y="24446"/>
                    </a:cubicBezTo>
                    <a:cubicBezTo>
                      <a:pt x="22621" y="24446"/>
                      <a:pt x="22519" y="24511"/>
                      <a:pt x="22483" y="24626"/>
                    </a:cubicBezTo>
                    <a:lnTo>
                      <a:pt x="21559" y="24465"/>
                    </a:lnTo>
                    <a:cubicBezTo>
                      <a:pt x="21571" y="24428"/>
                      <a:pt x="21571" y="24379"/>
                      <a:pt x="21571" y="24342"/>
                    </a:cubicBezTo>
                    <a:cubicBezTo>
                      <a:pt x="21571" y="24305"/>
                      <a:pt x="21571" y="24268"/>
                      <a:pt x="21559" y="24231"/>
                    </a:cubicBezTo>
                    <a:lnTo>
                      <a:pt x="21559" y="24219"/>
                    </a:lnTo>
                    <a:lnTo>
                      <a:pt x="23567" y="23997"/>
                    </a:lnTo>
                    <a:close/>
                    <a:moveTo>
                      <a:pt x="19104" y="24035"/>
                    </a:moveTo>
                    <a:cubicBezTo>
                      <a:pt x="19177" y="24035"/>
                      <a:pt x="19253" y="24061"/>
                      <a:pt x="19316" y="24120"/>
                    </a:cubicBezTo>
                    <a:cubicBezTo>
                      <a:pt x="19501" y="24305"/>
                      <a:pt x="19365" y="24638"/>
                      <a:pt x="19094" y="24638"/>
                    </a:cubicBezTo>
                    <a:cubicBezTo>
                      <a:pt x="18934" y="24638"/>
                      <a:pt x="18799" y="24502"/>
                      <a:pt x="18799" y="24342"/>
                    </a:cubicBezTo>
                    <a:lnTo>
                      <a:pt x="18799" y="24330"/>
                    </a:lnTo>
                    <a:cubicBezTo>
                      <a:pt x="18799" y="24154"/>
                      <a:pt x="18947" y="24035"/>
                      <a:pt x="19104" y="24035"/>
                    </a:cubicBezTo>
                    <a:close/>
                    <a:moveTo>
                      <a:pt x="21017" y="24005"/>
                    </a:moveTo>
                    <a:cubicBezTo>
                      <a:pt x="21192" y="24005"/>
                      <a:pt x="21361" y="24146"/>
                      <a:pt x="21361" y="24354"/>
                    </a:cubicBezTo>
                    <a:cubicBezTo>
                      <a:pt x="21361" y="24539"/>
                      <a:pt x="21214" y="24687"/>
                      <a:pt x="21029" y="24687"/>
                    </a:cubicBezTo>
                    <a:lnTo>
                      <a:pt x="21029" y="24699"/>
                    </a:lnTo>
                    <a:cubicBezTo>
                      <a:pt x="20708" y="24699"/>
                      <a:pt x="20561" y="24330"/>
                      <a:pt x="20782" y="24108"/>
                    </a:cubicBezTo>
                    <a:cubicBezTo>
                      <a:pt x="20850" y="24037"/>
                      <a:pt x="20934" y="24005"/>
                      <a:pt x="21017" y="24005"/>
                    </a:cubicBezTo>
                    <a:close/>
                    <a:moveTo>
                      <a:pt x="16990" y="24113"/>
                    </a:moveTo>
                    <a:cubicBezTo>
                      <a:pt x="17141" y="24113"/>
                      <a:pt x="17287" y="24231"/>
                      <a:pt x="17295" y="24404"/>
                    </a:cubicBezTo>
                    <a:cubicBezTo>
                      <a:pt x="17295" y="24570"/>
                      <a:pt x="17170" y="24713"/>
                      <a:pt x="17007" y="24713"/>
                    </a:cubicBezTo>
                    <a:cubicBezTo>
                      <a:pt x="17001" y="24713"/>
                      <a:pt x="16994" y="24712"/>
                      <a:pt x="16987" y="24712"/>
                    </a:cubicBezTo>
                    <a:cubicBezTo>
                      <a:pt x="16716" y="24712"/>
                      <a:pt x="16593" y="24391"/>
                      <a:pt x="16778" y="24207"/>
                    </a:cubicBezTo>
                    <a:cubicBezTo>
                      <a:pt x="16839" y="24141"/>
                      <a:pt x="16915" y="24113"/>
                      <a:pt x="16990" y="24113"/>
                    </a:cubicBezTo>
                    <a:close/>
                    <a:moveTo>
                      <a:pt x="22729" y="24650"/>
                    </a:moveTo>
                    <a:cubicBezTo>
                      <a:pt x="22754" y="24650"/>
                      <a:pt x="22778" y="24675"/>
                      <a:pt x="22778" y="24699"/>
                    </a:cubicBezTo>
                    <a:cubicBezTo>
                      <a:pt x="22778" y="24724"/>
                      <a:pt x="22754" y="24749"/>
                      <a:pt x="22729" y="24749"/>
                    </a:cubicBezTo>
                    <a:cubicBezTo>
                      <a:pt x="22668" y="24749"/>
                      <a:pt x="22668" y="24650"/>
                      <a:pt x="22729" y="24650"/>
                    </a:cubicBezTo>
                    <a:close/>
                    <a:moveTo>
                      <a:pt x="14215" y="23566"/>
                    </a:moveTo>
                    <a:lnTo>
                      <a:pt x="15250" y="23701"/>
                    </a:lnTo>
                    <a:cubicBezTo>
                      <a:pt x="15262" y="23800"/>
                      <a:pt x="15336" y="23874"/>
                      <a:pt x="15423" y="23899"/>
                    </a:cubicBezTo>
                    <a:lnTo>
                      <a:pt x="15410" y="25008"/>
                    </a:lnTo>
                    <a:cubicBezTo>
                      <a:pt x="15299" y="25008"/>
                      <a:pt x="15188" y="25057"/>
                      <a:pt x="15102" y="25131"/>
                    </a:cubicBezTo>
                    <a:lnTo>
                      <a:pt x="14104" y="23689"/>
                    </a:lnTo>
                    <a:cubicBezTo>
                      <a:pt x="14153" y="23652"/>
                      <a:pt x="14190" y="23615"/>
                      <a:pt x="14215" y="23566"/>
                    </a:cubicBezTo>
                    <a:close/>
                    <a:moveTo>
                      <a:pt x="15607" y="22827"/>
                    </a:moveTo>
                    <a:cubicBezTo>
                      <a:pt x="15694" y="22987"/>
                      <a:pt x="15866" y="23098"/>
                      <a:pt x="16051" y="23098"/>
                    </a:cubicBezTo>
                    <a:cubicBezTo>
                      <a:pt x="16113" y="23098"/>
                      <a:pt x="16174" y="23085"/>
                      <a:pt x="16236" y="23061"/>
                    </a:cubicBezTo>
                    <a:lnTo>
                      <a:pt x="16716" y="23997"/>
                    </a:lnTo>
                    <a:cubicBezTo>
                      <a:pt x="16568" y="24096"/>
                      <a:pt x="16482" y="24256"/>
                      <a:pt x="16482" y="24428"/>
                    </a:cubicBezTo>
                    <a:cubicBezTo>
                      <a:pt x="16482" y="24515"/>
                      <a:pt x="16507" y="24601"/>
                      <a:pt x="16556" y="24675"/>
                    </a:cubicBezTo>
                    <a:lnTo>
                      <a:pt x="15854" y="25180"/>
                    </a:lnTo>
                    <a:cubicBezTo>
                      <a:pt x="15768" y="25081"/>
                      <a:pt x="15644" y="25008"/>
                      <a:pt x="15521" y="24995"/>
                    </a:cubicBezTo>
                    <a:lnTo>
                      <a:pt x="15521" y="24995"/>
                    </a:lnTo>
                    <a:lnTo>
                      <a:pt x="15533" y="23911"/>
                    </a:lnTo>
                    <a:cubicBezTo>
                      <a:pt x="15706" y="23874"/>
                      <a:pt x="15780" y="23664"/>
                      <a:pt x="15657" y="23529"/>
                    </a:cubicBezTo>
                    <a:cubicBezTo>
                      <a:pt x="15612" y="23479"/>
                      <a:pt x="15551" y="23456"/>
                      <a:pt x="15491" y="23456"/>
                    </a:cubicBezTo>
                    <a:cubicBezTo>
                      <a:pt x="15401" y="23456"/>
                      <a:pt x="15311" y="23507"/>
                      <a:pt x="15275" y="23603"/>
                    </a:cubicBezTo>
                    <a:lnTo>
                      <a:pt x="14252" y="23467"/>
                    </a:lnTo>
                    <a:cubicBezTo>
                      <a:pt x="14252" y="23430"/>
                      <a:pt x="14240" y="23393"/>
                      <a:pt x="14227" y="23369"/>
                    </a:cubicBezTo>
                    <a:lnTo>
                      <a:pt x="15607" y="22827"/>
                    </a:lnTo>
                    <a:close/>
                    <a:moveTo>
                      <a:pt x="20474" y="24354"/>
                    </a:moveTo>
                    <a:cubicBezTo>
                      <a:pt x="20474" y="24502"/>
                      <a:pt x="20536" y="24638"/>
                      <a:pt x="20647" y="24736"/>
                    </a:cubicBezTo>
                    <a:lnTo>
                      <a:pt x="20080" y="25562"/>
                    </a:lnTo>
                    <a:lnTo>
                      <a:pt x="19464" y="24699"/>
                    </a:lnTo>
                    <a:cubicBezTo>
                      <a:pt x="19526" y="24626"/>
                      <a:pt x="19575" y="24539"/>
                      <a:pt x="19587" y="24453"/>
                    </a:cubicBezTo>
                    <a:lnTo>
                      <a:pt x="20474" y="24354"/>
                    </a:lnTo>
                    <a:close/>
                    <a:moveTo>
                      <a:pt x="23629" y="24157"/>
                    </a:moveTo>
                    <a:cubicBezTo>
                      <a:pt x="23715" y="24293"/>
                      <a:pt x="23875" y="24391"/>
                      <a:pt x="24060" y="24391"/>
                    </a:cubicBezTo>
                    <a:cubicBezTo>
                      <a:pt x="24146" y="24391"/>
                      <a:pt x="24245" y="24354"/>
                      <a:pt x="24331" y="24305"/>
                    </a:cubicBezTo>
                    <a:lnTo>
                      <a:pt x="24750" y="25525"/>
                    </a:lnTo>
                    <a:cubicBezTo>
                      <a:pt x="24725" y="25537"/>
                      <a:pt x="24713" y="25550"/>
                      <a:pt x="24701" y="25574"/>
                    </a:cubicBezTo>
                    <a:lnTo>
                      <a:pt x="22926" y="24847"/>
                    </a:lnTo>
                    <a:cubicBezTo>
                      <a:pt x="22963" y="24810"/>
                      <a:pt x="22976" y="24749"/>
                      <a:pt x="22976" y="24699"/>
                    </a:cubicBezTo>
                    <a:cubicBezTo>
                      <a:pt x="22976" y="24687"/>
                      <a:pt x="22976" y="24663"/>
                      <a:pt x="22963" y="24650"/>
                    </a:cubicBezTo>
                    <a:lnTo>
                      <a:pt x="23629" y="24157"/>
                    </a:lnTo>
                    <a:close/>
                    <a:moveTo>
                      <a:pt x="24873" y="25698"/>
                    </a:moveTo>
                    <a:cubicBezTo>
                      <a:pt x="24935" y="25698"/>
                      <a:pt x="24935" y="25796"/>
                      <a:pt x="24873" y="25796"/>
                    </a:cubicBezTo>
                    <a:cubicBezTo>
                      <a:pt x="24811" y="25796"/>
                      <a:pt x="24811" y="25698"/>
                      <a:pt x="24873" y="25698"/>
                    </a:cubicBezTo>
                    <a:close/>
                    <a:moveTo>
                      <a:pt x="15460" y="25210"/>
                    </a:moveTo>
                    <a:cubicBezTo>
                      <a:pt x="15623" y="25210"/>
                      <a:pt x="15780" y="25334"/>
                      <a:pt x="15780" y="25525"/>
                    </a:cubicBezTo>
                    <a:cubicBezTo>
                      <a:pt x="15768" y="25698"/>
                      <a:pt x="15632" y="25833"/>
                      <a:pt x="15460" y="25833"/>
                    </a:cubicBezTo>
                    <a:lnTo>
                      <a:pt x="15460" y="25845"/>
                    </a:lnTo>
                    <a:cubicBezTo>
                      <a:pt x="15176" y="25833"/>
                      <a:pt x="15041" y="25500"/>
                      <a:pt x="15238" y="25303"/>
                    </a:cubicBezTo>
                    <a:cubicBezTo>
                      <a:pt x="15302" y="25239"/>
                      <a:pt x="15382" y="25210"/>
                      <a:pt x="15460" y="25210"/>
                    </a:cubicBezTo>
                    <a:close/>
                    <a:moveTo>
                      <a:pt x="21349" y="25882"/>
                    </a:moveTo>
                    <a:cubicBezTo>
                      <a:pt x="21374" y="25882"/>
                      <a:pt x="21398" y="25907"/>
                      <a:pt x="21398" y="25932"/>
                    </a:cubicBezTo>
                    <a:cubicBezTo>
                      <a:pt x="21398" y="25956"/>
                      <a:pt x="21374" y="25981"/>
                      <a:pt x="21349" y="25981"/>
                    </a:cubicBezTo>
                    <a:cubicBezTo>
                      <a:pt x="21288" y="25981"/>
                      <a:pt x="21288" y="25882"/>
                      <a:pt x="21349" y="25882"/>
                    </a:cubicBezTo>
                    <a:close/>
                    <a:moveTo>
                      <a:pt x="16618" y="24761"/>
                    </a:moveTo>
                    <a:cubicBezTo>
                      <a:pt x="16692" y="24847"/>
                      <a:pt x="16790" y="24897"/>
                      <a:pt x="16913" y="24921"/>
                    </a:cubicBezTo>
                    <a:lnTo>
                      <a:pt x="16840" y="26153"/>
                    </a:lnTo>
                    <a:lnTo>
                      <a:pt x="15878" y="25833"/>
                    </a:lnTo>
                    <a:cubicBezTo>
                      <a:pt x="15940" y="25747"/>
                      <a:pt x="15977" y="25636"/>
                      <a:pt x="15989" y="25525"/>
                    </a:cubicBezTo>
                    <a:cubicBezTo>
                      <a:pt x="15977" y="25439"/>
                      <a:pt x="15952" y="25340"/>
                      <a:pt x="15915" y="25266"/>
                    </a:cubicBezTo>
                    <a:lnTo>
                      <a:pt x="16618" y="24761"/>
                    </a:lnTo>
                    <a:close/>
                    <a:moveTo>
                      <a:pt x="21522" y="24576"/>
                    </a:moveTo>
                    <a:lnTo>
                      <a:pt x="22483" y="24724"/>
                    </a:lnTo>
                    <a:cubicBezTo>
                      <a:pt x="22495" y="24835"/>
                      <a:pt x="22569" y="24921"/>
                      <a:pt x="22668" y="24946"/>
                    </a:cubicBezTo>
                    <a:lnTo>
                      <a:pt x="22125" y="26203"/>
                    </a:lnTo>
                    <a:lnTo>
                      <a:pt x="21596" y="25993"/>
                    </a:lnTo>
                    <a:cubicBezTo>
                      <a:pt x="21596" y="25969"/>
                      <a:pt x="21596" y="25956"/>
                      <a:pt x="21596" y="25932"/>
                    </a:cubicBezTo>
                    <a:cubicBezTo>
                      <a:pt x="21596" y="25796"/>
                      <a:pt x="21485" y="25685"/>
                      <a:pt x="21349" y="25685"/>
                    </a:cubicBezTo>
                    <a:lnTo>
                      <a:pt x="21214" y="24860"/>
                    </a:lnTo>
                    <a:cubicBezTo>
                      <a:pt x="21349" y="24810"/>
                      <a:pt x="21460" y="24712"/>
                      <a:pt x="21522" y="24576"/>
                    </a:cubicBezTo>
                    <a:close/>
                    <a:moveTo>
                      <a:pt x="18601" y="24330"/>
                    </a:moveTo>
                    <a:lnTo>
                      <a:pt x="18601" y="24330"/>
                    </a:lnTo>
                    <a:cubicBezTo>
                      <a:pt x="18589" y="24487"/>
                      <a:pt x="18661" y="24633"/>
                      <a:pt x="18781" y="24732"/>
                    </a:cubicBezTo>
                    <a:lnTo>
                      <a:pt x="18781" y="24732"/>
                    </a:lnTo>
                    <a:lnTo>
                      <a:pt x="17530" y="26375"/>
                    </a:lnTo>
                    <a:lnTo>
                      <a:pt x="16938" y="26178"/>
                    </a:lnTo>
                    <a:lnTo>
                      <a:pt x="17012" y="24909"/>
                    </a:lnTo>
                    <a:cubicBezTo>
                      <a:pt x="17271" y="24897"/>
                      <a:pt x="17480" y="24675"/>
                      <a:pt x="17493" y="24416"/>
                    </a:cubicBezTo>
                    <a:lnTo>
                      <a:pt x="18601" y="24330"/>
                    </a:lnTo>
                    <a:close/>
                    <a:moveTo>
                      <a:pt x="22840" y="24921"/>
                    </a:moveTo>
                    <a:lnTo>
                      <a:pt x="24639" y="25661"/>
                    </a:lnTo>
                    <a:cubicBezTo>
                      <a:pt x="24627" y="25685"/>
                      <a:pt x="24614" y="25710"/>
                      <a:pt x="24614" y="25747"/>
                    </a:cubicBezTo>
                    <a:cubicBezTo>
                      <a:pt x="24614" y="25796"/>
                      <a:pt x="24639" y="25858"/>
                      <a:pt x="24664" y="25895"/>
                    </a:cubicBezTo>
                    <a:lnTo>
                      <a:pt x="24109" y="26523"/>
                    </a:lnTo>
                    <a:cubicBezTo>
                      <a:pt x="24023" y="26449"/>
                      <a:pt x="23912" y="26412"/>
                      <a:pt x="23801" y="26412"/>
                    </a:cubicBezTo>
                    <a:cubicBezTo>
                      <a:pt x="23592" y="26412"/>
                      <a:pt x="23419" y="26535"/>
                      <a:pt x="23333" y="26720"/>
                    </a:cubicBezTo>
                    <a:lnTo>
                      <a:pt x="22212" y="26240"/>
                    </a:lnTo>
                    <a:lnTo>
                      <a:pt x="22766" y="24946"/>
                    </a:lnTo>
                    <a:cubicBezTo>
                      <a:pt x="22791" y="24946"/>
                      <a:pt x="22815" y="24934"/>
                      <a:pt x="22840" y="24921"/>
                    </a:cubicBezTo>
                    <a:close/>
                    <a:moveTo>
                      <a:pt x="19390" y="24749"/>
                    </a:moveTo>
                    <a:lnTo>
                      <a:pt x="20018" y="25636"/>
                    </a:lnTo>
                    <a:lnTo>
                      <a:pt x="19390" y="26548"/>
                    </a:lnTo>
                    <a:cubicBezTo>
                      <a:pt x="19304" y="26486"/>
                      <a:pt x="19205" y="26449"/>
                      <a:pt x="19094" y="26449"/>
                    </a:cubicBezTo>
                    <a:cubicBezTo>
                      <a:pt x="18897" y="26449"/>
                      <a:pt x="18712" y="26572"/>
                      <a:pt x="18638" y="26757"/>
                    </a:cubicBezTo>
                    <a:lnTo>
                      <a:pt x="17616" y="26412"/>
                    </a:lnTo>
                    <a:lnTo>
                      <a:pt x="18873" y="24786"/>
                    </a:lnTo>
                    <a:cubicBezTo>
                      <a:pt x="18946" y="24823"/>
                      <a:pt x="19020" y="24835"/>
                      <a:pt x="19094" y="24835"/>
                    </a:cubicBezTo>
                    <a:cubicBezTo>
                      <a:pt x="19205" y="24835"/>
                      <a:pt x="19304" y="24810"/>
                      <a:pt x="19390" y="24749"/>
                    </a:cubicBezTo>
                    <a:close/>
                    <a:moveTo>
                      <a:pt x="16926" y="26289"/>
                    </a:moveTo>
                    <a:lnTo>
                      <a:pt x="17456" y="26474"/>
                    </a:lnTo>
                    <a:lnTo>
                      <a:pt x="17123" y="26917"/>
                    </a:lnTo>
                    <a:cubicBezTo>
                      <a:pt x="17061" y="26856"/>
                      <a:pt x="16975" y="26819"/>
                      <a:pt x="16901" y="26806"/>
                    </a:cubicBezTo>
                    <a:lnTo>
                      <a:pt x="16926" y="26289"/>
                    </a:lnTo>
                    <a:close/>
                    <a:moveTo>
                      <a:pt x="17566" y="26498"/>
                    </a:moveTo>
                    <a:lnTo>
                      <a:pt x="18626" y="26856"/>
                    </a:lnTo>
                    <a:cubicBezTo>
                      <a:pt x="18614" y="26880"/>
                      <a:pt x="18614" y="26917"/>
                      <a:pt x="18614" y="26942"/>
                    </a:cubicBezTo>
                    <a:cubicBezTo>
                      <a:pt x="18614" y="26951"/>
                      <a:pt x="18614" y="26966"/>
                      <a:pt x="18614" y="26979"/>
                    </a:cubicBezTo>
                    <a:lnTo>
                      <a:pt x="17283" y="27114"/>
                    </a:lnTo>
                    <a:cubicBezTo>
                      <a:pt x="17271" y="27065"/>
                      <a:pt x="17234" y="27016"/>
                      <a:pt x="17197" y="26967"/>
                    </a:cubicBezTo>
                    <a:lnTo>
                      <a:pt x="17566" y="26498"/>
                    </a:lnTo>
                    <a:close/>
                    <a:moveTo>
                      <a:pt x="23787" y="26602"/>
                    </a:moveTo>
                    <a:cubicBezTo>
                      <a:pt x="23946" y="26602"/>
                      <a:pt x="24097" y="26726"/>
                      <a:pt x="24097" y="26917"/>
                    </a:cubicBezTo>
                    <a:cubicBezTo>
                      <a:pt x="24097" y="27078"/>
                      <a:pt x="23961" y="27213"/>
                      <a:pt x="23801" y="27225"/>
                    </a:cubicBezTo>
                    <a:cubicBezTo>
                      <a:pt x="23518" y="27225"/>
                      <a:pt x="23370" y="26893"/>
                      <a:pt x="23567" y="26696"/>
                    </a:cubicBezTo>
                    <a:cubicBezTo>
                      <a:pt x="23631" y="26631"/>
                      <a:pt x="23710" y="26602"/>
                      <a:pt x="23787" y="26602"/>
                    </a:cubicBezTo>
                    <a:close/>
                    <a:moveTo>
                      <a:pt x="19094" y="26659"/>
                    </a:moveTo>
                    <a:cubicBezTo>
                      <a:pt x="19265" y="26659"/>
                      <a:pt x="19387" y="26791"/>
                      <a:pt x="19390" y="26948"/>
                    </a:cubicBezTo>
                    <a:lnTo>
                      <a:pt x="19390" y="26948"/>
                    </a:lnTo>
                    <a:cubicBezTo>
                      <a:pt x="19387" y="27121"/>
                      <a:pt x="19246" y="27231"/>
                      <a:pt x="19098" y="27231"/>
                    </a:cubicBezTo>
                    <a:cubicBezTo>
                      <a:pt x="19028" y="27231"/>
                      <a:pt x="18956" y="27207"/>
                      <a:pt x="18897" y="27151"/>
                    </a:cubicBezTo>
                    <a:cubicBezTo>
                      <a:pt x="18712" y="26967"/>
                      <a:pt x="18848" y="26659"/>
                      <a:pt x="19094" y="26659"/>
                    </a:cubicBezTo>
                    <a:close/>
                    <a:moveTo>
                      <a:pt x="20733" y="24810"/>
                    </a:moveTo>
                    <a:cubicBezTo>
                      <a:pt x="20819" y="24872"/>
                      <a:pt x="20918" y="24897"/>
                      <a:pt x="21029" y="24897"/>
                    </a:cubicBezTo>
                    <a:lnTo>
                      <a:pt x="21115" y="24897"/>
                    </a:lnTo>
                    <a:lnTo>
                      <a:pt x="21251" y="25698"/>
                    </a:lnTo>
                    <a:cubicBezTo>
                      <a:pt x="20992" y="25808"/>
                      <a:pt x="21066" y="26190"/>
                      <a:pt x="21349" y="26190"/>
                    </a:cubicBezTo>
                    <a:cubicBezTo>
                      <a:pt x="21423" y="26190"/>
                      <a:pt x="21509" y="26153"/>
                      <a:pt x="21559" y="26079"/>
                    </a:cubicBezTo>
                    <a:lnTo>
                      <a:pt x="22076" y="26301"/>
                    </a:lnTo>
                    <a:lnTo>
                      <a:pt x="21670" y="27250"/>
                    </a:lnTo>
                    <a:cubicBezTo>
                      <a:pt x="21608" y="27225"/>
                      <a:pt x="21546" y="27213"/>
                      <a:pt x="21485" y="27213"/>
                    </a:cubicBezTo>
                    <a:cubicBezTo>
                      <a:pt x="21423" y="27213"/>
                      <a:pt x="21349" y="27225"/>
                      <a:pt x="21288" y="27250"/>
                    </a:cubicBezTo>
                    <a:lnTo>
                      <a:pt x="20142" y="25648"/>
                    </a:lnTo>
                    <a:lnTo>
                      <a:pt x="20733" y="24810"/>
                    </a:lnTo>
                    <a:close/>
                    <a:moveTo>
                      <a:pt x="22175" y="26338"/>
                    </a:moveTo>
                    <a:lnTo>
                      <a:pt x="23308" y="26819"/>
                    </a:lnTo>
                    <a:cubicBezTo>
                      <a:pt x="23296" y="26856"/>
                      <a:pt x="23296" y="26880"/>
                      <a:pt x="23296" y="26917"/>
                    </a:cubicBezTo>
                    <a:cubicBezTo>
                      <a:pt x="23296" y="26963"/>
                      <a:pt x="23307" y="27010"/>
                      <a:pt x="23318" y="27066"/>
                    </a:cubicBezTo>
                    <a:lnTo>
                      <a:pt x="23318" y="27066"/>
                    </a:lnTo>
                    <a:lnTo>
                      <a:pt x="21965" y="27484"/>
                    </a:lnTo>
                    <a:cubicBezTo>
                      <a:pt x="21916" y="27398"/>
                      <a:pt x="21854" y="27324"/>
                      <a:pt x="21768" y="27275"/>
                    </a:cubicBezTo>
                    <a:lnTo>
                      <a:pt x="22175" y="26338"/>
                    </a:lnTo>
                    <a:close/>
                    <a:moveTo>
                      <a:pt x="20080" y="25722"/>
                    </a:moveTo>
                    <a:lnTo>
                      <a:pt x="21201" y="27287"/>
                    </a:lnTo>
                    <a:cubicBezTo>
                      <a:pt x="21127" y="27336"/>
                      <a:pt x="21053" y="27410"/>
                      <a:pt x="21016" y="27496"/>
                    </a:cubicBezTo>
                    <a:lnTo>
                      <a:pt x="19587" y="27041"/>
                    </a:lnTo>
                    <a:cubicBezTo>
                      <a:pt x="19600" y="27016"/>
                      <a:pt x="19600" y="26979"/>
                      <a:pt x="19600" y="26954"/>
                    </a:cubicBezTo>
                    <a:cubicBezTo>
                      <a:pt x="19600" y="26831"/>
                      <a:pt x="19550" y="26708"/>
                      <a:pt x="19464" y="26622"/>
                    </a:cubicBezTo>
                    <a:lnTo>
                      <a:pt x="19464" y="26609"/>
                    </a:lnTo>
                    <a:lnTo>
                      <a:pt x="20080" y="25722"/>
                    </a:lnTo>
                    <a:close/>
                    <a:moveTo>
                      <a:pt x="16822" y="26999"/>
                    </a:moveTo>
                    <a:cubicBezTo>
                      <a:pt x="16897" y="26999"/>
                      <a:pt x="16974" y="27027"/>
                      <a:pt x="17037" y="27090"/>
                    </a:cubicBezTo>
                    <a:cubicBezTo>
                      <a:pt x="17221" y="27287"/>
                      <a:pt x="17086" y="27620"/>
                      <a:pt x="16815" y="27620"/>
                    </a:cubicBezTo>
                    <a:cubicBezTo>
                      <a:pt x="16644" y="27620"/>
                      <a:pt x="16510" y="27475"/>
                      <a:pt x="16507" y="27305"/>
                    </a:cubicBezTo>
                    <a:lnTo>
                      <a:pt x="16507" y="27305"/>
                    </a:lnTo>
                    <a:cubicBezTo>
                      <a:pt x="16510" y="27124"/>
                      <a:pt x="16663" y="26999"/>
                      <a:pt x="16822" y="26999"/>
                    </a:cubicBezTo>
                    <a:close/>
                    <a:moveTo>
                      <a:pt x="21496" y="27403"/>
                    </a:moveTo>
                    <a:cubicBezTo>
                      <a:pt x="21575" y="27403"/>
                      <a:pt x="21655" y="27432"/>
                      <a:pt x="21719" y="27496"/>
                    </a:cubicBezTo>
                    <a:cubicBezTo>
                      <a:pt x="21916" y="27694"/>
                      <a:pt x="21780" y="28039"/>
                      <a:pt x="21497" y="28039"/>
                    </a:cubicBezTo>
                    <a:cubicBezTo>
                      <a:pt x="21312" y="28039"/>
                      <a:pt x="21177" y="27891"/>
                      <a:pt x="21177" y="27718"/>
                    </a:cubicBezTo>
                    <a:cubicBezTo>
                      <a:pt x="21177" y="27527"/>
                      <a:pt x="21333" y="27403"/>
                      <a:pt x="21496" y="27403"/>
                    </a:cubicBezTo>
                    <a:close/>
                    <a:moveTo>
                      <a:pt x="18626" y="27090"/>
                    </a:moveTo>
                    <a:cubicBezTo>
                      <a:pt x="18651" y="27164"/>
                      <a:pt x="18688" y="27225"/>
                      <a:pt x="18737" y="27287"/>
                    </a:cubicBezTo>
                    <a:lnTo>
                      <a:pt x="17024" y="28889"/>
                    </a:lnTo>
                    <a:cubicBezTo>
                      <a:pt x="16975" y="28839"/>
                      <a:pt x="16926" y="28802"/>
                      <a:pt x="16864" y="28778"/>
                    </a:cubicBezTo>
                    <a:lnTo>
                      <a:pt x="16864" y="27792"/>
                    </a:lnTo>
                    <a:cubicBezTo>
                      <a:pt x="17123" y="27767"/>
                      <a:pt x="17308" y="27558"/>
                      <a:pt x="17308" y="27299"/>
                    </a:cubicBezTo>
                    <a:cubicBezTo>
                      <a:pt x="17308" y="27275"/>
                      <a:pt x="17308" y="27250"/>
                      <a:pt x="17308" y="27225"/>
                    </a:cubicBezTo>
                    <a:lnTo>
                      <a:pt x="18626" y="27090"/>
                    </a:lnTo>
                    <a:close/>
                    <a:moveTo>
                      <a:pt x="23358" y="27176"/>
                    </a:moveTo>
                    <a:cubicBezTo>
                      <a:pt x="23382" y="27238"/>
                      <a:pt x="23431" y="27287"/>
                      <a:pt x="23493" y="27324"/>
                    </a:cubicBezTo>
                    <a:lnTo>
                      <a:pt x="22335" y="29000"/>
                    </a:lnTo>
                    <a:cubicBezTo>
                      <a:pt x="22249" y="28938"/>
                      <a:pt x="22150" y="28901"/>
                      <a:pt x="22039" y="28901"/>
                    </a:cubicBezTo>
                    <a:cubicBezTo>
                      <a:pt x="22015" y="28901"/>
                      <a:pt x="21978" y="28913"/>
                      <a:pt x="21953" y="28913"/>
                    </a:cubicBezTo>
                    <a:lnTo>
                      <a:pt x="21731" y="28186"/>
                    </a:lnTo>
                    <a:cubicBezTo>
                      <a:pt x="21904" y="28100"/>
                      <a:pt x="22002" y="27915"/>
                      <a:pt x="22002" y="27731"/>
                    </a:cubicBezTo>
                    <a:cubicBezTo>
                      <a:pt x="22002" y="27681"/>
                      <a:pt x="22002" y="27632"/>
                      <a:pt x="21990" y="27595"/>
                    </a:cubicBezTo>
                    <a:lnTo>
                      <a:pt x="23358" y="27176"/>
                    </a:lnTo>
                    <a:close/>
                    <a:moveTo>
                      <a:pt x="18811" y="27349"/>
                    </a:moveTo>
                    <a:cubicBezTo>
                      <a:pt x="18885" y="27422"/>
                      <a:pt x="18996" y="27447"/>
                      <a:pt x="19094" y="27447"/>
                    </a:cubicBezTo>
                    <a:cubicBezTo>
                      <a:pt x="19131" y="27447"/>
                      <a:pt x="19168" y="27447"/>
                      <a:pt x="19193" y="27435"/>
                    </a:cubicBezTo>
                    <a:lnTo>
                      <a:pt x="19501" y="28704"/>
                    </a:lnTo>
                    <a:cubicBezTo>
                      <a:pt x="19328" y="28741"/>
                      <a:pt x="19181" y="28864"/>
                      <a:pt x="19131" y="29037"/>
                    </a:cubicBezTo>
                    <a:lnTo>
                      <a:pt x="17135" y="29135"/>
                    </a:lnTo>
                    <a:cubicBezTo>
                      <a:pt x="17123" y="29086"/>
                      <a:pt x="17111" y="29024"/>
                      <a:pt x="17074" y="28987"/>
                    </a:cubicBezTo>
                    <a:lnTo>
                      <a:pt x="18811" y="27349"/>
                    </a:lnTo>
                    <a:close/>
                    <a:moveTo>
                      <a:pt x="19550" y="27139"/>
                    </a:moveTo>
                    <a:lnTo>
                      <a:pt x="20980" y="27607"/>
                    </a:lnTo>
                    <a:cubicBezTo>
                      <a:pt x="20980" y="27644"/>
                      <a:pt x="20967" y="27681"/>
                      <a:pt x="20967" y="27718"/>
                    </a:cubicBezTo>
                    <a:cubicBezTo>
                      <a:pt x="20967" y="27940"/>
                      <a:pt x="21103" y="28125"/>
                      <a:pt x="21300" y="28199"/>
                    </a:cubicBezTo>
                    <a:lnTo>
                      <a:pt x="21029" y="29147"/>
                    </a:lnTo>
                    <a:lnTo>
                      <a:pt x="20105" y="29049"/>
                    </a:lnTo>
                    <a:cubicBezTo>
                      <a:pt x="20031" y="28839"/>
                      <a:pt x="19834" y="28692"/>
                      <a:pt x="19612" y="28692"/>
                    </a:cubicBezTo>
                    <a:lnTo>
                      <a:pt x="19600" y="28692"/>
                    </a:lnTo>
                    <a:lnTo>
                      <a:pt x="19291" y="27410"/>
                    </a:lnTo>
                    <a:cubicBezTo>
                      <a:pt x="19415" y="27349"/>
                      <a:pt x="19501" y="27262"/>
                      <a:pt x="19550" y="27139"/>
                    </a:cubicBezTo>
                    <a:close/>
                    <a:moveTo>
                      <a:pt x="21645" y="28236"/>
                    </a:moveTo>
                    <a:lnTo>
                      <a:pt x="21854" y="28950"/>
                    </a:lnTo>
                    <a:cubicBezTo>
                      <a:pt x="21731" y="29000"/>
                      <a:pt x="21645" y="29098"/>
                      <a:pt x="21596" y="29221"/>
                    </a:cubicBezTo>
                    <a:lnTo>
                      <a:pt x="21583" y="29221"/>
                    </a:lnTo>
                    <a:lnTo>
                      <a:pt x="21127" y="29172"/>
                    </a:lnTo>
                    <a:lnTo>
                      <a:pt x="21398" y="28248"/>
                    </a:lnTo>
                    <a:cubicBezTo>
                      <a:pt x="21423" y="28260"/>
                      <a:pt x="21460" y="28260"/>
                      <a:pt x="21485" y="28260"/>
                    </a:cubicBezTo>
                    <a:cubicBezTo>
                      <a:pt x="21546" y="28260"/>
                      <a:pt x="21596" y="28248"/>
                      <a:pt x="21645" y="28236"/>
                    </a:cubicBezTo>
                    <a:close/>
                    <a:moveTo>
                      <a:pt x="19618" y="28901"/>
                    </a:moveTo>
                    <a:cubicBezTo>
                      <a:pt x="19781" y="28901"/>
                      <a:pt x="19932" y="29030"/>
                      <a:pt x="19932" y="29221"/>
                    </a:cubicBezTo>
                    <a:cubicBezTo>
                      <a:pt x="19932" y="29394"/>
                      <a:pt x="19784" y="29529"/>
                      <a:pt x="19612" y="29529"/>
                    </a:cubicBezTo>
                    <a:lnTo>
                      <a:pt x="19624" y="29542"/>
                    </a:lnTo>
                    <a:cubicBezTo>
                      <a:pt x="19341" y="29542"/>
                      <a:pt x="19193" y="29197"/>
                      <a:pt x="19390" y="29000"/>
                    </a:cubicBezTo>
                    <a:cubicBezTo>
                      <a:pt x="19458" y="28931"/>
                      <a:pt x="19540" y="28901"/>
                      <a:pt x="19618" y="28901"/>
                    </a:cubicBezTo>
                    <a:close/>
                    <a:moveTo>
                      <a:pt x="16631" y="28931"/>
                    </a:moveTo>
                    <a:cubicBezTo>
                      <a:pt x="16794" y="28931"/>
                      <a:pt x="16950" y="29055"/>
                      <a:pt x="16950" y="29246"/>
                    </a:cubicBezTo>
                    <a:cubicBezTo>
                      <a:pt x="16950" y="29419"/>
                      <a:pt x="16803" y="29554"/>
                      <a:pt x="16630" y="29554"/>
                    </a:cubicBezTo>
                    <a:lnTo>
                      <a:pt x="16630" y="29566"/>
                    </a:lnTo>
                    <a:cubicBezTo>
                      <a:pt x="16347" y="29566"/>
                      <a:pt x="16211" y="29221"/>
                      <a:pt x="16408" y="29024"/>
                    </a:cubicBezTo>
                    <a:cubicBezTo>
                      <a:pt x="16473" y="28960"/>
                      <a:pt x="16552" y="28931"/>
                      <a:pt x="16631" y="28931"/>
                    </a:cubicBezTo>
                    <a:close/>
                    <a:moveTo>
                      <a:pt x="22040" y="29109"/>
                    </a:moveTo>
                    <a:cubicBezTo>
                      <a:pt x="22192" y="29109"/>
                      <a:pt x="22339" y="29224"/>
                      <a:pt x="22347" y="29406"/>
                    </a:cubicBezTo>
                    <a:cubicBezTo>
                      <a:pt x="22335" y="29566"/>
                      <a:pt x="22212" y="29690"/>
                      <a:pt x="22051" y="29702"/>
                    </a:cubicBezTo>
                    <a:lnTo>
                      <a:pt x="22039" y="29714"/>
                    </a:lnTo>
                    <a:cubicBezTo>
                      <a:pt x="21780" y="29714"/>
                      <a:pt x="21645" y="29394"/>
                      <a:pt x="21830" y="29197"/>
                    </a:cubicBezTo>
                    <a:cubicBezTo>
                      <a:pt x="21890" y="29136"/>
                      <a:pt x="21965" y="29109"/>
                      <a:pt x="22040" y="29109"/>
                    </a:cubicBezTo>
                    <a:close/>
                    <a:moveTo>
                      <a:pt x="19107" y="29135"/>
                    </a:moveTo>
                    <a:cubicBezTo>
                      <a:pt x="19082" y="29258"/>
                      <a:pt x="19107" y="29382"/>
                      <a:pt x="19181" y="29492"/>
                    </a:cubicBezTo>
                    <a:lnTo>
                      <a:pt x="18466" y="30059"/>
                    </a:lnTo>
                    <a:cubicBezTo>
                      <a:pt x="18372" y="29977"/>
                      <a:pt x="18257" y="29936"/>
                      <a:pt x="18142" y="29936"/>
                    </a:cubicBezTo>
                    <a:cubicBezTo>
                      <a:pt x="18000" y="29936"/>
                      <a:pt x="17859" y="29998"/>
                      <a:pt x="17764" y="30121"/>
                    </a:cubicBezTo>
                    <a:lnTo>
                      <a:pt x="17061" y="29529"/>
                    </a:lnTo>
                    <a:cubicBezTo>
                      <a:pt x="17111" y="29443"/>
                      <a:pt x="17148" y="29345"/>
                      <a:pt x="17148" y="29234"/>
                    </a:cubicBezTo>
                    <a:lnTo>
                      <a:pt x="19107" y="29135"/>
                    </a:lnTo>
                    <a:close/>
                    <a:moveTo>
                      <a:pt x="21103" y="29271"/>
                    </a:moveTo>
                    <a:lnTo>
                      <a:pt x="21559" y="29320"/>
                    </a:lnTo>
                    <a:cubicBezTo>
                      <a:pt x="21559" y="29357"/>
                      <a:pt x="21546" y="29382"/>
                      <a:pt x="21546" y="29406"/>
                    </a:cubicBezTo>
                    <a:cubicBezTo>
                      <a:pt x="21546" y="29505"/>
                      <a:pt x="21571" y="29591"/>
                      <a:pt x="21633" y="29677"/>
                    </a:cubicBezTo>
                    <a:lnTo>
                      <a:pt x="20807" y="30306"/>
                    </a:lnTo>
                    <a:lnTo>
                      <a:pt x="20807" y="30306"/>
                    </a:lnTo>
                    <a:lnTo>
                      <a:pt x="21103" y="29271"/>
                    </a:lnTo>
                    <a:close/>
                    <a:moveTo>
                      <a:pt x="20142" y="29160"/>
                    </a:moveTo>
                    <a:lnTo>
                      <a:pt x="21004" y="29258"/>
                    </a:lnTo>
                    <a:lnTo>
                      <a:pt x="20721" y="30281"/>
                    </a:lnTo>
                    <a:lnTo>
                      <a:pt x="20684" y="30281"/>
                    </a:lnTo>
                    <a:cubicBezTo>
                      <a:pt x="20647" y="30281"/>
                      <a:pt x="20610" y="30281"/>
                      <a:pt x="20573" y="30306"/>
                    </a:cubicBezTo>
                    <a:lnTo>
                      <a:pt x="19981" y="29591"/>
                    </a:lnTo>
                    <a:cubicBezTo>
                      <a:pt x="20080" y="29492"/>
                      <a:pt x="20142" y="29357"/>
                      <a:pt x="20142" y="29221"/>
                    </a:cubicBezTo>
                    <a:lnTo>
                      <a:pt x="20142" y="29160"/>
                    </a:lnTo>
                    <a:close/>
                    <a:moveTo>
                      <a:pt x="19908" y="29653"/>
                    </a:moveTo>
                    <a:lnTo>
                      <a:pt x="20487" y="30367"/>
                    </a:lnTo>
                    <a:cubicBezTo>
                      <a:pt x="20450" y="30404"/>
                      <a:pt x="20437" y="30454"/>
                      <a:pt x="20425" y="30503"/>
                    </a:cubicBezTo>
                    <a:lnTo>
                      <a:pt x="20437" y="30515"/>
                    </a:lnTo>
                    <a:lnTo>
                      <a:pt x="19772" y="30527"/>
                    </a:lnTo>
                    <a:lnTo>
                      <a:pt x="19797" y="29714"/>
                    </a:lnTo>
                    <a:cubicBezTo>
                      <a:pt x="19834" y="29702"/>
                      <a:pt x="19871" y="29677"/>
                      <a:pt x="19908" y="29653"/>
                    </a:cubicBezTo>
                    <a:close/>
                    <a:moveTo>
                      <a:pt x="19242" y="29591"/>
                    </a:moveTo>
                    <a:cubicBezTo>
                      <a:pt x="19341" y="29690"/>
                      <a:pt x="19476" y="29739"/>
                      <a:pt x="19624" y="29739"/>
                    </a:cubicBezTo>
                    <a:lnTo>
                      <a:pt x="19686" y="29739"/>
                    </a:lnTo>
                    <a:lnTo>
                      <a:pt x="19673" y="30540"/>
                    </a:lnTo>
                    <a:lnTo>
                      <a:pt x="18638" y="30564"/>
                    </a:lnTo>
                    <a:cubicBezTo>
                      <a:pt x="18651" y="30527"/>
                      <a:pt x="18651" y="30503"/>
                      <a:pt x="18651" y="30466"/>
                    </a:cubicBezTo>
                    <a:cubicBezTo>
                      <a:pt x="18651" y="30355"/>
                      <a:pt x="18614" y="30244"/>
                      <a:pt x="18540" y="30158"/>
                    </a:cubicBezTo>
                    <a:lnTo>
                      <a:pt x="19242" y="29591"/>
                    </a:lnTo>
                    <a:close/>
                    <a:moveTo>
                      <a:pt x="20717" y="30504"/>
                    </a:moveTo>
                    <a:cubicBezTo>
                      <a:pt x="20727" y="30504"/>
                      <a:pt x="20733" y="30510"/>
                      <a:pt x="20733" y="30527"/>
                    </a:cubicBezTo>
                    <a:cubicBezTo>
                      <a:pt x="20721" y="30552"/>
                      <a:pt x="20696" y="30564"/>
                      <a:pt x="20684" y="30564"/>
                    </a:cubicBezTo>
                    <a:lnTo>
                      <a:pt x="20684" y="30577"/>
                    </a:lnTo>
                    <a:cubicBezTo>
                      <a:pt x="20627" y="30577"/>
                      <a:pt x="20687" y="30504"/>
                      <a:pt x="20717" y="30504"/>
                    </a:cubicBezTo>
                    <a:close/>
                    <a:moveTo>
                      <a:pt x="18156" y="30122"/>
                    </a:moveTo>
                    <a:cubicBezTo>
                      <a:pt x="18230" y="30122"/>
                      <a:pt x="18305" y="30149"/>
                      <a:pt x="18367" y="30207"/>
                    </a:cubicBezTo>
                    <a:cubicBezTo>
                      <a:pt x="18565" y="30404"/>
                      <a:pt x="18429" y="30737"/>
                      <a:pt x="18158" y="30737"/>
                    </a:cubicBezTo>
                    <a:cubicBezTo>
                      <a:pt x="17985" y="30737"/>
                      <a:pt x="17850" y="30614"/>
                      <a:pt x="17838" y="30454"/>
                    </a:cubicBezTo>
                    <a:lnTo>
                      <a:pt x="17850" y="30441"/>
                    </a:lnTo>
                    <a:cubicBezTo>
                      <a:pt x="17841" y="30247"/>
                      <a:pt x="17995" y="30122"/>
                      <a:pt x="18156" y="30122"/>
                    </a:cubicBezTo>
                    <a:close/>
                    <a:moveTo>
                      <a:pt x="16963" y="29653"/>
                    </a:moveTo>
                    <a:lnTo>
                      <a:pt x="17665" y="30306"/>
                    </a:lnTo>
                    <a:cubicBezTo>
                      <a:pt x="17603" y="30491"/>
                      <a:pt x="17653" y="30700"/>
                      <a:pt x="17801" y="30836"/>
                    </a:cubicBezTo>
                    <a:lnTo>
                      <a:pt x="17283" y="31760"/>
                    </a:lnTo>
                    <a:cubicBezTo>
                      <a:pt x="17246" y="31735"/>
                      <a:pt x="17197" y="31735"/>
                      <a:pt x="17160" y="31735"/>
                    </a:cubicBezTo>
                    <a:lnTo>
                      <a:pt x="16778" y="29739"/>
                    </a:lnTo>
                    <a:cubicBezTo>
                      <a:pt x="16840" y="29727"/>
                      <a:pt x="16901" y="29690"/>
                      <a:pt x="16963" y="29653"/>
                    </a:cubicBezTo>
                    <a:close/>
                    <a:moveTo>
                      <a:pt x="17160" y="31944"/>
                    </a:moveTo>
                    <a:cubicBezTo>
                      <a:pt x="17221" y="31944"/>
                      <a:pt x="17221" y="32043"/>
                      <a:pt x="17160" y="32043"/>
                    </a:cubicBezTo>
                    <a:cubicBezTo>
                      <a:pt x="17086" y="32043"/>
                      <a:pt x="17086" y="31944"/>
                      <a:pt x="17160" y="31944"/>
                    </a:cubicBezTo>
                    <a:close/>
                    <a:moveTo>
                      <a:pt x="19661" y="30614"/>
                    </a:moveTo>
                    <a:lnTo>
                      <a:pt x="19612" y="32647"/>
                    </a:lnTo>
                    <a:cubicBezTo>
                      <a:pt x="19538" y="32610"/>
                      <a:pt x="19464" y="32585"/>
                      <a:pt x="19378" y="32585"/>
                    </a:cubicBezTo>
                    <a:cubicBezTo>
                      <a:pt x="19353" y="32585"/>
                      <a:pt x="19316" y="32585"/>
                      <a:pt x="19291" y="32597"/>
                    </a:cubicBezTo>
                    <a:lnTo>
                      <a:pt x="18367" y="30897"/>
                    </a:lnTo>
                    <a:cubicBezTo>
                      <a:pt x="18466" y="30836"/>
                      <a:pt x="18552" y="30749"/>
                      <a:pt x="18601" y="30651"/>
                    </a:cubicBezTo>
                    <a:lnTo>
                      <a:pt x="19661" y="30614"/>
                    </a:lnTo>
                    <a:close/>
                    <a:moveTo>
                      <a:pt x="17887" y="30872"/>
                    </a:moveTo>
                    <a:cubicBezTo>
                      <a:pt x="17961" y="30922"/>
                      <a:pt x="18059" y="30946"/>
                      <a:pt x="18146" y="30946"/>
                    </a:cubicBezTo>
                    <a:cubicBezTo>
                      <a:pt x="18183" y="30946"/>
                      <a:pt x="18232" y="30946"/>
                      <a:pt x="18269" y="30934"/>
                    </a:cubicBezTo>
                    <a:lnTo>
                      <a:pt x="19193" y="32634"/>
                    </a:lnTo>
                    <a:cubicBezTo>
                      <a:pt x="19094" y="32671"/>
                      <a:pt x="19008" y="32733"/>
                      <a:pt x="18959" y="32819"/>
                    </a:cubicBezTo>
                    <a:lnTo>
                      <a:pt x="17394" y="32043"/>
                    </a:lnTo>
                    <a:cubicBezTo>
                      <a:pt x="17406" y="32018"/>
                      <a:pt x="17406" y="31994"/>
                      <a:pt x="17406" y="31969"/>
                    </a:cubicBezTo>
                    <a:cubicBezTo>
                      <a:pt x="17406" y="31920"/>
                      <a:pt x="17382" y="31871"/>
                      <a:pt x="17357" y="31834"/>
                    </a:cubicBezTo>
                    <a:lnTo>
                      <a:pt x="17357" y="31821"/>
                    </a:lnTo>
                    <a:lnTo>
                      <a:pt x="17887" y="30872"/>
                    </a:lnTo>
                    <a:close/>
                    <a:moveTo>
                      <a:pt x="17357" y="32142"/>
                    </a:moveTo>
                    <a:lnTo>
                      <a:pt x="18910" y="32918"/>
                    </a:lnTo>
                    <a:cubicBezTo>
                      <a:pt x="18885" y="32967"/>
                      <a:pt x="18873" y="33029"/>
                      <a:pt x="18873" y="33090"/>
                    </a:cubicBezTo>
                    <a:lnTo>
                      <a:pt x="17801" y="33140"/>
                    </a:lnTo>
                    <a:cubicBezTo>
                      <a:pt x="17751" y="33053"/>
                      <a:pt x="17665" y="33004"/>
                      <a:pt x="17566" y="33004"/>
                    </a:cubicBezTo>
                    <a:lnTo>
                      <a:pt x="17554" y="33004"/>
                    </a:lnTo>
                    <a:lnTo>
                      <a:pt x="17258" y="32216"/>
                    </a:lnTo>
                    <a:cubicBezTo>
                      <a:pt x="17295" y="32203"/>
                      <a:pt x="17320" y="32179"/>
                      <a:pt x="17357" y="32142"/>
                    </a:cubicBezTo>
                    <a:close/>
                    <a:moveTo>
                      <a:pt x="17600" y="33239"/>
                    </a:moveTo>
                    <a:cubicBezTo>
                      <a:pt x="17609" y="33239"/>
                      <a:pt x="17616" y="33246"/>
                      <a:pt x="17616" y="33263"/>
                    </a:cubicBezTo>
                    <a:cubicBezTo>
                      <a:pt x="17616" y="33287"/>
                      <a:pt x="17591" y="33300"/>
                      <a:pt x="17566" y="33300"/>
                    </a:cubicBezTo>
                    <a:lnTo>
                      <a:pt x="17566" y="33312"/>
                    </a:lnTo>
                    <a:cubicBezTo>
                      <a:pt x="17510" y="33312"/>
                      <a:pt x="17569" y="33239"/>
                      <a:pt x="17600" y="33239"/>
                    </a:cubicBezTo>
                    <a:close/>
                    <a:moveTo>
                      <a:pt x="19378" y="32812"/>
                    </a:moveTo>
                    <a:cubicBezTo>
                      <a:pt x="19530" y="32812"/>
                      <a:pt x="19677" y="32933"/>
                      <a:pt x="19686" y="33115"/>
                    </a:cubicBezTo>
                    <a:cubicBezTo>
                      <a:pt x="19674" y="33268"/>
                      <a:pt x="19549" y="33399"/>
                      <a:pt x="19398" y="33399"/>
                    </a:cubicBezTo>
                    <a:cubicBezTo>
                      <a:pt x="19391" y="33399"/>
                      <a:pt x="19385" y="33399"/>
                      <a:pt x="19378" y="33398"/>
                    </a:cubicBezTo>
                    <a:lnTo>
                      <a:pt x="19378" y="33411"/>
                    </a:lnTo>
                    <a:cubicBezTo>
                      <a:pt x="19119" y="33411"/>
                      <a:pt x="18983" y="33090"/>
                      <a:pt x="19168" y="32906"/>
                    </a:cubicBezTo>
                    <a:cubicBezTo>
                      <a:pt x="19229" y="32841"/>
                      <a:pt x="19304" y="32812"/>
                      <a:pt x="19378" y="32812"/>
                    </a:cubicBezTo>
                    <a:close/>
                    <a:moveTo>
                      <a:pt x="18885" y="33201"/>
                    </a:moveTo>
                    <a:cubicBezTo>
                      <a:pt x="18922" y="33386"/>
                      <a:pt x="19057" y="33534"/>
                      <a:pt x="19230" y="33583"/>
                    </a:cubicBezTo>
                    <a:lnTo>
                      <a:pt x="18737" y="35604"/>
                    </a:lnTo>
                    <a:lnTo>
                      <a:pt x="18675" y="35604"/>
                    </a:lnTo>
                    <a:lnTo>
                      <a:pt x="17714" y="33460"/>
                    </a:lnTo>
                    <a:cubicBezTo>
                      <a:pt x="17776" y="33423"/>
                      <a:pt x="17813" y="33361"/>
                      <a:pt x="17825" y="33287"/>
                    </a:cubicBezTo>
                    <a:lnTo>
                      <a:pt x="18885" y="33201"/>
                    </a:lnTo>
                    <a:close/>
                    <a:moveTo>
                      <a:pt x="18725" y="35801"/>
                    </a:moveTo>
                    <a:cubicBezTo>
                      <a:pt x="18774" y="35813"/>
                      <a:pt x="18774" y="35887"/>
                      <a:pt x="18725" y="35900"/>
                    </a:cubicBezTo>
                    <a:cubicBezTo>
                      <a:pt x="18663" y="35887"/>
                      <a:pt x="18663" y="35813"/>
                      <a:pt x="18725" y="35801"/>
                    </a:cubicBezTo>
                    <a:close/>
                    <a:moveTo>
                      <a:pt x="14321" y="1"/>
                    </a:moveTo>
                    <a:cubicBezTo>
                      <a:pt x="14069" y="1"/>
                      <a:pt x="13815" y="171"/>
                      <a:pt x="13808" y="500"/>
                    </a:cubicBezTo>
                    <a:cubicBezTo>
                      <a:pt x="13808" y="562"/>
                      <a:pt x="13833" y="636"/>
                      <a:pt x="13858" y="697"/>
                    </a:cubicBezTo>
                    <a:lnTo>
                      <a:pt x="13242" y="1240"/>
                    </a:lnTo>
                    <a:cubicBezTo>
                      <a:pt x="13144" y="1150"/>
                      <a:pt x="13026" y="1110"/>
                      <a:pt x="12911" y="1110"/>
                    </a:cubicBezTo>
                    <a:cubicBezTo>
                      <a:pt x="12708" y="1110"/>
                      <a:pt x="12512" y="1237"/>
                      <a:pt x="12441" y="1449"/>
                    </a:cubicBezTo>
                    <a:lnTo>
                      <a:pt x="12244" y="1412"/>
                    </a:lnTo>
                    <a:cubicBezTo>
                      <a:pt x="12244" y="1400"/>
                      <a:pt x="12244" y="1375"/>
                      <a:pt x="12244" y="1363"/>
                    </a:cubicBezTo>
                    <a:cubicBezTo>
                      <a:pt x="12244" y="1190"/>
                      <a:pt x="12108" y="1055"/>
                      <a:pt x="11936" y="1042"/>
                    </a:cubicBezTo>
                    <a:cubicBezTo>
                      <a:pt x="11812" y="1042"/>
                      <a:pt x="11702" y="1104"/>
                      <a:pt x="11652" y="1215"/>
                    </a:cubicBezTo>
                    <a:lnTo>
                      <a:pt x="10876" y="956"/>
                    </a:lnTo>
                    <a:lnTo>
                      <a:pt x="10876" y="931"/>
                    </a:lnTo>
                    <a:cubicBezTo>
                      <a:pt x="10876" y="767"/>
                      <a:pt x="10746" y="674"/>
                      <a:pt x="10617" y="674"/>
                    </a:cubicBezTo>
                    <a:cubicBezTo>
                      <a:pt x="10516" y="674"/>
                      <a:pt x="10416" y="732"/>
                      <a:pt x="10383" y="858"/>
                    </a:cubicBezTo>
                    <a:lnTo>
                      <a:pt x="9015" y="734"/>
                    </a:lnTo>
                    <a:cubicBezTo>
                      <a:pt x="8985" y="426"/>
                      <a:pt x="8751" y="272"/>
                      <a:pt x="8516" y="272"/>
                    </a:cubicBezTo>
                    <a:cubicBezTo>
                      <a:pt x="8282" y="272"/>
                      <a:pt x="8048" y="426"/>
                      <a:pt x="8017" y="734"/>
                    </a:cubicBezTo>
                    <a:lnTo>
                      <a:pt x="7956" y="734"/>
                    </a:lnTo>
                    <a:lnTo>
                      <a:pt x="6576" y="784"/>
                    </a:lnTo>
                    <a:cubicBezTo>
                      <a:pt x="6500" y="545"/>
                      <a:pt x="6298" y="430"/>
                      <a:pt x="6096" y="430"/>
                    </a:cubicBezTo>
                    <a:cubicBezTo>
                      <a:pt x="5871" y="430"/>
                      <a:pt x="5648" y="572"/>
                      <a:pt x="5602" y="845"/>
                    </a:cubicBezTo>
                    <a:lnTo>
                      <a:pt x="4703" y="697"/>
                    </a:lnTo>
                    <a:lnTo>
                      <a:pt x="4703" y="660"/>
                    </a:lnTo>
                    <a:cubicBezTo>
                      <a:pt x="4703" y="382"/>
                      <a:pt x="4485" y="231"/>
                      <a:pt x="4266" y="231"/>
                    </a:cubicBezTo>
                    <a:cubicBezTo>
                      <a:pt x="4079" y="231"/>
                      <a:pt x="3892" y="341"/>
                      <a:pt x="3840" y="574"/>
                    </a:cubicBezTo>
                    <a:lnTo>
                      <a:pt x="3606" y="574"/>
                    </a:lnTo>
                    <a:cubicBezTo>
                      <a:pt x="3606" y="389"/>
                      <a:pt x="3468" y="297"/>
                      <a:pt x="3331" y="297"/>
                    </a:cubicBezTo>
                    <a:cubicBezTo>
                      <a:pt x="3194" y="297"/>
                      <a:pt x="3058" y="389"/>
                      <a:pt x="3064" y="574"/>
                    </a:cubicBezTo>
                    <a:cubicBezTo>
                      <a:pt x="3064" y="623"/>
                      <a:pt x="3077" y="685"/>
                      <a:pt x="3114" y="734"/>
                    </a:cubicBezTo>
                    <a:lnTo>
                      <a:pt x="2374" y="1363"/>
                    </a:lnTo>
                    <a:lnTo>
                      <a:pt x="2325" y="1375"/>
                    </a:lnTo>
                    <a:cubicBezTo>
                      <a:pt x="2262" y="1315"/>
                      <a:pt x="2194" y="1289"/>
                      <a:pt x="2125" y="1289"/>
                    </a:cubicBezTo>
                    <a:cubicBezTo>
                      <a:pt x="1771" y="1289"/>
                      <a:pt x="1410" y="1964"/>
                      <a:pt x="1832" y="2139"/>
                    </a:cubicBezTo>
                    <a:lnTo>
                      <a:pt x="1734" y="2447"/>
                    </a:lnTo>
                    <a:lnTo>
                      <a:pt x="1697" y="2447"/>
                    </a:lnTo>
                    <a:cubicBezTo>
                      <a:pt x="1536" y="2447"/>
                      <a:pt x="1413" y="2570"/>
                      <a:pt x="1413" y="2730"/>
                    </a:cubicBezTo>
                    <a:lnTo>
                      <a:pt x="1413" y="2755"/>
                    </a:lnTo>
                    <a:lnTo>
                      <a:pt x="1117" y="2817"/>
                    </a:lnTo>
                    <a:cubicBezTo>
                      <a:pt x="1035" y="2545"/>
                      <a:pt x="821" y="2425"/>
                      <a:pt x="606" y="2425"/>
                    </a:cubicBezTo>
                    <a:cubicBezTo>
                      <a:pt x="304" y="2425"/>
                      <a:pt x="0" y="2662"/>
                      <a:pt x="58" y="3051"/>
                    </a:cubicBezTo>
                    <a:cubicBezTo>
                      <a:pt x="105" y="3367"/>
                      <a:pt x="351" y="3519"/>
                      <a:pt x="598" y="3519"/>
                    </a:cubicBezTo>
                    <a:cubicBezTo>
                      <a:pt x="870" y="3519"/>
                      <a:pt x="1142" y="3333"/>
                      <a:pt x="1142" y="2977"/>
                    </a:cubicBezTo>
                    <a:lnTo>
                      <a:pt x="1142" y="2915"/>
                    </a:lnTo>
                    <a:lnTo>
                      <a:pt x="1450" y="2866"/>
                    </a:lnTo>
                    <a:cubicBezTo>
                      <a:pt x="1486" y="2938"/>
                      <a:pt x="1542" y="2967"/>
                      <a:pt x="1603" y="2967"/>
                    </a:cubicBezTo>
                    <a:cubicBezTo>
                      <a:pt x="1815" y="2967"/>
                      <a:pt x="2093" y="2618"/>
                      <a:pt x="1844" y="2484"/>
                    </a:cubicBezTo>
                    <a:lnTo>
                      <a:pt x="1943" y="2176"/>
                    </a:lnTo>
                    <a:lnTo>
                      <a:pt x="2017" y="2176"/>
                    </a:lnTo>
                    <a:cubicBezTo>
                      <a:pt x="2239" y="2164"/>
                      <a:pt x="2411" y="2016"/>
                      <a:pt x="2460" y="1806"/>
                    </a:cubicBezTo>
                    <a:lnTo>
                      <a:pt x="3988" y="2225"/>
                    </a:lnTo>
                    <a:lnTo>
                      <a:pt x="3988" y="2238"/>
                    </a:lnTo>
                    <a:cubicBezTo>
                      <a:pt x="3988" y="2396"/>
                      <a:pt x="4111" y="2493"/>
                      <a:pt x="4238" y="2493"/>
                    </a:cubicBezTo>
                    <a:cubicBezTo>
                      <a:pt x="4308" y="2493"/>
                      <a:pt x="4379" y="2464"/>
                      <a:pt x="4432" y="2398"/>
                    </a:cubicBezTo>
                    <a:lnTo>
                      <a:pt x="5467" y="2915"/>
                    </a:lnTo>
                    <a:cubicBezTo>
                      <a:pt x="5442" y="2952"/>
                      <a:pt x="5430" y="3001"/>
                      <a:pt x="5430" y="3051"/>
                    </a:cubicBezTo>
                    <a:cubicBezTo>
                      <a:pt x="5442" y="3186"/>
                      <a:pt x="5553" y="3297"/>
                      <a:pt x="5689" y="3297"/>
                    </a:cubicBezTo>
                    <a:lnTo>
                      <a:pt x="5713" y="3297"/>
                    </a:lnTo>
                    <a:lnTo>
                      <a:pt x="5960" y="4160"/>
                    </a:lnTo>
                    <a:cubicBezTo>
                      <a:pt x="5874" y="4197"/>
                      <a:pt x="5824" y="4283"/>
                      <a:pt x="5824" y="4381"/>
                    </a:cubicBezTo>
                    <a:cubicBezTo>
                      <a:pt x="5824" y="4492"/>
                      <a:pt x="5910" y="4603"/>
                      <a:pt x="6021" y="4628"/>
                    </a:cubicBezTo>
                    <a:lnTo>
                      <a:pt x="6021" y="6168"/>
                    </a:lnTo>
                    <a:cubicBezTo>
                      <a:pt x="5553" y="6217"/>
                      <a:pt x="5467" y="6858"/>
                      <a:pt x="5898" y="7043"/>
                    </a:cubicBezTo>
                    <a:lnTo>
                      <a:pt x="5615" y="7942"/>
                    </a:lnTo>
                    <a:cubicBezTo>
                      <a:pt x="5568" y="7926"/>
                      <a:pt x="5521" y="7919"/>
                      <a:pt x="5474" y="7919"/>
                    </a:cubicBezTo>
                    <a:cubicBezTo>
                      <a:pt x="5235" y="7919"/>
                      <a:pt x="5013" y="8116"/>
                      <a:pt x="5023" y="8374"/>
                    </a:cubicBezTo>
                    <a:cubicBezTo>
                      <a:pt x="5023" y="8509"/>
                      <a:pt x="5073" y="8632"/>
                      <a:pt x="5171" y="8719"/>
                    </a:cubicBezTo>
                    <a:lnTo>
                      <a:pt x="4839" y="9150"/>
                    </a:lnTo>
                    <a:cubicBezTo>
                      <a:pt x="4772" y="9112"/>
                      <a:pt x="4701" y="9094"/>
                      <a:pt x="4631" y="9094"/>
                    </a:cubicBezTo>
                    <a:cubicBezTo>
                      <a:pt x="4455" y="9094"/>
                      <a:pt x="4288" y="9207"/>
                      <a:pt x="4235" y="9384"/>
                    </a:cubicBezTo>
                    <a:cubicBezTo>
                      <a:pt x="4173" y="9643"/>
                      <a:pt x="4358" y="9901"/>
                      <a:pt x="4629" y="9901"/>
                    </a:cubicBezTo>
                    <a:lnTo>
                      <a:pt x="4678" y="9901"/>
                    </a:lnTo>
                    <a:lnTo>
                      <a:pt x="5011" y="11158"/>
                    </a:lnTo>
                    <a:cubicBezTo>
                      <a:pt x="4494" y="11355"/>
                      <a:pt x="4641" y="12119"/>
                      <a:pt x="5196" y="12132"/>
                    </a:cubicBezTo>
                    <a:cubicBezTo>
                      <a:pt x="5307" y="12132"/>
                      <a:pt x="5405" y="12095"/>
                      <a:pt x="5504" y="12021"/>
                    </a:cubicBezTo>
                    <a:lnTo>
                      <a:pt x="6551" y="13142"/>
                    </a:lnTo>
                    <a:cubicBezTo>
                      <a:pt x="6527" y="13179"/>
                      <a:pt x="6514" y="13228"/>
                      <a:pt x="6514" y="13265"/>
                    </a:cubicBezTo>
                    <a:cubicBezTo>
                      <a:pt x="6514" y="13401"/>
                      <a:pt x="6613" y="13499"/>
                      <a:pt x="6736" y="13499"/>
                    </a:cubicBezTo>
                    <a:cubicBezTo>
                      <a:pt x="6785" y="13499"/>
                      <a:pt x="6822" y="13487"/>
                      <a:pt x="6859" y="13462"/>
                    </a:cubicBezTo>
                    <a:lnTo>
                      <a:pt x="7290" y="13906"/>
                    </a:lnTo>
                    <a:cubicBezTo>
                      <a:pt x="7217" y="13992"/>
                      <a:pt x="7180" y="14115"/>
                      <a:pt x="7180" y="14226"/>
                    </a:cubicBezTo>
                    <a:cubicBezTo>
                      <a:pt x="7180" y="14325"/>
                      <a:pt x="7204" y="14411"/>
                      <a:pt x="7254" y="14497"/>
                    </a:cubicBezTo>
                    <a:lnTo>
                      <a:pt x="6995" y="14694"/>
                    </a:lnTo>
                    <a:cubicBezTo>
                      <a:pt x="6958" y="14682"/>
                      <a:pt x="6933" y="14670"/>
                      <a:pt x="6896" y="14670"/>
                    </a:cubicBezTo>
                    <a:cubicBezTo>
                      <a:pt x="6613" y="14707"/>
                      <a:pt x="6613" y="15101"/>
                      <a:pt x="6896" y="15138"/>
                    </a:cubicBezTo>
                    <a:cubicBezTo>
                      <a:pt x="6970" y="15138"/>
                      <a:pt x="7032" y="15101"/>
                      <a:pt x="7081" y="15039"/>
                    </a:cubicBezTo>
                    <a:lnTo>
                      <a:pt x="8843" y="15619"/>
                    </a:lnTo>
                    <a:cubicBezTo>
                      <a:pt x="8862" y="15763"/>
                      <a:pt x="8977" y="15837"/>
                      <a:pt x="9092" y="15837"/>
                    </a:cubicBezTo>
                    <a:cubicBezTo>
                      <a:pt x="9202" y="15837"/>
                      <a:pt x="9312" y="15770"/>
                      <a:pt x="9336" y="15631"/>
                    </a:cubicBezTo>
                    <a:lnTo>
                      <a:pt x="10124" y="15557"/>
                    </a:lnTo>
                    <a:cubicBezTo>
                      <a:pt x="10124" y="15656"/>
                      <a:pt x="10186" y="15742"/>
                      <a:pt x="10272" y="15779"/>
                    </a:cubicBezTo>
                    <a:lnTo>
                      <a:pt x="10272" y="16210"/>
                    </a:lnTo>
                    <a:cubicBezTo>
                      <a:pt x="10012" y="16262"/>
                      <a:pt x="10191" y="16691"/>
                      <a:pt x="10394" y="16691"/>
                    </a:cubicBezTo>
                    <a:cubicBezTo>
                      <a:pt x="10431" y="16691"/>
                      <a:pt x="10470" y="16676"/>
                      <a:pt x="10506" y="16641"/>
                    </a:cubicBezTo>
                    <a:lnTo>
                      <a:pt x="11492" y="17159"/>
                    </a:lnTo>
                    <a:cubicBezTo>
                      <a:pt x="11381" y="17282"/>
                      <a:pt x="11418" y="17479"/>
                      <a:pt x="11578" y="17541"/>
                    </a:cubicBezTo>
                    <a:cubicBezTo>
                      <a:pt x="11605" y="17552"/>
                      <a:pt x="11632" y="17557"/>
                      <a:pt x="11659" y="17557"/>
                    </a:cubicBezTo>
                    <a:cubicBezTo>
                      <a:pt x="11782" y="17557"/>
                      <a:pt x="11896" y="17450"/>
                      <a:pt x="11886" y="17319"/>
                    </a:cubicBezTo>
                    <a:cubicBezTo>
                      <a:pt x="11886" y="17282"/>
                      <a:pt x="11874" y="17245"/>
                      <a:pt x="11862" y="17208"/>
                    </a:cubicBezTo>
                    <a:lnTo>
                      <a:pt x="11960" y="17159"/>
                    </a:lnTo>
                    <a:cubicBezTo>
                      <a:pt x="12005" y="17216"/>
                      <a:pt x="12072" y="17244"/>
                      <a:pt x="12140" y="17244"/>
                    </a:cubicBezTo>
                    <a:cubicBezTo>
                      <a:pt x="12205" y="17244"/>
                      <a:pt x="12270" y="17219"/>
                      <a:pt x="12318" y="17171"/>
                    </a:cubicBezTo>
                    <a:lnTo>
                      <a:pt x="14511" y="18687"/>
                    </a:lnTo>
                    <a:cubicBezTo>
                      <a:pt x="14511" y="18724"/>
                      <a:pt x="14511" y="18748"/>
                      <a:pt x="14523" y="18773"/>
                    </a:cubicBezTo>
                    <a:lnTo>
                      <a:pt x="14104" y="19327"/>
                    </a:lnTo>
                    <a:cubicBezTo>
                      <a:pt x="14066" y="19307"/>
                      <a:pt x="14027" y="19298"/>
                      <a:pt x="13989" y="19298"/>
                    </a:cubicBezTo>
                    <a:cubicBezTo>
                      <a:pt x="13867" y="19298"/>
                      <a:pt x="13759" y="19396"/>
                      <a:pt x="13759" y="19537"/>
                    </a:cubicBezTo>
                    <a:cubicBezTo>
                      <a:pt x="13759" y="19635"/>
                      <a:pt x="13821" y="19722"/>
                      <a:pt x="13919" y="19746"/>
                    </a:cubicBezTo>
                    <a:lnTo>
                      <a:pt x="13796" y="20633"/>
                    </a:lnTo>
                    <a:lnTo>
                      <a:pt x="13772" y="20633"/>
                    </a:lnTo>
                    <a:cubicBezTo>
                      <a:pt x="13143" y="20658"/>
                      <a:pt x="13143" y="21607"/>
                      <a:pt x="13772" y="21644"/>
                    </a:cubicBezTo>
                    <a:lnTo>
                      <a:pt x="13919" y="23221"/>
                    </a:lnTo>
                    <a:cubicBezTo>
                      <a:pt x="13640" y="23294"/>
                      <a:pt x="13696" y="23702"/>
                      <a:pt x="13981" y="23702"/>
                    </a:cubicBezTo>
                    <a:cubicBezTo>
                      <a:pt x="13985" y="23702"/>
                      <a:pt x="13989" y="23702"/>
                      <a:pt x="13993" y="23701"/>
                    </a:cubicBezTo>
                    <a:lnTo>
                      <a:pt x="15041" y="25205"/>
                    </a:lnTo>
                    <a:cubicBezTo>
                      <a:pt x="14737" y="25584"/>
                      <a:pt x="15069" y="26044"/>
                      <a:pt x="15452" y="26044"/>
                    </a:cubicBezTo>
                    <a:cubicBezTo>
                      <a:pt x="15566" y="26044"/>
                      <a:pt x="15685" y="26003"/>
                      <a:pt x="15792" y="25907"/>
                    </a:cubicBezTo>
                    <a:lnTo>
                      <a:pt x="16815" y="26252"/>
                    </a:lnTo>
                    <a:lnTo>
                      <a:pt x="16790" y="26794"/>
                    </a:lnTo>
                    <a:cubicBezTo>
                      <a:pt x="16786" y="26794"/>
                      <a:pt x="16782" y="26794"/>
                      <a:pt x="16778" y="26794"/>
                    </a:cubicBezTo>
                    <a:cubicBezTo>
                      <a:pt x="16112" y="26794"/>
                      <a:pt x="16092" y="27780"/>
                      <a:pt x="16766" y="27804"/>
                    </a:cubicBezTo>
                    <a:lnTo>
                      <a:pt x="16766" y="28741"/>
                    </a:lnTo>
                    <a:cubicBezTo>
                      <a:pt x="16716" y="28729"/>
                      <a:pt x="16667" y="28716"/>
                      <a:pt x="16630" y="28716"/>
                    </a:cubicBezTo>
                    <a:cubicBezTo>
                      <a:pt x="15928" y="28716"/>
                      <a:pt x="15928" y="29764"/>
                      <a:pt x="16630" y="29764"/>
                    </a:cubicBezTo>
                    <a:lnTo>
                      <a:pt x="16667" y="29764"/>
                    </a:lnTo>
                    <a:lnTo>
                      <a:pt x="17049" y="31760"/>
                    </a:lnTo>
                    <a:cubicBezTo>
                      <a:pt x="16803" y="31871"/>
                      <a:pt x="16876" y="32240"/>
                      <a:pt x="17148" y="32240"/>
                    </a:cubicBezTo>
                    <a:lnTo>
                      <a:pt x="17443" y="33041"/>
                    </a:lnTo>
                    <a:cubicBezTo>
                      <a:pt x="17209" y="33164"/>
                      <a:pt x="17295" y="33522"/>
                      <a:pt x="17566" y="33522"/>
                    </a:cubicBezTo>
                    <a:lnTo>
                      <a:pt x="17616" y="33522"/>
                    </a:lnTo>
                    <a:lnTo>
                      <a:pt x="18565" y="35653"/>
                    </a:lnTo>
                    <a:cubicBezTo>
                      <a:pt x="18417" y="35776"/>
                      <a:pt x="18441" y="36011"/>
                      <a:pt x="18614" y="36084"/>
                    </a:cubicBezTo>
                    <a:cubicBezTo>
                      <a:pt x="18649" y="36099"/>
                      <a:pt x="18684" y="36106"/>
                      <a:pt x="18719" y="36106"/>
                    </a:cubicBezTo>
                    <a:cubicBezTo>
                      <a:pt x="18857" y="36106"/>
                      <a:pt x="18981" y="35998"/>
                      <a:pt x="18971" y="35850"/>
                    </a:cubicBezTo>
                    <a:cubicBezTo>
                      <a:pt x="18971" y="35752"/>
                      <a:pt x="18910" y="35653"/>
                      <a:pt x="18823" y="35616"/>
                    </a:cubicBezTo>
                    <a:lnTo>
                      <a:pt x="19328" y="33608"/>
                    </a:lnTo>
                    <a:lnTo>
                      <a:pt x="19378" y="33608"/>
                    </a:lnTo>
                    <a:cubicBezTo>
                      <a:pt x="19846" y="33608"/>
                      <a:pt x="20068" y="33029"/>
                      <a:pt x="19710" y="32721"/>
                    </a:cubicBezTo>
                    <a:lnTo>
                      <a:pt x="19760" y="30626"/>
                    </a:lnTo>
                    <a:lnTo>
                      <a:pt x="20450" y="30601"/>
                    </a:lnTo>
                    <a:cubicBezTo>
                      <a:pt x="20487" y="30718"/>
                      <a:pt x="20580" y="30771"/>
                      <a:pt x="20675" y="30771"/>
                    </a:cubicBezTo>
                    <a:cubicBezTo>
                      <a:pt x="20802" y="30771"/>
                      <a:pt x="20930" y="30677"/>
                      <a:pt x="20930" y="30515"/>
                    </a:cubicBezTo>
                    <a:cubicBezTo>
                      <a:pt x="20930" y="30454"/>
                      <a:pt x="20918" y="30404"/>
                      <a:pt x="20881" y="30355"/>
                    </a:cubicBezTo>
                    <a:lnTo>
                      <a:pt x="21682" y="29739"/>
                    </a:lnTo>
                    <a:cubicBezTo>
                      <a:pt x="21780" y="29837"/>
                      <a:pt x="21916" y="29899"/>
                      <a:pt x="22051" y="29899"/>
                    </a:cubicBezTo>
                    <a:cubicBezTo>
                      <a:pt x="22495" y="29899"/>
                      <a:pt x="22717" y="29369"/>
                      <a:pt x="22421" y="29049"/>
                    </a:cubicBezTo>
                    <a:lnTo>
                      <a:pt x="23592" y="27373"/>
                    </a:lnTo>
                    <a:cubicBezTo>
                      <a:pt x="23653" y="27398"/>
                      <a:pt x="23727" y="27422"/>
                      <a:pt x="23801" y="27422"/>
                    </a:cubicBezTo>
                    <a:cubicBezTo>
                      <a:pt x="24232" y="27422"/>
                      <a:pt x="24466" y="26917"/>
                      <a:pt x="24183" y="26597"/>
                    </a:cubicBezTo>
                    <a:lnTo>
                      <a:pt x="24750" y="25956"/>
                    </a:lnTo>
                    <a:cubicBezTo>
                      <a:pt x="24787" y="25981"/>
                      <a:pt x="24836" y="25993"/>
                      <a:pt x="24873" y="25993"/>
                    </a:cubicBezTo>
                    <a:cubicBezTo>
                      <a:pt x="25218" y="25993"/>
                      <a:pt x="25218" y="25488"/>
                      <a:pt x="24873" y="25488"/>
                    </a:cubicBezTo>
                    <a:lnTo>
                      <a:pt x="24848" y="25488"/>
                    </a:lnTo>
                    <a:lnTo>
                      <a:pt x="24417" y="24231"/>
                    </a:lnTo>
                    <a:cubicBezTo>
                      <a:pt x="24813" y="23854"/>
                      <a:pt x="24441" y="23352"/>
                      <a:pt x="24048" y="23352"/>
                    </a:cubicBezTo>
                    <a:cubicBezTo>
                      <a:pt x="23903" y="23352"/>
                      <a:pt x="23754" y="23421"/>
                      <a:pt x="23641" y="23591"/>
                    </a:cubicBezTo>
                    <a:lnTo>
                      <a:pt x="21004" y="22556"/>
                    </a:lnTo>
                    <a:lnTo>
                      <a:pt x="22261" y="22248"/>
                    </a:lnTo>
                    <a:cubicBezTo>
                      <a:pt x="22346" y="22456"/>
                      <a:pt x="22534" y="22557"/>
                      <a:pt x="22722" y="22557"/>
                    </a:cubicBezTo>
                    <a:cubicBezTo>
                      <a:pt x="22945" y="22557"/>
                      <a:pt x="23169" y="22416"/>
                      <a:pt x="23222" y="22149"/>
                    </a:cubicBezTo>
                    <a:cubicBezTo>
                      <a:pt x="23292" y="21806"/>
                      <a:pt x="23017" y="21544"/>
                      <a:pt x="22723" y="21544"/>
                    </a:cubicBezTo>
                    <a:cubicBezTo>
                      <a:pt x="22606" y="21544"/>
                      <a:pt x="22486" y="21586"/>
                      <a:pt x="22384" y="21681"/>
                    </a:cubicBezTo>
                    <a:lnTo>
                      <a:pt x="21152" y="20559"/>
                    </a:lnTo>
                    <a:cubicBezTo>
                      <a:pt x="21214" y="20473"/>
                      <a:pt x="21251" y="20375"/>
                      <a:pt x="21251" y="20264"/>
                    </a:cubicBezTo>
                    <a:cubicBezTo>
                      <a:pt x="21251" y="19955"/>
                      <a:pt x="20996" y="19758"/>
                      <a:pt x="20736" y="19758"/>
                    </a:cubicBezTo>
                    <a:cubicBezTo>
                      <a:pt x="20591" y="19758"/>
                      <a:pt x="20445" y="19819"/>
                      <a:pt x="20339" y="19956"/>
                    </a:cubicBezTo>
                    <a:lnTo>
                      <a:pt x="19033" y="19130"/>
                    </a:lnTo>
                    <a:cubicBezTo>
                      <a:pt x="19045" y="19093"/>
                      <a:pt x="19045" y="19069"/>
                      <a:pt x="19045" y="19044"/>
                    </a:cubicBezTo>
                    <a:cubicBezTo>
                      <a:pt x="19045" y="18896"/>
                      <a:pt x="18934" y="18785"/>
                      <a:pt x="18799" y="18785"/>
                    </a:cubicBezTo>
                    <a:cubicBezTo>
                      <a:pt x="18762" y="18785"/>
                      <a:pt x="18725" y="18798"/>
                      <a:pt x="18700" y="18810"/>
                    </a:cubicBezTo>
                    <a:lnTo>
                      <a:pt x="18133" y="18292"/>
                    </a:lnTo>
                    <a:cubicBezTo>
                      <a:pt x="18133" y="18268"/>
                      <a:pt x="18146" y="18243"/>
                      <a:pt x="18146" y="18218"/>
                    </a:cubicBezTo>
                    <a:cubicBezTo>
                      <a:pt x="18159" y="18061"/>
                      <a:pt x="18033" y="17977"/>
                      <a:pt x="17908" y="17977"/>
                    </a:cubicBezTo>
                    <a:cubicBezTo>
                      <a:pt x="17798" y="17977"/>
                      <a:pt x="17689" y="18043"/>
                      <a:pt x="17677" y="18181"/>
                    </a:cubicBezTo>
                    <a:lnTo>
                      <a:pt x="15903" y="18169"/>
                    </a:lnTo>
                    <a:cubicBezTo>
                      <a:pt x="15915" y="18144"/>
                      <a:pt x="15928" y="18120"/>
                      <a:pt x="15928" y="18083"/>
                    </a:cubicBezTo>
                    <a:cubicBezTo>
                      <a:pt x="15928" y="17947"/>
                      <a:pt x="15817" y="17836"/>
                      <a:pt x="15669" y="17836"/>
                    </a:cubicBezTo>
                    <a:lnTo>
                      <a:pt x="15632" y="17836"/>
                    </a:lnTo>
                    <a:lnTo>
                      <a:pt x="14942" y="14953"/>
                    </a:lnTo>
                    <a:cubicBezTo>
                      <a:pt x="15481" y="14716"/>
                      <a:pt x="15238" y="13980"/>
                      <a:pt x="14756" y="13980"/>
                    </a:cubicBezTo>
                    <a:cubicBezTo>
                      <a:pt x="14687" y="13980"/>
                      <a:pt x="14613" y="13995"/>
                      <a:pt x="14535" y="14029"/>
                    </a:cubicBezTo>
                    <a:lnTo>
                      <a:pt x="13340" y="12082"/>
                    </a:lnTo>
                    <a:cubicBezTo>
                      <a:pt x="13525" y="11885"/>
                      <a:pt x="13525" y="11590"/>
                      <a:pt x="13340" y="11392"/>
                    </a:cubicBezTo>
                    <a:lnTo>
                      <a:pt x="14400" y="9667"/>
                    </a:lnTo>
                    <a:cubicBezTo>
                      <a:pt x="14449" y="9680"/>
                      <a:pt x="14498" y="9680"/>
                      <a:pt x="14548" y="9692"/>
                    </a:cubicBezTo>
                    <a:cubicBezTo>
                      <a:pt x="14831" y="9680"/>
                      <a:pt x="15053" y="9458"/>
                      <a:pt x="15053" y="9187"/>
                    </a:cubicBezTo>
                    <a:cubicBezTo>
                      <a:pt x="15053" y="9101"/>
                      <a:pt x="15028" y="9027"/>
                      <a:pt x="15004" y="8965"/>
                    </a:cubicBezTo>
                    <a:lnTo>
                      <a:pt x="15755" y="8657"/>
                    </a:lnTo>
                    <a:cubicBezTo>
                      <a:pt x="15866" y="8822"/>
                      <a:pt x="16022" y="8891"/>
                      <a:pt x="16175" y="8891"/>
                    </a:cubicBezTo>
                    <a:cubicBezTo>
                      <a:pt x="16514" y="8891"/>
                      <a:pt x="16841" y="8551"/>
                      <a:pt x="16655" y="8152"/>
                    </a:cubicBezTo>
                    <a:lnTo>
                      <a:pt x="18996" y="7203"/>
                    </a:lnTo>
                    <a:cubicBezTo>
                      <a:pt x="19103" y="7357"/>
                      <a:pt x="19261" y="7426"/>
                      <a:pt x="19416" y="7426"/>
                    </a:cubicBezTo>
                    <a:cubicBezTo>
                      <a:pt x="19672" y="7426"/>
                      <a:pt x="19920" y="7239"/>
                      <a:pt x="19920" y="6932"/>
                    </a:cubicBezTo>
                    <a:cubicBezTo>
                      <a:pt x="19932" y="6858"/>
                      <a:pt x="19920" y="6796"/>
                      <a:pt x="19895" y="6735"/>
                    </a:cubicBezTo>
                    <a:lnTo>
                      <a:pt x="21670" y="6082"/>
                    </a:lnTo>
                    <a:cubicBezTo>
                      <a:pt x="21766" y="6161"/>
                      <a:pt x="21880" y="6198"/>
                      <a:pt x="21993" y="6198"/>
                    </a:cubicBezTo>
                    <a:cubicBezTo>
                      <a:pt x="22195" y="6198"/>
                      <a:pt x="22391" y="6078"/>
                      <a:pt x="22470" y="5872"/>
                    </a:cubicBezTo>
                    <a:cubicBezTo>
                      <a:pt x="22594" y="5540"/>
                      <a:pt x="22347" y="5195"/>
                      <a:pt x="22002" y="5195"/>
                    </a:cubicBezTo>
                    <a:cubicBezTo>
                      <a:pt x="21965" y="5195"/>
                      <a:pt x="21941" y="5195"/>
                      <a:pt x="21916" y="5207"/>
                    </a:cubicBezTo>
                    <a:lnTo>
                      <a:pt x="21423" y="3889"/>
                    </a:lnTo>
                    <a:cubicBezTo>
                      <a:pt x="21596" y="3790"/>
                      <a:pt x="21583" y="3544"/>
                      <a:pt x="21411" y="3457"/>
                    </a:cubicBezTo>
                    <a:cubicBezTo>
                      <a:pt x="21372" y="3434"/>
                      <a:pt x="21330" y="3423"/>
                      <a:pt x="21290" y="3423"/>
                    </a:cubicBezTo>
                    <a:cubicBezTo>
                      <a:pt x="21162" y="3423"/>
                      <a:pt x="21041" y="3530"/>
                      <a:pt x="21041" y="3679"/>
                    </a:cubicBezTo>
                    <a:cubicBezTo>
                      <a:pt x="21041" y="3691"/>
                      <a:pt x="21041" y="3691"/>
                      <a:pt x="21041" y="3704"/>
                    </a:cubicBezTo>
                    <a:lnTo>
                      <a:pt x="20253" y="3938"/>
                    </a:lnTo>
                    <a:cubicBezTo>
                      <a:pt x="20165" y="3726"/>
                      <a:pt x="19981" y="3629"/>
                      <a:pt x="19797" y="3629"/>
                    </a:cubicBezTo>
                    <a:cubicBezTo>
                      <a:pt x="19542" y="3629"/>
                      <a:pt x="19286" y="3814"/>
                      <a:pt x="19279" y="4135"/>
                    </a:cubicBezTo>
                    <a:cubicBezTo>
                      <a:pt x="19279" y="4308"/>
                      <a:pt x="19378" y="4468"/>
                      <a:pt x="19526" y="4554"/>
                    </a:cubicBezTo>
                    <a:lnTo>
                      <a:pt x="19328" y="5367"/>
                    </a:lnTo>
                    <a:cubicBezTo>
                      <a:pt x="19279" y="5380"/>
                      <a:pt x="19242" y="5416"/>
                      <a:pt x="19218" y="5466"/>
                    </a:cubicBezTo>
                    <a:lnTo>
                      <a:pt x="18638" y="5158"/>
                    </a:lnTo>
                    <a:cubicBezTo>
                      <a:pt x="18651" y="5133"/>
                      <a:pt x="18651" y="5108"/>
                      <a:pt x="18651" y="5071"/>
                    </a:cubicBezTo>
                    <a:cubicBezTo>
                      <a:pt x="18651" y="4960"/>
                      <a:pt x="18572" y="4916"/>
                      <a:pt x="18477" y="4916"/>
                    </a:cubicBezTo>
                    <a:cubicBezTo>
                      <a:pt x="18301" y="4916"/>
                      <a:pt x="18071" y="5071"/>
                      <a:pt x="18207" y="5232"/>
                    </a:cubicBezTo>
                    <a:lnTo>
                      <a:pt x="17320" y="6180"/>
                    </a:lnTo>
                    <a:cubicBezTo>
                      <a:pt x="17271" y="6156"/>
                      <a:pt x="17234" y="6143"/>
                      <a:pt x="17185" y="6143"/>
                    </a:cubicBezTo>
                    <a:cubicBezTo>
                      <a:pt x="17074" y="6143"/>
                      <a:pt x="16975" y="6217"/>
                      <a:pt x="16950" y="6316"/>
                    </a:cubicBezTo>
                    <a:lnTo>
                      <a:pt x="15718" y="6156"/>
                    </a:lnTo>
                    <a:cubicBezTo>
                      <a:pt x="15706" y="6045"/>
                      <a:pt x="15607" y="5959"/>
                      <a:pt x="15484" y="5946"/>
                    </a:cubicBezTo>
                    <a:lnTo>
                      <a:pt x="15460" y="5946"/>
                    </a:lnTo>
                    <a:lnTo>
                      <a:pt x="15275" y="5441"/>
                    </a:lnTo>
                    <a:cubicBezTo>
                      <a:pt x="15739" y="5197"/>
                      <a:pt x="15573" y="4492"/>
                      <a:pt x="15054" y="4492"/>
                    </a:cubicBezTo>
                    <a:cubicBezTo>
                      <a:pt x="15050" y="4492"/>
                      <a:pt x="15045" y="4492"/>
                      <a:pt x="15041" y="4492"/>
                    </a:cubicBezTo>
                    <a:cubicBezTo>
                      <a:pt x="14979" y="4492"/>
                      <a:pt x="14905" y="4505"/>
                      <a:pt x="14843" y="4529"/>
                    </a:cubicBezTo>
                    <a:lnTo>
                      <a:pt x="14535" y="3963"/>
                    </a:lnTo>
                    <a:cubicBezTo>
                      <a:pt x="14671" y="3839"/>
                      <a:pt x="14646" y="3618"/>
                      <a:pt x="14474" y="3544"/>
                    </a:cubicBezTo>
                    <a:cubicBezTo>
                      <a:pt x="14441" y="3529"/>
                      <a:pt x="14408" y="3522"/>
                      <a:pt x="14375" y="3522"/>
                    </a:cubicBezTo>
                    <a:cubicBezTo>
                      <a:pt x="14246" y="3522"/>
                      <a:pt x="14129" y="3628"/>
                      <a:pt x="14129" y="3765"/>
                    </a:cubicBezTo>
                    <a:cubicBezTo>
                      <a:pt x="14117" y="3839"/>
                      <a:pt x="14153" y="3901"/>
                      <a:pt x="14203" y="3950"/>
                    </a:cubicBezTo>
                    <a:lnTo>
                      <a:pt x="13427" y="5170"/>
                    </a:lnTo>
                    <a:cubicBezTo>
                      <a:pt x="13402" y="5158"/>
                      <a:pt x="13377" y="5158"/>
                      <a:pt x="13340" y="5158"/>
                    </a:cubicBezTo>
                    <a:lnTo>
                      <a:pt x="13328" y="5158"/>
                    </a:lnTo>
                    <a:lnTo>
                      <a:pt x="12983" y="3938"/>
                    </a:lnTo>
                    <a:cubicBezTo>
                      <a:pt x="13242" y="3815"/>
                      <a:pt x="13303" y="3470"/>
                      <a:pt x="13118" y="3260"/>
                    </a:cubicBezTo>
                    <a:lnTo>
                      <a:pt x="14240" y="981"/>
                    </a:lnTo>
                    <a:cubicBezTo>
                      <a:pt x="14264" y="993"/>
                      <a:pt x="14301" y="993"/>
                      <a:pt x="14338" y="993"/>
                    </a:cubicBezTo>
                    <a:lnTo>
                      <a:pt x="14511" y="1720"/>
                    </a:lnTo>
                    <a:cubicBezTo>
                      <a:pt x="14067" y="1745"/>
                      <a:pt x="13944" y="2336"/>
                      <a:pt x="14338" y="2533"/>
                    </a:cubicBezTo>
                    <a:cubicBezTo>
                      <a:pt x="14407" y="2570"/>
                      <a:pt x="14476" y="2586"/>
                      <a:pt x="14543" y="2586"/>
                    </a:cubicBezTo>
                    <a:cubicBezTo>
                      <a:pt x="14855" y="2586"/>
                      <a:pt x="15098" y="2222"/>
                      <a:pt x="14905" y="1917"/>
                    </a:cubicBezTo>
                    <a:lnTo>
                      <a:pt x="15250" y="1609"/>
                    </a:lnTo>
                    <a:cubicBezTo>
                      <a:pt x="15287" y="1634"/>
                      <a:pt x="15324" y="1646"/>
                      <a:pt x="15373" y="1646"/>
                    </a:cubicBezTo>
                    <a:cubicBezTo>
                      <a:pt x="15472" y="1646"/>
                      <a:pt x="15558" y="1585"/>
                      <a:pt x="15607" y="1486"/>
                    </a:cubicBezTo>
                    <a:lnTo>
                      <a:pt x="16285" y="1535"/>
                    </a:lnTo>
                    <a:cubicBezTo>
                      <a:pt x="16297" y="1745"/>
                      <a:pt x="16470" y="1905"/>
                      <a:pt x="16679" y="1905"/>
                    </a:cubicBezTo>
                    <a:lnTo>
                      <a:pt x="16716" y="1905"/>
                    </a:lnTo>
                    <a:cubicBezTo>
                      <a:pt x="16938" y="1893"/>
                      <a:pt x="17098" y="1695"/>
                      <a:pt x="17086" y="1474"/>
                    </a:cubicBezTo>
                    <a:cubicBezTo>
                      <a:pt x="17086" y="1412"/>
                      <a:pt x="17074" y="1363"/>
                      <a:pt x="17037" y="1301"/>
                    </a:cubicBezTo>
                    <a:lnTo>
                      <a:pt x="17160" y="1240"/>
                    </a:lnTo>
                    <a:cubicBezTo>
                      <a:pt x="17209" y="1301"/>
                      <a:pt x="17283" y="1338"/>
                      <a:pt x="17357" y="1338"/>
                    </a:cubicBezTo>
                    <a:cubicBezTo>
                      <a:pt x="17554" y="1338"/>
                      <a:pt x="17677" y="1116"/>
                      <a:pt x="17566" y="944"/>
                    </a:cubicBezTo>
                    <a:cubicBezTo>
                      <a:pt x="17516" y="865"/>
                      <a:pt x="17437" y="827"/>
                      <a:pt x="17358" y="827"/>
                    </a:cubicBezTo>
                    <a:cubicBezTo>
                      <a:pt x="17264" y="827"/>
                      <a:pt x="17170" y="880"/>
                      <a:pt x="17123" y="981"/>
                    </a:cubicBezTo>
                    <a:lnTo>
                      <a:pt x="14819" y="463"/>
                    </a:lnTo>
                    <a:cubicBezTo>
                      <a:pt x="14795" y="152"/>
                      <a:pt x="14559" y="1"/>
                      <a:pt x="143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44"/>
              <p:cNvSpPr/>
              <p:nvPr/>
            </p:nvSpPr>
            <p:spPr>
              <a:xfrm>
                <a:off x="5065783" y="2646593"/>
                <a:ext cx="13687" cy="11754"/>
              </a:xfrm>
              <a:custGeom>
                <a:rect b="b" l="l" r="r" t="t"/>
                <a:pathLst>
                  <a:path extrusionOk="0" h="815" w="949">
                    <a:moveTo>
                      <a:pt x="541" y="208"/>
                    </a:moveTo>
                    <a:cubicBezTo>
                      <a:pt x="644" y="208"/>
                      <a:pt x="740" y="291"/>
                      <a:pt x="740" y="407"/>
                    </a:cubicBezTo>
                    <a:cubicBezTo>
                      <a:pt x="740" y="518"/>
                      <a:pt x="653" y="617"/>
                      <a:pt x="542" y="617"/>
                    </a:cubicBezTo>
                    <a:cubicBezTo>
                      <a:pt x="358" y="617"/>
                      <a:pt x="271" y="395"/>
                      <a:pt x="395" y="272"/>
                    </a:cubicBezTo>
                    <a:cubicBezTo>
                      <a:pt x="439" y="228"/>
                      <a:pt x="491" y="208"/>
                      <a:pt x="541" y="208"/>
                    </a:cubicBezTo>
                    <a:close/>
                    <a:moveTo>
                      <a:pt x="542" y="1"/>
                    </a:moveTo>
                    <a:cubicBezTo>
                      <a:pt x="185" y="1"/>
                      <a:pt x="0" y="444"/>
                      <a:pt x="259" y="691"/>
                    </a:cubicBezTo>
                    <a:cubicBezTo>
                      <a:pt x="340" y="776"/>
                      <a:pt x="443" y="814"/>
                      <a:pt x="544" y="814"/>
                    </a:cubicBezTo>
                    <a:cubicBezTo>
                      <a:pt x="750" y="814"/>
                      <a:pt x="949" y="655"/>
                      <a:pt x="949" y="407"/>
                    </a:cubicBezTo>
                    <a:cubicBezTo>
                      <a:pt x="949" y="185"/>
                      <a:pt x="764" y="1"/>
                      <a:pt x="5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44"/>
              <p:cNvSpPr/>
              <p:nvPr/>
            </p:nvSpPr>
            <p:spPr>
              <a:xfrm>
                <a:off x="5245791" y="2697778"/>
                <a:ext cx="8553" cy="7327"/>
              </a:xfrm>
              <a:custGeom>
                <a:rect b="b" l="l" r="r" t="t"/>
                <a:pathLst>
                  <a:path extrusionOk="0" h="508" w="593">
                    <a:moveTo>
                      <a:pt x="260" y="210"/>
                    </a:moveTo>
                    <a:cubicBezTo>
                      <a:pt x="284" y="210"/>
                      <a:pt x="309" y="234"/>
                      <a:pt x="309" y="259"/>
                    </a:cubicBezTo>
                    <a:cubicBezTo>
                      <a:pt x="309" y="284"/>
                      <a:pt x="284" y="308"/>
                      <a:pt x="260" y="308"/>
                    </a:cubicBezTo>
                    <a:cubicBezTo>
                      <a:pt x="198" y="308"/>
                      <a:pt x="198" y="210"/>
                      <a:pt x="260" y="210"/>
                    </a:cubicBezTo>
                    <a:close/>
                    <a:moveTo>
                      <a:pt x="260" y="0"/>
                    </a:moveTo>
                    <a:cubicBezTo>
                      <a:pt x="112" y="0"/>
                      <a:pt x="1" y="111"/>
                      <a:pt x="1" y="259"/>
                    </a:cubicBezTo>
                    <a:cubicBezTo>
                      <a:pt x="1" y="408"/>
                      <a:pt x="124" y="507"/>
                      <a:pt x="253" y="507"/>
                    </a:cubicBezTo>
                    <a:cubicBezTo>
                      <a:pt x="315" y="507"/>
                      <a:pt x="380" y="484"/>
                      <a:pt x="432" y="431"/>
                    </a:cubicBezTo>
                    <a:cubicBezTo>
                      <a:pt x="592" y="271"/>
                      <a:pt x="481" y="0"/>
                      <a:pt x="2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44"/>
              <p:cNvSpPr/>
              <p:nvPr/>
            </p:nvSpPr>
            <p:spPr>
              <a:xfrm>
                <a:off x="5074480" y="2638040"/>
                <a:ext cx="8553" cy="7327"/>
              </a:xfrm>
              <a:custGeom>
                <a:rect b="b" l="l" r="r" t="t"/>
                <a:pathLst>
                  <a:path extrusionOk="0" h="508" w="593">
                    <a:moveTo>
                      <a:pt x="346" y="199"/>
                    </a:moveTo>
                    <a:cubicBezTo>
                      <a:pt x="371" y="199"/>
                      <a:pt x="395" y="224"/>
                      <a:pt x="395" y="249"/>
                    </a:cubicBezTo>
                    <a:cubicBezTo>
                      <a:pt x="395" y="273"/>
                      <a:pt x="371" y="298"/>
                      <a:pt x="346" y="298"/>
                    </a:cubicBezTo>
                    <a:cubicBezTo>
                      <a:pt x="321" y="298"/>
                      <a:pt x="297" y="273"/>
                      <a:pt x="297" y="249"/>
                    </a:cubicBezTo>
                    <a:cubicBezTo>
                      <a:pt x="297" y="224"/>
                      <a:pt x="321" y="199"/>
                      <a:pt x="346" y="199"/>
                    </a:cubicBezTo>
                    <a:close/>
                    <a:moveTo>
                      <a:pt x="341" y="0"/>
                    </a:moveTo>
                    <a:cubicBezTo>
                      <a:pt x="278" y="0"/>
                      <a:pt x="214" y="24"/>
                      <a:pt x="161" y="76"/>
                    </a:cubicBezTo>
                    <a:cubicBezTo>
                      <a:pt x="1" y="224"/>
                      <a:pt x="112" y="507"/>
                      <a:pt x="346" y="507"/>
                    </a:cubicBezTo>
                    <a:cubicBezTo>
                      <a:pt x="482" y="507"/>
                      <a:pt x="592" y="384"/>
                      <a:pt x="592" y="249"/>
                    </a:cubicBezTo>
                    <a:cubicBezTo>
                      <a:pt x="592" y="99"/>
                      <a:pt x="470" y="0"/>
                      <a:pt x="3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7" name="Google Shape;4177;p44"/>
            <p:cNvGrpSpPr/>
            <p:nvPr/>
          </p:nvGrpSpPr>
          <p:grpSpPr>
            <a:xfrm>
              <a:off x="4760834" y="2594715"/>
              <a:ext cx="1108903" cy="517407"/>
              <a:chOff x="4760834" y="2594715"/>
              <a:chExt cx="1108903" cy="517407"/>
            </a:xfrm>
          </p:grpSpPr>
          <p:sp>
            <p:nvSpPr>
              <p:cNvPr id="4178" name="Google Shape;4178;p44"/>
              <p:cNvSpPr/>
              <p:nvPr/>
            </p:nvSpPr>
            <p:spPr>
              <a:xfrm>
                <a:off x="4760834" y="2668270"/>
                <a:ext cx="11567" cy="9966"/>
              </a:xfrm>
              <a:custGeom>
                <a:rect b="b" l="l" r="r" t="t"/>
                <a:pathLst>
                  <a:path extrusionOk="0" h="691" w="802">
                    <a:moveTo>
                      <a:pt x="457" y="1"/>
                    </a:moveTo>
                    <a:cubicBezTo>
                      <a:pt x="149" y="1"/>
                      <a:pt x="1" y="370"/>
                      <a:pt x="210" y="592"/>
                    </a:cubicBezTo>
                    <a:cubicBezTo>
                      <a:pt x="282" y="660"/>
                      <a:pt x="368" y="690"/>
                      <a:pt x="453" y="690"/>
                    </a:cubicBezTo>
                    <a:cubicBezTo>
                      <a:pt x="632" y="690"/>
                      <a:pt x="802" y="555"/>
                      <a:pt x="802" y="346"/>
                    </a:cubicBezTo>
                    <a:cubicBezTo>
                      <a:pt x="802" y="149"/>
                      <a:pt x="654"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44"/>
              <p:cNvSpPr/>
              <p:nvPr/>
            </p:nvSpPr>
            <p:spPr>
              <a:xfrm>
                <a:off x="4816995" y="2636684"/>
                <a:ext cx="8004" cy="6721"/>
              </a:xfrm>
              <a:custGeom>
                <a:rect b="b" l="l" r="r" t="t"/>
                <a:pathLst>
                  <a:path extrusionOk="0" h="466" w="555">
                    <a:moveTo>
                      <a:pt x="241" y="1"/>
                    </a:moveTo>
                    <a:cubicBezTo>
                      <a:pt x="123" y="1"/>
                      <a:pt x="13" y="91"/>
                      <a:pt x="13" y="232"/>
                    </a:cubicBezTo>
                    <a:cubicBezTo>
                      <a:pt x="0" y="367"/>
                      <a:pt x="111" y="466"/>
                      <a:pt x="247" y="466"/>
                    </a:cubicBezTo>
                    <a:cubicBezTo>
                      <a:pt x="456" y="466"/>
                      <a:pt x="555" y="207"/>
                      <a:pt x="407" y="72"/>
                    </a:cubicBezTo>
                    <a:cubicBezTo>
                      <a:pt x="358" y="23"/>
                      <a:pt x="299" y="1"/>
                      <a:pt x="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44"/>
              <p:cNvSpPr/>
              <p:nvPr/>
            </p:nvSpPr>
            <p:spPr>
              <a:xfrm>
                <a:off x="4877411" y="2637247"/>
                <a:ext cx="10139" cy="8653"/>
              </a:xfrm>
              <a:custGeom>
                <a:rect b="b" l="l" r="r" t="t"/>
                <a:pathLst>
                  <a:path extrusionOk="0" h="600" w="703">
                    <a:moveTo>
                      <a:pt x="300" y="1"/>
                    </a:moveTo>
                    <a:cubicBezTo>
                      <a:pt x="145" y="1"/>
                      <a:pt x="1" y="122"/>
                      <a:pt x="1" y="304"/>
                    </a:cubicBezTo>
                    <a:cubicBezTo>
                      <a:pt x="1" y="464"/>
                      <a:pt x="136" y="599"/>
                      <a:pt x="296" y="599"/>
                    </a:cubicBezTo>
                    <a:cubicBezTo>
                      <a:pt x="567" y="599"/>
                      <a:pt x="703" y="279"/>
                      <a:pt x="518" y="94"/>
                    </a:cubicBezTo>
                    <a:cubicBezTo>
                      <a:pt x="453" y="29"/>
                      <a:pt x="375"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44"/>
              <p:cNvSpPr/>
              <p:nvPr/>
            </p:nvSpPr>
            <p:spPr>
              <a:xfrm>
                <a:off x="4834230" y="2747507"/>
                <a:ext cx="8538" cy="7154"/>
              </a:xfrm>
              <a:custGeom>
                <a:rect b="b" l="l" r="r" t="t"/>
                <a:pathLst>
                  <a:path extrusionOk="0" h="496" w="592">
                    <a:moveTo>
                      <a:pt x="252" y="0"/>
                    </a:moveTo>
                    <a:cubicBezTo>
                      <a:pt x="123" y="0"/>
                      <a:pt x="0" y="99"/>
                      <a:pt x="0" y="249"/>
                    </a:cubicBezTo>
                    <a:cubicBezTo>
                      <a:pt x="0" y="384"/>
                      <a:pt x="111" y="495"/>
                      <a:pt x="259" y="495"/>
                    </a:cubicBezTo>
                    <a:cubicBezTo>
                      <a:pt x="481" y="495"/>
                      <a:pt x="592" y="236"/>
                      <a:pt x="432" y="76"/>
                    </a:cubicBezTo>
                    <a:cubicBezTo>
                      <a:pt x="379" y="24"/>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44"/>
              <p:cNvSpPr/>
              <p:nvPr/>
            </p:nvSpPr>
            <p:spPr>
              <a:xfrm>
                <a:off x="4882560" y="2695788"/>
                <a:ext cx="8365" cy="7327"/>
              </a:xfrm>
              <a:custGeom>
                <a:rect b="b" l="l" r="r" t="t"/>
                <a:pathLst>
                  <a:path extrusionOk="0" h="508" w="580">
                    <a:moveTo>
                      <a:pt x="244" y="1"/>
                    </a:moveTo>
                    <a:cubicBezTo>
                      <a:pt x="118" y="1"/>
                      <a:pt x="1" y="100"/>
                      <a:pt x="1" y="249"/>
                    </a:cubicBezTo>
                    <a:cubicBezTo>
                      <a:pt x="1" y="385"/>
                      <a:pt x="112" y="508"/>
                      <a:pt x="247" y="508"/>
                    </a:cubicBezTo>
                    <a:cubicBezTo>
                      <a:pt x="469" y="508"/>
                      <a:pt x="580" y="237"/>
                      <a:pt x="420" y="77"/>
                    </a:cubicBezTo>
                    <a:cubicBezTo>
                      <a:pt x="367" y="24"/>
                      <a:pt x="304" y="1"/>
                      <a:pt x="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44"/>
              <p:cNvSpPr/>
              <p:nvPr/>
            </p:nvSpPr>
            <p:spPr>
              <a:xfrm>
                <a:off x="4964133" y="2657972"/>
                <a:ext cx="8004" cy="6793"/>
              </a:xfrm>
              <a:custGeom>
                <a:rect b="b" l="l" r="r" t="t"/>
                <a:pathLst>
                  <a:path extrusionOk="0" h="471" w="555">
                    <a:moveTo>
                      <a:pt x="321" y="0"/>
                    </a:moveTo>
                    <a:cubicBezTo>
                      <a:pt x="99" y="0"/>
                      <a:pt x="0" y="247"/>
                      <a:pt x="148" y="394"/>
                    </a:cubicBezTo>
                    <a:cubicBezTo>
                      <a:pt x="197" y="447"/>
                      <a:pt x="257" y="471"/>
                      <a:pt x="315" y="471"/>
                    </a:cubicBezTo>
                    <a:cubicBezTo>
                      <a:pt x="433" y="471"/>
                      <a:pt x="547" y="375"/>
                      <a:pt x="555" y="234"/>
                    </a:cubicBezTo>
                    <a:cubicBezTo>
                      <a:pt x="543" y="111"/>
                      <a:pt x="444" y="0"/>
                      <a:pt x="3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44"/>
              <p:cNvSpPr/>
              <p:nvPr/>
            </p:nvSpPr>
            <p:spPr>
              <a:xfrm>
                <a:off x="5161563" y="2621887"/>
                <a:ext cx="10500" cy="8841"/>
              </a:xfrm>
              <a:custGeom>
                <a:rect b="b" l="l" r="r" t="t"/>
                <a:pathLst>
                  <a:path extrusionOk="0" h="613" w="728">
                    <a:moveTo>
                      <a:pt x="419" y="1"/>
                    </a:moveTo>
                    <a:cubicBezTo>
                      <a:pt x="136" y="1"/>
                      <a:pt x="0" y="334"/>
                      <a:pt x="198" y="531"/>
                    </a:cubicBezTo>
                    <a:cubicBezTo>
                      <a:pt x="258" y="588"/>
                      <a:pt x="332" y="613"/>
                      <a:pt x="404" y="613"/>
                    </a:cubicBezTo>
                    <a:cubicBezTo>
                      <a:pt x="568" y="613"/>
                      <a:pt x="727" y="484"/>
                      <a:pt x="727" y="297"/>
                    </a:cubicBezTo>
                    <a:cubicBezTo>
                      <a:pt x="715" y="124"/>
                      <a:pt x="580"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44"/>
              <p:cNvSpPr/>
              <p:nvPr/>
            </p:nvSpPr>
            <p:spPr>
              <a:xfrm>
                <a:off x="4961105" y="2633093"/>
                <a:ext cx="10153" cy="8711"/>
              </a:xfrm>
              <a:custGeom>
                <a:rect b="b" l="l" r="r" t="t"/>
                <a:pathLst>
                  <a:path extrusionOk="0" h="604" w="704">
                    <a:moveTo>
                      <a:pt x="306" y="1"/>
                    </a:moveTo>
                    <a:cubicBezTo>
                      <a:pt x="149" y="1"/>
                      <a:pt x="1" y="120"/>
                      <a:pt x="1" y="296"/>
                    </a:cubicBezTo>
                    <a:cubicBezTo>
                      <a:pt x="13" y="468"/>
                      <a:pt x="149" y="604"/>
                      <a:pt x="309" y="604"/>
                    </a:cubicBezTo>
                    <a:cubicBezTo>
                      <a:pt x="580" y="592"/>
                      <a:pt x="703" y="271"/>
                      <a:pt x="518" y="86"/>
                    </a:cubicBezTo>
                    <a:cubicBezTo>
                      <a:pt x="455" y="27"/>
                      <a:pt x="380" y="1"/>
                      <a:pt x="3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44"/>
              <p:cNvSpPr/>
              <p:nvPr/>
            </p:nvSpPr>
            <p:spPr>
              <a:xfrm>
                <a:off x="4997536" y="2903731"/>
                <a:ext cx="10327" cy="8754"/>
              </a:xfrm>
              <a:custGeom>
                <a:rect b="b" l="l" r="r" t="t"/>
                <a:pathLst>
                  <a:path extrusionOk="0" h="607" w="716">
                    <a:moveTo>
                      <a:pt x="407" y="1"/>
                    </a:moveTo>
                    <a:cubicBezTo>
                      <a:pt x="136" y="1"/>
                      <a:pt x="1" y="321"/>
                      <a:pt x="186" y="518"/>
                    </a:cubicBezTo>
                    <a:cubicBezTo>
                      <a:pt x="246" y="579"/>
                      <a:pt x="323" y="606"/>
                      <a:pt x="398" y="606"/>
                    </a:cubicBezTo>
                    <a:cubicBezTo>
                      <a:pt x="553" y="606"/>
                      <a:pt x="703" y="491"/>
                      <a:pt x="703" y="309"/>
                    </a:cubicBezTo>
                    <a:cubicBezTo>
                      <a:pt x="715" y="149"/>
                      <a:pt x="580"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44"/>
              <p:cNvSpPr/>
              <p:nvPr/>
            </p:nvSpPr>
            <p:spPr>
              <a:xfrm>
                <a:off x="5355849" y="3058860"/>
                <a:ext cx="10442" cy="8841"/>
              </a:xfrm>
              <a:custGeom>
                <a:rect b="b" l="l" r="r" t="t"/>
                <a:pathLst>
                  <a:path extrusionOk="0" h="613" w="724">
                    <a:moveTo>
                      <a:pt x="401" y="1"/>
                    </a:moveTo>
                    <a:cubicBezTo>
                      <a:pt x="139" y="1"/>
                      <a:pt x="0" y="325"/>
                      <a:pt x="194" y="519"/>
                    </a:cubicBezTo>
                    <a:cubicBezTo>
                      <a:pt x="255" y="583"/>
                      <a:pt x="331" y="612"/>
                      <a:pt x="407" y="612"/>
                    </a:cubicBezTo>
                    <a:cubicBezTo>
                      <a:pt x="563" y="612"/>
                      <a:pt x="715" y="491"/>
                      <a:pt x="724" y="309"/>
                    </a:cubicBezTo>
                    <a:cubicBezTo>
                      <a:pt x="724" y="137"/>
                      <a:pt x="588"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44"/>
              <p:cNvSpPr/>
              <p:nvPr/>
            </p:nvSpPr>
            <p:spPr>
              <a:xfrm>
                <a:off x="5255742" y="2858257"/>
                <a:ext cx="10153" cy="8711"/>
              </a:xfrm>
              <a:custGeom>
                <a:rect b="b" l="l" r="r" t="t"/>
                <a:pathLst>
                  <a:path extrusionOk="0" h="604" w="704">
                    <a:moveTo>
                      <a:pt x="306" y="0"/>
                    </a:moveTo>
                    <a:cubicBezTo>
                      <a:pt x="149" y="0"/>
                      <a:pt x="1" y="119"/>
                      <a:pt x="1" y="295"/>
                    </a:cubicBezTo>
                    <a:cubicBezTo>
                      <a:pt x="1" y="468"/>
                      <a:pt x="136" y="603"/>
                      <a:pt x="296" y="603"/>
                    </a:cubicBezTo>
                    <a:cubicBezTo>
                      <a:pt x="568" y="603"/>
                      <a:pt x="703" y="270"/>
                      <a:pt x="518" y="86"/>
                    </a:cubicBezTo>
                    <a:cubicBezTo>
                      <a:pt x="455" y="27"/>
                      <a:pt x="379" y="0"/>
                      <a:pt x="3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44"/>
              <p:cNvSpPr/>
              <p:nvPr/>
            </p:nvSpPr>
            <p:spPr>
              <a:xfrm>
                <a:off x="5376055" y="2878146"/>
                <a:ext cx="11567" cy="9952"/>
              </a:xfrm>
              <a:custGeom>
                <a:rect b="b" l="l" r="r" t="t"/>
                <a:pathLst>
                  <a:path extrusionOk="0" h="690" w="802">
                    <a:moveTo>
                      <a:pt x="456" y="0"/>
                    </a:moveTo>
                    <a:cubicBezTo>
                      <a:pt x="161" y="0"/>
                      <a:pt x="0" y="370"/>
                      <a:pt x="222" y="592"/>
                    </a:cubicBezTo>
                    <a:cubicBezTo>
                      <a:pt x="289" y="659"/>
                      <a:pt x="373" y="690"/>
                      <a:pt x="456" y="690"/>
                    </a:cubicBezTo>
                    <a:cubicBezTo>
                      <a:pt x="631" y="690"/>
                      <a:pt x="801" y="554"/>
                      <a:pt x="801" y="345"/>
                    </a:cubicBezTo>
                    <a:cubicBezTo>
                      <a:pt x="801" y="148"/>
                      <a:pt x="653" y="0"/>
                      <a:pt x="4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44"/>
              <p:cNvSpPr/>
              <p:nvPr/>
            </p:nvSpPr>
            <p:spPr>
              <a:xfrm>
                <a:off x="5327955" y="2880280"/>
                <a:ext cx="10254" cy="8653"/>
              </a:xfrm>
              <a:custGeom>
                <a:rect b="b" l="l" r="r" t="t"/>
                <a:pathLst>
                  <a:path extrusionOk="0" h="600" w="711">
                    <a:moveTo>
                      <a:pt x="304" y="0"/>
                    </a:moveTo>
                    <a:cubicBezTo>
                      <a:pt x="132" y="0"/>
                      <a:pt x="9" y="136"/>
                      <a:pt x="9" y="296"/>
                    </a:cubicBezTo>
                    <a:cubicBezTo>
                      <a:pt x="0" y="478"/>
                      <a:pt x="148" y="599"/>
                      <a:pt x="301" y="599"/>
                    </a:cubicBezTo>
                    <a:cubicBezTo>
                      <a:pt x="376" y="599"/>
                      <a:pt x="453" y="570"/>
                      <a:pt x="514" y="505"/>
                    </a:cubicBezTo>
                    <a:cubicBezTo>
                      <a:pt x="711" y="321"/>
                      <a:pt x="575" y="0"/>
                      <a:pt x="3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44"/>
              <p:cNvSpPr/>
              <p:nvPr/>
            </p:nvSpPr>
            <p:spPr>
              <a:xfrm>
                <a:off x="5214523" y="2866940"/>
                <a:ext cx="10139" cy="8625"/>
              </a:xfrm>
              <a:custGeom>
                <a:rect b="b" l="l" r="r" t="t"/>
                <a:pathLst>
                  <a:path extrusionOk="0" h="598" w="703">
                    <a:moveTo>
                      <a:pt x="416" y="0"/>
                    </a:moveTo>
                    <a:cubicBezTo>
                      <a:pt x="409" y="0"/>
                      <a:pt x="402" y="1"/>
                      <a:pt x="394" y="1"/>
                    </a:cubicBezTo>
                    <a:cubicBezTo>
                      <a:pt x="123" y="1"/>
                      <a:pt x="0" y="322"/>
                      <a:pt x="197" y="506"/>
                    </a:cubicBezTo>
                    <a:cubicBezTo>
                      <a:pt x="257" y="570"/>
                      <a:pt x="330" y="597"/>
                      <a:pt x="402" y="597"/>
                    </a:cubicBezTo>
                    <a:cubicBezTo>
                      <a:pt x="555" y="597"/>
                      <a:pt x="703" y="473"/>
                      <a:pt x="703" y="297"/>
                    </a:cubicBezTo>
                    <a:cubicBezTo>
                      <a:pt x="703" y="132"/>
                      <a:pt x="578"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44"/>
              <p:cNvSpPr/>
              <p:nvPr/>
            </p:nvSpPr>
            <p:spPr>
              <a:xfrm>
                <a:off x="5288971" y="2879920"/>
                <a:ext cx="10153" cy="8711"/>
              </a:xfrm>
              <a:custGeom>
                <a:rect b="b" l="l" r="r" t="t"/>
                <a:pathLst>
                  <a:path extrusionOk="0" h="604" w="704">
                    <a:moveTo>
                      <a:pt x="395" y="1"/>
                    </a:moveTo>
                    <a:cubicBezTo>
                      <a:pt x="124" y="13"/>
                      <a:pt x="1" y="333"/>
                      <a:pt x="198" y="518"/>
                    </a:cubicBezTo>
                    <a:cubicBezTo>
                      <a:pt x="257" y="577"/>
                      <a:pt x="330" y="604"/>
                      <a:pt x="402" y="604"/>
                    </a:cubicBezTo>
                    <a:cubicBezTo>
                      <a:pt x="555"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44"/>
              <p:cNvSpPr/>
              <p:nvPr/>
            </p:nvSpPr>
            <p:spPr>
              <a:xfrm>
                <a:off x="5728887" y="3072907"/>
                <a:ext cx="1529" cy="923"/>
              </a:xfrm>
              <a:custGeom>
                <a:rect b="b" l="l" r="r" t="t"/>
                <a:pathLst>
                  <a:path extrusionOk="0" h="64" w="106">
                    <a:moveTo>
                      <a:pt x="56" y="1"/>
                    </a:moveTo>
                    <a:cubicBezTo>
                      <a:pt x="0" y="1"/>
                      <a:pt x="56" y="63"/>
                      <a:pt x="87" y="63"/>
                    </a:cubicBezTo>
                    <a:cubicBezTo>
                      <a:pt x="97" y="63"/>
                      <a:pt x="105" y="56"/>
                      <a:pt x="105" y="38"/>
                    </a:cubicBezTo>
                    <a:cubicBezTo>
                      <a:pt x="105" y="13"/>
                      <a:pt x="81" y="1"/>
                      <a:pt x="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44"/>
              <p:cNvSpPr/>
              <p:nvPr/>
            </p:nvSpPr>
            <p:spPr>
              <a:xfrm>
                <a:off x="5824464" y="3088902"/>
                <a:ext cx="1558" cy="1067"/>
              </a:xfrm>
              <a:custGeom>
                <a:rect b="b" l="l" r="r" t="t"/>
                <a:pathLst>
                  <a:path extrusionOk="0" h="74" w="108">
                    <a:moveTo>
                      <a:pt x="58" y="1"/>
                    </a:moveTo>
                    <a:cubicBezTo>
                      <a:pt x="1" y="1"/>
                      <a:pt x="61" y="74"/>
                      <a:pt x="91" y="74"/>
                    </a:cubicBezTo>
                    <a:cubicBezTo>
                      <a:pt x="100" y="74"/>
                      <a:pt x="107" y="67"/>
                      <a:pt x="107" y="50"/>
                    </a:cubicBezTo>
                    <a:cubicBezTo>
                      <a:pt x="107" y="25"/>
                      <a:pt x="95"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44"/>
              <p:cNvSpPr/>
              <p:nvPr/>
            </p:nvSpPr>
            <p:spPr>
              <a:xfrm>
                <a:off x="5838079" y="2953503"/>
                <a:ext cx="10153" cy="8711"/>
              </a:xfrm>
              <a:custGeom>
                <a:rect b="b" l="l" r="r" t="t"/>
                <a:pathLst>
                  <a:path extrusionOk="0" h="604" w="704">
                    <a:moveTo>
                      <a:pt x="304" y="1"/>
                    </a:moveTo>
                    <a:cubicBezTo>
                      <a:pt x="150" y="1"/>
                      <a:pt x="1" y="123"/>
                      <a:pt x="1" y="308"/>
                    </a:cubicBezTo>
                    <a:cubicBezTo>
                      <a:pt x="1" y="468"/>
                      <a:pt x="136" y="603"/>
                      <a:pt x="297" y="603"/>
                    </a:cubicBezTo>
                    <a:cubicBezTo>
                      <a:pt x="568" y="603"/>
                      <a:pt x="703" y="283"/>
                      <a:pt x="506" y="86"/>
                    </a:cubicBezTo>
                    <a:cubicBezTo>
                      <a:pt x="447" y="27"/>
                      <a:pt x="375"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44"/>
              <p:cNvSpPr/>
              <p:nvPr/>
            </p:nvSpPr>
            <p:spPr>
              <a:xfrm>
                <a:off x="5771678" y="3008525"/>
                <a:ext cx="10442" cy="8956"/>
              </a:xfrm>
              <a:custGeom>
                <a:rect b="b" l="l" r="r" t="t"/>
                <a:pathLst>
                  <a:path extrusionOk="0" h="621" w="724">
                    <a:moveTo>
                      <a:pt x="313" y="0"/>
                    </a:moveTo>
                    <a:cubicBezTo>
                      <a:pt x="153" y="0"/>
                      <a:pt x="1" y="128"/>
                      <a:pt x="9" y="312"/>
                    </a:cubicBezTo>
                    <a:cubicBezTo>
                      <a:pt x="9" y="485"/>
                      <a:pt x="132" y="608"/>
                      <a:pt x="305" y="620"/>
                    </a:cubicBezTo>
                    <a:cubicBezTo>
                      <a:pt x="576" y="620"/>
                      <a:pt x="724" y="288"/>
                      <a:pt x="527" y="91"/>
                    </a:cubicBezTo>
                    <a:cubicBezTo>
                      <a:pt x="464" y="28"/>
                      <a:pt x="387" y="0"/>
                      <a:pt x="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44"/>
              <p:cNvSpPr/>
              <p:nvPr/>
            </p:nvSpPr>
            <p:spPr>
              <a:xfrm>
                <a:off x="5725238" y="2930918"/>
                <a:ext cx="10153" cy="8754"/>
              </a:xfrm>
              <a:custGeom>
                <a:rect b="b" l="l" r="r" t="t"/>
                <a:pathLst>
                  <a:path extrusionOk="0" h="607" w="704">
                    <a:moveTo>
                      <a:pt x="309" y="1"/>
                    </a:moveTo>
                    <a:cubicBezTo>
                      <a:pt x="136" y="13"/>
                      <a:pt x="1" y="149"/>
                      <a:pt x="13" y="309"/>
                    </a:cubicBezTo>
                    <a:cubicBezTo>
                      <a:pt x="13" y="491"/>
                      <a:pt x="158" y="606"/>
                      <a:pt x="309" y="606"/>
                    </a:cubicBezTo>
                    <a:cubicBezTo>
                      <a:pt x="383" y="606"/>
                      <a:pt x="458" y="579"/>
                      <a:pt x="518" y="518"/>
                    </a:cubicBezTo>
                    <a:cubicBezTo>
                      <a:pt x="703" y="321"/>
                      <a:pt x="568"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44"/>
              <p:cNvSpPr/>
              <p:nvPr/>
            </p:nvSpPr>
            <p:spPr>
              <a:xfrm>
                <a:off x="5692787" y="2873069"/>
                <a:ext cx="10557" cy="8827"/>
              </a:xfrm>
              <a:custGeom>
                <a:rect b="b" l="l" r="r" t="t"/>
                <a:pathLst>
                  <a:path extrusionOk="0" h="612" w="732">
                    <a:moveTo>
                      <a:pt x="316" y="1"/>
                    </a:moveTo>
                    <a:cubicBezTo>
                      <a:pt x="154" y="1"/>
                      <a:pt x="0" y="124"/>
                      <a:pt x="8" y="315"/>
                    </a:cubicBezTo>
                    <a:cubicBezTo>
                      <a:pt x="8" y="476"/>
                      <a:pt x="144" y="611"/>
                      <a:pt x="304" y="611"/>
                    </a:cubicBezTo>
                    <a:cubicBezTo>
                      <a:pt x="309" y="611"/>
                      <a:pt x="314" y="612"/>
                      <a:pt x="319" y="612"/>
                    </a:cubicBezTo>
                    <a:cubicBezTo>
                      <a:pt x="593" y="612"/>
                      <a:pt x="732" y="287"/>
                      <a:pt x="538" y="94"/>
                    </a:cubicBezTo>
                    <a:cubicBezTo>
                      <a:pt x="474" y="29"/>
                      <a:pt x="394"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44"/>
              <p:cNvSpPr/>
              <p:nvPr/>
            </p:nvSpPr>
            <p:spPr>
              <a:xfrm>
                <a:off x="5562826" y="2759795"/>
                <a:ext cx="10139" cy="8653"/>
              </a:xfrm>
              <a:custGeom>
                <a:rect b="b" l="l" r="r" t="t"/>
                <a:pathLst>
                  <a:path extrusionOk="0" h="600" w="703">
                    <a:moveTo>
                      <a:pt x="394" y="0"/>
                    </a:moveTo>
                    <a:cubicBezTo>
                      <a:pt x="136" y="0"/>
                      <a:pt x="0" y="321"/>
                      <a:pt x="185" y="506"/>
                    </a:cubicBezTo>
                    <a:cubicBezTo>
                      <a:pt x="250" y="570"/>
                      <a:pt x="328" y="599"/>
                      <a:pt x="403" y="599"/>
                    </a:cubicBezTo>
                    <a:cubicBezTo>
                      <a:pt x="558" y="599"/>
                      <a:pt x="702" y="478"/>
                      <a:pt x="702" y="296"/>
                    </a:cubicBezTo>
                    <a:cubicBezTo>
                      <a:pt x="690"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44"/>
              <p:cNvSpPr/>
              <p:nvPr/>
            </p:nvSpPr>
            <p:spPr>
              <a:xfrm>
                <a:off x="5588988" y="2834950"/>
                <a:ext cx="10456" cy="8841"/>
              </a:xfrm>
              <a:custGeom>
                <a:rect b="b" l="l" r="r" t="t"/>
                <a:pathLst>
                  <a:path extrusionOk="0" h="613" w="725">
                    <a:moveTo>
                      <a:pt x="413" y="1"/>
                    </a:moveTo>
                    <a:cubicBezTo>
                      <a:pt x="140" y="1"/>
                      <a:pt x="1" y="325"/>
                      <a:pt x="194" y="519"/>
                    </a:cubicBezTo>
                    <a:cubicBezTo>
                      <a:pt x="259" y="584"/>
                      <a:pt x="338" y="612"/>
                      <a:pt x="416" y="612"/>
                    </a:cubicBezTo>
                    <a:cubicBezTo>
                      <a:pt x="574" y="612"/>
                      <a:pt x="724" y="491"/>
                      <a:pt x="724" y="309"/>
                    </a:cubicBezTo>
                    <a:cubicBezTo>
                      <a:pt x="724" y="137"/>
                      <a:pt x="589" y="1"/>
                      <a:pt x="429" y="1"/>
                    </a:cubicBezTo>
                    <a:cubicBezTo>
                      <a:pt x="423" y="1"/>
                      <a:pt x="418" y="1"/>
                      <a:pt x="4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44"/>
              <p:cNvSpPr/>
              <p:nvPr/>
            </p:nvSpPr>
            <p:spPr>
              <a:xfrm>
                <a:off x="5594628" y="2661693"/>
                <a:ext cx="10139" cy="8653"/>
              </a:xfrm>
              <a:custGeom>
                <a:rect b="b" l="l" r="r" t="t"/>
                <a:pathLst>
                  <a:path extrusionOk="0" h="600" w="703">
                    <a:moveTo>
                      <a:pt x="407" y="1"/>
                    </a:moveTo>
                    <a:cubicBezTo>
                      <a:pt x="136" y="1"/>
                      <a:pt x="1" y="321"/>
                      <a:pt x="198" y="506"/>
                    </a:cubicBezTo>
                    <a:cubicBezTo>
                      <a:pt x="258" y="571"/>
                      <a:pt x="334" y="600"/>
                      <a:pt x="407" y="600"/>
                    </a:cubicBezTo>
                    <a:cubicBezTo>
                      <a:pt x="558" y="600"/>
                      <a:pt x="703" y="479"/>
                      <a:pt x="703" y="297"/>
                    </a:cubicBezTo>
                    <a:cubicBezTo>
                      <a:pt x="703" y="124"/>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44"/>
              <p:cNvSpPr/>
              <p:nvPr/>
            </p:nvSpPr>
            <p:spPr>
              <a:xfrm>
                <a:off x="5777490" y="2645958"/>
                <a:ext cx="10139" cy="8653"/>
              </a:xfrm>
              <a:custGeom>
                <a:rect b="b" l="l" r="r" t="t"/>
                <a:pathLst>
                  <a:path extrusionOk="0" h="600" w="703">
                    <a:moveTo>
                      <a:pt x="300" y="0"/>
                    </a:moveTo>
                    <a:cubicBezTo>
                      <a:pt x="145" y="0"/>
                      <a:pt x="0" y="121"/>
                      <a:pt x="0" y="303"/>
                    </a:cubicBezTo>
                    <a:cubicBezTo>
                      <a:pt x="0" y="476"/>
                      <a:pt x="136" y="599"/>
                      <a:pt x="308" y="599"/>
                    </a:cubicBezTo>
                    <a:cubicBezTo>
                      <a:pt x="567" y="599"/>
                      <a:pt x="703" y="279"/>
                      <a:pt x="518" y="94"/>
                    </a:cubicBezTo>
                    <a:cubicBezTo>
                      <a:pt x="453" y="29"/>
                      <a:pt x="375" y="0"/>
                      <a:pt x="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44"/>
              <p:cNvSpPr/>
              <p:nvPr/>
            </p:nvSpPr>
            <p:spPr>
              <a:xfrm>
                <a:off x="5662514" y="2649275"/>
                <a:ext cx="10139" cy="8711"/>
              </a:xfrm>
              <a:custGeom>
                <a:rect b="b" l="l" r="r" t="t"/>
                <a:pathLst>
                  <a:path extrusionOk="0" h="604" w="703">
                    <a:moveTo>
                      <a:pt x="311" y="0"/>
                    </a:moveTo>
                    <a:cubicBezTo>
                      <a:pt x="154" y="0"/>
                      <a:pt x="0" y="119"/>
                      <a:pt x="0" y="295"/>
                    </a:cubicBezTo>
                    <a:cubicBezTo>
                      <a:pt x="0" y="468"/>
                      <a:pt x="136" y="603"/>
                      <a:pt x="308" y="603"/>
                    </a:cubicBezTo>
                    <a:cubicBezTo>
                      <a:pt x="567" y="603"/>
                      <a:pt x="703" y="271"/>
                      <a:pt x="518" y="86"/>
                    </a:cubicBezTo>
                    <a:cubicBezTo>
                      <a:pt x="459" y="27"/>
                      <a:pt x="384"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44"/>
              <p:cNvSpPr/>
              <p:nvPr/>
            </p:nvSpPr>
            <p:spPr>
              <a:xfrm>
                <a:off x="5811080" y="2653429"/>
                <a:ext cx="10500" cy="9000"/>
              </a:xfrm>
              <a:custGeom>
                <a:rect b="b" l="l" r="r" t="t"/>
                <a:pathLst>
                  <a:path extrusionOk="0" h="624" w="728">
                    <a:moveTo>
                      <a:pt x="310" y="0"/>
                    </a:moveTo>
                    <a:cubicBezTo>
                      <a:pt x="151" y="0"/>
                      <a:pt x="0" y="124"/>
                      <a:pt x="0" y="315"/>
                    </a:cubicBezTo>
                    <a:cubicBezTo>
                      <a:pt x="0" y="475"/>
                      <a:pt x="136" y="623"/>
                      <a:pt x="296" y="623"/>
                    </a:cubicBezTo>
                    <a:cubicBezTo>
                      <a:pt x="579" y="623"/>
                      <a:pt x="727" y="291"/>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44"/>
              <p:cNvSpPr/>
              <p:nvPr/>
            </p:nvSpPr>
            <p:spPr>
              <a:xfrm>
                <a:off x="53383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44"/>
              <p:cNvSpPr/>
              <p:nvPr/>
            </p:nvSpPr>
            <p:spPr>
              <a:xfrm>
                <a:off x="5740352" y="2745041"/>
                <a:ext cx="10139" cy="8581"/>
              </a:xfrm>
              <a:custGeom>
                <a:rect b="b" l="l" r="r" t="t"/>
                <a:pathLst>
                  <a:path extrusionOk="0" h="595" w="703">
                    <a:moveTo>
                      <a:pt x="394" y="1"/>
                    </a:moveTo>
                    <a:cubicBezTo>
                      <a:pt x="136" y="1"/>
                      <a:pt x="0" y="321"/>
                      <a:pt x="185" y="506"/>
                    </a:cubicBezTo>
                    <a:cubicBezTo>
                      <a:pt x="246" y="567"/>
                      <a:pt x="322" y="594"/>
                      <a:pt x="397" y="594"/>
                    </a:cubicBezTo>
                    <a:cubicBezTo>
                      <a:pt x="548" y="594"/>
                      <a:pt x="694" y="482"/>
                      <a:pt x="702" y="309"/>
                    </a:cubicBezTo>
                    <a:cubicBezTo>
                      <a:pt x="702" y="136"/>
                      <a:pt x="567" y="1"/>
                      <a:pt x="3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44"/>
              <p:cNvSpPr/>
              <p:nvPr/>
            </p:nvSpPr>
            <p:spPr>
              <a:xfrm>
                <a:off x="5450922" y="3025284"/>
                <a:ext cx="10572" cy="8827"/>
              </a:xfrm>
              <a:custGeom>
                <a:rect b="b" l="l" r="r" t="t"/>
                <a:pathLst>
                  <a:path extrusionOk="0" h="612" w="733">
                    <a:moveTo>
                      <a:pt x="331" y="0"/>
                    </a:moveTo>
                    <a:cubicBezTo>
                      <a:pt x="326" y="0"/>
                      <a:pt x="322" y="0"/>
                      <a:pt x="317" y="1"/>
                    </a:cubicBezTo>
                    <a:cubicBezTo>
                      <a:pt x="144" y="1"/>
                      <a:pt x="21" y="136"/>
                      <a:pt x="9" y="296"/>
                    </a:cubicBezTo>
                    <a:cubicBezTo>
                      <a:pt x="1" y="487"/>
                      <a:pt x="155" y="611"/>
                      <a:pt x="316" y="611"/>
                    </a:cubicBezTo>
                    <a:cubicBezTo>
                      <a:pt x="395" y="611"/>
                      <a:pt x="475" y="582"/>
                      <a:pt x="539" y="518"/>
                    </a:cubicBezTo>
                    <a:cubicBezTo>
                      <a:pt x="732" y="336"/>
                      <a:pt x="593" y="0"/>
                      <a:pt x="3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44"/>
              <p:cNvSpPr/>
              <p:nvPr/>
            </p:nvSpPr>
            <p:spPr>
              <a:xfrm>
                <a:off x="5132112" y="2654049"/>
                <a:ext cx="10456" cy="8841"/>
              </a:xfrm>
              <a:custGeom>
                <a:rect b="b" l="l" r="r" t="t"/>
                <a:pathLst>
                  <a:path extrusionOk="0" h="613" w="725">
                    <a:moveTo>
                      <a:pt x="401" y="1"/>
                    </a:moveTo>
                    <a:cubicBezTo>
                      <a:pt x="140" y="1"/>
                      <a:pt x="1" y="325"/>
                      <a:pt x="194" y="519"/>
                    </a:cubicBezTo>
                    <a:cubicBezTo>
                      <a:pt x="255" y="583"/>
                      <a:pt x="331" y="612"/>
                      <a:pt x="407" y="612"/>
                    </a:cubicBezTo>
                    <a:cubicBezTo>
                      <a:pt x="563" y="612"/>
                      <a:pt x="716" y="491"/>
                      <a:pt x="724" y="309"/>
                    </a:cubicBezTo>
                    <a:cubicBezTo>
                      <a:pt x="724" y="137"/>
                      <a:pt x="589"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44"/>
              <p:cNvSpPr/>
              <p:nvPr/>
            </p:nvSpPr>
            <p:spPr>
              <a:xfrm>
                <a:off x="5245617" y="2752511"/>
                <a:ext cx="10139" cy="8524"/>
              </a:xfrm>
              <a:custGeom>
                <a:rect b="b" l="l" r="r" t="t"/>
                <a:pathLst>
                  <a:path extrusionOk="0" h="591" w="703">
                    <a:moveTo>
                      <a:pt x="407" y="0"/>
                    </a:moveTo>
                    <a:cubicBezTo>
                      <a:pt x="136" y="0"/>
                      <a:pt x="0" y="321"/>
                      <a:pt x="185" y="505"/>
                    </a:cubicBezTo>
                    <a:cubicBezTo>
                      <a:pt x="248" y="565"/>
                      <a:pt x="324" y="591"/>
                      <a:pt x="398" y="591"/>
                    </a:cubicBezTo>
                    <a:cubicBezTo>
                      <a:pt x="555" y="591"/>
                      <a:pt x="703" y="472"/>
                      <a:pt x="703" y="296"/>
                    </a:cubicBezTo>
                    <a:cubicBezTo>
                      <a:pt x="690" y="123"/>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44"/>
              <p:cNvSpPr/>
              <p:nvPr/>
            </p:nvSpPr>
            <p:spPr>
              <a:xfrm>
                <a:off x="5301245" y="2663481"/>
                <a:ext cx="8711" cy="7500"/>
              </a:xfrm>
              <a:custGeom>
                <a:rect b="b" l="l" r="r" t="t"/>
                <a:pathLst>
                  <a:path extrusionOk="0" h="520" w="604">
                    <a:moveTo>
                      <a:pt x="345" y="0"/>
                    </a:moveTo>
                    <a:cubicBezTo>
                      <a:pt x="111" y="0"/>
                      <a:pt x="0" y="271"/>
                      <a:pt x="160" y="444"/>
                    </a:cubicBezTo>
                    <a:cubicBezTo>
                      <a:pt x="212" y="496"/>
                      <a:pt x="277" y="519"/>
                      <a:pt x="341" y="519"/>
                    </a:cubicBezTo>
                    <a:cubicBezTo>
                      <a:pt x="474" y="519"/>
                      <a:pt x="604" y="417"/>
                      <a:pt x="604" y="259"/>
                    </a:cubicBezTo>
                    <a:cubicBezTo>
                      <a:pt x="604" y="111"/>
                      <a:pt x="493" y="0"/>
                      <a:pt x="3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44"/>
              <p:cNvSpPr/>
              <p:nvPr/>
            </p:nvSpPr>
            <p:spPr>
              <a:xfrm>
                <a:off x="5322388" y="2659717"/>
                <a:ext cx="9778" cy="8394"/>
              </a:xfrm>
              <a:custGeom>
                <a:rect b="b" l="l" r="r" t="t"/>
                <a:pathLst>
                  <a:path extrusionOk="0" h="582" w="678">
                    <a:moveTo>
                      <a:pt x="285" y="0"/>
                    </a:moveTo>
                    <a:cubicBezTo>
                      <a:pt x="138" y="0"/>
                      <a:pt x="0" y="113"/>
                      <a:pt x="0" y="286"/>
                    </a:cubicBezTo>
                    <a:cubicBezTo>
                      <a:pt x="0" y="446"/>
                      <a:pt x="123" y="582"/>
                      <a:pt x="284" y="582"/>
                    </a:cubicBezTo>
                    <a:cubicBezTo>
                      <a:pt x="542" y="582"/>
                      <a:pt x="678" y="261"/>
                      <a:pt x="493" y="89"/>
                    </a:cubicBezTo>
                    <a:cubicBezTo>
                      <a:pt x="432" y="28"/>
                      <a:pt x="357"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44"/>
              <p:cNvSpPr/>
              <p:nvPr/>
            </p:nvSpPr>
            <p:spPr>
              <a:xfrm>
                <a:off x="5319057" y="2689601"/>
                <a:ext cx="10096" cy="8581"/>
              </a:xfrm>
              <a:custGeom>
                <a:rect b="b" l="l" r="r" t="t"/>
                <a:pathLst>
                  <a:path extrusionOk="0" h="595" w="700">
                    <a:moveTo>
                      <a:pt x="389" y="0"/>
                    </a:moveTo>
                    <a:cubicBezTo>
                      <a:pt x="128" y="0"/>
                      <a:pt x="1" y="312"/>
                      <a:pt x="182" y="506"/>
                    </a:cubicBezTo>
                    <a:cubicBezTo>
                      <a:pt x="243" y="567"/>
                      <a:pt x="319" y="594"/>
                      <a:pt x="394" y="594"/>
                    </a:cubicBezTo>
                    <a:cubicBezTo>
                      <a:pt x="545" y="594"/>
                      <a:pt x="691" y="482"/>
                      <a:pt x="699" y="308"/>
                    </a:cubicBezTo>
                    <a:cubicBezTo>
                      <a:pt x="699" y="136"/>
                      <a:pt x="564" y="0"/>
                      <a:pt x="404" y="0"/>
                    </a:cubicBezTo>
                    <a:cubicBezTo>
                      <a:pt x="399" y="0"/>
                      <a:pt x="394"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44"/>
              <p:cNvSpPr/>
              <p:nvPr/>
            </p:nvSpPr>
            <p:spPr>
              <a:xfrm>
                <a:off x="5366637" y="2735983"/>
                <a:ext cx="10139" cy="8740"/>
              </a:xfrm>
              <a:custGeom>
                <a:rect b="b" l="l" r="r" t="t"/>
                <a:pathLst>
                  <a:path extrusionOk="0" h="606" w="703">
                    <a:moveTo>
                      <a:pt x="296" y="0"/>
                    </a:moveTo>
                    <a:cubicBezTo>
                      <a:pt x="136" y="0"/>
                      <a:pt x="0" y="136"/>
                      <a:pt x="0" y="308"/>
                    </a:cubicBezTo>
                    <a:cubicBezTo>
                      <a:pt x="0" y="491"/>
                      <a:pt x="151" y="606"/>
                      <a:pt x="305" y="606"/>
                    </a:cubicBezTo>
                    <a:cubicBezTo>
                      <a:pt x="381" y="606"/>
                      <a:pt x="457" y="578"/>
                      <a:pt x="518"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44"/>
              <p:cNvSpPr/>
              <p:nvPr/>
            </p:nvSpPr>
            <p:spPr>
              <a:xfrm>
                <a:off x="5481786" y="2666856"/>
                <a:ext cx="10327" cy="8653"/>
              </a:xfrm>
              <a:custGeom>
                <a:rect b="b" l="l" r="r" t="t"/>
                <a:pathLst>
                  <a:path extrusionOk="0" h="600" w="716">
                    <a:moveTo>
                      <a:pt x="407" y="0"/>
                    </a:moveTo>
                    <a:cubicBezTo>
                      <a:pt x="136" y="0"/>
                      <a:pt x="1" y="321"/>
                      <a:pt x="198" y="505"/>
                    </a:cubicBezTo>
                    <a:cubicBezTo>
                      <a:pt x="258" y="570"/>
                      <a:pt x="335" y="599"/>
                      <a:pt x="410" y="599"/>
                    </a:cubicBezTo>
                    <a:cubicBezTo>
                      <a:pt x="565" y="599"/>
                      <a:pt x="715" y="478"/>
                      <a:pt x="715" y="296"/>
                    </a:cubicBezTo>
                    <a:cubicBezTo>
                      <a:pt x="715" y="136"/>
                      <a:pt x="580"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44"/>
              <p:cNvSpPr/>
              <p:nvPr/>
            </p:nvSpPr>
            <p:spPr>
              <a:xfrm>
                <a:off x="5602459" y="2754978"/>
                <a:ext cx="10081" cy="8596"/>
              </a:xfrm>
              <a:custGeom>
                <a:rect b="b" l="l" r="r" t="t"/>
                <a:pathLst>
                  <a:path extrusionOk="0" h="596" w="699">
                    <a:moveTo>
                      <a:pt x="288" y="1"/>
                    </a:moveTo>
                    <a:cubicBezTo>
                      <a:pt x="125" y="1"/>
                      <a:pt x="0" y="144"/>
                      <a:pt x="12" y="310"/>
                    </a:cubicBezTo>
                    <a:cubicBezTo>
                      <a:pt x="12" y="483"/>
                      <a:pt x="156" y="595"/>
                      <a:pt x="306" y="595"/>
                    </a:cubicBezTo>
                    <a:cubicBezTo>
                      <a:pt x="380" y="595"/>
                      <a:pt x="456" y="568"/>
                      <a:pt x="517" y="507"/>
                    </a:cubicBezTo>
                    <a:cubicBezTo>
                      <a:pt x="699" y="313"/>
                      <a:pt x="572" y="1"/>
                      <a:pt x="322" y="1"/>
                    </a:cubicBezTo>
                    <a:cubicBezTo>
                      <a:pt x="317" y="1"/>
                      <a:pt x="313" y="1"/>
                      <a:pt x="308" y="2"/>
                    </a:cubicBezTo>
                    <a:cubicBezTo>
                      <a:pt x="301" y="1"/>
                      <a:pt x="294" y="1"/>
                      <a:pt x="2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44"/>
              <p:cNvSpPr/>
              <p:nvPr/>
            </p:nvSpPr>
            <p:spPr>
              <a:xfrm>
                <a:off x="5709431" y="2691850"/>
                <a:ext cx="10442" cy="8956"/>
              </a:xfrm>
              <a:custGeom>
                <a:rect b="b" l="l" r="r" t="t"/>
                <a:pathLst>
                  <a:path extrusionOk="0" h="621" w="724">
                    <a:moveTo>
                      <a:pt x="317" y="1"/>
                    </a:moveTo>
                    <a:cubicBezTo>
                      <a:pt x="156" y="1"/>
                      <a:pt x="0" y="131"/>
                      <a:pt x="0" y="325"/>
                    </a:cubicBezTo>
                    <a:cubicBezTo>
                      <a:pt x="13" y="485"/>
                      <a:pt x="136" y="621"/>
                      <a:pt x="308" y="621"/>
                    </a:cubicBezTo>
                    <a:cubicBezTo>
                      <a:pt x="313" y="621"/>
                      <a:pt x="318" y="621"/>
                      <a:pt x="322" y="621"/>
                    </a:cubicBezTo>
                    <a:cubicBezTo>
                      <a:pt x="584" y="621"/>
                      <a:pt x="724" y="285"/>
                      <a:pt x="530" y="91"/>
                    </a:cubicBezTo>
                    <a:cubicBezTo>
                      <a:pt x="468" y="29"/>
                      <a:pt x="392" y="1"/>
                      <a:pt x="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44"/>
              <p:cNvSpPr/>
              <p:nvPr/>
            </p:nvSpPr>
            <p:spPr>
              <a:xfrm>
                <a:off x="5378362" y="2643117"/>
                <a:ext cx="10269" cy="8827"/>
              </a:xfrm>
              <a:custGeom>
                <a:rect b="b" l="l" r="r" t="t"/>
                <a:pathLst>
                  <a:path extrusionOk="0" h="612" w="712">
                    <a:moveTo>
                      <a:pt x="309" y="0"/>
                    </a:moveTo>
                    <a:cubicBezTo>
                      <a:pt x="151" y="0"/>
                      <a:pt x="1" y="121"/>
                      <a:pt x="1" y="303"/>
                    </a:cubicBezTo>
                    <a:cubicBezTo>
                      <a:pt x="1" y="476"/>
                      <a:pt x="136" y="611"/>
                      <a:pt x="296" y="611"/>
                    </a:cubicBezTo>
                    <a:cubicBezTo>
                      <a:pt x="301" y="611"/>
                      <a:pt x="306" y="612"/>
                      <a:pt x="311" y="612"/>
                    </a:cubicBezTo>
                    <a:cubicBezTo>
                      <a:pt x="584" y="612"/>
                      <a:pt x="712" y="287"/>
                      <a:pt x="530" y="94"/>
                    </a:cubicBezTo>
                    <a:cubicBezTo>
                      <a:pt x="466" y="29"/>
                      <a:pt x="386"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44"/>
              <p:cNvSpPr/>
              <p:nvPr/>
            </p:nvSpPr>
            <p:spPr>
              <a:xfrm>
                <a:off x="5460527" y="3010371"/>
                <a:ext cx="1543" cy="1067"/>
              </a:xfrm>
              <a:custGeom>
                <a:rect b="b" l="l" r="r" t="t"/>
                <a:pathLst>
                  <a:path extrusionOk="0" h="74" w="107">
                    <a:moveTo>
                      <a:pt x="91" y="1"/>
                    </a:moveTo>
                    <a:cubicBezTo>
                      <a:pt x="61" y="1"/>
                      <a:pt x="1" y="73"/>
                      <a:pt x="58" y="73"/>
                    </a:cubicBezTo>
                    <a:cubicBezTo>
                      <a:pt x="82" y="73"/>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44"/>
              <p:cNvSpPr/>
              <p:nvPr/>
            </p:nvSpPr>
            <p:spPr>
              <a:xfrm>
                <a:off x="5759102" y="2946379"/>
                <a:ext cx="1514" cy="923"/>
              </a:xfrm>
              <a:custGeom>
                <a:rect b="b" l="l" r="r" t="t"/>
                <a:pathLst>
                  <a:path extrusionOk="0" h="64" w="105">
                    <a:moveTo>
                      <a:pt x="55" y="1"/>
                    </a:moveTo>
                    <a:cubicBezTo>
                      <a:pt x="0" y="1"/>
                      <a:pt x="55" y="63"/>
                      <a:pt x="87" y="63"/>
                    </a:cubicBezTo>
                    <a:cubicBezTo>
                      <a:pt x="97" y="63"/>
                      <a:pt x="105" y="56"/>
                      <a:pt x="105" y="38"/>
                    </a:cubicBezTo>
                    <a:cubicBezTo>
                      <a:pt x="105" y="13"/>
                      <a:pt x="80" y="1"/>
                      <a:pt x="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44"/>
              <p:cNvSpPr/>
              <p:nvPr/>
            </p:nvSpPr>
            <p:spPr>
              <a:xfrm>
                <a:off x="5688273" y="2945672"/>
                <a:ext cx="1442" cy="1442"/>
              </a:xfrm>
              <a:custGeom>
                <a:rect b="b" l="l" r="r" t="t"/>
                <a:pathLst>
                  <a:path extrusionOk="0" h="100" w="100">
                    <a:moveTo>
                      <a:pt x="50" y="1"/>
                    </a:moveTo>
                    <a:cubicBezTo>
                      <a:pt x="26" y="1"/>
                      <a:pt x="1" y="25"/>
                      <a:pt x="1" y="50"/>
                    </a:cubicBezTo>
                    <a:cubicBezTo>
                      <a:pt x="1" y="74"/>
                      <a:pt x="26" y="99"/>
                      <a:pt x="50" y="99"/>
                    </a:cubicBezTo>
                    <a:cubicBezTo>
                      <a:pt x="75" y="99"/>
                      <a:pt x="100" y="74"/>
                      <a:pt x="100" y="50"/>
                    </a:cubicBezTo>
                    <a:cubicBezTo>
                      <a:pt x="100"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44"/>
              <p:cNvSpPr/>
              <p:nvPr/>
            </p:nvSpPr>
            <p:spPr>
              <a:xfrm>
                <a:off x="5727372" y="3036664"/>
                <a:ext cx="1255" cy="1428"/>
              </a:xfrm>
              <a:custGeom>
                <a:rect b="b" l="l" r="r" t="t"/>
                <a:pathLst>
                  <a:path extrusionOk="0" h="99" w="87">
                    <a:moveTo>
                      <a:pt x="38" y="0"/>
                    </a:moveTo>
                    <a:cubicBezTo>
                      <a:pt x="13" y="0"/>
                      <a:pt x="1" y="25"/>
                      <a:pt x="1" y="49"/>
                    </a:cubicBezTo>
                    <a:cubicBezTo>
                      <a:pt x="1" y="74"/>
                      <a:pt x="13" y="99"/>
                      <a:pt x="38" y="99"/>
                    </a:cubicBezTo>
                    <a:cubicBezTo>
                      <a:pt x="75" y="99"/>
                      <a:pt x="87" y="74"/>
                      <a:pt x="87" y="49"/>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44"/>
              <p:cNvSpPr/>
              <p:nvPr/>
            </p:nvSpPr>
            <p:spPr>
              <a:xfrm>
                <a:off x="5836132" y="3027231"/>
                <a:ext cx="1529" cy="1082"/>
              </a:xfrm>
              <a:custGeom>
                <a:rect b="b" l="l" r="r" t="t"/>
                <a:pathLst>
                  <a:path extrusionOk="0" h="75" w="106">
                    <a:moveTo>
                      <a:pt x="18" y="0"/>
                    </a:moveTo>
                    <a:cubicBezTo>
                      <a:pt x="8" y="0"/>
                      <a:pt x="0" y="7"/>
                      <a:pt x="0" y="26"/>
                    </a:cubicBezTo>
                    <a:cubicBezTo>
                      <a:pt x="0" y="50"/>
                      <a:pt x="25" y="75"/>
                      <a:pt x="50" y="75"/>
                    </a:cubicBezTo>
                    <a:cubicBezTo>
                      <a:pt x="105" y="66"/>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44"/>
              <p:cNvSpPr/>
              <p:nvPr/>
            </p:nvSpPr>
            <p:spPr>
              <a:xfrm>
                <a:off x="5757054" y="3043759"/>
                <a:ext cx="10139" cy="8581"/>
              </a:xfrm>
              <a:custGeom>
                <a:rect b="b" l="l" r="r" t="t"/>
                <a:pathLst>
                  <a:path extrusionOk="0" h="595" w="703">
                    <a:moveTo>
                      <a:pt x="395" y="1"/>
                    </a:moveTo>
                    <a:cubicBezTo>
                      <a:pt x="124" y="1"/>
                      <a:pt x="0" y="321"/>
                      <a:pt x="185" y="506"/>
                    </a:cubicBezTo>
                    <a:cubicBezTo>
                      <a:pt x="246" y="567"/>
                      <a:pt x="322" y="595"/>
                      <a:pt x="397" y="595"/>
                    </a:cubicBezTo>
                    <a:cubicBezTo>
                      <a:pt x="548" y="595"/>
                      <a:pt x="694" y="482"/>
                      <a:pt x="703" y="309"/>
                    </a:cubicBezTo>
                    <a:cubicBezTo>
                      <a:pt x="703" y="136"/>
                      <a:pt x="567"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44"/>
              <p:cNvSpPr/>
              <p:nvPr/>
            </p:nvSpPr>
            <p:spPr>
              <a:xfrm>
                <a:off x="5664880" y="2828388"/>
                <a:ext cx="10442" cy="8827"/>
              </a:xfrm>
              <a:custGeom>
                <a:rect b="b" l="l" r="r" t="t"/>
                <a:pathLst>
                  <a:path extrusionOk="0" h="612" w="724">
                    <a:moveTo>
                      <a:pt x="401" y="0"/>
                    </a:moveTo>
                    <a:cubicBezTo>
                      <a:pt x="139" y="0"/>
                      <a:pt x="0" y="324"/>
                      <a:pt x="194" y="518"/>
                    </a:cubicBezTo>
                    <a:cubicBezTo>
                      <a:pt x="258" y="583"/>
                      <a:pt x="338" y="611"/>
                      <a:pt x="415" y="611"/>
                    </a:cubicBezTo>
                    <a:cubicBezTo>
                      <a:pt x="573" y="611"/>
                      <a:pt x="724" y="491"/>
                      <a:pt x="724" y="308"/>
                    </a:cubicBezTo>
                    <a:cubicBezTo>
                      <a:pt x="724" y="136"/>
                      <a:pt x="588" y="0"/>
                      <a:pt x="415" y="0"/>
                    </a:cubicBezTo>
                    <a:cubicBezTo>
                      <a:pt x="411" y="0"/>
                      <a:pt x="406" y="0"/>
                      <a:pt x="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44"/>
              <p:cNvSpPr/>
              <p:nvPr/>
            </p:nvSpPr>
            <p:spPr>
              <a:xfrm>
                <a:off x="5701296" y="2831936"/>
                <a:ext cx="8682" cy="7413"/>
              </a:xfrm>
              <a:custGeom>
                <a:rect b="b" l="l" r="r" t="t"/>
                <a:pathLst>
                  <a:path extrusionOk="0" h="514" w="602">
                    <a:moveTo>
                      <a:pt x="329" y="0"/>
                    </a:moveTo>
                    <a:cubicBezTo>
                      <a:pt x="116" y="0"/>
                      <a:pt x="1" y="275"/>
                      <a:pt x="158" y="432"/>
                    </a:cubicBezTo>
                    <a:cubicBezTo>
                      <a:pt x="214" y="489"/>
                      <a:pt x="281" y="513"/>
                      <a:pt x="346" y="513"/>
                    </a:cubicBezTo>
                    <a:cubicBezTo>
                      <a:pt x="479" y="513"/>
                      <a:pt x="601" y="409"/>
                      <a:pt x="601" y="260"/>
                    </a:cubicBezTo>
                    <a:cubicBezTo>
                      <a:pt x="601" y="112"/>
                      <a:pt x="490" y="1"/>
                      <a:pt x="342" y="1"/>
                    </a:cubicBezTo>
                    <a:cubicBezTo>
                      <a:pt x="338" y="1"/>
                      <a:pt x="333" y="0"/>
                      <a:pt x="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44"/>
              <p:cNvSpPr/>
              <p:nvPr/>
            </p:nvSpPr>
            <p:spPr>
              <a:xfrm>
                <a:off x="5582729" y="2890232"/>
                <a:ext cx="1428" cy="1385"/>
              </a:xfrm>
              <a:custGeom>
                <a:rect b="b" l="l" r="r" t="t"/>
                <a:pathLst>
                  <a:path extrusionOk="0" h="96" w="99">
                    <a:moveTo>
                      <a:pt x="49" y="0"/>
                    </a:moveTo>
                    <a:cubicBezTo>
                      <a:pt x="25" y="0"/>
                      <a:pt x="0" y="25"/>
                      <a:pt x="0" y="50"/>
                    </a:cubicBezTo>
                    <a:cubicBezTo>
                      <a:pt x="0" y="80"/>
                      <a:pt x="25" y="96"/>
                      <a:pt x="49" y="96"/>
                    </a:cubicBezTo>
                    <a:cubicBezTo>
                      <a:pt x="74" y="96"/>
                      <a:pt x="99" y="80"/>
                      <a:pt x="99" y="50"/>
                    </a:cubicBezTo>
                    <a:cubicBezTo>
                      <a:pt x="99" y="25"/>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44"/>
              <p:cNvSpPr/>
              <p:nvPr/>
            </p:nvSpPr>
            <p:spPr>
              <a:xfrm>
                <a:off x="5266588" y="2751069"/>
                <a:ext cx="6764" cy="5740"/>
              </a:xfrm>
              <a:custGeom>
                <a:rect b="b" l="l" r="r" t="t"/>
                <a:pathLst>
                  <a:path extrusionOk="0" h="398" w="469">
                    <a:moveTo>
                      <a:pt x="179" y="1"/>
                    </a:moveTo>
                    <a:cubicBezTo>
                      <a:pt x="77" y="1"/>
                      <a:pt x="0" y="94"/>
                      <a:pt x="0" y="199"/>
                    </a:cubicBezTo>
                    <a:cubicBezTo>
                      <a:pt x="0" y="315"/>
                      <a:pt x="96" y="398"/>
                      <a:pt x="199" y="398"/>
                    </a:cubicBezTo>
                    <a:cubicBezTo>
                      <a:pt x="249" y="398"/>
                      <a:pt x="301" y="378"/>
                      <a:pt x="345" y="334"/>
                    </a:cubicBezTo>
                    <a:cubicBezTo>
                      <a:pt x="469" y="211"/>
                      <a:pt x="382" y="2"/>
                      <a:pt x="198" y="2"/>
                    </a:cubicBezTo>
                    <a:cubicBezTo>
                      <a:pt x="191" y="1"/>
                      <a:pt x="185"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44"/>
              <p:cNvSpPr/>
              <p:nvPr/>
            </p:nvSpPr>
            <p:spPr>
              <a:xfrm>
                <a:off x="5311370" y="2850599"/>
                <a:ext cx="10615" cy="8956"/>
              </a:xfrm>
              <a:custGeom>
                <a:rect b="b" l="l" r="r" t="t"/>
                <a:pathLst>
                  <a:path extrusionOk="0" h="621" w="736">
                    <a:moveTo>
                      <a:pt x="432" y="1"/>
                    </a:moveTo>
                    <a:cubicBezTo>
                      <a:pt x="148" y="1"/>
                      <a:pt x="0" y="333"/>
                      <a:pt x="197" y="530"/>
                    </a:cubicBezTo>
                    <a:cubicBezTo>
                      <a:pt x="260" y="593"/>
                      <a:pt x="338" y="621"/>
                      <a:pt x="414" y="621"/>
                    </a:cubicBezTo>
                    <a:cubicBezTo>
                      <a:pt x="578" y="621"/>
                      <a:pt x="736" y="493"/>
                      <a:pt x="727" y="309"/>
                    </a:cubicBezTo>
                    <a:cubicBezTo>
                      <a:pt x="727" y="136"/>
                      <a:pt x="592"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44"/>
              <p:cNvSpPr/>
              <p:nvPr/>
            </p:nvSpPr>
            <p:spPr>
              <a:xfrm>
                <a:off x="5450864" y="2788582"/>
                <a:ext cx="2856" cy="2336"/>
              </a:xfrm>
              <a:custGeom>
                <a:rect b="b" l="l" r="r" t="t"/>
                <a:pathLst>
                  <a:path extrusionOk="0" h="162" w="198">
                    <a:moveTo>
                      <a:pt x="87" y="0"/>
                    </a:moveTo>
                    <a:cubicBezTo>
                      <a:pt x="38" y="0"/>
                      <a:pt x="1" y="37"/>
                      <a:pt x="1" y="87"/>
                    </a:cubicBezTo>
                    <a:cubicBezTo>
                      <a:pt x="1" y="124"/>
                      <a:pt x="38" y="161"/>
                      <a:pt x="87" y="161"/>
                    </a:cubicBezTo>
                    <a:cubicBezTo>
                      <a:pt x="91" y="161"/>
                      <a:pt x="94" y="161"/>
                      <a:pt x="98" y="161"/>
                    </a:cubicBezTo>
                    <a:cubicBezTo>
                      <a:pt x="198" y="161"/>
                      <a:pt x="194"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44"/>
              <p:cNvSpPr/>
              <p:nvPr/>
            </p:nvSpPr>
            <p:spPr>
              <a:xfrm>
                <a:off x="5430081" y="3004314"/>
                <a:ext cx="1356" cy="1067"/>
              </a:xfrm>
              <a:custGeom>
                <a:rect b="b" l="l" r="r" t="t"/>
                <a:pathLst>
                  <a:path extrusionOk="0" h="74" w="94">
                    <a:moveTo>
                      <a:pt x="37" y="1"/>
                    </a:moveTo>
                    <a:cubicBezTo>
                      <a:pt x="12" y="1"/>
                      <a:pt x="0" y="13"/>
                      <a:pt x="0" y="50"/>
                    </a:cubicBezTo>
                    <a:cubicBezTo>
                      <a:pt x="0" y="67"/>
                      <a:pt x="6" y="74"/>
                      <a:pt x="14" y="74"/>
                    </a:cubicBezTo>
                    <a:cubicBezTo>
                      <a:pt x="41" y="74"/>
                      <a:pt x="9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44"/>
              <p:cNvSpPr/>
              <p:nvPr/>
            </p:nvSpPr>
            <p:spPr>
              <a:xfrm>
                <a:off x="5360954" y="3023323"/>
                <a:ext cx="1255" cy="1442"/>
              </a:xfrm>
              <a:custGeom>
                <a:rect b="b" l="l" r="r" t="t"/>
                <a:pathLst>
                  <a:path extrusionOk="0" h="100" w="87">
                    <a:moveTo>
                      <a:pt x="37" y="1"/>
                    </a:moveTo>
                    <a:cubicBezTo>
                      <a:pt x="12" y="1"/>
                      <a:pt x="0" y="26"/>
                      <a:pt x="0" y="50"/>
                    </a:cubicBezTo>
                    <a:cubicBezTo>
                      <a:pt x="0" y="75"/>
                      <a:pt x="12" y="100"/>
                      <a:pt x="37" y="100"/>
                    </a:cubicBezTo>
                    <a:cubicBezTo>
                      <a:pt x="74" y="100"/>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44"/>
              <p:cNvSpPr/>
              <p:nvPr/>
            </p:nvSpPr>
            <p:spPr>
              <a:xfrm>
                <a:off x="5312076" y="2915644"/>
                <a:ext cx="1442" cy="1255"/>
              </a:xfrm>
              <a:custGeom>
                <a:rect b="b" l="l" r="r" t="t"/>
                <a:pathLst>
                  <a:path extrusionOk="0" h="87" w="100">
                    <a:moveTo>
                      <a:pt x="50" y="0"/>
                    </a:moveTo>
                    <a:cubicBezTo>
                      <a:pt x="25" y="0"/>
                      <a:pt x="1" y="13"/>
                      <a:pt x="1" y="50"/>
                    </a:cubicBezTo>
                    <a:cubicBezTo>
                      <a:pt x="1" y="74"/>
                      <a:pt x="25" y="86"/>
                      <a:pt x="50" y="86"/>
                    </a:cubicBezTo>
                    <a:cubicBezTo>
                      <a:pt x="75" y="86"/>
                      <a:pt x="99" y="74"/>
                      <a:pt x="99" y="50"/>
                    </a:cubicBezTo>
                    <a:cubicBezTo>
                      <a:pt x="99"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44"/>
              <p:cNvSpPr/>
              <p:nvPr/>
            </p:nvSpPr>
            <p:spPr>
              <a:xfrm>
                <a:off x="5389842" y="2838599"/>
                <a:ext cx="2755" cy="1889"/>
              </a:xfrm>
              <a:custGeom>
                <a:rect b="b" l="l" r="r" t="t"/>
                <a:pathLst>
                  <a:path extrusionOk="0" h="131" w="191">
                    <a:moveTo>
                      <a:pt x="161" y="0"/>
                    </a:moveTo>
                    <a:cubicBezTo>
                      <a:pt x="106" y="0"/>
                      <a:pt x="0" y="130"/>
                      <a:pt x="104" y="130"/>
                    </a:cubicBezTo>
                    <a:cubicBezTo>
                      <a:pt x="153" y="130"/>
                      <a:pt x="190" y="93"/>
                      <a:pt x="190" y="44"/>
                    </a:cubicBezTo>
                    <a:cubicBezTo>
                      <a:pt x="190" y="12"/>
                      <a:pt x="178"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44"/>
              <p:cNvSpPr/>
              <p:nvPr/>
            </p:nvSpPr>
            <p:spPr>
              <a:xfrm>
                <a:off x="5423793" y="2885804"/>
                <a:ext cx="1543" cy="1067"/>
              </a:xfrm>
              <a:custGeom>
                <a:rect b="b" l="l" r="r" t="t"/>
                <a:pathLst>
                  <a:path extrusionOk="0" h="74" w="107">
                    <a:moveTo>
                      <a:pt x="93" y="0"/>
                    </a:moveTo>
                    <a:cubicBezTo>
                      <a:pt x="65" y="0"/>
                      <a:pt x="0" y="73"/>
                      <a:pt x="66" y="73"/>
                    </a:cubicBezTo>
                    <a:cubicBezTo>
                      <a:pt x="91" y="73"/>
                      <a:pt x="103" y="49"/>
                      <a:pt x="103" y="24"/>
                    </a:cubicBezTo>
                    <a:cubicBezTo>
                      <a:pt x="106" y="7"/>
                      <a:pt x="101" y="0"/>
                      <a:pt x="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44"/>
              <p:cNvSpPr/>
              <p:nvPr/>
            </p:nvSpPr>
            <p:spPr>
              <a:xfrm>
                <a:off x="5413149" y="2918125"/>
                <a:ext cx="808" cy="620"/>
              </a:xfrm>
              <a:custGeom>
                <a:rect b="b" l="l" r="r" t="t"/>
                <a:pathLst>
                  <a:path extrusionOk="0" h="43" w="56">
                    <a:moveTo>
                      <a:pt x="28" y="1"/>
                    </a:moveTo>
                    <a:cubicBezTo>
                      <a:pt x="16" y="1"/>
                      <a:pt x="4" y="13"/>
                      <a:pt x="4" y="25"/>
                    </a:cubicBezTo>
                    <a:cubicBezTo>
                      <a:pt x="0" y="38"/>
                      <a:pt x="3" y="42"/>
                      <a:pt x="7" y="42"/>
                    </a:cubicBezTo>
                    <a:cubicBezTo>
                      <a:pt x="21" y="42"/>
                      <a:pt x="56" y="1"/>
                      <a:pt x="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44"/>
              <p:cNvSpPr/>
              <p:nvPr/>
            </p:nvSpPr>
            <p:spPr>
              <a:xfrm>
                <a:off x="5253261" y="2831878"/>
                <a:ext cx="721" cy="793"/>
              </a:xfrm>
              <a:custGeom>
                <a:rect b="b" l="l" r="r" t="t"/>
                <a:pathLst>
                  <a:path extrusionOk="0" h="55" w="50">
                    <a:moveTo>
                      <a:pt x="35" y="0"/>
                    </a:moveTo>
                    <a:cubicBezTo>
                      <a:pt x="32" y="0"/>
                      <a:pt x="28" y="2"/>
                      <a:pt x="25" y="5"/>
                    </a:cubicBezTo>
                    <a:cubicBezTo>
                      <a:pt x="13" y="5"/>
                      <a:pt x="0" y="5"/>
                      <a:pt x="0" y="29"/>
                    </a:cubicBezTo>
                    <a:cubicBezTo>
                      <a:pt x="0" y="42"/>
                      <a:pt x="13" y="54"/>
                      <a:pt x="25" y="54"/>
                    </a:cubicBezTo>
                    <a:cubicBezTo>
                      <a:pt x="37" y="54"/>
                      <a:pt x="50" y="42"/>
                      <a:pt x="50" y="29"/>
                    </a:cubicBezTo>
                    <a:cubicBezTo>
                      <a:pt x="50" y="11"/>
                      <a:pt x="43" y="0"/>
                      <a:pt x="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44"/>
              <p:cNvSpPr/>
              <p:nvPr/>
            </p:nvSpPr>
            <p:spPr>
              <a:xfrm>
                <a:off x="5213455" y="2852373"/>
                <a:ext cx="721" cy="779"/>
              </a:xfrm>
              <a:custGeom>
                <a:rect b="b" l="l" r="r" t="t"/>
                <a:pathLst>
                  <a:path extrusionOk="0" h="54" w="50">
                    <a:moveTo>
                      <a:pt x="25" y="1"/>
                    </a:moveTo>
                    <a:cubicBezTo>
                      <a:pt x="13" y="1"/>
                      <a:pt x="0" y="13"/>
                      <a:pt x="0" y="25"/>
                    </a:cubicBezTo>
                    <a:cubicBezTo>
                      <a:pt x="0" y="44"/>
                      <a:pt x="13" y="53"/>
                      <a:pt x="25" y="53"/>
                    </a:cubicBezTo>
                    <a:cubicBezTo>
                      <a:pt x="37" y="53"/>
                      <a:pt x="50" y="44"/>
                      <a:pt x="50" y="25"/>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44"/>
              <p:cNvSpPr/>
              <p:nvPr/>
            </p:nvSpPr>
            <p:spPr>
              <a:xfrm>
                <a:off x="5267756" y="2815249"/>
                <a:ext cx="1687" cy="1067"/>
              </a:xfrm>
              <a:custGeom>
                <a:rect b="b" l="l" r="r" t="t"/>
                <a:pathLst>
                  <a:path extrusionOk="0" h="74" w="117">
                    <a:moveTo>
                      <a:pt x="99" y="1"/>
                    </a:moveTo>
                    <a:cubicBezTo>
                      <a:pt x="66" y="1"/>
                      <a:pt x="1" y="74"/>
                      <a:pt x="67" y="74"/>
                    </a:cubicBezTo>
                    <a:cubicBezTo>
                      <a:pt x="92" y="74"/>
                      <a:pt x="117" y="61"/>
                      <a:pt x="117" y="24"/>
                    </a:cubicBezTo>
                    <a:cubicBezTo>
                      <a:pt x="117" y="7"/>
                      <a:pt x="109"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44"/>
              <p:cNvSpPr/>
              <p:nvPr/>
            </p:nvSpPr>
            <p:spPr>
              <a:xfrm>
                <a:off x="5212215" y="2837244"/>
                <a:ext cx="6764" cy="5913"/>
              </a:xfrm>
              <a:custGeom>
                <a:rect b="b" l="l" r="r" t="t"/>
                <a:pathLst>
                  <a:path extrusionOk="0" h="410" w="469">
                    <a:moveTo>
                      <a:pt x="264" y="1"/>
                    </a:moveTo>
                    <a:cubicBezTo>
                      <a:pt x="214" y="1"/>
                      <a:pt x="163" y="20"/>
                      <a:pt x="123" y="64"/>
                    </a:cubicBezTo>
                    <a:cubicBezTo>
                      <a:pt x="0" y="187"/>
                      <a:pt x="86" y="409"/>
                      <a:pt x="271" y="409"/>
                    </a:cubicBezTo>
                    <a:cubicBezTo>
                      <a:pt x="382" y="409"/>
                      <a:pt x="468" y="311"/>
                      <a:pt x="468" y="200"/>
                    </a:cubicBezTo>
                    <a:cubicBezTo>
                      <a:pt x="468" y="83"/>
                      <a:pt x="367" y="1"/>
                      <a:pt x="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44"/>
              <p:cNvSpPr/>
              <p:nvPr/>
            </p:nvSpPr>
            <p:spPr>
              <a:xfrm>
                <a:off x="5282452" y="2829441"/>
                <a:ext cx="10629" cy="8798"/>
              </a:xfrm>
              <a:custGeom>
                <a:rect b="b" l="l" r="r" t="t"/>
                <a:pathLst>
                  <a:path extrusionOk="0" h="610" w="737">
                    <a:moveTo>
                      <a:pt x="297" y="1"/>
                    </a:moveTo>
                    <a:cubicBezTo>
                      <a:pt x="146" y="1"/>
                      <a:pt x="21" y="132"/>
                      <a:pt x="9" y="297"/>
                    </a:cubicBezTo>
                    <a:cubicBezTo>
                      <a:pt x="1" y="482"/>
                      <a:pt x="153" y="609"/>
                      <a:pt x="317" y="609"/>
                    </a:cubicBezTo>
                    <a:cubicBezTo>
                      <a:pt x="393" y="609"/>
                      <a:pt x="472" y="582"/>
                      <a:pt x="539" y="519"/>
                    </a:cubicBezTo>
                    <a:cubicBezTo>
                      <a:pt x="736" y="334"/>
                      <a:pt x="601" y="1"/>
                      <a:pt x="317" y="1"/>
                    </a:cubicBezTo>
                    <a:cubicBezTo>
                      <a:pt x="311" y="1"/>
                      <a:pt x="304"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44"/>
              <p:cNvSpPr/>
              <p:nvPr/>
            </p:nvSpPr>
            <p:spPr>
              <a:xfrm>
                <a:off x="5400227" y="2899996"/>
                <a:ext cx="721" cy="736"/>
              </a:xfrm>
              <a:custGeom>
                <a:rect b="b" l="l" r="r" t="t"/>
                <a:pathLst>
                  <a:path extrusionOk="0" h="51" w="50">
                    <a:moveTo>
                      <a:pt x="25" y="1"/>
                    </a:moveTo>
                    <a:cubicBezTo>
                      <a:pt x="12" y="1"/>
                      <a:pt x="0" y="13"/>
                      <a:pt x="0" y="26"/>
                    </a:cubicBezTo>
                    <a:cubicBezTo>
                      <a:pt x="0" y="38"/>
                      <a:pt x="12" y="50"/>
                      <a:pt x="25" y="50"/>
                    </a:cubicBezTo>
                    <a:cubicBezTo>
                      <a:pt x="37" y="50"/>
                      <a:pt x="49" y="38"/>
                      <a:pt x="49" y="26"/>
                    </a:cubicBezTo>
                    <a:cubicBezTo>
                      <a:pt x="49"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44"/>
              <p:cNvSpPr/>
              <p:nvPr/>
            </p:nvSpPr>
            <p:spPr>
              <a:xfrm>
                <a:off x="5418803" y="2855748"/>
                <a:ext cx="2755" cy="1904"/>
              </a:xfrm>
              <a:custGeom>
                <a:rect b="b" l="l" r="r" t="t"/>
                <a:pathLst>
                  <a:path extrusionOk="0" h="132" w="191">
                    <a:moveTo>
                      <a:pt x="104" y="1"/>
                    </a:moveTo>
                    <a:cubicBezTo>
                      <a:pt x="1" y="1"/>
                      <a:pt x="106" y="131"/>
                      <a:pt x="162" y="131"/>
                    </a:cubicBezTo>
                    <a:cubicBezTo>
                      <a:pt x="178" y="131"/>
                      <a:pt x="191" y="119"/>
                      <a:pt x="191" y="87"/>
                    </a:cubicBezTo>
                    <a:cubicBezTo>
                      <a:pt x="191" y="38"/>
                      <a:pt x="154" y="1"/>
                      <a:pt x="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44"/>
              <p:cNvSpPr/>
              <p:nvPr/>
            </p:nvSpPr>
            <p:spPr>
              <a:xfrm>
                <a:off x="5431134" y="2978916"/>
                <a:ext cx="1558" cy="1067"/>
              </a:xfrm>
              <a:custGeom>
                <a:rect b="b" l="l" r="r" t="t"/>
                <a:pathLst>
                  <a:path extrusionOk="0" h="74" w="108">
                    <a:moveTo>
                      <a:pt x="17" y="1"/>
                    </a:moveTo>
                    <a:cubicBezTo>
                      <a:pt x="8" y="1"/>
                      <a:pt x="1" y="7"/>
                      <a:pt x="1" y="24"/>
                    </a:cubicBezTo>
                    <a:cubicBezTo>
                      <a:pt x="1" y="49"/>
                      <a:pt x="26" y="74"/>
                      <a:pt x="50" y="74"/>
                    </a:cubicBezTo>
                    <a:cubicBezTo>
                      <a:pt x="107" y="74"/>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44"/>
              <p:cNvSpPr/>
              <p:nvPr/>
            </p:nvSpPr>
            <p:spPr>
              <a:xfrm>
                <a:off x="5426692" y="2943191"/>
                <a:ext cx="1976" cy="1428"/>
              </a:xfrm>
              <a:custGeom>
                <a:rect b="b" l="l" r="r" t="t"/>
                <a:pathLst>
                  <a:path extrusionOk="0" h="99" w="137">
                    <a:moveTo>
                      <a:pt x="75" y="0"/>
                    </a:moveTo>
                    <a:cubicBezTo>
                      <a:pt x="1" y="0"/>
                      <a:pt x="1" y="99"/>
                      <a:pt x="75" y="99"/>
                    </a:cubicBezTo>
                    <a:cubicBezTo>
                      <a:pt x="136" y="99"/>
                      <a:pt x="136" y="0"/>
                      <a:pt x="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44"/>
              <p:cNvSpPr/>
              <p:nvPr/>
            </p:nvSpPr>
            <p:spPr>
              <a:xfrm>
                <a:off x="5328129" y="2959489"/>
                <a:ext cx="4932" cy="4139"/>
              </a:xfrm>
              <a:custGeom>
                <a:rect b="b" l="l" r="r" t="t"/>
                <a:pathLst>
                  <a:path extrusionOk="0" h="287" w="342">
                    <a:moveTo>
                      <a:pt x="145" y="0"/>
                    </a:moveTo>
                    <a:cubicBezTo>
                      <a:pt x="71" y="0"/>
                      <a:pt x="1" y="56"/>
                      <a:pt x="9" y="139"/>
                    </a:cubicBezTo>
                    <a:cubicBezTo>
                      <a:pt x="9" y="225"/>
                      <a:pt x="70" y="287"/>
                      <a:pt x="144" y="287"/>
                    </a:cubicBezTo>
                    <a:cubicBezTo>
                      <a:pt x="268" y="287"/>
                      <a:pt x="342" y="127"/>
                      <a:pt x="243" y="41"/>
                    </a:cubicBezTo>
                    <a:cubicBezTo>
                      <a:pt x="215" y="13"/>
                      <a:pt x="180"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44"/>
              <p:cNvSpPr/>
              <p:nvPr/>
            </p:nvSpPr>
            <p:spPr>
              <a:xfrm>
                <a:off x="5362368" y="2993122"/>
                <a:ext cx="9966" cy="9966"/>
              </a:xfrm>
              <a:custGeom>
                <a:rect b="b" l="l" r="r" t="t"/>
                <a:pathLst>
                  <a:path extrusionOk="0" h="691" w="691">
                    <a:moveTo>
                      <a:pt x="346" y="0"/>
                    </a:moveTo>
                    <a:cubicBezTo>
                      <a:pt x="148" y="0"/>
                      <a:pt x="1" y="148"/>
                      <a:pt x="1" y="345"/>
                    </a:cubicBezTo>
                    <a:cubicBezTo>
                      <a:pt x="1" y="530"/>
                      <a:pt x="148" y="690"/>
                      <a:pt x="346" y="690"/>
                    </a:cubicBezTo>
                    <a:cubicBezTo>
                      <a:pt x="530" y="690"/>
                      <a:pt x="691" y="530"/>
                      <a:pt x="691" y="345"/>
                    </a:cubicBezTo>
                    <a:cubicBezTo>
                      <a:pt x="691" y="148"/>
                      <a:pt x="530"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44"/>
              <p:cNvSpPr/>
              <p:nvPr/>
            </p:nvSpPr>
            <p:spPr>
              <a:xfrm>
                <a:off x="5427471" y="2814471"/>
                <a:ext cx="10788" cy="9129"/>
              </a:xfrm>
              <a:custGeom>
                <a:rect b="b" l="l" r="r" t="t"/>
                <a:pathLst>
                  <a:path extrusionOk="0" h="633" w="748">
                    <a:moveTo>
                      <a:pt x="327" y="0"/>
                    </a:moveTo>
                    <a:cubicBezTo>
                      <a:pt x="159" y="0"/>
                      <a:pt x="0" y="131"/>
                      <a:pt x="9" y="325"/>
                    </a:cubicBezTo>
                    <a:cubicBezTo>
                      <a:pt x="9" y="497"/>
                      <a:pt x="156" y="633"/>
                      <a:pt x="329" y="633"/>
                    </a:cubicBezTo>
                    <a:cubicBezTo>
                      <a:pt x="612" y="633"/>
                      <a:pt x="748" y="288"/>
                      <a:pt x="551" y="91"/>
                    </a:cubicBezTo>
                    <a:cubicBezTo>
                      <a:pt x="484" y="28"/>
                      <a:pt x="40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44"/>
              <p:cNvSpPr/>
              <p:nvPr/>
            </p:nvSpPr>
            <p:spPr>
              <a:xfrm>
                <a:off x="5339450" y="2821350"/>
                <a:ext cx="10139" cy="8653"/>
              </a:xfrm>
              <a:custGeom>
                <a:rect b="b" l="l" r="r" t="t"/>
                <a:pathLst>
                  <a:path extrusionOk="0" h="600" w="703">
                    <a:moveTo>
                      <a:pt x="296" y="1"/>
                    </a:moveTo>
                    <a:cubicBezTo>
                      <a:pt x="145" y="1"/>
                      <a:pt x="0" y="122"/>
                      <a:pt x="0" y="304"/>
                    </a:cubicBezTo>
                    <a:cubicBezTo>
                      <a:pt x="0" y="464"/>
                      <a:pt x="136" y="599"/>
                      <a:pt x="296" y="599"/>
                    </a:cubicBezTo>
                    <a:cubicBezTo>
                      <a:pt x="567" y="599"/>
                      <a:pt x="702" y="279"/>
                      <a:pt x="505" y="94"/>
                    </a:cubicBezTo>
                    <a:cubicBezTo>
                      <a:pt x="445" y="29"/>
                      <a:pt x="369"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44"/>
              <p:cNvSpPr/>
              <p:nvPr/>
            </p:nvSpPr>
            <p:spPr>
              <a:xfrm>
                <a:off x="5383511" y="2918125"/>
                <a:ext cx="10153" cy="8711"/>
              </a:xfrm>
              <a:custGeom>
                <a:rect b="b" l="l" r="r" t="t"/>
                <a:pathLst>
                  <a:path extrusionOk="0" h="604" w="704">
                    <a:moveTo>
                      <a:pt x="395" y="1"/>
                    </a:moveTo>
                    <a:cubicBezTo>
                      <a:pt x="136" y="1"/>
                      <a:pt x="1" y="321"/>
                      <a:pt x="186" y="518"/>
                    </a:cubicBezTo>
                    <a:cubicBezTo>
                      <a:pt x="244" y="577"/>
                      <a:pt x="318" y="603"/>
                      <a:pt x="391" y="603"/>
                    </a:cubicBezTo>
                    <a:cubicBezTo>
                      <a:pt x="548" y="603"/>
                      <a:pt x="703" y="481"/>
                      <a:pt x="703" y="296"/>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44"/>
              <p:cNvSpPr/>
              <p:nvPr/>
            </p:nvSpPr>
            <p:spPr>
              <a:xfrm>
                <a:off x="5449263" y="2860190"/>
                <a:ext cx="10153" cy="8668"/>
              </a:xfrm>
              <a:custGeom>
                <a:rect b="b" l="l" r="r" t="t"/>
                <a:pathLst>
                  <a:path extrusionOk="0" h="601" w="704">
                    <a:moveTo>
                      <a:pt x="407" y="1"/>
                    </a:moveTo>
                    <a:cubicBezTo>
                      <a:pt x="136" y="1"/>
                      <a:pt x="1" y="321"/>
                      <a:pt x="186" y="506"/>
                    </a:cubicBezTo>
                    <a:cubicBezTo>
                      <a:pt x="247" y="571"/>
                      <a:pt x="324" y="600"/>
                      <a:pt x="400" y="600"/>
                    </a:cubicBezTo>
                    <a:cubicBezTo>
                      <a:pt x="554" y="600"/>
                      <a:pt x="703" y="482"/>
                      <a:pt x="703" y="309"/>
                    </a:cubicBezTo>
                    <a:cubicBezTo>
                      <a:pt x="703" y="136"/>
                      <a:pt x="568"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44"/>
              <p:cNvSpPr/>
              <p:nvPr/>
            </p:nvSpPr>
            <p:spPr>
              <a:xfrm>
                <a:off x="5475743" y="2755699"/>
                <a:ext cx="10139" cy="8653"/>
              </a:xfrm>
              <a:custGeom>
                <a:rect b="b" l="l" r="r" t="t"/>
                <a:pathLst>
                  <a:path extrusionOk="0" h="600" w="703">
                    <a:moveTo>
                      <a:pt x="407" y="1"/>
                    </a:moveTo>
                    <a:cubicBezTo>
                      <a:pt x="136" y="1"/>
                      <a:pt x="1" y="321"/>
                      <a:pt x="185" y="506"/>
                    </a:cubicBezTo>
                    <a:cubicBezTo>
                      <a:pt x="246" y="571"/>
                      <a:pt x="323" y="600"/>
                      <a:pt x="398" y="600"/>
                    </a:cubicBezTo>
                    <a:cubicBezTo>
                      <a:pt x="553" y="600"/>
                      <a:pt x="703" y="479"/>
                      <a:pt x="703" y="297"/>
                    </a:cubicBezTo>
                    <a:cubicBezTo>
                      <a:pt x="703" y="137"/>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44"/>
              <p:cNvSpPr/>
              <p:nvPr/>
            </p:nvSpPr>
            <p:spPr>
              <a:xfrm>
                <a:off x="5542735" y="2625449"/>
                <a:ext cx="1269" cy="1428"/>
              </a:xfrm>
              <a:custGeom>
                <a:rect b="b" l="l" r="r" t="t"/>
                <a:pathLst>
                  <a:path extrusionOk="0" h="99" w="88">
                    <a:moveTo>
                      <a:pt x="38" y="0"/>
                    </a:moveTo>
                    <a:cubicBezTo>
                      <a:pt x="13" y="0"/>
                      <a:pt x="1" y="25"/>
                      <a:pt x="1" y="50"/>
                    </a:cubicBezTo>
                    <a:cubicBezTo>
                      <a:pt x="1" y="74"/>
                      <a:pt x="13" y="99"/>
                      <a:pt x="38" y="99"/>
                    </a:cubicBezTo>
                    <a:cubicBezTo>
                      <a:pt x="75" y="99"/>
                      <a:pt x="87" y="74"/>
                      <a:pt x="87" y="50"/>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44"/>
              <p:cNvSpPr/>
              <p:nvPr/>
            </p:nvSpPr>
            <p:spPr>
              <a:xfrm>
                <a:off x="5534745" y="2600931"/>
                <a:ext cx="2495" cy="2495"/>
              </a:xfrm>
              <a:custGeom>
                <a:rect b="b" l="l" r="r" t="t"/>
                <a:pathLst>
                  <a:path extrusionOk="0" h="173" w="173">
                    <a:moveTo>
                      <a:pt x="87" y="0"/>
                    </a:moveTo>
                    <a:cubicBezTo>
                      <a:pt x="50" y="0"/>
                      <a:pt x="13" y="37"/>
                      <a:pt x="13" y="86"/>
                    </a:cubicBezTo>
                    <a:cubicBezTo>
                      <a:pt x="0" y="136"/>
                      <a:pt x="50" y="173"/>
                      <a:pt x="87" y="173"/>
                    </a:cubicBezTo>
                    <a:cubicBezTo>
                      <a:pt x="136" y="173"/>
                      <a:pt x="173" y="136"/>
                      <a:pt x="173" y="86"/>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44"/>
              <p:cNvSpPr/>
              <p:nvPr/>
            </p:nvSpPr>
            <p:spPr>
              <a:xfrm>
                <a:off x="5443754" y="2622550"/>
                <a:ext cx="1543" cy="1139"/>
              </a:xfrm>
              <a:custGeom>
                <a:rect b="b" l="l" r="r" t="t"/>
                <a:pathLst>
                  <a:path extrusionOk="0" h="79" w="107">
                    <a:moveTo>
                      <a:pt x="18" y="0"/>
                    </a:moveTo>
                    <a:cubicBezTo>
                      <a:pt x="8" y="0"/>
                      <a:pt x="1" y="8"/>
                      <a:pt x="1" y="29"/>
                    </a:cubicBezTo>
                    <a:cubicBezTo>
                      <a:pt x="1" y="54"/>
                      <a:pt x="25" y="78"/>
                      <a:pt x="50" y="78"/>
                    </a:cubicBezTo>
                    <a:cubicBezTo>
                      <a:pt x="106" y="78"/>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44"/>
              <p:cNvSpPr/>
              <p:nvPr/>
            </p:nvSpPr>
            <p:spPr>
              <a:xfrm>
                <a:off x="5350469" y="2602402"/>
                <a:ext cx="6764" cy="5827"/>
              </a:xfrm>
              <a:custGeom>
                <a:rect b="b" l="l" r="r" t="t"/>
                <a:pathLst>
                  <a:path extrusionOk="0" h="404" w="469">
                    <a:moveTo>
                      <a:pt x="205" y="0"/>
                    </a:moveTo>
                    <a:cubicBezTo>
                      <a:pt x="101" y="0"/>
                      <a:pt x="0" y="77"/>
                      <a:pt x="0" y="194"/>
                    </a:cubicBezTo>
                    <a:cubicBezTo>
                      <a:pt x="0" y="305"/>
                      <a:pt x="86" y="403"/>
                      <a:pt x="197" y="403"/>
                    </a:cubicBezTo>
                    <a:cubicBezTo>
                      <a:pt x="382" y="403"/>
                      <a:pt x="468" y="181"/>
                      <a:pt x="345" y="58"/>
                    </a:cubicBezTo>
                    <a:cubicBezTo>
                      <a:pt x="305" y="18"/>
                      <a:pt x="254"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44"/>
              <p:cNvSpPr/>
              <p:nvPr/>
            </p:nvSpPr>
            <p:spPr>
              <a:xfrm>
                <a:off x="5446595" y="2695990"/>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44"/>
              <p:cNvSpPr/>
              <p:nvPr/>
            </p:nvSpPr>
            <p:spPr>
              <a:xfrm>
                <a:off x="5445355" y="2719095"/>
                <a:ext cx="10139" cy="8653"/>
              </a:xfrm>
              <a:custGeom>
                <a:rect b="b" l="l" r="r" t="t"/>
                <a:pathLst>
                  <a:path extrusionOk="0" h="600" w="703">
                    <a:moveTo>
                      <a:pt x="296" y="1"/>
                    </a:moveTo>
                    <a:cubicBezTo>
                      <a:pt x="136" y="1"/>
                      <a:pt x="1" y="136"/>
                      <a:pt x="1" y="296"/>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44"/>
              <p:cNvSpPr/>
              <p:nvPr/>
            </p:nvSpPr>
            <p:spPr>
              <a:xfrm>
                <a:off x="5342046" y="2610392"/>
                <a:ext cx="2740" cy="1918"/>
              </a:xfrm>
              <a:custGeom>
                <a:rect b="b" l="l" r="r" t="t"/>
                <a:pathLst>
                  <a:path extrusionOk="0" h="133" w="190">
                    <a:moveTo>
                      <a:pt x="159" y="1"/>
                    </a:moveTo>
                    <a:cubicBezTo>
                      <a:pt x="103" y="1"/>
                      <a:pt x="1" y="123"/>
                      <a:pt x="104" y="133"/>
                    </a:cubicBezTo>
                    <a:cubicBezTo>
                      <a:pt x="140" y="133"/>
                      <a:pt x="190" y="83"/>
                      <a:pt x="190" y="46"/>
                    </a:cubicBezTo>
                    <a:cubicBezTo>
                      <a:pt x="190" y="13"/>
                      <a:pt x="177"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44"/>
              <p:cNvSpPr/>
              <p:nvPr/>
            </p:nvSpPr>
            <p:spPr>
              <a:xfrm>
                <a:off x="5436110" y="2648194"/>
                <a:ext cx="2510" cy="2510"/>
              </a:xfrm>
              <a:custGeom>
                <a:rect b="b" l="l" r="r" t="t"/>
                <a:pathLst>
                  <a:path extrusionOk="0" h="174" w="174">
                    <a:moveTo>
                      <a:pt x="87" y="1"/>
                    </a:moveTo>
                    <a:cubicBezTo>
                      <a:pt x="38" y="1"/>
                      <a:pt x="1" y="37"/>
                      <a:pt x="1" y="87"/>
                    </a:cubicBezTo>
                    <a:cubicBezTo>
                      <a:pt x="1" y="136"/>
                      <a:pt x="38" y="173"/>
                      <a:pt x="87" y="173"/>
                    </a:cubicBezTo>
                    <a:cubicBezTo>
                      <a:pt x="136" y="173"/>
                      <a:pt x="173" y="136"/>
                      <a:pt x="173" y="87"/>
                    </a:cubicBezTo>
                    <a:cubicBezTo>
                      <a:pt x="173" y="37"/>
                      <a:pt x="136"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44"/>
              <p:cNvSpPr/>
              <p:nvPr/>
            </p:nvSpPr>
            <p:spPr>
              <a:xfrm>
                <a:off x="5677615" y="2908000"/>
                <a:ext cx="1976" cy="1255"/>
              </a:xfrm>
              <a:custGeom>
                <a:rect b="b" l="l" r="r" t="t"/>
                <a:pathLst>
                  <a:path extrusionOk="0" h="87" w="137">
                    <a:moveTo>
                      <a:pt x="62" y="0"/>
                    </a:moveTo>
                    <a:cubicBezTo>
                      <a:pt x="1" y="0"/>
                      <a:pt x="1" y="87"/>
                      <a:pt x="62" y="87"/>
                    </a:cubicBezTo>
                    <a:cubicBezTo>
                      <a:pt x="136" y="87"/>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44"/>
              <p:cNvSpPr/>
              <p:nvPr/>
            </p:nvSpPr>
            <p:spPr>
              <a:xfrm>
                <a:off x="5565480" y="2854334"/>
                <a:ext cx="1269" cy="1255"/>
              </a:xfrm>
              <a:custGeom>
                <a:rect b="b" l="l" r="r" t="t"/>
                <a:pathLst>
                  <a:path extrusionOk="0" h="87" w="88">
                    <a:moveTo>
                      <a:pt x="50" y="0"/>
                    </a:moveTo>
                    <a:cubicBezTo>
                      <a:pt x="13" y="0"/>
                      <a:pt x="1" y="13"/>
                      <a:pt x="1" y="50"/>
                    </a:cubicBezTo>
                    <a:cubicBezTo>
                      <a:pt x="1" y="74"/>
                      <a:pt x="13" y="87"/>
                      <a:pt x="50" y="87"/>
                    </a:cubicBezTo>
                    <a:cubicBezTo>
                      <a:pt x="75" y="87"/>
                      <a:pt x="87" y="74"/>
                      <a:pt x="87" y="50"/>
                    </a:cubicBezTo>
                    <a:cubicBezTo>
                      <a:pt x="87"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44"/>
              <p:cNvSpPr/>
              <p:nvPr/>
            </p:nvSpPr>
            <p:spPr>
              <a:xfrm>
                <a:off x="5522299" y="2807591"/>
                <a:ext cx="10153" cy="8711"/>
              </a:xfrm>
              <a:custGeom>
                <a:rect b="b" l="l" r="r" t="t"/>
                <a:pathLst>
                  <a:path extrusionOk="0" h="604" w="704">
                    <a:moveTo>
                      <a:pt x="395" y="1"/>
                    </a:moveTo>
                    <a:cubicBezTo>
                      <a:pt x="136" y="1"/>
                      <a:pt x="1" y="334"/>
                      <a:pt x="186" y="518"/>
                    </a:cubicBezTo>
                    <a:cubicBezTo>
                      <a:pt x="245" y="577"/>
                      <a:pt x="319" y="604"/>
                      <a:pt x="393" y="604"/>
                    </a:cubicBezTo>
                    <a:cubicBezTo>
                      <a:pt x="549"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44"/>
              <p:cNvSpPr/>
              <p:nvPr/>
            </p:nvSpPr>
            <p:spPr>
              <a:xfrm>
                <a:off x="5512145" y="2689326"/>
                <a:ext cx="2755" cy="1889"/>
              </a:xfrm>
              <a:custGeom>
                <a:rect b="b" l="l" r="r" t="t"/>
                <a:pathLst>
                  <a:path extrusionOk="0" h="131" w="191">
                    <a:moveTo>
                      <a:pt x="164" y="0"/>
                    </a:moveTo>
                    <a:cubicBezTo>
                      <a:pt x="111" y="0"/>
                      <a:pt x="0" y="130"/>
                      <a:pt x="113" y="130"/>
                    </a:cubicBezTo>
                    <a:cubicBezTo>
                      <a:pt x="150" y="130"/>
                      <a:pt x="187" y="93"/>
                      <a:pt x="187" y="44"/>
                    </a:cubicBezTo>
                    <a:cubicBezTo>
                      <a:pt x="190" y="12"/>
                      <a:pt x="180" y="0"/>
                      <a:pt x="1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44"/>
              <p:cNvSpPr/>
              <p:nvPr/>
            </p:nvSpPr>
            <p:spPr>
              <a:xfrm>
                <a:off x="5527173" y="2727113"/>
                <a:ext cx="1543" cy="1067"/>
              </a:xfrm>
              <a:custGeom>
                <a:rect b="b" l="l" r="r" t="t"/>
                <a:pathLst>
                  <a:path extrusionOk="0" h="74" w="107">
                    <a:moveTo>
                      <a:pt x="91" y="0"/>
                    </a:moveTo>
                    <a:cubicBezTo>
                      <a:pt x="60" y="0"/>
                      <a:pt x="0" y="73"/>
                      <a:pt x="57" y="73"/>
                    </a:cubicBezTo>
                    <a:cubicBezTo>
                      <a:pt x="82" y="73"/>
                      <a:pt x="106" y="49"/>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44"/>
              <p:cNvSpPr/>
              <p:nvPr/>
            </p:nvSpPr>
            <p:spPr>
              <a:xfrm>
                <a:off x="5508799" y="2776583"/>
                <a:ext cx="1514" cy="995"/>
              </a:xfrm>
              <a:custGeom>
                <a:rect b="b" l="l" r="r" t="t"/>
                <a:pathLst>
                  <a:path extrusionOk="0" h="69" w="105">
                    <a:moveTo>
                      <a:pt x="20" y="1"/>
                    </a:moveTo>
                    <a:cubicBezTo>
                      <a:pt x="9" y="1"/>
                      <a:pt x="0" y="9"/>
                      <a:pt x="0" y="32"/>
                    </a:cubicBezTo>
                    <a:cubicBezTo>
                      <a:pt x="0" y="56"/>
                      <a:pt x="13" y="69"/>
                      <a:pt x="50" y="69"/>
                    </a:cubicBezTo>
                    <a:cubicBezTo>
                      <a:pt x="104" y="69"/>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44"/>
              <p:cNvSpPr/>
              <p:nvPr/>
            </p:nvSpPr>
            <p:spPr>
              <a:xfrm>
                <a:off x="5728858" y="2788236"/>
                <a:ext cx="1558" cy="1067"/>
              </a:xfrm>
              <a:custGeom>
                <a:rect b="b" l="l" r="r" t="t"/>
                <a:pathLst>
                  <a:path extrusionOk="0" h="74" w="108">
                    <a:moveTo>
                      <a:pt x="91" y="1"/>
                    </a:moveTo>
                    <a:cubicBezTo>
                      <a:pt x="61" y="1"/>
                      <a:pt x="1" y="74"/>
                      <a:pt x="58" y="74"/>
                    </a:cubicBezTo>
                    <a:cubicBezTo>
                      <a:pt x="83" y="74"/>
                      <a:pt x="107" y="49"/>
                      <a:pt x="107" y="24"/>
                    </a:cubicBezTo>
                    <a:cubicBezTo>
                      <a:pt x="107" y="7"/>
                      <a:pt x="101"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44"/>
              <p:cNvSpPr/>
              <p:nvPr/>
            </p:nvSpPr>
            <p:spPr>
              <a:xfrm>
                <a:off x="5804143" y="2750925"/>
                <a:ext cx="1543" cy="1067"/>
              </a:xfrm>
              <a:custGeom>
                <a:rect b="b" l="l" r="r" t="t"/>
                <a:pathLst>
                  <a:path extrusionOk="0" h="74" w="107">
                    <a:moveTo>
                      <a:pt x="16" y="0"/>
                    </a:moveTo>
                    <a:cubicBezTo>
                      <a:pt x="7" y="0"/>
                      <a:pt x="1" y="7"/>
                      <a:pt x="1" y="24"/>
                    </a:cubicBezTo>
                    <a:cubicBezTo>
                      <a:pt x="1" y="49"/>
                      <a:pt x="25" y="73"/>
                      <a:pt x="50" y="73"/>
                    </a:cubicBezTo>
                    <a:cubicBezTo>
                      <a:pt x="107"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44"/>
              <p:cNvSpPr/>
              <p:nvPr/>
            </p:nvSpPr>
            <p:spPr>
              <a:xfrm>
                <a:off x="5588772" y="2873790"/>
                <a:ext cx="1255" cy="1529"/>
              </a:xfrm>
              <a:custGeom>
                <a:rect b="b" l="l" r="r" t="t"/>
                <a:pathLst>
                  <a:path extrusionOk="0" h="106" w="87">
                    <a:moveTo>
                      <a:pt x="43" y="1"/>
                    </a:moveTo>
                    <a:cubicBezTo>
                      <a:pt x="22" y="1"/>
                      <a:pt x="0" y="19"/>
                      <a:pt x="0" y="56"/>
                    </a:cubicBezTo>
                    <a:cubicBezTo>
                      <a:pt x="0" y="81"/>
                      <a:pt x="12" y="105"/>
                      <a:pt x="37" y="105"/>
                    </a:cubicBezTo>
                    <a:cubicBezTo>
                      <a:pt x="74" y="105"/>
                      <a:pt x="86" y="81"/>
                      <a:pt x="86" y="56"/>
                    </a:cubicBezTo>
                    <a:cubicBezTo>
                      <a:pt x="86" y="19"/>
                      <a:pt x="65" y="1"/>
                      <a:pt x="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44"/>
              <p:cNvSpPr/>
              <p:nvPr/>
            </p:nvSpPr>
            <p:spPr>
              <a:xfrm>
                <a:off x="5326643" y="2994362"/>
                <a:ext cx="909" cy="721"/>
              </a:xfrm>
              <a:custGeom>
                <a:rect b="b" l="l" r="r" t="t"/>
                <a:pathLst>
                  <a:path extrusionOk="0" h="50" w="63">
                    <a:moveTo>
                      <a:pt x="38" y="1"/>
                    </a:moveTo>
                    <a:cubicBezTo>
                      <a:pt x="13" y="1"/>
                      <a:pt x="1" y="13"/>
                      <a:pt x="1" y="25"/>
                    </a:cubicBezTo>
                    <a:cubicBezTo>
                      <a:pt x="1" y="38"/>
                      <a:pt x="13" y="50"/>
                      <a:pt x="38" y="50"/>
                    </a:cubicBezTo>
                    <a:cubicBezTo>
                      <a:pt x="50" y="50"/>
                      <a:pt x="63" y="38"/>
                      <a:pt x="63" y="25"/>
                    </a:cubicBezTo>
                    <a:cubicBezTo>
                      <a:pt x="63" y="13"/>
                      <a:pt x="50" y="1"/>
                      <a:pt x="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44"/>
              <p:cNvSpPr/>
              <p:nvPr/>
            </p:nvSpPr>
            <p:spPr>
              <a:xfrm>
                <a:off x="5364041" y="2927918"/>
                <a:ext cx="1543" cy="1067"/>
              </a:xfrm>
              <a:custGeom>
                <a:rect b="b" l="l" r="r" t="t"/>
                <a:pathLst>
                  <a:path extrusionOk="0" h="74" w="107">
                    <a:moveTo>
                      <a:pt x="86" y="0"/>
                    </a:moveTo>
                    <a:cubicBezTo>
                      <a:pt x="53" y="0"/>
                      <a:pt x="0" y="73"/>
                      <a:pt x="57" y="73"/>
                    </a:cubicBezTo>
                    <a:cubicBezTo>
                      <a:pt x="82" y="73"/>
                      <a:pt x="106" y="49"/>
                      <a:pt x="106" y="24"/>
                    </a:cubicBezTo>
                    <a:cubicBezTo>
                      <a:pt x="104" y="7"/>
                      <a:pt x="95"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44"/>
              <p:cNvSpPr/>
              <p:nvPr/>
            </p:nvSpPr>
            <p:spPr>
              <a:xfrm>
                <a:off x="5402419" y="2961147"/>
                <a:ext cx="1543" cy="1067"/>
              </a:xfrm>
              <a:custGeom>
                <a:rect b="b" l="l" r="r" t="t"/>
                <a:pathLst>
                  <a:path extrusionOk="0" h="74" w="107">
                    <a:moveTo>
                      <a:pt x="91" y="1"/>
                    </a:moveTo>
                    <a:cubicBezTo>
                      <a:pt x="60" y="1"/>
                      <a:pt x="1" y="73"/>
                      <a:pt x="58" y="73"/>
                    </a:cubicBezTo>
                    <a:cubicBezTo>
                      <a:pt x="82" y="73"/>
                      <a:pt x="107" y="49"/>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44"/>
              <p:cNvSpPr/>
              <p:nvPr/>
            </p:nvSpPr>
            <p:spPr>
              <a:xfrm>
                <a:off x="5355329" y="2907654"/>
                <a:ext cx="1543" cy="1067"/>
              </a:xfrm>
              <a:custGeom>
                <a:rect b="b" l="l" r="r" t="t"/>
                <a:pathLst>
                  <a:path extrusionOk="0" h="74" w="107">
                    <a:moveTo>
                      <a:pt x="91" y="1"/>
                    </a:moveTo>
                    <a:cubicBezTo>
                      <a:pt x="60" y="1"/>
                      <a:pt x="0" y="74"/>
                      <a:pt x="57" y="74"/>
                    </a:cubicBezTo>
                    <a:cubicBezTo>
                      <a:pt x="82" y="74"/>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44"/>
              <p:cNvSpPr/>
              <p:nvPr/>
            </p:nvSpPr>
            <p:spPr>
              <a:xfrm>
                <a:off x="5259651" y="2892713"/>
                <a:ext cx="10153" cy="8581"/>
              </a:xfrm>
              <a:custGeom>
                <a:rect b="b" l="l" r="r" t="t"/>
                <a:pathLst>
                  <a:path extrusionOk="0" h="595" w="704">
                    <a:moveTo>
                      <a:pt x="395" y="1"/>
                    </a:moveTo>
                    <a:cubicBezTo>
                      <a:pt x="136" y="1"/>
                      <a:pt x="1" y="321"/>
                      <a:pt x="186" y="506"/>
                    </a:cubicBezTo>
                    <a:cubicBezTo>
                      <a:pt x="247" y="567"/>
                      <a:pt x="323" y="594"/>
                      <a:pt x="397" y="594"/>
                    </a:cubicBezTo>
                    <a:cubicBezTo>
                      <a:pt x="549" y="594"/>
                      <a:pt x="695" y="482"/>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44"/>
              <p:cNvSpPr/>
              <p:nvPr/>
            </p:nvSpPr>
            <p:spPr>
              <a:xfrm>
                <a:off x="5610507" y="2828028"/>
                <a:ext cx="1558" cy="1067"/>
              </a:xfrm>
              <a:custGeom>
                <a:rect b="b" l="l" r="r" t="t"/>
                <a:pathLst>
                  <a:path extrusionOk="0" h="74" w="108">
                    <a:moveTo>
                      <a:pt x="58" y="1"/>
                    </a:moveTo>
                    <a:cubicBezTo>
                      <a:pt x="1" y="1"/>
                      <a:pt x="61" y="74"/>
                      <a:pt x="91" y="74"/>
                    </a:cubicBezTo>
                    <a:cubicBezTo>
                      <a:pt x="101" y="74"/>
                      <a:pt x="107" y="67"/>
                      <a:pt x="107" y="50"/>
                    </a:cubicBezTo>
                    <a:cubicBezTo>
                      <a:pt x="107" y="13"/>
                      <a:pt x="82"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44"/>
              <p:cNvSpPr/>
              <p:nvPr/>
            </p:nvSpPr>
            <p:spPr>
              <a:xfrm>
                <a:off x="5675307" y="2753622"/>
                <a:ext cx="1442" cy="1341"/>
              </a:xfrm>
              <a:custGeom>
                <a:rect b="b" l="l" r="r" t="t"/>
                <a:pathLst>
                  <a:path extrusionOk="0" h="93" w="100">
                    <a:moveTo>
                      <a:pt x="50" y="0"/>
                    </a:moveTo>
                    <a:cubicBezTo>
                      <a:pt x="25" y="0"/>
                      <a:pt x="1" y="16"/>
                      <a:pt x="1" y="46"/>
                    </a:cubicBezTo>
                    <a:cubicBezTo>
                      <a:pt x="1"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44"/>
              <p:cNvSpPr/>
              <p:nvPr/>
            </p:nvSpPr>
            <p:spPr>
              <a:xfrm>
                <a:off x="5634491" y="2738579"/>
                <a:ext cx="10269" cy="8783"/>
              </a:xfrm>
              <a:custGeom>
                <a:rect b="b" l="l" r="r" t="t"/>
                <a:pathLst>
                  <a:path extrusionOk="0" h="609" w="712">
                    <a:moveTo>
                      <a:pt x="303" y="1"/>
                    </a:moveTo>
                    <a:cubicBezTo>
                      <a:pt x="147" y="1"/>
                      <a:pt x="1" y="128"/>
                      <a:pt x="9" y="313"/>
                    </a:cubicBezTo>
                    <a:cubicBezTo>
                      <a:pt x="9" y="473"/>
                      <a:pt x="132" y="597"/>
                      <a:pt x="305" y="609"/>
                    </a:cubicBezTo>
                    <a:cubicBezTo>
                      <a:pt x="576" y="609"/>
                      <a:pt x="711" y="276"/>
                      <a:pt x="514" y="91"/>
                    </a:cubicBezTo>
                    <a:cubicBezTo>
                      <a:pt x="451" y="29"/>
                      <a:pt x="376"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44"/>
              <p:cNvSpPr/>
              <p:nvPr/>
            </p:nvSpPr>
            <p:spPr>
              <a:xfrm>
                <a:off x="5608675" y="2790082"/>
                <a:ext cx="10442" cy="8827"/>
              </a:xfrm>
              <a:custGeom>
                <a:rect b="b" l="l" r="r" t="t"/>
                <a:pathLst>
                  <a:path extrusionOk="0" h="612" w="724">
                    <a:moveTo>
                      <a:pt x="310" y="0"/>
                    </a:moveTo>
                    <a:cubicBezTo>
                      <a:pt x="151" y="0"/>
                      <a:pt x="0" y="124"/>
                      <a:pt x="0" y="315"/>
                    </a:cubicBezTo>
                    <a:cubicBezTo>
                      <a:pt x="0" y="476"/>
                      <a:pt x="136" y="611"/>
                      <a:pt x="296" y="611"/>
                    </a:cubicBezTo>
                    <a:cubicBezTo>
                      <a:pt x="301" y="611"/>
                      <a:pt x="306" y="611"/>
                      <a:pt x="311" y="611"/>
                    </a:cubicBezTo>
                    <a:cubicBezTo>
                      <a:pt x="584" y="611"/>
                      <a:pt x="723" y="287"/>
                      <a:pt x="530" y="94"/>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44"/>
              <p:cNvSpPr/>
              <p:nvPr/>
            </p:nvSpPr>
            <p:spPr>
              <a:xfrm>
                <a:off x="5669336" y="2691562"/>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44"/>
              <p:cNvSpPr/>
              <p:nvPr/>
            </p:nvSpPr>
            <p:spPr>
              <a:xfrm>
                <a:off x="5658072" y="2725210"/>
                <a:ext cx="10139" cy="8653"/>
              </a:xfrm>
              <a:custGeom>
                <a:rect b="b" l="l" r="r" t="t"/>
                <a:pathLst>
                  <a:path extrusionOk="0" h="600" w="703">
                    <a:moveTo>
                      <a:pt x="296" y="1"/>
                    </a:moveTo>
                    <a:cubicBezTo>
                      <a:pt x="145" y="1"/>
                      <a:pt x="0" y="122"/>
                      <a:pt x="0" y="304"/>
                    </a:cubicBezTo>
                    <a:cubicBezTo>
                      <a:pt x="0" y="464"/>
                      <a:pt x="136" y="599"/>
                      <a:pt x="296" y="599"/>
                    </a:cubicBezTo>
                    <a:cubicBezTo>
                      <a:pt x="567"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44"/>
              <p:cNvSpPr/>
              <p:nvPr/>
            </p:nvSpPr>
            <p:spPr>
              <a:xfrm>
                <a:off x="5581128" y="2701499"/>
                <a:ext cx="1428" cy="1269"/>
              </a:xfrm>
              <a:custGeom>
                <a:rect b="b" l="l" r="r" t="t"/>
                <a:pathLst>
                  <a:path extrusionOk="0" h="88" w="99">
                    <a:moveTo>
                      <a:pt x="49" y="1"/>
                    </a:moveTo>
                    <a:cubicBezTo>
                      <a:pt x="25" y="1"/>
                      <a:pt x="0" y="13"/>
                      <a:pt x="0" y="38"/>
                    </a:cubicBezTo>
                    <a:cubicBezTo>
                      <a:pt x="0" y="75"/>
                      <a:pt x="25" y="87"/>
                      <a:pt x="49" y="87"/>
                    </a:cubicBezTo>
                    <a:cubicBezTo>
                      <a:pt x="74" y="87"/>
                      <a:pt x="99" y="75"/>
                      <a:pt x="99" y="38"/>
                    </a:cubicBezTo>
                    <a:cubicBezTo>
                      <a:pt x="99" y="13"/>
                      <a:pt x="74" y="1"/>
                      <a:pt x="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44"/>
              <p:cNvSpPr/>
              <p:nvPr/>
            </p:nvSpPr>
            <p:spPr>
              <a:xfrm>
                <a:off x="5597123" y="2728181"/>
                <a:ext cx="1543" cy="1067"/>
              </a:xfrm>
              <a:custGeom>
                <a:rect b="b" l="l" r="r" t="t"/>
                <a:pathLst>
                  <a:path extrusionOk="0" h="74" w="107">
                    <a:moveTo>
                      <a:pt x="16" y="0"/>
                    </a:moveTo>
                    <a:cubicBezTo>
                      <a:pt x="7" y="0"/>
                      <a:pt x="0" y="7"/>
                      <a:pt x="0" y="24"/>
                    </a:cubicBezTo>
                    <a:cubicBezTo>
                      <a:pt x="0" y="48"/>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44"/>
              <p:cNvSpPr/>
              <p:nvPr/>
            </p:nvSpPr>
            <p:spPr>
              <a:xfrm>
                <a:off x="5539014" y="2784313"/>
                <a:ext cx="2495" cy="2510"/>
              </a:xfrm>
              <a:custGeom>
                <a:rect b="b" l="l" r="r" t="t"/>
                <a:pathLst>
                  <a:path extrusionOk="0" h="174" w="173">
                    <a:moveTo>
                      <a:pt x="86" y="1"/>
                    </a:moveTo>
                    <a:cubicBezTo>
                      <a:pt x="37" y="1"/>
                      <a:pt x="0" y="38"/>
                      <a:pt x="0" y="87"/>
                    </a:cubicBezTo>
                    <a:cubicBezTo>
                      <a:pt x="0" y="136"/>
                      <a:pt x="37" y="173"/>
                      <a:pt x="86" y="173"/>
                    </a:cubicBezTo>
                    <a:cubicBezTo>
                      <a:pt x="136" y="173"/>
                      <a:pt x="173" y="136"/>
                      <a:pt x="173" y="87"/>
                    </a:cubicBezTo>
                    <a:cubicBezTo>
                      <a:pt x="173" y="38"/>
                      <a:pt x="136"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44"/>
              <p:cNvSpPr/>
              <p:nvPr/>
            </p:nvSpPr>
            <p:spPr>
              <a:xfrm>
                <a:off x="5583147" y="2859137"/>
                <a:ext cx="1543" cy="1053"/>
              </a:xfrm>
              <a:custGeom>
                <a:rect b="b" l="l" r="r" t="t"/>
                <a:pathLst>
                  <a:path extrusionOk="0" h="73" w="107">
                    <a:moveTo>
                      <a:pt x="57" y="0"/>
                    </a:moveTo>
                    <a:cubicBezTo>
                      <a:pt x="0" y="0"/>
                      <a:pt x="60" y="73"/>
                      <a:pt x="91" y="73"/>
                    </a:cubicBezTo>
                    <a:cubicBezTo>
                      <a:pt x="100" y="73"/>
                      <a:pt x="107" y="66"/>
                      <a:pt x="107" y="49"/>
                    </a:cubicBezTo>
                    <a:cubicBezTo>
                      <a:pt x="107" y="25"/>
                      <a:pt x="94"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44"/>
              <p:cNvSpPr/>
              <p:nvPr/>
            </p:nvSpPr>
            <p:spPr>
              <a:xfrm>
                <a:off x="5573484" y="2871396"/>
                <a:ext cx="1428" cy="1255"/>
              </a:xfrm>
              <a:custGeom>
                <a:rect b="b" l="l" r="r" t="t"/>
                <a:pathLst>
                  <a:path extrusionOk="0" h="87" w="99">
                    <a:moveTo>
                      <a:pt x="50" y="0"/>
                    </a:moveTo>
                    <a:cubicBezTo>
                      <a:pt x="25" y="0"/>
                      <a:pt x="0" y="13"/>
                      <a:pt x="0" y="37"/>
                    </a:cubicBezTo>
                    <a:cubicBezTo>
                      <a:pt x="0" y="74"/>
                      <a:pt x="25" y="86"/>
                      <a:pt x="50" y="86"/>
                    </a:cubicBezTo>
                    <a:cubicBezTo>
                      <a:pt x="74" y="86"/>
                      <a:pt x="99" y="74"/>
                      <a:pt x="99" y="37"/>
                    </a:cubicBezTo>
                    <a:cubicBezTo>
                      <a:pt x="99" y="13"/>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44"/>
              <p:cNvSpPr/>
              <p:nvPr/>
            </p:nvSpPr>
            <p:spPr>
              <a:xfrm>
                <a:off x="5534385" y="2729955"/>
                <a:ext cx="10139" cy="8711"/>
              </a:xfrm>
              <a:custGeom>
                <a:rect b="b" l="l" r="r" t="t"/>
                <a:pathLst>
                  <a:path extrusionOk="0" h="604" w="703">
                    <a:moveTo>
                      <a:pt x="396" y="1"/>
                    </a:moveTo>
                    <a:cubicBezTo>
                      <a:pt x="323" y="1"/>
                      <a:pt x="248" y="27"/>
                      <a:pt x="185" y="86"/>
                    </a:cubicBezTo>
                    <a:cubicBezTo>
                      <a:pt x="1" y="283"/>
                      <a:pt x="136" y="603"/>
                      <a:pt x="407" y="603"/>
                    </a:cubicBezTo>
                    <a:cubicBezTo>
                      <a:pt x="567" y="603"/>
                      <a:pt x="703" y="468"/>
                      <a:pt x="703" y="307"/>
                    </a:cubicBezTo>
                    <a:cubicBezTo>
                      <a:pt x="703" y="122"/>
                      <a:pt x="554" y="1"/>
                      <a:pt x="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44"/>
              <p:cNvSpPr/>
              <p:nvPr/>
            </p:nvSpPr>
            <p:spPr>
              <a:xfrm>
                <a:off x="5578099" y="2795159"/>
                <a:ext cx="12634" cy="10846"/>
              </a:xfrm>
              <a:custGeom>
                <a:rect b="b" l="l" r="r" t="t"/>
                <a:pathLst>
                  <a:path extrusionOk="0" h="752" w="876">
                    <a:moveTo>
                      <a:pt x="369" y="1"/>
                    </a:moveTo>
                    <a:cubicBezTo>
                      <a:pt x="180" y="1"/>
                      <a:pt x="1" y="149"/>
                      <a:pt x="1" y="382"/>
                    </a:cubicBezTo>
                    <a:cubicBezTo>
                      <a:pt x="1" y="579"/>
                      <a:pt x="161" y="752"/>
                      <a:pt x="370" y="752"/>
                    </a:cubicBezTo>
                    <a:cubicBezTo>
                      <a:pt x="703" y="752"/>
                      <a:pt x="876" y="345"/>
                      <a:pt x="629" y="111"/>
                    </a:cubicBezTo>
                    <a:cubicBezTo>
                      <a:pt x="553" y="35"/>
                      <a:pt x="460" y="1"/>
                      <a:pt x="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44"/>
              <p:cNvSpPr/>
              <p:nvPr/>
            </p:nvSpPr>
            <p:spPr>
              <a:xfrm>
                <a:off x="5459748" y="2638415"/>
                <a:ext cx="3043" cy="2510"/>
              </a:xfrm>
              <a:custGeom>
                <a:rect b="b" l="l" r="r" t="t"/>
                <a:pathLst>
                  <a:path extrusionOk="0" h="174" w="211">
                    <a:moveTo>
                      <a:pt x="112" y="1"/>
                    </a:moveTo>
                    <a:cubicBezTo>
                      <a:pt x="1" y="13"/>
                      <a:pt x="1" y="149"/>
                      <a:pt x="112" y="173"/>
                    </a:cubicBezTo>
                    <a:cubicBezTo>
                      <a:pt x="210" y="149"/>
                      <a:pt x="210" y="13"/>
                      <a:pt x="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44"/>
              <p:cNvSpPr/>
              <p:nvPr/>
            </p:nvSpPr>
            <p:spPr>
              <a:xfrm>
                <a:off x="5344772" y="2741493"/>
                <a:ext cx="2510" cy="2495"/>
              </a:xfrm>
              <a:custGeom>
                <a:rect b="b" l="l" r="r" t="t"/>
                <a:pathLst>
                  <a:path extrusionOk="0" h="173" w="174">
                    <a:moveTo>
                      <a:pt x="87" y="0"/>
                    </a:moveTo>
                    <a:cubicBezTo>
                      <a:pt x="38" y="0"/>
                      <a:pt x="1" y="37"/>
                      <a:pt x="1" y="87"/>
                    </a:cubicBezTo>
                    <a:cubicBezTo>
                      <a:pt x="1" y="136"/>
                      <a:pt x="38" y="173"/>
                      <a:pt x="87" y="173"/>
                    </a:cubicBezTo>
                    <a:cubicBezTo>
                      <a:pt x="136" y="173"/>
                      <a:pt x="173" y="136"/>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44"/>
              <p:cNvSpPr/>
              <p:nvPr/>
            </p:nvSpPr>
            <p:spPr>
              <a:xfrm>
                <a:off x="5343359" y="3081979"/>
                <a:ext cx="2495" cy="2452"/>
              </a:xfrm>
              <a:custGeom>
                <a:rect b="b" l="l" r="r" t="t"/>
                <a:pathLst>
                  <a:path extrusionOk="0" h="170" w="173">
                    <a:moveTo>
                      <a:pt x="86" y="0"/>
                    </a:moveTo>
                    <a:cubicBezTo>
                      <a:pt x="37" y="0"/>
                      <a:pt x="0" y="37"/>
                      <a:pt x="0" y="86"/>
                    </a:cubicBezTo>
                    <a:cubicBezTo>
                      <a:pt x="0" y="142"/>
                      <a:pt x="43" y="169"/>
                      <a:pt x="86" y="169"/>
                    </a:cubicBezTo>
                    <a:cubicBezTo>
                      <a:pt x="130" y="169"/>
                      <a:pt x="173" y="142"/>
                      <a:pt x="173" y="86"/>
                    </a:cubicBezTo>
                    <a:cubicBezTo>
                      <a:pt x="173" y="37"/>
                      <a:pt x="136"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44"/>
              <p:cNvSpPr/>
              <p:nvPr/>
            </p:nvSpPr>
            <p:spPr>
              <a:xfrm>
                <a:off x="5386237" y="3051057"/>
                <a:ext cx="10442" cy="8956"/>
              </a:xfrm>
              <a:custGeom>
                <a:rect b="b" l="l" r="r" t="t"/>
                <a:pathLst>
                  <a:path extrusionOk="0" h="621" w="724">
                    <a:moveTo>
                      <a:pt x="305" y="0"/>
                    </a:moveTo>
                    <a:cubicBezTo>
                      <a:pt x="145" y="0"/>
                      <a:pt x="9" y="136"/>
                      <a:pt x="9" y="308"/>
                    </a:cubicBezTo>
                    <a:cubicBezTo>
                      <a:pt x="1" y="493"/>
                      <a:pt x="153" y="621"/>
                      <a:pt x="313" y="621"/>
                    </a:cubicBezTo>
                    <a:cubicBezTo>
                      <a:pt x="387" y="621"/>
                      <a:pt x="464" y="593"/>
                      <a:pt x="526" y="530"/>
                    </a:cubicBezTo>
                    <a:cubicBezTo>
                      <a:pt x="724" y="333"/>
                      <a:pt x="588" y="0"/>
                      <a:pt x="3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44"/>
              <p:cNvSpPr/>
              <p:nvPr/>
            </p:nvSpPr>
            <p:spPr>
              <a:xfrm>
                <a:off x="5338729" y="2970017"/>
                <a:ext cx="11754" cy="10038"/>
              </a:xfrm>
              <a:custGeom>
                <a:rect b="b" l="l" r="r" t="t"/>
                <a:pathLst>
                  <a:path extrusionOk="0" h="696" w="815">
                    <a:moveTo>
                      <a:pt x="346" y="1"/>
                    </a:moveTo>
                    <a:cubicBezTo>
                      <a:pt x="161" y="1"/>
                      <a:pt x="1" y="161"/>
                      <a:pt x="1" y="346"/>
                    </a:cubicBezTo>
                    <a:cubicBezTo>
                      <a:pt x="1" y="554"/>
                      <a:pt x="171" y="695"/>
                      <a:pt x="349" y="695"/>
                    </a:cubicBezTo>
                    <a:cubicBezTo>
                      <a:pt x="434" y="695"/>
                      <a:pt x="521" y="663"/>
                      <a:pt x="592" y="592"/>
                    </a:cubicBezTo>
                    <a:cubicBezTo>
                      <a:pt x="814" y="370"/>
                      <a:pt x="654" y="1"/>
                      <a:pt x="3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44"/>
              <p:cNvSpPr/>
              <p:nvPr/>
            </p:nvSpPr>
            <p:spPr>
              <a:xfrm>
                <a:off x="5324523" y="3003434"/>
                <a:ext cx="10139" cy="8697"/>
              </a:xfrm>
              <a:custGeom>
                <a:rect b="b" l="l" r="r" t="t"/>
                <a:pathLst>
                  <a:path extrusionOk="0" h="603" w="703">
                    <a:moveTo>
                      <a:pt x="394" y="0"/>
                    </a:moveTo>
                    <a:cubicBezTo>
                      <a:pt x="123" y="12"/>
                      <a:pt x="0" y="333"/>
                      <a:pt x="197" y="518"/>
                    </a:cubicBezTo>
                    <a:cubicBezTo>
                      <a:pt x="256" y="577"/>
                      <a:pt x="329" y="603"/>
                      <a:pt x="401" y="603"/>
                    </a:cubicBezTo>
                    <a:cubicBezTo>
                      <a:pt x="554" y="603"/>
                      <a:pt x="702"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44"/>
              <p:cNvSpPr/>
              <p:nvPr/>
            </p:nvSpPr>
            <p:spPr>
              <a:xfrm>
                <a:off x="5435057" y="2919726"/>
                <a:ext cx="10846" cy="9274"/>
              </a:xfrm>
              <a:custGeom>
                <a:rect b="b" l="l" r="r" t="t"/>
                <a:pathLst>
                  <a:path extrusionOk="0" h="643" w="752">
                    <a:moveTo>
                      <a:pt x="431" y="1"/>
                    </a:moveTo>
                    <a:cubicBezTo>
                      <a:pt x="148" y="1"/>
                      <a:pt x="0" y="346"/>
                      <a:pt x="209" y="555"/>
                    </a:cubicBezTo>
                    <a:cubicBezTo>
                      <a:pt x="274" y="616"/>
                      <a:pt x="350" y="642"/>
                      <a:pt x="424" y="642"/>
                    </a:cubicBezTo>
                    <a:cubicBezTo>
                      <a:pt x="592" y="642"/>
                      <a:pt x="752" y="505"/>
                      <a:pt x="752" y="309"/>
                    </a:cubicBezTo>
                    <a:cubicBezTo>
                      <a:pt x="739" y="136"/>
                      <a:pt x="604" y="1"/>
                      <a:pt x="4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44"/>
              <p:cNvSpPr/>
              <p:nvPr/>
            </p:nvSpPr>
            <p:spPr>
              <a:xfrm>
                <a:off x="5364675" y="2957931"/>
                <a:ext cx="9086" cy="9086"/>
              </a:xfrm>
              <a:custGeom>
                <a:rect b="b" l="l" r="r" t="t"/>
                <a:pathLst>
                  <a:path extrusionOk="0" h="630" w="630">
                    <a:moveTo>
                      <a:pt x="321" y="1"/>
                    </a:moveTo>
                    <a:cubicBezTo>
                      <a:pt x="136" y="1"/>
                      <a:pt x="1" y="136"/>
                      <a:pt x="1" y="309"/>
                    </a:cubicBezTo>
                    <a:cubicBezTo>
                      <a:pt x="1" y="494"/>
                      <a:pt x="136" y="629"/>
                      <a:pt x="321" y="629"/>
                    </a:cubicBezTo>
                    <a:cubicBezTo>
                      <a:pt x="494" y="629"/>
                      <a:pt x="629" y="494"/>
                      <a:pt x="629" y="309"/>
                    </a:cubicBezTo>
                    <a:cubicBezTo>
                      <a:pt x="629" y="136"/>
                      <a:pt x="494"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44"/>
              <p:cNvSpPr/>
              <p:nvPr/>
            </p:nvSpPr>
            <p:spPr>
              <a:xfrm>
                <a:off x="5391328" y="3018534"/>
                <a:ext cx="10153" cy="8711"/>
              </a:xfrm>
              <a:custGeom>
                <a:rect b="b" l="l" r="r" t="t"/>
                <a:pathLst>
                  <a:path extrusionOk="0" h="604" w="704">
                    <a:moveTo>
                      <a:pt x="395" y="0"/>
                    </a:moveTo>
                    <a:cubicBezTo>
                      <a:pt x="137" y="0"/>
                      <a:pt x="1" y="333"/>
                      <a:pt x="186" y="518"/>
                    </a:cubicBezTo>
                    <a:cubicBezTo>
                      <a:pt x="245" y="577"/>
                      <a:pt x="319" y="603"/>
                      <a:pt x="393" y="603"/>
                    </a:cubicBezTo>
                    <a:cubicBezTo>
                      <a:pt x="549" y="603"/>
                      <a:pt x="703" y="484"/>
                      <a:pt x="703" y="308"/>
                    </a:cubicBezTo>
                    <a:cubicBezTo>
                      <a:pt x="691" y="136"/>
                      <a:pt x="568" y="13"/>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44"/>
              <p:cNvSpPr/>
              <p:nvPr/>
            </p:nvSpPr>
            <p:spPr>
              <a:xfrm>
                <a:off x="5336595" y="3030635"/>
                <a:ext cx="10153" cy="8697"/>
              </a:xfrm>
              <a:custGeom>
                <a:rect b="b" l="l" r="r" t="t"/>
                <a:pathLst>
                  <a:path extrusionOk="0" h="603" w="704">
                    <a:moveTo>
                      <a:pt x="403" y="1"/>
                    </a:moveTo>
                    <a:cubicBezTo>
                      <a:pt x="326" y="1"/>
                      <a:pt x="248" y="31"/>
                      <a:pt x="186" y="98"/>
                    </a:cubicBezTo>
                    <a:cubicBezTo>
                      <a:pt x="1" y="283"/>
                      <a:pt x="137" y="603"/>
                      <a:pt x="395" y="603"/>
                    </a:cubicBezTo>
                    <a:cubicBezTo>
                      <a:pt x="568" y="603"/>
                      <a:pt x="703" y="467"/>
                      <a:pt x="703" y="295"/>
                    </a:cubicBezTo>
                    <a:cubicBezTo>
                      <a:pt x="695" y="116"/>
                      <a:pt x="552"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44"/>
              <p:cNvSpPr/>
              <p:nvPr/>
            </p:nvSpPr>
            <p:spPr>
              <a:xfrm>
                <a:off x="5554821" y="2809019"/>
                <a:ext cx="2510" cy="2495"/>
              </a:xfrm>
              <a:custGeom>
                <a:rect b="b" l="l" r="r" t="t"/>
                <a:pathLst>
                  <a:path extrusionOk="0" h="173" w="174">
                    <a:moveTo>
                      <a:pt x="87" y="0"/>
                    </a:moveTo>
                    <a:cubicBezTo>
                      <a:pt x="38" y="0"/>
                      <a:pt x="1" y="37"/>
                      <a:pt x="1" y="87"/>
                    </a:cubicBezTo>
                    <a:cubicBezTo>
                      <a:pt x="1" y="124"/>
                      <a:pt x="38" y="173"/>
                      <a:pt x="87" y="173"/>
                    </a:cubicBezTo>
                    <a:cubicBezTo>
                      <a:pt x="136" y="173"/>
                      <a:pt x="173" y="124"/>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44"/>
              <p:cNvSpPr/>
              <p:nvPr/>
            </p:nvSpPr>
            <p:spPr>
              <a:xfrm>
                <a:off x="5690306" y="2806005"/>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44"/>
              <p:cNvSpPr/>
              <p:nvPr/>
            </p:nvSpPr>
            <p:spPr>
              <a:xfrm>
                <a:off x="5824580" y="2672842"/>
                <a:ext cx="1673" cy="1139"/>
              </a:xfrm>
              <a:custGeom>
                <a:rect b="b" l="l" r="r" t="t"/>
                <a:pathLst>
                  <a:path extrusionOk="0" h="79" w="116">
                    <a:moveTo>
                      <a:pt x="30" y="0"/>
                    </a:moveTo>
                    <a:cubicBezTo>
                      <a:pt x="20" y="0"/>
                      <a:pt x="13" y="8"/>
                      <a:pt x="13" y="29"/>
                    </a:cubicBezTo>
                    <a:cubicBezTo>
                      <a:pt x="0" y="53"/>
                      <a:pt x="25" y="78"/>
                      <a:pt x="50" y="78"/>
                    </a:cubicBezTo>
                    <a:cubicBezTo>
                      <a:pt x="115" y="78"/>
                      <a:pt x="60" y="0"/>
                      <a:pt x="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44"/>
              <p:cNvSpPr/>
              <p:nvPr/>
            </p:nvSpPr>
            <p:spPr>
              <a:xfrm>
                <a:off x="5801662" y="2643924"/>
                <a:ext cx="1255" cy="1442"/>
              </a:xfrm>
              <a:custGeom>
                <a:rect b="b" l="l" r="r" t="t"/>
                <a:pathLst>
                  <a:path extrusionOk="0" h="100" w="87">
                    <a:moveTo>
                      <a:pt x="37" y="1"/>
                    </a:moveTo>
                    <a:cubicBezTo>
                      <a:pt x="12" y="1"/>
                      <a:pt x="0" y="25"/>
                      <a:pt x="0" y="50"/>
                    </a:cubicBezTo>
                    <a:cubicBezTo>
                      <a:pt x="0" y="75"/>
                      <a:pt x="12" y="99"/>
                      <a:pt x="37" y="99"/>
                    </a:cubicBezTo>
                    <a:cubicBezTo>
                      <a:pt x="74" y="99"/>
                      <a:pt x="86" y="75"/>
                      <a:pt x="86" y="50"/>
                    </a:cubicBezTo>
                    <a:cubicBezTo>
                      <a:pt x="86" y="25"/>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44"/>
              <p:cNvSpPr/>
              <p:nvPr/>
            </p:nvSpPr>
            <p:spPr>
              <a:xfrm>
                <a:off x="5714406" y="2639857"/>
                <a:ext cx="1543" cy="1067"/>
              </a:xfrm>
              <a:custGeom>
                <a:rect b="b" l="l" r="r" t="t"/>
                <a:pathLst>
                  <a:path extrusionOk="0" h="74" w="107">
                    <a:moveTo>
                      <a:pt x="16" y="0"/>
                    </a:moveTo>
                    <a:cubicBezTo>
                      <a:pt x="7" y="0"/>
                      <a:pt x="0" y="7"/>
                      <a:pt x="0" y="24"/>
                    </a:cubicBezTo>
                    <a:cubicBezTo>
                      <a:pt x="0" y="61"/>
                      <a:pt x="25" y="73"/>
                      <a:pt x="50" y="73"/>
                    </a:cubicBezTo>
                    <a:cubicBezTo>
                      <a:pt x="106"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44"/>
              <p:cNvSpPr/>
              <p:nvPr/>
            </p:nvSpPr>
            <p:spPr>
              <a:xfrm>
                <a:off x="5732535" y="2666914"/>
                <a:ext cx="10139" cy="8668"/>
              </a:xfrm>
              <a:custGeom>
                <a:rect b="b" l="l" r="r" t="t"/>
                <a:pathLst>
                  <a:path extrusionOk="0" h="601" w="703">
                    <a:moveTo>
                      <a:pt x="397" y="1"/>
                    </a:moveTo>
                    <a:cubicBezTo>
                      <a:pt x="322" y="1"/>
                      <a:pt x="246" y="30"/>
                      <a:pt x="185" y="95"/>
                    </a:cubicBezTo>
                    <a:cubicBezTo>
                      <a:pt x="0" y="280"/>
                      <a:pt x="136" y="600"/>
                      <a:pt x="394" y="600"/>
                    </a:cubicBezTo>
                    <a:cubicBezTo>
                      <a:pt x="567" y="600"/>
                      <a:pt x="702" y="464"/>
                      <a:pt x="702" y="292"/>
                    </a:cubicBezTo>
                    <a:cubicBezTo>
                      <a:pt x="694" y="119"/>
                      <a:pt x="548" y="1"/>
                      <a:pt x="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44"/>
              <p:cNvSpPr/>
              <p:nvPr/>
            </p:nvSpPr>
            <p:spPr>
              <a:xfrm>
                <a:off x="5751371" y="2640102"/>
                <a:ext cx="10500" cy="9000"/>
              </a:xfrm>
              <a:custGeom>
                <a:rect b="b" l="l" r="r" t="t"/>
                <a:pathLst>
                  <a:path extrusionOk="0" h="624" w="728">
                    <a:moveTo>
                      <a:pt x="316" y="0"/>
                    </a:moveTo>
                    <a:cubicBezTo>
                      <a:pt x="157" y="0"/>
                      <a:pt x="0" y="124"/>
                      <a:pt x="0" y="315"/>
                    </a:cubicBezTo>
                    <a:cubicBezTo>
                      <a:pt x="0" y="475"/>
                      <a:pt x="136" y="611"/>
                      <a:pt x="308" y="623"/>
                    </a:cubicBezTo>
                    <a:cubicBezTo>
                      <a:pt x="579" y="623"/>
                      <a:pt x="727" y="290"/>
                      <a:pt x="530" y="93"/>
                    </a:cubicBezTo>
                    <a:cubicBezTo>
                      <a:pt x="470" y="29"/>
                      <a:pt x="392"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44"/>
              <p:cNvSpPr/>
              <p:nvPr/>
            </p:nvSpPr>
            <p:spPr>
              <a:xfrm>
                <a:off x="5634607" y="2637103"/>
                <a:ext cx="11754" cy="9865"/>
              </a:xfrm>
              <a:custGeom>
                <a:rect b="b" l="l" r="r" t="t"/>
                <a:pathLst>
                  <a:path extrusionOk="0" h="684" w="815">
                    <a:moveTo>
                      <a:pt x="355" y="1"/>
                    </a:moveTo>
                    <a:cubicBezTo>
                      <a:pt x="178" y="1"/>
                      <a:pt x="5" y="142"/>
                      <a:pt x="13" y="351"/>
                    </a:cubicBezTo>
                    <a:cubicBezTo>
                      <a:pt x="1" y="535"/>
                      <a:pt x="161" y="683"/>
                      <a:pt x="358" y="683"/>
                    </a:cubicBezTo>
                    <a:cubicBezTo>
                      <a:pt x="654" y="683"/>
                      <a:pt x="814" y="314"/>
                      <a:pt x="592" y="104"/>
                    </a:cubicBezTo>
                    <a:cubicBezTo>
                      <a:pt x="525" y="33"/>
                      <a:pt x="440" y="1"/>
                      <a:pt x="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44"/>
              <p:cNvSpPr/>
              <p:nvPr/>
            </p:nvSpPr>
            <p:spPr>
              <a:xfrm>
                <a:off x="5704801" y="2660986"/>
                <a:ext cx="8553" cy="8553"/>
              </a:xfrm>
              <a:custGeom>
                <a:rect b="b" l="l" r="r" t="t"/>
                <a:pathLst>
                  <a:path extrusionOk="0" h="593" w="593">
                    <a:moveTo>
                      <a:pt x="297" y="1"/>
                    </a:moveTo>
                    <a:cubicBezTo>
                      <a:pt x="136" y="1"/>
                      <a:pt x="1" y="136"/>
                      <a:pt x="1" y="296"/>
                    </a:cubicBezTo>
                    <a:cubicBezTo>
                      <a:pt x="1" y="457"/>
                      <a:pt x="136" y="592"/>
                      <a:pt x="297" y="592"/>
                    </a:cubicBezTo>
                    <a:cubicBezTo>
                      <a:pt x="457" y="592"/>
                      <a:pt x="592" y="457"/>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44"/>
              <p:cNvSpPr/>
              <p:nvPr/>
            </p:nvSpPr>
            <p:spPr>
              <a:xfrm>
                <a:off x="5747636" y="2765477"/>
                <a:ext cx="1255" cy="1255"/>
              </a:xfrm>
              <a:custGeom>
                <a:rect b="b" l="l" r="r" t="t"/>
                <a:pathLst>
                  <a:path extrusionOk="0" h="87" w="87">
                    <a:moveTo>
                      <a:pt x="50" y="1"/>
                    </a:moveTo>
                    <a:cubicBezTo>
                      <a:pt x="13" y="1"/>
                      <a:pt x="0" y="13"/>
                      <a:pt x="0" y="38"/>
                    </a:cubicBezTo>
                    <a:cubicBezTo>
                      <a:pt x="0" y="75"/>
                      <a:pt x="13" y="87"/>
                      <a:pt x="50" y="87"/>
                    </a:cubicBezTo>
                    <a:cubicBezTo>
                      <a:pt x="74" y="87"/>
                      <a:pt x="87" y="75"/>
                      <a:pt x="87" y="38"/>
                    </a:cubicBezTo>
                    <a:cubicBezTo>
                      <a:pt x="87" y="13"/>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44"/>
              <p:cNvSpPr/>
              <p:nvPr/>
            </p:nvSpPr>
            <p:spPr>
              <a:xfrm>
                <a:off x="5762029" y="2873040"/>
                <a:ext cx="1428" cy="1341"/>
              </a:xfrm>
              <a:custGeom>
                <a:rect b="b" l="l" r="r" t="t"/>
                <a:pathLst>
                  <a:path extrusionOk="0" h="93" w="99">
                    <a:moveTo>
                      <a:pt x="50" y="0"/>
                    </a:moveTo>
                    <a:cubicBezTo>
                      <a:pt x="25" y="0"/>
                      <a:pt x="0" y="16"/>
                      <a:pt x="0" y="46"/>
                    </a:cubicBezTo>
                    <a:cubicBezTo>
                      <a:pt x="0"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44"/>
              <p:cNvSpPr/>
              <p:nvPr/>
            </p:nvSpPr>
            <p:spPr>
              <a:xfrm>
                <a:off x="56109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44"/>
              <p:cNvSpPr/>
              <p:nvPr/>
            </p:nvSpPr>
            <p:spPr>
              <a:xfrm>
                <a:off x="5740526" y="2804043"/>
                <a:ext cx="1788" cy="1428"/>
              </a:xfrm>
              <a:custGeom>
                <a:rect b="b" l="l" r="r" t="t"/>
                <a:pathLst>
                  <a:path extrusionOk="0" h="99" w="124">
                    <a:moveTo>
                      <a:pt x="62" y="0"/>
                    </a:moveTo>
                    <a:cubicBezTo>
                      <a:pt x="0" y="0"/>
                      <a:pt x="0" y="99"/>
                      <a:pt x="62" y="99"/>
                    </a:cubicBezTo>
                    <a:cubicBezTo>
                      <a:pt x="124" y="99"/>
                      <a:pt x="124"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44"/>
              <p:cNvSpPr/>
              <p:nvPr/>
            </p:nvSpPr>
            <p:spPr>
              <a:xfrm>
                <a:off x="5696450" y="2758713"/>
                <a:ext cx="1601" cy="1053"/>
              </a:xfrm>
              <a:custGeom>
                <a:rect b="b" l="l" r="r" t="t"/>
                <a:pathLst>
                  <a:path extrusionOk="0" h="73" w="111">
                    <a:moveTo>
                      <a:pt x="60" y="1"/>
                    </a:moveTo>
                    <a:cubicBezTo>
                      <a:pt x="57" y="1"/>
                      <a:pt x="54" y="1"/>
                      <a:pt x="50" y="1"/>
                    </a:cubicBezTo>
                    <a:cubicBezTo>
                      <a:pt x="25" y="1"/>
                      <a:pt x="1" y="14"/>
                      <a:pt x="1" y="51"/>
                    </a:cubicBezTo>
                    <a:cubicBezTo>
                      <a:pt x="1" y="67"/>
                      <a:pt x="7" y="73"/>
                      <a:pt x="16" y="73"/>
                    </a:cubicBezTo>
                    <a:cubicBezTo>
                      <a:pt x="47" y="73"/>
                      <a:pt x="110"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44"/>
              <p:cNvSpPr/>
              <p:nvPr/>
            </p:nvSpPr>
            <p:spPr>
              <a:xfrm>
                <a:off x="5623415" y="2631665"/>
                <a:ext cx="1442" cy="1255"/>
              </a:xfrm>
              <a:custGeom>
                <a:rect b="b" l="l" r="r" t="t"/>
                <a:pathLst>
                  <a:path extrusionOk="0" h="87" w="100">
                    <a:moveTo>
                      <a:pt x="50" y="1"/>
                    </a:moveTo>
                    <a:cubicBezTo>
                      <a:pt x="25" y="1"/>
                      <a:pt x="1" y="13"/>
                      <a:pt x="1" y="38"/>
                    </a:cubicBezTo>
                    <a:cubicBezTo>
                      <a:pt x="1" y="75"/>
                      <a:pt x="25" y="87"/>
                      <a:pt x="50" y="87"/>
                    </a:cubicBezTo>
                    <a:cubicBezTo>
                      <a:pt x="75" y="87"/>
                      <a:pt x="99" y="75"/>
                      <a:pt x="99" y="38"/>
                    </a:cubicBezTo>
                    <a:cubicBezTo>
                      <a:pt x="99"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44"/>
              <p:cNvSpPr/>
              <p:nvPr/>
            </p:nvSpPr>
            <p:spPr>
              <a:xfrm>
                <a:off x="5604752" y="2631665"/>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44"/>
              <p:cNvSpPr/>
              <p:nvPr/>
            </p:nvSpPr>
            <p:spPr>
              <a:xfrm>
                <a:off x="5756347" y="2773842"/>
                <a:ext cx="1543" cy="1067"/>
              </a:xfrm>
              <a:custGeom>
                <a:rect b="b" l="l" r="r" t="t"/>
                <a:pathLst>
                  <a:path extrusionOk="0" h="74" w="107">
                    <a:moveTo>
                      <a:pt x="16" y="1"/>
                    </a:moveTo>
                    <a:cubicBezTo>
                      <a:pt x="7" y="1"/>
                      <a:pt x="0" y="7"/>
                      <a:pt x="0" y="24"/>
                    </a:cubicBezTo>
                    <a:cubicBezTo>
                      <a:pt x="0" y="49"/>
                      <a:pt x="12"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44"/>
              <p:cNvSpPr/>
              <p:nvPr/>
            </p:nvSpPr>
            <p:spPr>
              <a:xfrm>
                <a:off x="5769486" y="2880280"/>
                <a:ext cx="1543" cy="1067"/>
              </a:xfrm>
              <a:custGeom>
                <a:rect b="b" l="l" r="r" t="t"/>
                <a:pathLst>
                  <a:path extrusionOk="0" h="74" w="107">
                    <a:moveTo>
                      <a:pt x="50" y="0"/>
                    </a:moveTo>
                    <a:cubicBezTo>
                      <a:pt x="25" y="0"/>
                      <a:pt x="1" y="25"/>
                      <a:pt x="1" y="50"/>
                    </a:cubicBezTo>
                    <a:cubicBezTo>
                      <a:pt x="1" y="67"/>
                      <a:pt x="7" y="73"/>
                      <a:pt x="17" y="73"/>
                    </a:cubicBezTo>
                    <a:cubicBezTo>
                      <a:pt x="47" y="73"/>
                      <a:pt x="107"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44"/>
              <p:cNvSpPr/>
              <p:nvPr/>
            </p:nvSpPr>
            <p:spPr>
              <a:xfrm>
                <a:off x="5779971" y="2780058"/>
                <a:ext cx="10153" cy="8697"/>
              </a:xfrm>
              <a:custGeom>
                <a:rect b="b" l="l" r="r" t="t"/>
                <a:pathLst>
                  <a:path extrusionOk="0" h="603" w="704">
                    <a:moveTo>
                      <a:pt x="407" y="0"/>
                    </a:moveTo>
                    <a:cubicBezTo>
                      <a:pt x="136" y="0"/>
                      <a:pt x="1" y="320"/>
                      <a:pt x="186" y="518"/>
                    </a:cubicBezTo>
                    <a:cubicBezTo>
                      <a:pt x="248" y="576"/>
                      <a:pt x="323" y="603"/>
                      <a:pt x="397" y="603"/>
                    </a:cubicBezTo>
                    <a:cubicBezTo>
                      <a:pt x="554" y="603"/>
                      <a:pt x="703" y="481"/>
                      <a:pt x="703" y="296"/>
                    </a:cubicBezTo>
                    <a:cubicBezTo>
                      <a:pt x="703" y="136"/>
                      <a:pt x="568"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44"/>
              <p:cNvSpPr/>
              <p:nvPr/>
            </p:nvSpPr>
            <p:spPr>
              <a:xfrm>
                <a:off x="5691835" y="2635660"/>
                <a:ext cx="10327" cy="9000"/>
              </a:xfrm>
              <a:custGeom>
                <a:rect b="b" l="l" r="r" t="t"/>
                <a:pathLst>
                  <a:path extrusionOk="0" h="624" w="716">
                    <a:moveTo>
                      <a:pt x="311" y="0"/>
                    </a:moveTo>
                    <a:cubicBezTo>
                      <a:pt x="152" y="0"/>
                      <a:pt x="0" y="124"/>
                      <a:pt x="0" y="315"/>
                    </a:cubicBezTo>
                    <a:cubicBezTo>
                      <a:pt x="0" y="475"/>
                      <a:pt x="124" y="611"/>
                      <a:pt x="296" y="623"/>
                    </a:cubicBezTo>
                    <a:cubicBezTo>
                      <a:pt x="567" y="623"/>
                      <a:pt x="715" y="290"/>
                      <a:pt x="530" y="93"/>
                    </a:cubicBezTo>
                    <a:cubicBezTo>
                      <a:pt x="466" y="29"/>
                      <a:pt x="387"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44"/>
              <p:cNvSpPr/>
              <p:nvPr/>
            </p:nvSpPr>
            <p:spPr>
              <a:xfrm>
                <a:off x="5636525" y="2769227"/>
                <a:ext cx="1413" cy="1067"/>
              </a:xfrm>
              <a:custGeom>
                <a:rect b="b" l="l" r="r" t="t"/>
                <a:pathLst>
                  <a:path extrusionOk="0" h="74" w="98">
                    <a:moveTo>
                      <a:pt x="12" y="0"/>
                    </a:moveTo>
                    <a:cubicBezTo>
                      <a:pt x="5" y="0"/>
                      <a:pt x="1" y="7"/>
                      <a:pt x="3" y="24"/>
                    </a:cubicBezTo>
                    <a:cubicBezTo>
                      <a:pt x="3" y="49"/>
                      <a:pt x="16" y="73"/>
                      <a:pt x="40" y="73"/>
                    </a:cubicBezTo>
                    <a:cubicBezTo>
                      <a:pt x="97" y="73"/>
                      <a:pt x="38" y="0"/>
                      <a:pt x="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44"/>
              <p:cNvSpPr/>
              <p:nvPr/>
            </p:nvSpPr>
            <p:spPr>
              <a:xfrm>
                <a:off x="5629991" y="2818076"/>
                <a:ext cx="10673" cy="9259"/>
              </a:xfrm>
              <a:custGeom>
                <a:rect b="b" l="l" r="r" t="t"/>
                <a:pathLst>
                  <a:path extrusionOk="0" h="642" w="740">
                    <a:moveTo>
                      <a:pt x="420" y="1"/>
                    </a:moveTo>
                    <a:cubicBezTo>
                      <a:pt x="136" y="1"/>
                      <a:pt x="1" y="346"/>
                      <a:pt x="198" y="543"/>
                    </a:cubicBezTo>
                    <a:cubicBezTo>
                      <a:pt x="262" y="611"/>
                      <a:pt x="342" y="642"/>
                      <a:pt x="421" y="642"/>
                    </a:cubicBezTo>
                    <a:cubicBezTo>
                      <a:pt x="583" y="642"/>
                      <a:pt x="740" y="512"/>
                      <a:pt x="740" y="321"/>
                    </a:cubicBezTo>
                    <a:cubicBezTo>
                      <a:pt x="740" y="149"/>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44"/>
              <p:cNvSpPr/>
              <p:nvPr/>
            </p:nvSpPr>
            <p:spPr>
              <a:xfrm>
                <a:off x="5555355" y="2832657"/>
                <a:ext cx="10139" cy="8697"/>
              </a:xfrm>
              <a:custGeom>
                <a:rect b="b" l="l" r="r" t="t"/>
                <a:pathLst>
                  <a:path extrusionOk="0" h="603" w="703">
                    <a:moveTo>
                      <a:pt x="407" y="0"/>
                    </a:moveTo>
                    <a:cubicBezTo>
                      <a:pt x="136" y="0"/>
                      <a:pt x="1" y="320"/>
                      <a:pt x="198" y="518"/>
                    </a:cubicBezTo>
                    <a:cubicBezTo>
                      <a:pt x="256" y="576"/>
                      <a:pt x="329" y="603"/>
                      <a:pt x="400" y="603"/>
                    </a:cubicBezTo>
                    <a:cubicBezTo>
                      <a:pt x="554" y="603"/>
                      <a:pt x="703" y="481"/>
                      <a:pt x="703" y="296"/>
                    </a:cubicBezTo>
                    <a:cubicBezTo>
                      <a:pt x="703" y="136"/>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44"/>
              <p:cNvSpPr/>
              <p:nvPr/>
            </p:nvSpPr>
            <p:spPr>
              <a:xfrm>
                <a:off x="5730040" y="2920447"/>
                <a:ext cx="1543" cy="1067"/>
              </a:xfrm>
              <a:custGeom>
                <a:rect b="b" l="l" r="r" t="t"/>
                <a:pathLst>
                  <a:path extrusionOk="0" h="74" w="107">
                    <a:moveTo>
                      <a:pt x="16" y="1"/>
                    </a:moveTo>
                    <a:cubicBezTo>
                      <a:pt x="7" y="1"/>
                      <a:pt x="1" y="7"/>
                      <a:pt x="1" y="25"/>
                    </a:cubicBezTo>
                    <a:cubicBezTo>
                      <a:pt x="1" y="62"/>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44"/>
              <p:cNvSpPr/>
              <p:nvPr/>
            </p:nvSpPr>
            <p:spPr>
              <a:xfrm>
                <a:off x="5651668" y="2794106"/>
                <a:ext cx="10153" cy="8711"/>
              </a:xfrm>
              <a:custGeom>
                <a:rect b="b" l="l" r="r" t="t"/>
                <a:pathLst>
                  <a:path extrusionOk="0" h="604" w="704">
                    <a:moveTo>
                      <a:pt x="307" y="1"/>
                    </a:moveTo>
                    <a:cubicBezTo>
                      <a:pt x="150" y="1"/>
                      <a:pt x="1" y="122"/>
                      <a:pt x="1" y="307"/>
                    </a:cubicBezTo>
                    <a:cubicBezTo>
                      <a:pt x="1" y="468"/>
                      <a:pt x="136" y="603"/>
                      <a:pt x="309" y="603"/>
                    </a:cubicBezTo>
                    <a:cubicBezTo>
                      <a:pt x="580" y="591"/>
                      <a:pt x="703" y="270"/>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44"/>
              <p:cNvSpPr/>
              <p:nvPr/>
            </p:nvSpPr>
            <p:spPr>
              <a:xfrm>
                <a:off x="5703388" y="2726811"/>
                <a:ext cx="10139" cy="8653"/>
              </a:xfrm>
              <a:custGeom>
                <a:rect b="b" l="l" r="r" t="t"/>
                <a:pathLst>
                  <a:path extrusionOk="0" h="600" w="703">
                    <a:moveTo>
                      <a:pt x="403" y="1"/>
                    </a:moveTo>
                    <a:cubicBezTo>
                      <a:pt x="328" y="1"/>
                      <a:pt x="250" y="29"/>
                      <a:pt x="185" y="94"/>
                    </a:cubicBezTo>
                    <a:cubicBezTo>
                      <a:pt x="0" y="279"/>
                      <a:pt x="136" y="599"/>
                      <a:pt x="407" y="599"/>
                    </a:cubicBezTo>
                    <a:cubicBezTo>
                      <a:pt x="567" y="599"/>
                      <a:pt x="703" y="464"/>
                      <a:pt x="703" y="304"/>
                    </a:cubicBezTo>
                    <a:cubicBezTo>
                      <a:pt x="703" y="122"/>
                      <a:pt x="558"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44"/>
              <p:cNvSpPr/>
              <p:nvPr/>
            </p:nvSpPr>
            <p:spPr>
              <a:xfrm>
                <a:off x="5713512" y="2758800"/>
                <a:ext cx="10327" cy="9000"/>
              </a:xfrm>
              <a:custGeom>
                <a:rect b="b" l="l" r="r" t="t"/>
                <a:pathLst>
                  <a:path extrusionOk="0" h="624" w="716">
                    <a:moveTo>
                      <a:pt x="311" y="1"/>
                    </a:moveTo>
                    <a:cubicBezTo>
                      <a:pt x="152" y="1"/>
                      <a:pt x="1" y="125"/>
                      <a:pt x="1" y="316"/>
                    </a:cubicBezTo>
                    <a:cubicBezTo>
                      <a:pt x="1" y="476"/>
                      <a:pt x="124" y="612"/>
                      <a:pt x="296" y="624"/>
                    </a:cubicBezTo>
                    <a:cubicBezTo>
                      <a:pt x="567" y="624"/>
                      <a:pt x="715" y="291"/>
                      <a:pt x="530" y="94"/>
                    </a:cubicBezTo>
                    <a:cubicBezTo>
                      <a:pt x="466" y="30"/>
                      <a:pt x="388" y="1"/>
                      <a:pt x="3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44"/>
              <p:cNvSpPr/>
              <p:nvPr/>
            </p:nvSpPr>
            <p:spPr>
              <a:xfrm>
                <a:off x="5686153" y="2851306"/>
                <a:ext cx="1255" cy="1442"/>
              </a:xfrm>
              <a:custGeom>
                <a:rect b="b" l="l" r="r" t="t"/>
                <a:pathLst>
                  <a:path extrusionOk="0" h="100" w="87">
                    <a:moveTo>
                      <a:pt x="37" y="1"/>
                    </a:moveTo>
                    <a:cubicBezTo>
                      <a:pt x="12" y="1"/>
                      <a:pt x="0" y="26"/>
                      <a:pt x="0" y="50"/>
                    </a:cubicBezTo>
                    <a:cubicBezTo>
                      <a:pt x="0" y="75"/>
                      <a:pt x="12" y="99"/>
                      <a:pt x="37" y="99"/>
                    </a:cubicBezTo>
                    <a:cubicBezTo>
                      <a:pt x="74" y="99"/>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44"/>
              <p:cNvSpPr/>
              <p:nvPr/>
            </p:nvSpPr>
            <p:spPr>
              <a:xfrm>
                <a:off x="5805037" y="2773482"/>
                <a:ext cx="1543" cy="1067"/>
              </a:xfrm>
              <a:custGeom>
                <a:rect b="b" l="l" r="r" t="t"/>
                <a:pathLst>
                  <a:path extrusionOk="0" h="74" w="107">
                    <a:moveTo>
                      <a:pt x="49" y="0"/>
                    </a:moveTo>
                    <a:cubicBezTo>
                      <a:pt x="25" y="0"/>
                      <a:pt x="0" y="12"/>
                      <a:pt x="0" y="49"/>
                    </a:cubicBezTo>
                    <a:cubicBezTo>
                      <a:pt x="0" y="66"/>
                      <a:pt x="7" y="73"/>
                      <a:pt x="16" y="73"/>
                    </a:cubicBezTo>
                    <a:cubicBezTo>
                      <a:pt x="46" y="73"/>
                      <a:pt x="10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44"/>
              <p:cNvSpPr/>
              <p:nvPr/>
            </p:nvSpPr>
            <p:spPr>
              <a:xfrm>
                <a:off x="5681985" y="2933586"/>
                <a:ext cx="1514" cy="1067"/>
              </a:xfrm>
              <a:custGeom>
                <a:rect b="b" l="l" r="r" t="t"/>
                <a:pathLst>
                  <a:path extrusionOk="0" h="74" w="105">
                    <a:moveTo>
                      <a:pt x="67" y="1"/>
                    </a:moveTo>
                    <a:cubicBezTo>
                      <a:pt x="1" y="1"/>
                      <a:pt x="59" y="74"/>
                      <a:pt x="89" y="74"/>
                    </a:cubicBezTo>
                    <a:cubicBezTo>
                      <a:pt x="98" y="74"/>
                      <a:pt x="104" y="67"/>
                      <a:pt x="104" y="50"/>
                    </a:cubicBezTo>
                    <a:cubicBezTo>
                      <a:pt x="104" y="25"/>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44"/>
              <p:cNvSpPr/>
              <p:nvPr/>
            </p:nvSpPr>
            <p:spPr>
              <a:xfrm>
                <a:off x="5779798" y="2722916"/>
                <a:ext cx="1514" cy="995"/>
              </a:xfrm>
              <a:custGeom>
                <a:rect b="b" l="l" r="r" t="t"/>
                <a:pathLst>
                  <a:path extrusionOk="0" h="69" w="105">
                    <a:moveTo>
                      <a:pt x="20" y="1"/>
                    </a:moveTo>
                    <a:cubicBezTo>
                      <a:pt x="9" y="1"/>
                      <a:pt x="0" y="9"/>
                      <a:pt x="0" y="31"/>
                    </a:cubicBezTo>
                    <a:cubicBezTo>
                      <a:pt x="0" y="56"/>
                      <a:pt x="25" y="68"/>
                      <a:pt x="50" y="68"/>
                    </a:cubicBezTo>
                    <a:cubicBezTo>
                      <a:pt x="105" y="68"/>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44"/>
              <p:cNvSpPr/>
              <p:nvPr/>
            </p:nvSpPr>
            <p:spPr>
              <a:xfrm>
                <a:off x="5809479" y="2690495"/>
                <a:ext cx="10139" cy="8639"/>
              </a:xfrm>
              <a:custGeom>
                <a:rect b="b" l="l" r="r" t="t"/>
                <a:pathLst>
                  <a:path extrusionOk="0" h="599" w="703">
                    <a:moveTo>
                      <a:pt x="296" y="0"/>
                    </a:moveTo>
                    <a:cubicBezTo>
                      <a:pt x="136" y="0"/>
                      <a:pt x="0" y="136"/>
                      <a:pt x="0" y="296"/>
                    </a:cubicBezTo>
                    <a:cubicBezTo>
                      <a:pt x="0" y="478"/>
                      <a:pt x="145" y="599"/>
                      <a:pt x="299" y="599"/>
                    </a:cubicBezTo>
                    <a:cubicBezTo>
                      <a:pt x="375" y="599"/>
                      <a:pt x="453" y="570"/>
                      <a:pt x="518" y="505"/>
                    </a:cubicBezTo>
                    <a:cubicBezTo>
                      <a:pt x="702"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44"/>
              <p:cNvSpPr/>
              <p:nvPr/>
            </p:nvSpPr>
            <p:spPr>
              <a:xfrm>
                <a:off x="5787788" y="2675914"/>
                <a:ext cx="10153" cy="8653"/>
              </a:xfrm>
              <a:custGeom>
                <a:rect b="b" l="l" r="r" t="t"/>
                <a:pathLst>
                  <a:path extrusionOk="0" h="600" w="704">
                    <a:moveTo>
                      <a:pt x="408" y="1"/>
                    </a:moveTo>
                    <a:cubicBezTo>
                      <a:pt x="136" y="1"/>
                      <a:pt x="1" y="321"/>
                      <a:pt x="198" y="506"/>
                    </a:cubicBezTo>
                    <a:cubicBezTo>
                      <a:pt x="259" y="571"/>
                      <a:pt x="334" y="599"/>
                      <a:pt x="408" y="599"/>
                    </a:cubicBezTo>
                    <a:cubicBezTo>
                      <a:pt x="559" y="599"/>
                      <a:pt x="703" y="478"/>
                      <a:pt x="703" y="296"/>
                    </a:cubicBezTo>
                    <a:cubicBezTo>
                      <a:pt x="703" y="136"/>
                      <a:pt x="568" y="1"/>
                      <a:pt x="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44"/>
              <p:cNvSpPr/>
              <p:nvPr/>
            </p:nvSpPr>
            <p:spPr>
              <a:xfrm>
                <a:off x="5705162" y="2781443"/>
                <a:ext cx="6764" cy="5913"/>
              </a:xfrm>
              <a:custGeom>
                <a:rect b="b" l="l" r="r" t="t"/>
                <a:pathLst>
                  <a:path extrusionOk="0" h="410" w="469">
                    <a:moveTo>
                      <a:pt x="205" y="1"/>
                    </a:moveTo>
                    <a:cubicBezTo>
                      <a:pt x="101" y="1"/>
                      <a:pt x="1" y="83"/>
                      <a:pt x="1" y="200"/>
                    </a:cubicBezTo>
                    <a:cubicBezTo>
                      <a:pt x="1" y="311"/>
                      <a:pt x="87" y="409"/>
                      <a:pt x="198" y="409"/>
                    </a:cubicBezTo>
                    <a:cubicBezTo>
                      <a:pt x="382" y="409"/>
                      <a:pt x="469" y="187"/>
                      <a:pt x="346" y="64"/>
                    </a:cubicBezTo>
                    <a:cubicBezTo>
                      <a:pt x="305" y="20"/>
                      <a:pt x="255"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44"/>
              <p:cNvSpPr/>
              <p:nvPr/>
            </p:nvSpPr>
            <p:spPr>
              <a:xfrm>
                <a:off x="5402534" y="2724791"/>
                <a:ext cx="1428" cy="1385"/>
              </a:xfrm>
              <a:custGeom>
                <a:rect b="b" l="l" r="r" t="t"/>
                <a:pathLst>
                  <a:path extrusionOk="0" h="96" w="99">
                    <a:moveTo>
                      <a:pt x="50" y="0"/>
                    </a:moveTo>
                    <a:cubicBezTo>
                      <a:pt x="25" y="0"/>
                      <a:pt x="0" y="12"/>
                      <a:pt x="0" y="49"/>
                    </a:cubicBezTo>
                    <a:cubicBezTo>
                      <a:pt x="0" y="80"/>
                      <a:pt x="25" y="96"/>
                      <a:pt x="50" y="96"/>
                    </a:cubicBezTo>
                    <a:cubicBezTo>
                      <a:pt x="74" y="96"/>
                      <a:pt x="99" y="80"/>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44"/>
              <p:cNvSpPr/>
              <p:nvPr/>
            </p:nvSpPr>
            <p:spPr>
              <a:xfrm>
                <a:off x="5521592" y="2689240"/>
                <a:ext cx="10673" cy="9187"/>
              </a:xfrm>
              <a:custGeom>
                <a:rect b="b" l="l" r="r" t="t"/>
                <a:pathLst>
                  <a:path extrusionOk="0" h="637" w="740">
                    <a:moveTo>
                      <a:pt x="432" y="1"/>
                    </a:moveTo>
                    <a:cubicBezTo>
                      <a:pt x="148" y="1"/>
                      <a:pt x="1" y="346"/>
                      <a:pt x="198" y="543"/>
                    </a:cubicBezTo>
                    <a:cubicBezTo>
                      <a:pt x="262" y="607"/>
                      <a:pt x="342" y="636"/>
                      <a:pt x="420" y="636"/>
                    </a:cubicBezTo>
                    <a:cubicBezTo>
                      <a:pt x="583" y="636"/>
                      <a:pt x="740" y="512"/>
                      <a:pt x="740" y="321"/>
                    </a:cubicBezTo>
                    <a:cubicBezTo>
                      <a:pt x="740" y="149"/>
                      <a:pt x="604"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44"/>
              <p:cNvSpPr/>
              <p:nvPr/>
            </p:nvSpPr>
            <p:spPr>
              <a:xfrm>
                <a:off x="5542923" y="2643218"/>
                <a:ext cx="6764" cy="5827"/>
              </a:xfrm>
              <a:custGeom>
                <a:rect b="b" l="l" r="r" t="t"/>
                <a:pathLst>
                  <a:path extrusionOk="0" h="404" w="469">
                    <a:moveTo>
                      <a:pt x="271" y="1"/>
                    </a:moveTo>
                    <a:cubicBezTo>
                      <a:pt x="86" y="1"/>
                      <a:pt x="0" y="222"/>
                      <a:pt x="123" y="346"/>
                    </a:cubicBezTo>
                    <a:cubicBezTo>
                      <a:pt x="163" y="385"/>
                      <a:pt x="213" y="403"/>
                      <a:pt x="262" y="403"/>
                    </a:cubicBezTo>
                    <a:cubicBezTo>
                      <a:pt x="366" y="403"/>
                      <a:pt x="468" y="323"/>
                      <a:pt x="468" y="198"/>
                    </a:cubicBezTo>
                    <a:cubicBezTo>
                      <a:pt x="468" y="87"/>
                      <a:pt x="382" y="1"/>
                      <a:pt x="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44"/>
              <p:cNvSpPr/>
              <p:nvPr/>
            </p:nvSpPr>
            <p:spPr>
              <a:xfrm>
                <a:off x="5401813" y="2685692"/>
                <a:ext cx="8726" cy="8538"/>
              </a:xfrm>
              <a:custGeom>
                <a:rect b="b" l="l" r="r" t="t"/>
                <a:pathLst>
                  <a:path extrusionOk="0" h="592" w="605">
                    <a:moveTo>
                      <a:pt x="309" y="0"/>
                    </a:moveTo>
                    <a:cubicBezTo>
                      <a:pt x="136" y="0"/>
                      <a:pt x="1" y="136"/>
                      <a:pt x="1" y="296"/>
                    </a:cubicBezTo>
                    <a:cubicBezTo>
                      <a:pt x="1" y="456"/>
                      <a:pt x="136" y="592"/>
                      <a:pt x="309" y="592"/>
                    </a:cubicBezTo>
                    <a:cubicBezTo>
                      <a:pt x="469" y="592"/>
                      <a:pt x="605" y="456"/>
                      <a:pt x="605" y="296"/>
                    </a:cubicBezTo>
                    <a:cubicBezTo>
                      <a:pt x="605" y="136"/>
                      <a:pt x="469"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44"/>
              <p:cNvSpPr/>
              <p:nvPr/>
            </p:nvSpPr>
            <p:spPr>
              <a:xfrm>
                <a:off x="5372680" y="2713037"/>
                <a:ext cx="5408" cy="4139"/>
              </a:xfrm>
              <a:custGeom>
                <a:rect b="b" l="l" r="r" t="t"/>
                <a:pathLst>
                  <a:path extrusionOk="0" h="287" w="375">
                    <a:moveTo>
                      <a:pt x="194" y="1"/>
                    </a:moveTo>
                    <a:cubicBezTo>
                      <a:pt x="187" y="1"/>
                      <a:pt x="180" y="1"/>
                      <a:pt x="173" y="2"/>
                    </a:cubicBezTo>
                    <a:cubicBezTo>
                      <a:pt x="0" y="26"/>
                      <a:pt x="0" y="273"/>
                      <a:pt x="173" y="285"/>
                    </a:cubicBezTo>
                    <a:cubicBezTo>
                      <a:pt x="180" y="286"/>
                      <a:pt x="187" y="287"/>
                      <a:pt x="194" y="287"/>
                    </a:cubicBezTo>
                    <a:cubicBezTo>
                      <a:pt x="375" y="287"/>
                      <a:pt x="375" y="1"/>
                      <a:pt x="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44"/>
              <p:cNvSpPr/>
              <p:nvPr/>
            </p:nvSpPr>
            <p:spPr>
              <a:xfrm>
                <a:off x="5548245" y="2668875"/>
                <a:ext cx="10153" cy="8653"/>
              </a:xfrm>
              <a:custGeom>
                <a:rect b="b" l="l" r="r" t="t"/>
                <a:pathLst>
                  <a:path extrusionOk="0" h="600" w="704">
                    <a:moveTo>
                      <a:pt x="300" y="1"/>
                    </a:moveTo>
                    <a:cubicBezTo>
                      <a:pt x="145" y="1"/>
                      <a:pt x="1" y="122"/>
                      <a:pt x="1" y="304"/>
                    </a:cubicBezTo>
                    <a:cubicBezTo>
                      <a:pt x="1" y="464"/>
                      <a:pt x="136" y="600"/>
                      <a:pt x="309" y="600"/>
                    </a:cubicBezTo>
                    <a:cubicBezTo>
                      <a:pt x="568" y="600"/>
                      <a:pt x="703" y="279"/>
                      <a:pt x="518" y="94"/>
                    </a:cubicBezTo>
                    <a:cubicBezTo>
                      <a:pt x="454" y="30"/>
                      <a:pt x="376"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44"/>
              <p:cNvSpPr/>
              <p:nvPr/>
            </p:nvSpPr>
            <p:spPr>
              <a:xfrm>
                <a:off x="5427586" y="2756766"/>
                <a:ext cx="10139" cy="8653"/>
              </a:xfrm>
              <a:custGeom>
                <a:rect b="b" l="l" r="r" t="t"/>
                <a:pathLst>
                  <a:path extrusionOk="0" h="600" w="703">
                    <a:moveTo>
                      <a:pt x="296" y="1"/>
                    </a:moveTo>
                    <a:cubicBezTo>
                      <a:pt x="136" y="1"/>
                      <a:pt x="1" y="136"/>
                      <a:pt x="1" y="297"/>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44"/>
              <p:cNvSpPr/>
              <p:nvPr/>
            </p:nvSpPr>
            <p:spPr>
              <a:xfrm>
                <a:off x="5328604" y="2715893"/>
                <a:ext cx="10139" cy="8711"/>
              </a:xfrm>
              <a:custGeom>
                <a:rect b="b" l="l" r="r" t="t"/>
                <a:pathLst>
                  <a:path extrusionOk="0" h="604" w="703">
                    <a:moveTo>
                      <a:pt x="296" y="1"/>
                    </a:moveTo>
                    <a:cubicBezTo>
                      <a:pt x="136" y="1"/>
                      <a:pt x="1" y="137"/>
                      <a:pt x="1" y="309"/>
                    </a:cubicBezTo>
                    <a:cubicBezTo>
                      <a:pt x="1" y="485"/>
                      <a:pt x="149" y="604"/>
                      <a:pt x="302" y="604"/>
                    </a:cubicBezTo>
                    <a:cubicBezTo>
                      <a:pt x="374" y="604"/>
                      <a:pt x="447" y="578"/>
                      <a:pt x="506" y="518"/>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44"/>
              <p:cNvSpPr/>
              <p:nvPr/>
            </p:nvSpPr>
            <p:spPr>
              <a:xfrm>
                <a:off x="5356498" y="2859815"/>
                <a:ext cx="10153" cy="8754"/>
              </a:xfrm>
              <a:custGeom>
                <a:rect b="b" l="l" r="r" t="t"/>
                <a:pathLst>
                  <a:path extrusionOk="0" h="607" w="704">
                    <a:moveTo>
                      <a:pt x="309" y="0"/>
                    </a:moveTo>
                    <a:cubicBezTo>
                      <a:pt x="157" y="0"/>
                      <a:pt x="9" y="116"/>
                      <a:pt x="1" y="298"/>
                    </a:cubicBezTo>
                    <a:cubicBezTo>
                      <a:pt x="1" y="458"/>
                      <a:pt x="137" y="606"/>
                      <a:pt x="309" y="606"/>
                    </a:cubicBezTo>
                    <a:cubicBezTo>
                      <a:pt x="568" y="606"/>
                      <a:pt x="703" y="286"/>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44"/>
              <p:cNvSpPr/>
              <p:nvPr/>
            </p:nvSpPr>
            <p:spPr>
              <a:xfrm>
                <a:off x="5353310" y="2795274"/>
                <a:ext cx="10673" cy="9144"/>
              </a:xfrm>
              <a:custGeom>
                <a:rect b="b" l="l" r="r" t="t"/>
                <a:pathLst>
                  <a:path extrusionOk="0" h="634" w="740">
                    <a:moveTo>
                      <a:pt x="321" y="1"/>
                    </a:moveTo>
                    <a:cubicBezTo>
                      <a:pt x="156" y="1"/>
                      <a:pt x="0" y="131"/>
                      <a:pt x="0" y="325"/>
                    </a:cubicBezTo>
                    <a:cubicBezTo>
                      <a:pt x="13" y="498"/>
                      <a:pt x="148" y="633"/>
                      <a:pt x="321" y="633"/>
                    </a:cubicBezTo>
                    <a:cubicBezTo>
                      <a:pt x="604" y="633"/>
                      <a:pt x="739" y="288"/>
                      <a:pt x="542" y="91"/>
                    </a:cubicBezTo>
                    <a:cubicBezTo>
                      <a:pt x="476" y="29"/>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44"/>
              <p:cNvSpPr/>
              <p:nvPr/>
            </p:nvSpPr>
            <p:spPr>
              <a:xfrm>
                <a:off x="5220739" y="2811975"/>
                <a:ext cx="10327" cy="8956"/>
              </a:xfrm>
              <a:custGeom>
                <a:rect b="b" l="l" r="r" t="t"/>
                <a:pathLst>
                  <a:path extrusionOk="0" h="621" w="716">
                    <a:moveTo>
                      <a:pt x="316" y="1"/>
                    </a:moveTo>
                    <a:cubicBezTo>
                      <a:pt x="155" y="1"/>
                      <a:pt x="0" y="128"/>
                      <a:pt x="0" y="313"/>
                    </a:cubicBezTo>
                    <a:cubicBezTo>
                      <a:pt x="0" y="485"/>
                      <a:pt x="148" y="621"/>
                      <a:pt x="321" y="621"/>
                    </a:cubicBezTo>
                    <a:cubicBezTo>
                      <a:pt x="592" y="609"/>
                      <a:pt x="715" y="276"/>
                      <a:pt x="530" y="91"/>
                    </a:cubicBezTo>
                    <a:cubicBezTo>
                      <a:pt x="468" y="28"/>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44"/>
              <p:cNvSpPr/>
              <p:nvPr/>
            </p:nvSpPr>
            <p:spPr>
              <a:xfrm>
                <a:off x="5316879" y="2796125"/>
                <a:ext cx="10673" cy="9173"/>
              </a:xfrm>
              <a:custGeom>
                <a:rect b="b" l="l" r="r" t="t"/>
                <a:pathLst>
                  <a:path extrusionOk="0" h="636" w="740">
                    <a:moveTo>
                      <a:pt x="323" y="0"/>
                    </a:moveTo>
                    <a:cubicBezTo>
                      <a:pt x="164" y="0"/>
                      <a:pt x="13" y="124"/>
                      <a:pt x="13" y="315"/>
                    </a:cubicBezTo>
                    <a:cubicBezTo>
                      <a:pt x="0" y="488"/>
                      <a:pt x="148" y="636"/>
                      <a:pt x="321" y="636"/>
                    </a:cubicBezTo>
                    <a:cubicBezTo>
                      <a:pt x="604" y="623"/>
                      <a:pt x="740" y="291"/>
                      <a:pt x="542" y="94"/>
                    </a:cubicBezTo>
                    <a:cubicBezTo>
                      <a:pt x="478" y="29"/>
                      <a:pt x="400"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44"/>
              <p:cNvSpPr/>
              <p:nvPr/>
            </p:nvSpPr>
            <p:spPr>
              <a:xfrm>
                <a:off x="5495646" y="2795765"/>
                <a:ext cx="10673" cy="9000"/>
              </a:xfrm>
              <a:custGeom>
                <a:rect b="b" l="l" r="r" t="t"/>
                <a:pathLst>
                  <a:path extrusionOk="0" h="624" w="740">
                    <a:moveTo>
                      <a:pt x="315" y="1"/>
                    </a:moveTo>
                    <a:cubicBezTo>
                      <a:pt x="152" y="1"/>
                      <a:pt x="1" y="125"/>
                      <a:pt x="1" y="316"/>
                    </a:cubicBezTo>
                    <a:cubicBezTo>
                      <a:pt x="1" y="488"/>
                      <a:pt x="136" y="624"/>
                      <a:pt x="321" y="624"/>
                    </a:cubicBezTo>
                    <a:cubicBezTo>
                      <a:pt x="592" y="624"/>
                      <a:pt x="740" y="291"/>
                      <a:pt x="543" y="94"/>
                    </a:cubicBezTo>
                    <a:cubicBezTo>
                      <a:pt x="475" y="30"/>
                      <a:pt x="393" y="1"/>
                      <a:pt x="3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44"/>
              <p:cNvSpPr/>
              <p:nvPr/>
            </p:nvSpPr>
            <p:spPr>
              <a:xfrm>
                <a:off x="5524087" y="2758728"/>
                <a:ext cx="9072" cy="9259"/>
              </a:xfrm>
              <a:custGeom>
                <a:rect b="b" l="l" r="r" t="t"/>
                <a:pathLst>
                  <a:path extrusionOk="0" h="642" w="629">
                    <a:moveTo>
                      <a:pt x="308" y="0"/>
                    </a:moveTo>
                    <a:cubicBezTo>
                      <a:pt x="136" y="0"/>
                      <a:pt x="0" y="148"/>
                      <a:pt x="0" y="321"/>
                    </a:cubicBezTo>
                    <a:cubicBezTo>
                      <a:pt x="0" y="493"/>
                      <a:pt x="136" y="641"/>
                      <a:pt x="308" y="641"/>
                    </a:cubicBezTo>
                    <a:cubicBezTo>
                      <a:pt x="481" y="641"/>
                      <a:pt x="628" y="493"/>
                      <a:pt x="628" y="321"/>
                    </a:cubicBezTo>
                    <a:cubicBezTo>
                      <a:pt x="628" y="148"/>
                      <a:pt x="481"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44"/>
              <p:cNvSpPr/>
              <p:nvPr/>
            </p:nvSpPr>
            <p:spPr>
              <a:xfrm>
                <a:off x="5468099" y="2840287"/>
                <a:ext cx="10500" cy="8971"/>
              </a:xfrm>
              <a:custGeom>
                <a:rect b="b" l="l" r="r" t="t"/>
                <a:pathLst>
                  <a:path extrusionOk="0" h="622" w="728">
                    <a:moveTo>
                      <a:pt x="420" y="1"/>
                    </a:moveTo>
                    <a:cubicBezTo>
                      <a:pt x="136" y="1"/>
                      <a:pt x="1" y="334"/>
                      <a:pt x="198" y="531"/>
                    </a:cubicBezTo>
                    <a:cubicBezTo>
                      <a:pt x="261" y="594"/>
                      <a:pt x="337" y="621"/>
                      <a:pt x="412" y="621"/>
                    </a:cubicBezTo>
                    <a:cubicBezTo>
                      <a:pt x="573" y="621"/>
                      <a:pt x="728" y="494"/>
                      <a:pt x="728" y="309"/>
                    </a:cubicBezTo>
                    <a:cubicBezTo>
                      <a:pt x="728" y="136"/>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44"/>
              <p:cNvSpPr/>
              <p:nvPr/>
            </p:nvSpPr>
            <p:spPr>
              <a:xfrm>
                <a:off x="5383338" y="2808601"/>
                <a:ext cx="10500" cy="8956"/>
              </a:xfrm>
              <a:custGeom>
                <a:rect b="b" l="l" r="r" t="t"/>
                <a:pathLst>
                  <a:path extrusionOk="0" h="621" w="728">
                    <a:moveTo>
                      <a:pt x="316" y="0"/>
                    </a:moveTo>
                    <a:cubicBezTo>
                      <a:pt x="155" y="0"/>
                      <a:pt x="1" y="128"/>
                      <a:pt x="1" y="313"/>
                    </a:cubicBezTo>
                    <a:cubicBezTo>
                      <a:pt x="1" y="485"/>
                      <a:pt x="136" y="609"/>
                      <a:pt x="309" y="621"/>
                    </a:cubicBezTo>
                    <a:cubicBezTo>
                      <a:pt x="580" y="621"/>
                      <a:pt x="727" y="288"/>
                      <a:pt x="530" y="91"/>
                    </a:cubicBezTo>
                    <a:cubicBezTo>
                      <a:pt x="468" y="28"/>
                      <a:pt x="391"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44"/>
              <p:cNvSpPr/>
              <p:nvPr/>
            </p:nvSpPr>
            <p:spPr>
              <a:xfrm>
                <a:off x="5454426" y="2896087"/>
                <a:ext cx="10139" cy="8754"/>
              </a:xfrm>
              <a:custGeom>
                <a:rect b="b" l="l" r="r" t="t"/>
                <a:pathLst>
                  <a:path extrusionOk="0" h="607" w="703">
                    <a:moveTo>
                      <a:pt x="308" y="1"/>
                    </a:moveTo>
                    <a:cubicBezTo>
                      <a:pt x="136" y="13"/>
                      <a:pt x="0" y="149"/>
                      <a:pt x="0" y="309"/>
                    </a:cubicBezTo>
                    <a:cubicBezTo>
                      <a:pt x="8" y="491"/>
                      <a:pt x="156" y="606"/>
                      <a:pt x="308" y="606"/>
                    </a:cubicBezTo>
                    <a:cubicBezTo>
                      <a:pt x="382" y="606"/>
                      <a:pt x="457" y="579"/>
                      <a:pt x="518" y="518"/>
                    </a:cubicBezTo>
                    <a:cubicBezTo>
                      <a:pt x="702" y="321"/>
                      <a:pt x="567"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44"/>
              <p:cNvSpPr/>
              <p:nvPr/>
            </p:nvSpPr>
            <p:spPr>
              <a:xfrm>
                <a:off x="5501516" y="2725339"/>
                <a:ext cx="10139" cy="8697"/>
              </a:xfrm>
              <a:custGeom>
                <a:rect b="b" l="l" r="r" t="t"/>
                <a:pathLst>
                  <a:path extrusionOk="0" h="603" w="703">
                    <a:moveTo>
                      <a:pt x="390" y="0"/>
                    </a:moveTo>
                    <a:cubicBezTo>
                      <a:pt x="317" y="0"/>
                      <a:pt x="244" y="27"/>
                      <a:pt x="185" y="85"/>
                    </a:cubicBezTo>
                    <a:cubicBezTo>
                      <a:pt x="0" y="282"/>
                      <a:pt x="123" y="603"/>
                      <a:pt x="395" y="603"/>
                    </a:cubicBezTo>
                    <a:cubicBezTo>
                      <a:pt x="567" y="603"/>
                      <a:pt x="703" y="467"/>
                      <a:pt x="703" y="307"/>
                    </a:cubicBezTo>
                    <a:cubicBezTo>
                      <a:pt x="703" y="122"/>
                      <a:pt x="548"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44"/>
              <p:cNvSpPr/>
              <p:nvPr/>
            </p:nvSpPr>
            <p:spPr>
              <a:xfrm>
                <a:off x="5451225" y="2812408"/>
                <a:ext cx="10139" cy="8711"/>
              </a:xfrm>
              <a:custGeom>
                <a:rect b="b" l="l" r="r" t="t"/>
                <a:pathLst>
                  <a:path extrusionOk="0" h="604" w="703">
                    <a:moveTo>
                      <a:pt x="307" y="1"/>
                    </a:moveTo>
                    <a:cubicBezTo>
                      <a:pt x="149" y="1"/>
                      <a:pt x="0" y="123"/>
                      <a:pt x="0" y="308"/>
                    </a:cubicBezTo>
                    <a:cubicBezTo>
                      <a:pt x="0" y="468"/>
                      <a:pt x="136" y="603"/>
                      <a:pt x="296" y="603"/>
                    </a:cubicBezTo>
                    <a:cubicBezTo>
                      <a:pt x="567" y="603"/>
                      <a:pt x="703" y="283"/>
                      <a:pt x="518" y="86"/>
                    </a:cubicBezTo>
                    <a:cubicBezTo>
                      <a:pt x="455" y="27"/>
                      <a:pt x="380"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44"/>
              <p:cNvSpPr/>
              <p:nvPr/>
            </p:nvSpPr>
            <p:spPr>
              <a:xfrm>
                <a:off x="5449090" y="2656198"/>
                <a:ext cx="10139" cy="8711"/>
              </a:xfrm>
              <a:custGeom>
                <a:rect b="b" l="l" r="r" t="t"/>
                <a:pathLst>
                  <a:path extrusionOk="0" h="604" w="703">
                    <a:moveTo>
                      <a:pt x="392" y="1"/>
                    </a:moveTo>
                    <a:cubicBezTo>
                      <a:pt x="319" y="1"/>
                      <a:pt x="244" y="27"/>
                      <a:pt x="185" y="86"/>
                    </a:cubicBezTo>
                    <a:cubicBezTo>
                      <a:pt x="0" y="271"/>
                      <a:pt x="136" y="604"/>
                      <a:pt x="395" y="604"/>
                    </a:cubicBezTo>
                    <a:cubicBezTo>
                      <a:pt x="567" y="591"/>
                      <a:pt x="690" y="468"/>
                      <a:pt x="703" y="296"/>
                    </a:cubicBezTo>
                    <a:cubicBezTo>
                      <a:pt x="703" y="120"/>
                      <a:pt x="549" y="1"/>
                      <a:pt x="3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44"/>
              <p:cNvSpPr/>
              <p:nvPr/>
            </p:nvSpPr>
            <p:spPr>
              <a:xfrm>
                <a:off x="5360767" y="2687480"/>
                <a:ext cx="10153" cy="8711"/>
              </a:xfrm>
              <a:custGeom>
                <a:rect b="b" l="l" r="r" t="t"/>
                <a:pathLst>
                  <a:path extrusionOk="0" h="604" w="704">
                    <a:moveTo>
                      <a:pt x="307" y="1"/>
                    </a:moveTo>
                    <a:cubicBezTo>
                      <a:pt x="150" y="1"/>
                      <a:pt x="1" y="123"/>
                      <a:pt x="1" y="308"/>
                    </a:cubicBezTo>
                    <a:cubicBezTo>
                      <a:pt x="13" y="468"/>
                      <a:pt x="149" y="603"/>
                      <a:pt x="309" y="603"/>
                    </a:cubicBezTo>
                    <a:cubicBezTo>
                      <a:pt x="580" y="591"/>
                      <a:pt x="703" y="271"/>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44"/>
              <p:cNvSpPr/>
              <p:nvPr/>
            </p:nvSpPr>
            <p:spPr>
              <a:xfrm>
                <a:off x="5396304" y="2755699"/>
                <a:ext cx="9966" cy="8581"/>
              </a:xfrm>
              <a:custGeom>
                <a:rect b="b" l="l" r="r" t="t"/>
                <a:pathLst>
                  <a:path extrusionOk="0" h="595" w="691">
                    <a:moveTo>
                      <a:pt x="383" y="1"/>
                    </a:moveTo>
                    <a:cubicBezTo>
                      <a:pt x="124" y="1"/>
                      <a:pt x="1" y="321"/>
                      <a:pt x="186" y="506"/>
                    </a:cubicBezTo>
                    <a:cubicBezTo>
                      <a:pt x="246" y="567"/>
                      <a:pt x="322" y="594"/>
                      <a:pt x="395" y="594"/>
                    </a:cubicBezTo>
                    <a:cubicBezTo>
                      <a:pt x="546" y="594"/>
                      <a:pt x="691" y="479"/>
                      <a:pt x="691" y="297"/>
                    </a:cubicBezTo>
                    <a:cubicBezTo>
                      <a:pt x="691" y="124"/>
                      <a:pt x="555" y="1"/>
                      <a:pt x="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44"/>
              <p:cNvSpPr/>
              <p:nvPr/>
            </p:nvSpPr>
            <p:spPr>
              <a:xfrm>
                <a:off x="5416207" y="2650746"/>
                <a:ext cx="10153" cy="8653"/>
              </a:xfrm>
              <a:custGeom>
                <a:rect b="b" l="l" r="r" t="t"/>
                <a:pathLst>
                  <a:path extrusionOk="0" h="600" w="704">
                    <a:moveTo>
                      <a:pt x="304" y="1"/>
                    </a:moveTo>
                    <a:cubicBezTo>
                      <a:pt x="150" y="1"/>
                      <a:pt x="1" y="119"/>
                      <a:pt x="1" y="292"/>
                    </a:cubicBezTo>
                    <a:cubicBezTo>
                      <a:pt x="1" y="464"/>
                      <a:pt x="137" y="600"/>
                      <a:pt x="297" y="600"/>
                    </a:cubicBezTo>
                    <a:cubicBezTo>
                      <a:pt x="568" y="600"/>
                      <a:pt x="703" y="279"/>
                      <a:pt x="518" y="95"/>
                    </a:cubicBezTo>
                    <a:cubicBezTo>
                      <a:pt x="457" y="29"/>
                      <a:pt x="380"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44"/>
              <p:cNvSpPr/>
              <p:nvPr/>
            </p:nvSpPr>
            <p:spPr>
              <a:xfrm>
                <a:off x="5502929" y="2635112"/>
                <a:ext cx="10153" cy="8653"/>
              </a:xfrm>
              <a:custGeom>
                <a:rect b="b" l="l" r="r" t="t"/>
                <a:pathLst>
                  <a:path extrusionOk="0" h="600" w="704">
                    <a:moveTo>
                      <a:pt x="296" y="1"/>
                    </a:moveTo>
                    <a:cubicBezTo>
                      <a:pt x="145" y="1"/>
                      <a:pt x="1" y="122"/>
                      <a:pt x="1" y="304"/>
                    </a:cubicBezTo>
                    <a:cubicBezTo>
                      <a:pt x="1" y="476"/>
                      <a:pt x="136" y="599"/>
                      <a:pt x="297" y="599"/>
                    </a:cubicBezTo>
                    <a:cubicBezTo>
                      <a:pt x="568"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44"/>
              <p:cNvSpPr/>
              <p:nvPr/>
            </p:nvSpPr>
            <p:spPr>
              <a:xfrm>
                <a:off x="5299644" y="2708047"/>
                <a:ext cx="6764" cy="5740"/>
              </a:xfrm>
              <a:custGeom>
                <a:rect b="b" l="l" r="r" t="t"/>
                <a:pathLst>
                  <a:path extrusionOk="0" h="398" w="469">
                    <a:moveTo>
                      <a:pt x="195" y="1"/>
                    </a:moveTo>
                    <a:cubicBezTo>
                      <a:pt x="95" y="1"/>
                      <a:pt x="0" y="84"/>
                      <a:pt x="0" y="200"/>
                    </a:cubicBezTo>
                    <a:cubicBezTo>
                      <a:pt x="0" y="311"/>
                      <a:pt x="86" y="397"/>
                      <a:pt x="197" y="397"/>
                    </a:cubicBezTo>
                    <a:cubicBezTo>
                      <a:pt x="370" y="397"/>
                      <a:pt x="468" y="188"/>
                      <a:pt x="333" y="64"/>
                    </a:cubicBezTo>
                    <a:cubicBezTo>
                      <a:pt x="293" y="20"/>
                      <a:pt x="243" y="1"/>
                      <a:pt x="1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44"/>
              <p:cNvSpPr/>
              <p:nvPr/>
            </p:nvSpPr>
            <p:spPr>
              <a:xfrm>
                <a:off x="5304086" y="2728700"/>
                <a:ext cx="10139" cy="8711"/>
              </a:xfrm>
              <a:custGeom>
                <a:rect b="b" l="l" r="r" t="t"/>
                <a:pathLst>
                  <a:path extrusionOk="0" h="604" w="703">
                    <a:moveTo>
                      <a:pt x="394" y="0"/>
                    </a:moveTo>
                    <a:cubicBezTo>
                      <a:pt x="136" y="0"/>
                      <a:pt x="0" y="320"/>
                      <a:pt x="185" y="518"/>
                    </a:cubicBezTo>
                    <a:cubicBezTo>
                      <a:pt x="244" y="577"/>
                      <a:pt x="317" y="603"/>
                      <a:pt x="390" y="603"/>
                    </a:cubicBezTo>
                    <a:cubicBezTo>
                      <a:pt x="543" y="603"/>
                      <a:pt x="694"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44"/>
              <p:cNvSpPr/>
              <p:nvPr/>
            </p:nvSpPr>
            <p:spPr>
              <a:xfrm>
                <a:off x="5265160" y="2700086"/>
                <a:ext cx="10153" cy="8653"/>
              </a:xfrm>
              <a:custGeom>
                <a:rect b="b" l="l" r="r" t="t"/>
                <a:pathLst>
                  <a:path extrusionOk="0" h="600" w="704">
                    <a:moveTo>
                      <a:pt x="297" y="0"/>
                    </a:moveTo>
                    <a:cubicBezTo>
                      <a:pt x="136" y="0"/>
                      <a:pt x="1" y="124"/>
                      <a:pt x="1" y="296"/>
                    </a:cubicBezTo>
                    <a:cubicBezTo>
                      <a:pt x="1" y="478"/>
                      <a:pt x="145" y="599"/>
                      <a:pt x="296" y="599"/>
                    </a:cubicBezTo>
                    <a:cubicBezTo>
                      <a:pt x="370" y="599"/>
                      <a:pt x="445" y="570"/>
                      <a:pt x="506" y="506"/>
                    </a:cubicBezTo>
                    <a:cubicBezTo>
                      <a:pt x="703" y="321"/>
                      <a:pt x="568" y="0"/>
                      <a:pt x="2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44"/>
              <p:cNvSpPr/>
              <p:nvPr/>
            </p:nvSpPr>
            <p:spPr>
              <a:xfrm>
                <a:off x="5270540" y="2725671"/>
                <a:ext cx="6721" cy="5726"/>
              </a:xfrm>
              <a:custGeom>
                <a:rect b="b" l="l" r="r" t="t"/>
                <a:pathLst>
                  <a:path extrusionOk="0" h="397" w="466">
                    <a:moveTo>
                      <a:pt x="254" y="0"/>
                    </a:moveTo>
                    <a:cubicBezTo>
                      <a:pt x="79" y="0"/>
                      <a:pt x="1" y="213"/>
                      <a:pt x="121" y="333"/>
                    </a:cubicBezTo>
                    <a:cubicBezTo>
                      <a:pt x="165" y="377"/>
                      <a:pt x="217" y="397"/>
                      <a:pt x="267" y="397"/>
                    </a:cubicBezTo>
                    <a:cubicBezTo>
                      <a:pt x="370" y="397"/>
                      <a:pt x="466" y="314"/>
                      <a:pt x="466" y="198"/>
                    </a:cubicBezTo>
                    <a:cubicBezTo>
                      <a:pt x="466" y="87"/>
                      <a:pt x="379" y="1"/>
                      <a:pt x="269" y="1"/>
                    </a:cubicBezTo>
                    <a:cubicBezTo>
                      <a:pt x="264" y="0"/>
                      <a:pt x="259"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44"/>
              <p:cNvSpPr/>
              <p:nvPr/>
            </p:nvSpPr>
            <p:spPr>
              <a:xfrm>
                <a:off x="5252540" y="2791221"/>
                <a:ext cx="10327" cy="8740"/>
              </a:xfrm>
              <a:custGeom>
                <a:rect b="b" l="l" r="r" t="t"/>
                <a:pathLst>
                  <a:path extrusionOk="0" h="606" w="716">
                    <a:moveTo>
                      <a:pt x="309" y="0"/>
                    </a:moveTo>
                    <a:cubicBezTo>
                      <a:pt x="158" y="0"/>
                      <a:pt x="13" y="116"/>
                      <a:pt x="13" y="298"/>
                    </a:cubicBezTo>
                    <a:cubicBezTo>
                      <a:pt x="1" y="470"/>
                      <a:pt x="149" y="606"/>
                      <a:pt x="321" y="606"/>
                    </a:cubicBezTo>
                    <a:cubicBezTo>
                      <a:pt x="580" y="594"/>
                      <a:pt x="716" y="273"/>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44"/>
              <p:cNvSpPr/>
              <p:nvPr/>
            </p:nvSpPr>
            <p:spPr>
              <a:xfrm>
                <a:off x="5228556" y="2890232"/>
                <a:ext cx="10139" cy="8610"/>
              </a:xfrm>
              <a:custGeom>
                <a:rect b="b" l="l" r="r" t="t"/>
                <a:pathLst>
                  <a:path extrusionOk="0" h="597" w="703">
                    <a:moveTo>
                      <a:pt x="395" y="0"/>
                    </a:moveTo>
                    <a:cubicBezTo>
                      <a:pt x="124" y="0"/>
                      <a:pt x="1" y="321"/>
                      <a:pt x="198" y="505"/>
                    </a:cubicBezTo>
                    <a:cubicBezTo>
                      <a:pt x="257" y="569"/>
                      <a:pt x="330" y="596"/>
                      <a:pt x="402" y="596"/>
                    </a:cubicBezTo>
                    <a:cubicBezTo>
                      <a:pt x="555" y="596"/>
                      <a:pt x="703" y="472"/>
                      <a:pt x="703" y="296"/>
                    </a:cubicBezTo>
                    <a:cubicBezTo>
                      <a:pt x="691" y="123"/>
                      <a:pt x="555" y="0"/>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44"/>
              <p:cNvSpPr/>
              <p:nvPr/>
            </p:nvSpPr>
            <p:spPr>
              <a:xfrm>
                <a:off x="5322201" y="2935720"/>
                <a:ext cx="8726" cy="8726"/>
              </a:xfrm>
              <a:custGeom>
                <a:rect b="b" l="l" r="r" t="t"/>
                <a:pathLst>
                  <a:path extrusionOk="0" h="605" w="605">
                    <a:moveTo>
                      <a:pt x="297" y="1"/>
                    </a:moveTo>
                    <a:cubicBezTo>
                      <a:pt x="136" y="1"/>
                      <a:pt x="1" y="136"/>
                      <a:pt x="1" y="296"/>
                    </a:cubicBezTo>
                    <a:cubicBezTo>
                      <a:pt x="1" y="469"/>
                      <a:pt x="136" y="604"/>
                      <a:pt x="297" y="604"/>
                    </a:cubicBezTo>
                    <a:cubicBezTo>
                      <a:pt x="469" y="604"/>
                      <a:pt x="605" y="469"/>
                      <a:pt x="605" y="296"/>
                    </a:cubicBezTo>
                    <a:cubicBezTo>
                      <a:pt x="605" y="136"/>
                      <a:pt x="469"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44"/>
              <p:cNvSpPr/>
              <p:nvPr/>
            </p:nvSpPr>
            <p:spPr>
              <a:xfrm>
                <a:off x="5741420" y="2923202"/>
                <a:ext cx="1514" cy="981"/>
              </a:xfrm>
              <a:custGeom>
                <a:rect b="b" l="l" r="r" t="t"/>
                <a:pathLst>
                  <a:path extrusionOk="0" h="68" w="105">
                    <a:moveTo>
                      <a:pt x="19" y="0"/>
                    </a:moveTo>
                    <a:cubicBezTo>
                      <a:pt x="8" y="0"/>
                      <a:pt x="0" y="8"/>
                      <a:pt x="0" y="31"/>
                    </a:cubicBezTo>
                    <a:cubicBezTo>
                      <a:pt x="0" y="55"/>
                      <a:pt x="25"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44"/>
              <p:cNvSpPr/>
              <p:nvPr/>
            </p:nvSpPr>
            <p:spPr>
              <a:xfrm>
                <a:off x="5792230" y="3046428"/>
                <a:ext cx="6952" cy="5913"/>
              </a:xfrm>
              <a:custGeom>
                <a:rect b="b" l="l" r="r" t="t"/>
                <a:pathLst>
                  <a:path extrusionOk="0" h="410" w="482">
                    <a:moveTo>
                      <a:pt x="272" y="1"/>
                    </a:moveTo>
                    <a:cubicBezTo>
                      <a:pt x="100" y="1"/>
                      <a:pt x="1" y="223"/>
                      <a:pt x="137" y="346"/>
                    </a:cubicBezTo>
                    <a:cubicBezTo>
                      <a:pt x="177" y="390"/>
                      <a:pt x="227" y="409"/>
                      <a:pt x="277" y="409"/>
                    </a:cubicBezTo>
                    <a:cubicBezTo>
                      <a:pt x="381" y="409"/>
                      <a:pt x="482" y="327"/>
                      <a:pt x="482" y="210"/>
                    </a:cubicBezTo>
                    <a:cubicBezTo>
                      <a:pt x="482" y="99"/>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44"/>
              <p:cNvSpPr/>
              <p:nvPr/>
            </p:nvSpPr>
            <p:spPr>
              <a:xfrm>
                <a:off x="5808701" y="3075575"/>
                <a:ext cx="1500" cy="1067"/>
              </a:xfrm>
              <a:custGeom>
                <a:rect b="b" l="l" r="r" t="t"/>
                <a:pathLst>
                  <a:path extrusionOk="0" h="74" w="104">
                    <a:moveTo>
                      <a:pt x="66" y="0"/>
                    </a:moveTo>
                    <a:cubicBezTo>
                      <a:pt x="0" y="0"/>
                      <a:pt x="58" y="73"/>
                      <a:pt x="88" y="73"/>
                    </a:cubicBezTo>
                    <a:cubicBezTo>
                      <a:pt x="97" y="73"/>
                      <a:pt x="103" y="67"/>
                      <a:pt x="103" y="50"/>
                    </a:cubicBezTo>
                    <a:cubicBezTo>
                      <a:pt x="103" y="25"/>
                      <a:pt x="91" y="0"/>
                      <a:pt x="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44"/>
              <p:cNvSpPr/>
              <p:nvPr/>
            </p:nvSpPr>
            <p:spPr>
              <a:xfrm>
                <a:off x="5796643" y="3072907"/>
                <a:ext cx="2510" cy="1716"/>
              </a:xfrm>
              <a:custGeom>
                <a:rect b="b" l="l" r="r" t="t"/>
                <a:pathLst>
                  <a:path extrusionOk="0" h="119" w="174">
                    <a:moveTo>
                      <a:pt x="87" y="0"/>
                    </a:moveTo>
                    <a:cubicBezTo>
                      <a:pt x="84" y="0"/>
                      <a:pt x="81" y="0"/>
                      <a:pt x="77" y="1"/>
                    </a:cubicBezTo>
                    <a:cubicBezTo>
                      <a:pt x="40" y="1"/>
                      <a:pt x="3" y="38"/>
                      <a:pt x="3" y="75"/>
                    </a:cubicBezTo>
                    <a:cubicBezTo>
                      <a:pt x="0" y="107"/>
                      <a:pt x="10" y="119"/>
                      <a:pt x="26" y="119"/>
                    </a:cubicBezTo>
                    <a:cubicBezTo>
                      <a:pt x="74" y="119"/>
                      <a:pt x="173"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44"/>
              <p:cNvSpPr/>
              <p:nvPr/>
            </p:nvSpPr>
            <p:spPr>
              <a:xfrm>
                <a:off x="5768419" y="3074494"/>
                <a:ext cx="1442" cy="909"/>
              </a:xfrm>
              <a:custGeom>
                <a:rect b="b" l="l" r="r" t="t"/>
                <a:pathLst>
                  <a:path extrusionOk="0" h="63" w="100">
                    <a:moveTo>
                      <a:pt x="41" y="1"/>
                    </a:moveTo>
                    <a:cubicBezTo>
                      <a:pt x="1" y="1"/>
                      <a:pt x="55" y="62"/>
                      <a:pt x="83" y="62"/>
                    </a:cubicBezTo>
                    <a:cubicBezTo>
                      <a:pt x="93" y="62"/>
                      <a:pt x="99" y="56"/>
                      <a:pt x="99" y="39"/>
                    </a:cubicBezTo>
                    <a:cubicBezTo>
                      <a:pt x="99" y="14"/>
                      <a:pt x="87" y="2"/>
                      <a:pt x="50" y="2"/>
                    </a:cubicBezTo>
                    <a:cubicBezTo>
                      <a:pt x="47" y="1"/>
                      <a:pt x="44"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44"/>
              <p:cNvSpPr/>
              <p:nvPr/>
            </p:nvSpPr>
            <p:spPr>
              <a:xfrm>
                <a:off x="5867227" y="2968647"/>
                <a:ext cx="2510" cy="2452"/>
              </a:xfrm>
              <a:custGeom>
                <a:rect b="b" l="l" r="r" t="t"/>
                <a:pathLst>
                  <a:path extrusionOk="0" h="170" w="174">
                    <a:moveTo>
                      <a:pt x="87" y="0"/>
                    </a:moveTo>
                    <a:cubicBezTo>
                      <a:pt x="44" y="0"/>
                      <a:pt x="1" y="28"/>
                      <a:pt x="1" y="83"/>
                    </a:cubicBezTo>
                    <a:cubicBezTo>
                      <a:pt x="1" y="133"/>
                      <a:pt x="38" y="170"/>
                      <a:pt x="87" y="170"/>
                    </a:cubicBezTo>
                    <a:cubicBezTo>
                      <a:pt x="136" y="170"/>
                      <a:pt x="173" y="133"/>
                      <a:pt x="173" y="83"/>
                    </a:cubicBezTo>
                    <a:cubicBezTo>
                      <a:pt x="173" y="28"/>
                      <a:pt x="13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44"/>
              <p:cNvSpPr/>
              <p:nvPr/>
            </p:nvSpPr>
            <p:spPr>
              <a:xfrm>
                <a:off x="5809292" y="3012463"/>
                <a:ext cx="10153" cy="8754"/>
              </a:xfrm>
              <a:custGeom>
                <a:rect b="b" l="l" r="r" t="t"/>
                <a:pathLst>
                  <a:path extrusionOk="0" h="607" w="704">
                    <a:moveTo>
                      <a:pt x="308" y="1"/>
                    </a:moveTo>
                    <a:cubicBezTo>
                      <a:pt x="157" y="1"/>
                      <a:pt x="9" y="116"/>
                      <a:pt x="1" y="298"/>
                    </a:cubicBezTo>
                    <a:cubicBezTo>
                      <a:pt x="1" y="458"/>
                      <a:pt x="136" y="594"/>
                      <a:pt x="309" y="606"/>
                    </a:cubicBezTo>
                    <a:cubicBezTo>
                      <a:pt x="568" y="594"/>
                      <a:pt x="703" y="286"/>
                      <a:pt x="518" y="89"/>
                    </a:cubicBezTo>
                    <a:cubicBezTo>
                      <a:pt x="458" y="28"/>
                      <a:pt x="38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44"/>
              <p:cNvSpPr/>
              <p:nvPr/>
            </p:nvSpPr>
            <p:spPr>
              <a:xfrm>
                <a:off x="5827421" y="2945672"/>
                <a:ext cx="1976" cy="1442"/>
              </a:xfrm>
              <a:custGeom>
                <a:rect b="b" l="l" r="r" t="t"/>
                <a:pathLst>
                  <a:path extrusionOk="0" h="100" w="137">
                    <a:moveTo>
                      <a:pt x="75" y="1"/>
                    </a:moveTo>
                    <a:cubicBezTo>
                      <a:pt x="1" y="1"/>
                      <a:pt x="1" y="99"/>
                      <a:pt x="75" y="99"/>
                    </a:cubicBezTo>
                    <a:cubicBezTo>
                      <a:pt x="136" y="99"/>
                      <a:pt x="136"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44"/>
              <p:cNvSpPr/>
              <p:nvPr/>
            </p:nvSpPr>
            <p:spPr>
              <a:xfrm>
                <a:off x="5845377" y="2995444"/>
                <a:ext cx="1543" cy="1067"/>
              </a:xfrm>
              <a:custGeom>
                <a:rect b="b" l="l" r="r" t="t"/>
                <a:pathLst>
                  <a:path extrusionOk="0" h="74" w="107">
                    <a:moveTo>
                      <a:pt x="16" y="1"/>
                    </a:moveTo>
                    <a:cubicBezTo>
                      <a:pt x="7" y="1"/>
                      <a:pt x="0" y="7"/>
                      <a:pt x="0" y="24"/>
                    </a:cubicBezTo>
                    <a:cubicBezTo>
                      <a:pt x="0" y="49"/>
                      <a:pt x="12"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44"/>
              <p:cNvSpPr/>
              <p:nvPr/>
            </p:nvSpPr>
            <p:spPr>
              <a:xfrm>
                <a:off x="5804316" y="2998473"/>
                <a:ext cx="1543" cy="1053"/>
              </a:xfrm>
              <a:custGeom>
                <a:rect b="b" l="l" r="r" t="t"/>
                <a:pathLst>
                  <a:path extrusionOk="0" h="73" w="107">
                    <a:moveTo>
                      <a:pt x="17" y="0"/>
                    </a:moveTo>
                    <a:cubicBezTo>
                      <a:pt x="7" y="0"/>
                      <a:pt x="1" y="7"/>
                      <a:pt x="1" y="24"/>
                    </a:cubicBezTo>
                    <a:cubicBezTo>
                      <a:pt x="1" y="48"/>
                      <a:pt x="25" y="73"/>
                      <a:pt x="50" y="73"/>
                    </a:cubicBezTo>
                    <a:cubicBezTo>
                      <a:pt x="107" y="73"/>
                      <a:pt x="47" y="0"/>
                      <a:pt x="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44"/>
              <p:cNvSpPr/>
              <p:nvPr/>
            </p:nvSpPr>
            <p:spPr>
              <a:xfrm>
                <a:off x="5853194" y="3025515"/>
                <a:ext cx="6937" cy="5827"/>
              </a:xfrm>
              <a:custGeom>
                <a:rect b="b" l="l" r="r" t="t"/>
                <a:pathLst>
                  <a:path extrusionOk="0" h="404" w="481">
                    <a:moveTo>
                      <a:pt x="206" y="1"/>
                    </a:moveTo>
                    <a:cubicBezTo>
                      <a:pt x="102" y="1"/>
                      <a:pt x="0" y="81"/>
                      <a:pt x="0" y="206"/>
                    </a:cubicBezTo>
                    <a:cubicBezTo>
                      <a:pt x="0" y="317"/>
                      <a:pt x="99" y="403"/>
                      <a:pt x="210" y="403"/>
                    </a:cubicBezTo>
                    <a:cubicBezTo>
                      <a:pt x="382" y="403"/>
                      <a:pt x="481" y="182"/>
                      <a:pt x="345" y="58"/>
                    </a:cubicBezTo>
                    <a:cubicBezTo>
                      <a:pt x="306" y="19"/>
                      <a:pt x="256" y="1"/>
                      <a:pt x="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44"/>
              <p:cNvSpPr/>
              <p:nvPr/>
            </p:nvSpPr>
            <p:spPr>
              <a:xfrm>
                <a:off x="5844310" y="3078244"/>
                <a:ext cx="10139" cy="8711"/>
              </a:xfrm>
              <a:custGeom>
                <a:rect b="b" l="l" r="r" t="t"/>
                <a:pathLst>
                  <a:path extrusionOk="0" h="604" w="703">
                    <a:moveTo>
                      <a:pt x="296" y="0"/>
                    </a:moveTo>
                    <a:cubicBezTo>
                      <a:pt x="136" y="0"/>
                      <a:pt x="0" y="136"/>
                      <a:pt x="0" y="308"/>
                    </a:cubicBezTo>
                    <a:cubicBezTo>
                      <a:pt x="0" y="484"/>
                      <a:pt x="148" y="603"/>
                      <a:pt x="305" y="603"/>
                    </a:cubicBezTo>
                    <a:cubicBezTo>
                      <a:pt x="379" y="603"/>
                      <a:pt x="455" y="577"/>
                      <a:pt x="518" y="518"/>
                    </a:cubicBezTo>
                    <a:cubicBezTo>
                      <a:pt x="702" y="333"/>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44"/>
              <p:cNvSpPr/>
              <p:nvPr/>
            </p:nvSpPr>
            <p:spPr>
              <a:xfrm>
                <a:off x="5621814" y="2689601"/>
                <a:ext cx="9966" cy="8581"/>
              </a:xfrm>
              <a:custGeom>
                <a:rect b="b" l="l" r="r" t="t"/>
                <a:pathLst>
                  <a:path extrusionOk="0" h="595" w="691">
                    <a:moveTo>
                      <a:pt x="383" y="0"/>
                    </a:moveTo>
                    <a:cubicBezTo>
                      <a:pt x="124" y="0"/>
                      <a:pt x="1" y="321"/>
                      <a:pt x="186" y="506"/>
                    </a:cubicBezTo>
                    <a:cubicBezTo>
                      <a:pt x="247" y="567"/>
                      <a:pt x="323" y="594"/>
                      <a:pt x="397" y="594"/>
                    </a:cubicBezTo>
                    <a:cubicBezTo>
                      <a:pt x="547" y="594"/>
                      <a:pt x="691" y="482"/>
                      <a:pt x="691" y="308"/>
                    </a:cubicBezTo>
                    <a:cubicBezTo>
                      <a:pt x="691" y="136"/>
                      <a:pt x="555" y="0"/>
                      <a:pt x="3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44"/>
              <p:cNvSpPr/>
              <p:nvPr/>
            </p:nvSpPr>
            <p:spPr>
              <a:xfrm>
                <a:off x="5711262" y="2805283"/>
                <a:ext cx="10557" cy="8783"/>
              </a:xfrm>
              <a:custGeom>
                <a:rect b="b" l="l" r="r" t="t"/>
                <a:pathLst>
                  <a:path extrusionOk="0" h="609" w="732">
                    <a:moveTo>
                      <a:pt x="412" y="0"/>
                    </a:moveTo>
                    <a:cubicBezTo>
                      <a:pt x="139" y="0"/>
                      <a:pt x="0" y="325"/>
                      <a:pt x="194" y="518"/>
                    </a:cubicBezTo>
                    <a:cubicBezTo>
                      <a:pt x="256" y="581"/>
                      <a:pt x="334" y="609"/>
                      <a:pt x="410" y="609"/>
                    </a:cubicBezTo>
                    <a:cubicBezTo>
                      <a:pt x="574" y="609"/>
                      <a:pt x="732" y="481"/>
                      <a:pt x="723" y="296"/>
                    </a:cubicBezTo>
                    <a:cubicBezTo>
                      <a:pt x="723" y="136"/>
                      <a:pt x="588" y="1"/>
                      <a:pt x="428" y="1"/>
                    </a:cubicBezTo>
                    <a:cubicBezTo>
                      <a:pt x="423" y="0"/>
                      <a:pt x="417" y="0"/>
                      <a:pt x="4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44"/>
              <p:cNvSpPr/>
              <p:nvPr/>
            </p:nvSpPr>
            <p:spPr>
              <a:xfrm>
                <a:off x="5845017" y="3049990"/>
                <a:ext cx="10139" cy="8697"/>
              </a:xfrm>
              <a:custGeom>
                <a:rect b="b" l="l" r="r" t="t"/>
                <a:pathLst>
                  <a:path extrusionOk="0" h="603" w="703">
                    <a:moveTo>
                      <a:pt x="296" y="0"/>
                    </a:moveTo>
                    <a:cubicBezTo>
                      <a:pt x="136" y="0"/>
                      <a:pt x="0" y="136"/>
                      <a:pt x="0" y="296"/>
                    </a:cubicBezTo>
                    <a:cubicBezTo>
                      <a:pt x="0" y="481"/>
                      <a:pt x="150" y="603"/>
                      <a:pt x="303" y="603"/>
                    </a:cubicBezTo>
                    <a:cubicBezTo>
                      <a:pt x="375" y="603"/>
                      <a:pt x="447" y="576"/>
                      <a:pt x="506"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44"/>
              <p:cNvSpPr/>
              <p:nvPr/>
            </p:nvSpPr>
            <p:spPr>
              <a:xfrm>
                <a:off x="5751011" y="2714306"/>
                <a:ext cx="10139" cy="8639"/>
              </a:xfrm>
              <a:custGeom>
                <a:rect b="b" l="l" r="r" t="t"/>
                <a:pathLst>
                  <a:path extrusionOk="0" h="599" w="703">
                    <a:moveTo>
                      <a:pt x="296" y="0"/>
                    </a:moveTo>
                    <a:cubicBezTo>
                      <a:pt x="136" y="0"/>
                      <a:pt x="0" y="136"/>
                      <a:pt x="0" y="296"/>
                    </a:cubicBezTo>
                    <a:cubicBezTo>
                      <a:pt x="0" y="478"/>
                      <a:pt x="145" y="599"/>
                      <a:pt x="296" y="599"/>
                    </a:cubicBezTo>
                    <a:cubicBezTo>
                      <a:pt x="370" y="599"/>
                      <a:pt x="445" y="570"/>
                      <a:pt x="506" y="505"/>
                    </a:cubicBezTo>
                    <a:cubicBezTo>
                      <a:pt x="703"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44"/>
              <p:cNvSpPr/>
              <p:nvPr/>
            </p:nvSpPr>
            <p:spPr>
              <a:xfrm>
                <a:off x="5564239" y="2624642"/>
                <a:ext cx="10500" cy="9000"/>
              </a:xfrm>
              <a:custGeom>
                <a:rect b="b" l="l" r="r" t="t"/>
                <a:pathLst>
                  <a:path extrusionOk="0" h="624" w="728">
                    <a:moveTo>
                      <a:pt x="311" y="0"/>
                    </a:moveTo>
                    <a:cubicBezTo>
                      <a:pt x="152" y="0"/>
                      <a:pt x="1" y="124"/>
                      <a:pt x="1" y="315"/>
                    </a:cubicBezTo>
                    <a:cubicBezTo>
                      <a:pt x="1" y="475"/>
                      <a:pt x="136" y="611"/>
                      <a:pt x="296" y="623"/>
                    </a:cubicBezTo>
                    <a:cubicBezTo>
                      <a:pt x="580" y="623"/>
                      <a:pt x="728" y="290"/>
                      <a:pt x="530" y="93"/>
                    </a:cubicBezTo>
                    <a:cubicBezTo>
                      <a:pt x="466" y="29"/>
                      <a:pt x="388"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44"/>
              <p:cNvSpPr/>
              <p:nvPr/>
            </p:nvSpPr>
            <p:spPr>
              <a:xfrm>
                <a:off x="5016199" y="3065105"/>
                <a:ext cx="9966" cy="8711"/>
              </a:xfrm>
              <a:custGeom>
                <a:rect b="b" l="l" r="r" t="t"/>
                <a:pathLst>
                  <a:path extrusionOk="0" h="604" w="691">
                    <a:moveTo>
                      <a:pt x="303" y="1"/>
                    </a:moveTo>
                    <a:cubicBezTo>
                      <a:pt x="150" y="1"/>
                      <a:pt x="1" y="123"/>
                      <a:pt x="1" y="308"/>
                    </a:cubicBezTo>
                    <a:cubicBezTo>
                      <a:pt x="1" y="468"/>
                      <a:pt x="136" y="603"/>
                      <a:pt x="309" y="603"/>
                    </a:cubicBezTo>
                    <a:cubicBezTo>
                      <a:pt x="567" y="603"/>
                      <a:pt x="691" y="271"/>
                      <a:pt x="506" y="86"/>
                    </a:cubicBezTo>
                    <a:cubicBezTo>
                      <a:pt x="447" y="27"/>
                      <a:pt x="375"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44"/>
              <p:cNvSpPr/>
              <p:nvPr/>
            </p:nvSpPr>
            <p:spPr>
              <a:xfrm>
                <a:off x="5101493" y="2970147"/>
                <a:ext cx="10456" cy="8956"/>
              </a:xfrm>
              <a:custGeom>
                <a:rect b="b" l="l" r="r" t="t"/>
                <a:pathLst>
                  <a:path extrusionOk="0" h="621" w="725">
                    <a:moveTo>
                      <a:pt x="318" y="0"/>
                    </a:moveTo>
                    <a:cubicBezTo>
                      <a:pt x="156" y="0"/>
                      <a:pt x="1" y="130"/>
                      <a:pt x="1" y="324"/>
                    </a:cubicBezTo>
                    <a:cubicBezTo>
                      <a:pt x="1" y="484"/>
                      <a:pt x="136" y="620"/>
                      <a:pt x="309" y="620"/>
                    </a:cubicBezTo>
                    <a:cubicBezTo>
                      <a:pt x="314" y="620"/>
                      <a:pt x="318" y="620"/>
                      <a:pt x="323" y="620"/>
                    </a:cubicBezTo>
                    <a:cubicBezTo>
                      <a:pt x="585" y="620"/>
                      <a:pt x="724" y="284"/>
                      <a:pt x="531" y="90"/>
                    </a:cubicBezTo>
                    <a:cubicBezTo>
                      <a:pt x="468" y="28"/>
                      <a:pt x="392"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44"/>
              <p:cNvSpPr/>
              <p:nvPr/>
            </p:nvSpPr>
            <p:spPr>
              <a:xfrm>
                <a:off x="5053870" y="2918313"/>
                <a:ext cx="8553" cy="8538"/>
              </a:xfrm>
              <a:custGeom>
                <a:rect b="b" l="l" r="r" t="t"/>
                <a:pathLst>
                  <a:path extrusionOk="0" h="592" w="593">
                    <a:moveTo>
                      <a:pt x="296" y="0"/>
                    </a:moveTo>
                    <a:cubicBezTo>
                      <a:pt x="136" y="0"/>
                      <a:pt x="1" y="136"/>
                      <a:pt x="1" y="296"/>
                    </a:cubicBezTo>
                    <a:cubicBezTo>
                      <a:pt x="1" y="456"/>
                      <a:pt x="136" y="591"/>
                      <a:pt x="296" y="591"/>
                    </a:cubicBezTo>
                    <a:cubicBezTo>
                      <a:pt x="469" y="591"/>
                      <a:pt x="592" y="456"/>
                      <a:pt x="592" y="296"/>
                    </a:cubicBezTo>
                    <a:cubicBezTo>
                      <a:pt x="592" y="136"/>
                      <a:pt x="469"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44"/>
              <p:cNvSpPr/>
              <p:nvPr/>
            </p:nvSpPr>
            <p:spPr>
              <a:xfrm>
                <a:off x="4971417" y="2697677"/>
                <a:ext cx="10442" cy="9000"/>
              </a:xfrm>
              <a:custGeom>
                <a:rect b="b" l="l" r="r" t="t"/>
                <a:pathLst>
                  <a:path extrusionOk="0" h="624" w="724">
                    <a:moveTo>
                      <a:pt x="316" y="0"/>
                    </a:moveTo>
                    <a:cubicBezTo>
                      <a:pt x="157" y="0"/>
                      <a:pt x="1" y="124"/>
                      <a:pt x="1" y="315"/>
                    </a:cubicBezTo>
                    <a:cubicBezTo>
                      <a:pt x="1" y="475"/>
                      <a:pt x="136" y="611"/>
                      <a:pt x="309" y="623"/>
                    </a:cubicBezTo>
                    <a:cubicBezTo>
                      <a:pt x="314" y="623"/>
                      <a:pt x="318" y="624"/>
                      <a:pt x="323" y="624"/>
                    </a:cubicBezTo>
                    <a:cubicBezTo>
                      <a:pt x="585" y="624"/>
                      <a:pt x="724" y="299"/>
                      <a:pt x="530" y="93"/>
                    </a:cubicBezTo>
                    <a:cubicBezTo>
                      <a:pt x="470" y="29"/>
                      <a:pt x="393"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44"/>
              <p:cNvSpPr/>
              <p:nvPr/>
            </p:nvSpPr>
            <p:spPr>
              <a:xfrm>
                <a:off x="4962533" y="2758367"/>
                <a:ext cx="10500" cy="8971"/>
              </a:xfrm>
              <a:custGeom>
                <a:rect b="b" l="l" r="r" t="t"/>
                <a:pathLst>
                  <a:path extrusionOk="0" h="622" w="728">
                    <a:moveTo>
                      <a:pt x="432" y="1"/>
                    </a:moveTo>
                    <a:cubicBezTo>
                      <a:pt x="148" y="1"/>
                      <a:pt x="1" y="333"/>
                      <a:pt x="198" y="531"/>
                    </a:cubicBezTo>
                    <a:cubicBezTo>
                      <a:pt x="260" y="593"/>
                      <a:pt x="337" y="621"/>
                      <a:pt x="412" y="621"/>
                    </a:cubicBezTo>
                    <a:cubicBezTo>
                      <a:pt x="573" y="621"/>
                      <a:pt x="727" y="494"/>
                      <a:pt x="727" y="309"/>
                    </a:cubicBezTo>
                    <a:cubicBezTo>
                      <a:pt x="715" y="136"/>
                      <a:pt x="592" y="13"/>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44"/>
              <p:cNvSpPr/>
              <p:nvPr/>
            </p:nvSpPr>
            <p:spPr>
              <a:xfrm>
                <a:off x="4864085" y="2831215"/>
                <a:ext cx="10139" cy="8726"/>
              </a:xfrm>
              <a:custGeom>
                <a:rect b="b" l="l" r="r" t="t"/>
                <a:pathLst>
                  <a:path extrusionOk="0" h="605" w="703">
                    <a:moveTo>
                      <a:pt x="415" y="1"/>
                    </a:moveTo>
                    <a:cubicBezTo>
                      <a:pt x="408" y="1"/>
                      <a:pt x="402" y="1"/>
                      <a:pt x="395" y="2"/>
                    </a:cubicBezTo>
                    <a:cubicBezTo>
                      <a:pt x="124" y="2"/>
                      <a:pt x="0" y="334"/>
                      <a:pt x="185" y="519"/>
                    </a:cubicBezTo>
                    <a:cubicBezTo>
                      <a:pt x="248" y="578"/>
                      <a:pt x="323" y="604"/>
                      <a:pt x="396" y="604"/>
                    </a:cubicBezTo>
                    <a:cubicBezTo>
                      <a:pt x="554" y="604"/>
                      <a:pt x="703" y="482"/>
                      <a:pt x="703" y="297"/>
                    </a:cubicBezTo>
                    <a:cubicBezTo>
                      <a:pt x="703"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44"/>
              <p:cNvSpPr/>
              <p:nvPr/>
            </p:nvSpPr>
            <p:spPr>
              <a:xfrm>
                <a:off x="4950620" y="2707730"/>
                <a:ext cx="1442" cy="1255"/>
              </a:xfrm>
              <a:custGeom>
                <a:rect b="b" l="l" r="r" t="t"/>
                <a:pathLst>
                  <a:path extrusionOk="0" h="87" w="100">
                    <a:moveTo>
                      <a:pt x="50" y="0"/>
                    </a:moveTo>
                    <a:cubicBezTo>
                      <a:pt x="26" y="0"/>
                      <a:pt x="1" y="13"/>
                      <a:pt x="1" y="49"/>
                    </a:cubicBezTo>
                    <a:cubicBezTo>
                      <a:pt x="1" y="74"/>
                      <a:pt x="26" y="86"/>
                      <a:pt x="50" y="86"/>
                    </a:cubicBezTo>
                    <a:cubicBezTo>
                      <a:pt x="75" y="86"/>
                      <a:pt x="100" y="74"/>
                      <a:pt x="100" y="49"/>
                    </a:cubicBezTo>
                    <a:cubicBezTo>
                      <a:pt x="100"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44"/>
              <p:cNvSpPr/>
              <p:nvPr/>
            </p:nvSpPr>
            <p:spPr>
              <a:xfrm>
                <a:off x="4827653" y="2793558"/>
                <a:ext cx="10500" cy="9000"/>
              </a:xfrm>
              <a:custGeom>
                <a:rect b="b" l="l" r="r" t="t"/>
                <a:pathLst>
                  <a:path extrusionOk="0" h="624" w="728">
                    <a:moveTo>
                      <a:pt x="432" y="0"/>
                    </a:moveTo>
                    <a:cubicBezTo>
                      <a:pt x="148" y="0"/>
                      <a:pt x="1" y="333"/>
                      <a:pt x="198" y="530"/>
                    </a:cubicBezTo>
                    <a:cubicBezTo>
                      <a:pt x="262" y="594"/>
                      <a:pt x="341" y="623"/>
                      <a:pt x="417" y="623"/>
                    </a:cubicBezTo>
                    <a:cubicBezTo>
                      <a:pt x="576" y="623"/>
                      <a:pt x="728" y="500"/>
                      <a:pt x="728" y="308"/>
                    </a:cubicBezTo>
                    <a:cubicBezTo>
                      <a:pt x="728" y="148"/>
                      <a:pt x="592"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44"/>
              <p:cNvSpPr/>
              <p:nvPr/>
            </p:nvSpPr>
            <p:spPr>
              <a:xfrm>
                <a:off x="5008742" y="2645439"/>
                <a:ext cx="1514" cy="995"/>
              </a:xfrm>
              <a:custGeom>
                <a:rect b="b" l="l" r="r" t="t"/>
                <a:pathLst>
                  <a:path extrusionOk="0" h="69" w="105">
                    <a:moveTo>
                      <a:pt x="19" y="1"/>
                    </a:moveTo>
                    <a:cubicBezTo>
                      <a:pt x="8" y="1"/>
                      <a:pt x="0" y="9"/>
                      <a:pt x="0" y="31"/>
                    </a:cubicBezTo>
                    <a:cubicBezTo>
                      <a:pt x="0" y="56"/>
                      <a:pt x="12" y="68"/>
                      <a:pt x="49" y="68"/>
                    </a:cubicBezTo>
                    <a:cubicBezTo>
                      <a:pt x="104" y="68"/>
                      <a:pt x="51" y="1"/>
                      <a:pt x="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44"/>
              <p:cNvSpPr/>
              <p:nvPr/>
            </p:nvSpPr>
            <p:spPr>
              <a:xfrm>
                <a:off x="4882747" y="2743267"/>
                <a:ext cx="1428" cy="1255"/>
              </a:xfrm>
              <a:custGeom>
                <a:rect b="b" l="l" r="r" t="t"/>
                <a:pathLst>
                  <a:path extrusionOk="0" h="87" w="99">
                    <a:moveTo>
                      <a:pt x="49" y="0"/>
                    </a:moveTo>
                    <a:cubicBezTo>
                      <a:pt x="25" y="0"/>
                      <a:pt x="0" y="13"/>
                      <a:pt x="0" y="50"/>
                    </a:cubicBezTo>
                    <a:cubicBezTo>
                      <a:pt x="0" y="74"/>
                      <a:pt x="25" y="87"/>
                      <a:pt x="49" y="87"/>
                    </a:cubicBezTo>
                    <a:cubicBezTo>
                      <a:pt x="86" y="87"/>
                      <a:pt x="99" y="74"/>
                      <a:pt x="99" y="50"/>
                    </a:cubicBezTo>
                    <a:cubicBezTo>
                      <a:pt x="99" y="13"/>
                      <a:pt x="8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44"/>
              <p:cNvSpPr/>
              <p:nvPr/>
            </p:nvSpPr>
            <p:spPr>
              <a:xfrm>
                <a:off x="5153285" y="2646766"/>
                <a:ext cx="1543" cy="1067"/>
              </a:xfrm>
              <a:custGeom>
                <a:rect b="b" l="l" r="r" t="t"/>
                <a:pathLst>
                  <a:path extrusionOk="0" h="74" w="107">
                    <a:moveTo>
                      <a:pt x="57" y="1"/>
                    </a:moveTo>
                    <a:cubicBezTo>
                      <a:pt x="0" y="1"/>
                      <a:pt x="60" y="74"/>
                      <a:pt x="90" y="74"/>
                    </a:cubicBezTo>
                    <a:cubicBezTo>
                      <a:pt x="100" y="74"/>
                      <a:pt x="106" y="67"/>
                      <a:pt x="106" y="50"/>
                    </a:cubicBezTo>
                    <a:cubicBezTo>
                      <a:pt x="106" y="26"/>
                      <a:pt x="94"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44"/>
              <p:cNvSpPr/>
              <p:nvPr/>
            </p:nvSpPr>
            <p:spPr>
              <a:xfrm>
                <a:off x="5149116" y="2619579"/>
                <a:ext cx="1442" cy="1269"/>
              </a:xfrm>
              <a:custGeom>
                <a:rect b="b" l="l" r="r" t="t"/>
                <a:pathLst>
                  <a:path extrusionOk="0" h="88"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44"/>
              <p:cNvSpPr/>
              <p:nvPr/>
            </p:nvSpPr>
            <p:spPr>
              <a:xfrm>
                <a:off x="5119161" y="2601450"/>
                <a:ext cx="1543" cy="1067"/>
              </a:xfrm>
              <a:custGeom>
                <a:rect b="b" l="l" r="r" t="t"/>
                <a:pathLst>
                  <a:path extrusionOk="0" h="74" w="107">
                    <a:moveTo>
                      <a:pt x="57" y="1"/>
                    </a:moveTo>
                    <a:cubicBezTo>
                      <a:pt x="0" y="1"/>
                      <a:pt x="60" y="74"/>
                      <a:pt x="91" y="74"/>
                    </a:cubicBezTo>
                    <a:cubicBezTo>
                      <a:pt x="100" y="74"/>
                      <a:pt x="107" y="67"/>
                      <a:pt x="107" y="50"/>
                    </a:cubicBezTo>
                    <a:cubicBezTo>
                      <a:pt x="107" y="26"/>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44"/>
              <p:cNvSpPr/>
              <p:nvPr/>
            </p:nvSpPr>
            <p:spPr>
              <a:xfrm>
                <a:off x="5186673" y="2594715"/>
                <a:ext cx="10269" cy="8711"/>
              </a:xfrm>
              <a:custGeom>
                <a:rect b="b" l="l" r="r" t="t"/>
                <a:pathLst>
                  <a:path extrusionOk="0" h="604" w="712">
                    <a:moveTo>
                      <a:pt x="309" y="1"/>
                    </a:moveTo>
                    <a:cubicBezTo>
                      <a:pt x="153" y="1"/>
                      <a:pt x="1" y="123"/>
                      <a:pt x="9" y="308"/>
                    </a:cubicBezTo>
                    <a:cubicBezTo>
                      <a:pt x="9" y="468"/>
                      <a:pt x="132" y="604"/>
                      <a:pt x="305" y="604"/>
                    </a:cubicBezTo>
                    <a:cubicBezTo>
                      <a:pt x="576" y="604"/>
                      <a:pt x="711" y="283"/>
                      <a:pt x="514" y="86"/>
                    </a:cubicBezTo>
                    <a:cubicBezTo>
                      <a:pt x="456" y="27"/>
                      <a:pt x="382"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44"/>
              <p:cNvSpPr/>
              <p:nvPr/>
            </p:nvSpPr>
            <p:spPr>
              <a:xfrm>
                <a:off x="5195326" y="2625089"/>
                <a:ext cx="8726" cy="8726"/>
              </a:xfrm>
              <a:custGeom>
                <a:rect b="b" l="l" r="r" t="t"/>
                <a:pathLst>
                  <a:path extrusionOk="0" h="605" w="605">
                    <a:moveTo>
                      <a:pt x="309" y="1"/>
                    </a:moveTo>
                    <a:cubicBezTo>
                      <a:pt x="136" y="1"/>
                      <a:pt x="1" y="136"/>
                      <a:pt x="1" y="309"/>
                    </a:cubicBezTo>
                    <a:cubicBezTo>
                      <a:pt x="1" y="469"/>
                      <a:pt x="136" y="604"/>
                      <a:pt x="309" y="604"/>
                    </a:cubicBezTo>
                    <a:cubicBezTo>
                      <a:pt x="469" y="604"/>
                      <a:pt x="604" y="469"/>
                      <a:pt x="604" y="309"/>
                    </a:cubicBezTo>
                    <a:cubicBezTo>
                      <a:pt x="604" y="136"/>
                      <a:pt x="469"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44"/>
              <p:cNvSpPr/>
              <p:nvPr/>
            </p:nvSpPr>
            <p:spPr>
              <a:xfrm>
                <a:off x="4926462" y="2727979"/>
                <a:ext cx="1428" cy="1442"/>
              </a:xfrm>
              <a:custGeom>
                <a:rect b="b" l="l" r="r" t="t"/>
                <a:pathLst>
                  <a:path extrusionOk="0" h="100" w="99">
                    <a:moveTo>
                      <a:pt x="50" y="1"/>
                    </a:moveTo>
                    <a:cubicBezTo>
                      <a:pt x="25" y="1"/>
                      <a:pt x="0" y="25"/>
                      <a:pt x="0" y="50"/>
                    </a:cubicBezTo>
                    <a:cubicBezTo>
                      <a:pt x="0" y="75"/>
                      <a:pt x="25" y="99"/>
                      <a:pt x="50" y="99"/>
                    </a:cubicBezTo>
                    <a:cubicBezTo>
                      <a:pt x="74" y="99"/>
                      <a:pt x="99" y="75"/>
                      <a:pt x="99" y="50"/>
                    </a:cubicBezTo>
                    <a:cubicBezTo>
                      <a:pt x="99" y="25"/>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44"/>
              <p:cNvSpPr/>
              <p:nvPr/>
            </p:nvSpPr>
            <p:spPr>
              <a:xfrm>
                <a:off x="4979854" y="2649794"/>
                <a:ext cx="1529" cy="909"/>
              </a:xfrm>
              <a:custGeom>
                <a:rect b="b" l="l" r="r" t="t"/>
                <a:pathLst>
                  <a:path extrusionOk="0" h="63" w="106">
                    <a:moveTo>
                      <a:pt x="56" y="0"/>
                    </a:moveTo>
                    <a:cubicBezTo>
                      <a:pt x="1" y="0"/>
                      <a:pt x="56" y="63"/>
                      <a:pt x="87" y="63"/>
                    </a:cubicBezTo>
                    <a:cubicBezTo>
                      <a:pt x="98" y="63"/>
                      <a:pt x="106" y="56"/>
                      <a:pt x="106" y="37"/>
                    </a:cubicBezTo>
                    <a:cubicBezTo>
                      <a:pt x="106" y="13"/>
                      <a:pt x="81"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44"/>
              <p:cNvSpPr/>
              <p:nvPr/>
            </p:nvSpPr>
            <p:spPr>
              <a:xfrm>
                <a:off x="4821783" y="2764410"/>
                <a:ext cx="6952" cy="5827"/>
              </a:xfrm>
              <a:custGeom>
                <a:rect b="b" l="l" r="r" t="t"/>
                <a:pathLst>
                  <a:path extrusionOk="0" h="404" w="482">
                    <a:moveTo>
                      <a:pt x="272" y="1"/>
                    </a:moveTo>
                    <a:cubicBezTo>
                      <a:pt x="100" y="1"/>
                      <a:pt x="1" y="210"/>
                      <a:pt x="137" y="346"/>
                    </a:cubicBezTo>
                    <a:cubicBezTo>
                      <a:pt x="176" y="385"/>
                      <a:pt x="225" y="403"/>
                      <a:pt x="272" y="403"/>
                    </a:cubicBezTo>
                    <a:cubicBezTo>
                      <a:pt x="373" y="403"/>
                      <a:pt x="469" y="323"/>
                      <a:pt x="469" y="198"/>
                    </a:cubicBezTo>
                    <a:cubicBezTo>
                      <a:pt x="482" y="87"/>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44"/>
              <p:cNvSpPr/>
              <p:nvPr/>
            </p:nvSpPr>
            <p:spPr>
              <a:xfrm>
                <a:off x="4892872" y="2772948"/>
                <a:ext cx="1442" cy="1428"/>
              </a:xfrm>
              <a:custGeom>
                <a:rect b="b" l="l" r="r" t="t"/>
                <a:pathLst>
                  <a:path extrusionOk="0" h="99" w="100">
                    <a:moveTo>
                      <a:pt x="50" y="0"/>
                    </a:moveTo>
                    <a:cubicBezTo>
                      <a:pt x="25" y="0"/>
                      <a:pt x="1" y="12"/>
                      <a:pt x="1" y="49"/>
                    </a:cubicBezTo>
                    <a:cubicBezTo>
                      <a:pt x="1" y="74"/>
                      <a:pt x="25" y="99"/>
                      <a:pt x="50" y="99"/>
                    </a:cubicBezTo>
                    <a:cubicBezTo>
                      <a:pt x="74" y="99"/>
                      <a:pt x="99" y="74"/>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44"/>
              <p:cNvSpPr/>
              <p:nvPr/>
            </p:nvSpPr>
            <p:spPr>
              <a:xfrm>
                <a:off x="4861070" y="2749670"/>
                <a:ext cx="1961" cy="1428"/>
              </a:xfrm>
              <a:custGeom>
                <a:rect b="b" l="l" r="r" t="t"/>
                <a:pathLst>
                  <a:path extrusionOk="0" h="99" w="136">
                    <a:moveTo>
                      <a:pt x="62" y="0"/>
                    </a:moveTo>
                    <a:cubicBezTo>
                      <a:pt x="0" y="0"/>
                      <a:pt x="0" y="99"/>
                      <a:pt x="62" y="99"/>
                    </a:cubicBezTo>
                    <a:cubicBezTo>
                      <a:pt x="136" y="99"/>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44"/>
              <p:cNvSpPr/>
              <p:nvPr/>
            </p:nvSpPr>
            <p:spPr>
              <a:xfrm>
                <a:off x="4841513" y="2722094"/>
                <a:ext cx="8726" cy="7500"/>
              </a:xfrm>
              <a:custGeom>
                <a:rect b="b" l="l" r="r" t="t"/>
                <a:pathLst>
                  <a:path extrusionOk="0" h="520" w="605">
                    <a:moveTo>
                      <a:pt x="347" y="1"/>
                    </a:moveTo>
                    <a:cubicBezTo>
                      <a:pt x="283" y="1"/>
                      <a:pt x="217" y="24"/>
                      <a:pt x="161" y="76"/>
                    </a:cubicBezTo>
                    <a:cubicBezTo>
                      <a:pt x="1" y="236"/>
                      <a:pt x="124" y="520"/>
                      <a:pt x="346" y="520"/>
                    </a:cubicBezTo>
                    <a:cubicBezTo>
                      <a:pt x="494" y="520"/>
                      <a:pt x="604" y="397"/>
                      <a:pt x="604" y="261"/>
                    </a:cubicBezTo>
                    <a:cubicBezTo>
                      <a:pt x="604" y="103"/>
                      <a:pt x="481"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44"/>
              <p:cNvSpPr/>
              <p:nvPr/>
            </p:nvSpPr>
            <p:spPr>
              <a:xfrm>
                <a:off x="4845956" y="2692615"/>
                <a:ext cx="1543" cy="1067"/>
              </a:xfrm>
              <a:custGeom>
                <a:rect b="b" l="l" r="r" t="t"/>
                <a:pathLst>
                  <a:path extrusionOk="0" h="74" w="107">
                    <a:moveTo>
                      <a:pt x="50" y="1"/>
                    </a:moveTo>
                    <a:cubicBezTo>
                      <a:pt x="25" y="1"/>
                      <a:pt x="1" y="26"/>
                      <a:pt x="1" y="50"/>
                    </a:cubicBezTo>
                    <a:cubicBezTo>
                      <a:pt x="1" y="67"/>
                      <a:pt x="7" y="74"/>
                      <a:pt x="16"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44"/>
              <p:cNvSpPr/>
              <p:nvPr/>
            </p:nvSpPr>
            <p:spPr>
              <a:xfrm>
                <a:off x="4781977" y="2668457"/>
                <a:ext cx="2870" cy="2495"/>
              </a:xfrm>
              <a:custGeom>
                <a:rect b="b" l="l" r="r" t="t"/>
                <a:pathLst>
                  <a:path extrusionOk="0" h="173" w="199">
                    <a:moveTo>
                      <a:pt x="100" y="0"/>
                    </a:moveTo>
                    <a:cubicBezTo>
                      <a:pt x="1" y="12"/>
                      <a:pt x="1" y="160"/>
                      <a:pt x="100" y="173"/>
                    </a:cubicBezTo>
                    <a:cubicBezTo>
                      <a:pt x="198" y="160"/>
                      <a:pt x="198" y="12"/>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44"/>
              <p:cNvSpPr/>
              <p:nvPr/>
            </p:nvSpPr>
            <p:spPr>
              <a:xfrm>
                <a:off x="4782915" y="2651381"/>
                <a:ext cx="8682" cy="7413"/>
              </a:xfrm>
              <a:custGeom>
                <a:rect b="b" l="l" r="r" t="t"/>
                <a:pathLst>
                  <a:path extrusionOk="0" h="514" w="602">
                    <a:moveTo>
                      <a:pt x="329" y="1"/>
                    </a:moveTo>
                    <a:cubicBezTo>
                      <a:pt x="116" y="1"/>
                      <a:pt x="1" y="276"/>
                      <a:pt x="158" y="433"/>
                    </a:cubicBezTo>
                    <a:cubicBezTo>
                      <a:pt x="214" y="489"/>
                      <a:pt x="280" y="513"/>
                      <a:pt x="344" y="513"/>
                    </a:cubicBezTo>
                    <a:cubicBezTo>
                      <a:pt x="478" y="513"/>
                      <a:pt x="601" y="406"/>
                      <a:pt x="601" y="248"/>
                    </a:cubicBezTo>
                    <a:cubicBezTo>
                      <a:pt x="601" y="112"/>
                      <a:pt x="490" y="1"/>
                      <a:pt x="343" y="1"/>
                    </a:cubicBezTo>
                    <a:cubicBezTo>
                      <a:pt x="338" y="1"/>
                      <a:pt x="333" y="1"/>
                      <a:pt x="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44"/>
              <p:cNvSpPr/>
              <p:nvPr/>
            </p:nvSpPr>
            <p:spPr>
              <a:xfrm>
                <a:off x="4904136" y="2680024"/>
                <a:ext cx="1543" cy="1053"/>
              </a:xfrm>
              <a:custGeom>
                <a:rect b="b" l="l" r="r" t="t"/>
                <a:pathLst>
                  <a:path extrusionOk="0" h="73" w="107">
                    <a:moveTo>
                      <a:pt x="91" y="0"/>
                    </a:moveTo>
                    <a:cubicBezTo>
                      <a:pt x="60" y="0"/>
                      <a:pt x="1" y="73"/>
                      <a:pt x="57" y="73"/>
                    </a:cubicBezTo>
                    <a:cubicBezTo>
                      <a:pt x="82" y="73"/>
                      <a:pt x="107" y="48"/>
                      <a:pt x="107" y="24"/>
                    </a:cubicBezTo>
                    <a:cubicBezTo>
                      <a:pt x="107"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44"/>
              <p:cNvSpPr/>
              <p:nvPr/>
            </p:nvSpPr>
            <p:spPr>
              <a:xfrm>
                <a:off x="4805976" y="2637535"/>
                <a:ext cx="1961" cy="2149"/>
              </a:xfrm>
              <a:custGeom>
                <a:rect b="b" l="l" r="r" t="t"/>
                <a:pathLst>
                  <a:path extrusionOk="0" h="149" w="136">
                    <a:moveTo>
                      <a:pt x="68" y="0"/>
                    </a:moveTo>
                    <a:cubicBezTo>
                      <a:pt x="34" y="0"/>
                      <a:pt x="0" y="25"/>
                      <a:pt x="0" y="74"/>
                    </a:cubicBezTo>
                    <a:cubicBezTo>
                      <a:pt x="0" y="111"/>
                      <a:pt x="37" y="148"/>
                      <a:pt x="74" y="148"/>
                    </a:cubicBezTo>
                    <a:cubicBezTo>
                      <a:pt x="111" y="148"/>
                      <a:pt x="136" y="111"/>
                      <a:pt x="136" y="74"/>
                    </a:cubicBezTo>
                    <a:cubicBezTo>
                      <a:pt x="136" y="25"/>
                      <a:pt x="102"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44"/>
              <p:cNvSpPr/>
              <p:nvPr/>
            </p:nvSpPr>
            <p:spPr>
              <a:xfrm>
                <a:off x="4929923" y="2649044"/>
                <a:ext cx="2322" cy="1832"/>
              </a:xfrm>
              <a:custGeom>
                <a:rect b="b" l="l" r="r" t="t"/>
                <a:pathLst>
                  <a:path extrusionOk="0" h="127" w="161">
                    <a:moveTo>
                      <a:pt x="81" y="0"/>
                    </a:moveTo>
                    <a:cubicBezTo>
                      <a:pt x="41" y="0"/>
                      <a:pt x="1" y="22"/>
                      <a:pt x="7" y="65"/>
                    </a:cubicBezTo>
                    <a:cubicBezTo>
                      <a:pt x="7" y="102"/>
                      <a:pt x="44" y="126"/>
                      <a:pt x="81" y="126"/>
                    </a:cubicBezTo>
                    <a:cubicBezTo>
                      <a:pt x="118" y="126"/>
                      <a:pt x="155" y="102"/>
                      <a:pt x="155" y="65"/>
                    </a:cubicBezTo>
                    <a:cubicBezTo>
                      <a:pt x="161" y="22"/>
                      <a:pt x="121" y="0"/>
                      <a:pt x="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44"/>
              <p:cNvSpPr/>
              <p:nvPr/>
            </p:nvSpPr>
            <p:spPr>
              <a:xfrm>
                <a:off x="4911347" y="2643232"/>
                <a:ext cx="1558" cy="1067"/>
              </a:xfrm>
              <a:custGeom>
                <a:rect b="b" l="l" r="r" t="t"/>
                <a:pathLst>
                  <a:path extrusionOk="0" h="74" w="108">
                    <a:moveTo>
                      <a:pt x="17" y="1"/>
                    </a:moveTo>
                    <a:cubicBezTo>
                      <a:pt x="8" y="1"/>
                      <a:pt x="1" y="7"/>
                      <a:pt x="1" y="24"/>
                    </a:cubicBezTo>
                    <a:cubicBezTo>
                      <a:pt x="1" y="49"/>
                      <a:pt x="26" y="73"/>
                      <a:pt x="50" y="73"/>
                    </a:cubicBezTo>
                    <a:cubicBezTo>
                      <a:pt x="107" y="73"/>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44"/>
              <p:cNvSpPr/>
              <p:nvPr/>
            </p:nvSpPr>
            <p:spPr>
              <a:xfrm>
                <a:off x="4840187" y="2673606"/>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44"/>
              <p:cNvSpPr/>
              <p:nvPr/>
            </p:nvSpPr>
            <p:spPr>
              <a:xfrm>
                <a:off x="4819187" y="2661880"/>
                <a:ext cx="1558" cy="1067"/>
              </a:xfrm>
              <a:custGeom>
                <a:rect b="b" l="l" r="r" t="t"/>
                <a:pathLst>
                  <a:path extrusionOk="0" h="74" w="108">
                    <a:moveTo>
                      <a:pt x="58" y="0"/>
                    </a:moveTo>
                    <a:cubicBezTo>
                      <a:pt x="1" y="0"/>
                      <a:pt x="61" y="73"/>
                      <a:pt x="91" y="73"/>
                    </a:cubicBezTo>
                    <a:cubicBezTo>
                      <a:pt x="100" y="73"/>
                      <a:pt x="107" y="67"/>
                      <a:pt x="107" y="50"/>
                    </a:cubicBezTo>
                    <a:cubicBezTo>
                      <a:pt x="107" y="25"/>
                      <a:pt x="95" y="0"/>
                      <a:pt x="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44"/>
              <p:cNvSpPr/>
              <p:nvPr/>
            </p:nvSpPr>
            <p:spPr>
              <a:xfrm>
                <a:off x="4842408" y="2639684"/>
                <a:ext cx="10139" cy="8697"/>
              </a:xfrm>
              <a:custGeom>
                <a:rect b="b" l="l" r="r" t="t"/>
                <a:pathLst>
                  <a:path extrusionOk="0" h="603" w="703">
                    <a:moveTo>
                      <a:pt x="303" y="0"/>
                    </a:moveTo>
                    <a:cubicBezTo>
                      <a:pt x="149" y="0"/>
                      <a:pt x="0" y="122"/>
                      <a:pt x="0" y="307"/>
                    </a:cubicBezTo>
                    <a:cubicBezTo>
                      <a:pt x="0" y="467"/>
                      <a:pt x="136" y="603"/>
                      <a:pt x="308" y="603"/>
                    </a:cubicBezTo>
                    <a:cubicBezTo>
                      <a:pt x="567" y="591"/>
                      <a:pt x="703" y="270"/>
                      <a:pt x="505" y="85"/>
                    </a:cubicBezTo>
                    <a:cubicBezTo>
                      <a:pt x="447" y="27"/>
                      <a:pt x="374"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44"/>
              <p:cNvSpPr/>
              <p:nvPr/>
            </p:nvSpPr>
            <p:spPr>
              <a:xfrm>
                <a:off x="4981902" y="2719051"/>
                <a:ext cx="721" cy="779"/>
              </a:xfrm>
              <a:custGeom>
                <a:rect b="b" l="l" r="r" t="t"/>
                <a:pathLst>
                  <a:path extrusionOk="0" h="54" w="50">
                    <a:moveTo>
                      <a:pt x="25" y="1"/>
                    </a:moveTo>
                    <a:cubicBezTo>
                      <a:pt x="13" y="1"/>
                      <a:pt x="1" y="10"/>
                      <a:pt x="1" y="28"/>
                    </a:cubicBezTo>
                    <a:cubicBezTo>
                      <a:pt x="1" y="41"/>
                      <a:pt x="13" y="53"/>
                      <a:pt x="25" y="53"/>
                    </a:cubicBezTo>
                    <a:cubicBezTo>
                      <a:pt x="37" y="53"/>
                      <a:pt x="50" y="41"/>
                      <a:pt x="50" y="28"/>
                    </a:cubicBezTo>
                    <a:cubicBezTo>
                      <a:pt x="50" y="10"/>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44"/>
              <p:cNvSpPr/>
              <p:nvPr/>
            </p:nvSpPr>
            <p:spPr>
              <a:xfrm>
                <a:off x="4914549" y="2744868"/>
                <a:ext cx="1615" cy="1428"/>
              </a:xfrm>
              <a:custGeom>
                <a:rect b="b" l="l" r="r" t="t"/>
                <a:pathLst>
                  <a:path extrusionOk="0" h="99" w="112">
                    <a:moveTo>
                      <a:pt x="62" y="0"/>
                    </a:moveTo>
                    <a:cubicBezTo>
                      <a:pt x="1" y="0"/>
                      <a:pt x="1" y="99"/>
                      <a:pt x="62" y="99"/>
                    </a:cubicBezTo>
                    <a:cubicBezTo>
                      <a:pt x="87" y="99"/>
                      <a:pt x="112" y="74"/>
                      <a:pt x="112" y="50"/>
                    </a:cubicBezTo>
                    <a:cubicBezTo>
                      <a:pt x="112" y="25"/>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44"/>
              <p:cNvSpPr/>
              <p:nvPr/>
            </p:nvSpPr>
            <p:spPr>
              <a:xfrm>
                <a:off x="5029352" y="2904308"/>
                <a:ext cx="1428" cy="1399"/>
              </a:xfrm>
              <a:custGeom>
                <a:rect b="b" l="l" r="r" t="t"/>
                <a:pathLst>
                  <a:path extrusionOk="0" h="97" w="99">
                    <a:moveTo>
                      <a:pt x="50" y="1"/>
                    </a:moveTo>
                    <a:cubicBezTo>
                      <a:pt x="25" y="1"/>
                      <a:pt x="0" y="16"/>
                      <a:pt x="0" y="47"/>
                    </a:cubicBezTo>
                    <a:cubicBezTo>
                      <a:pt x="0" y="72"/>
                      <a:pt x="25" y="96"/>
                      <a:pt x="50" y="96"/>
                    </a:cubicBezTo>
                    <a:cubicBezTo>
                      <a:pt x="74" y="96"/>
                      <a:pt x="99" y="72"/>
                      <a:pt x="99" y="47"/>
                    </a:cubicBezTo>
                    <a:cubicBezTo>
                      <a:pt x="99" y="1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44"/>
              <p:cNvSpPr/>
              <p:nvPr/>
            </p:nvSpPr>
            <p:spPr>
              <a:xfrm>
                <a:off x="5056077" y="2955638"/>
                <a:ext cx="1543" cy="1067"/>
              </a:xfrm>
              <a:custGeom>
                <a:rect b="b" l="l" r="r" t="t"/>
                <a:pathLst>
                  <a:path extrusionOk="0" h="74" w="107">
                    <a:moveTo>
                      <a:pt x="91" y="1"/>
                    </a:moveTo>
                    <a:cubicBezTo>
                      <a:pt x="60" y="1"/>
                      <a:pt x="0" y="73"/>
                      <a:pt x="57" y="73"/>
                    </a:cubicBezTo>
                    <a:cubicBezTo>
                      <a:pt x="82" y="73"/>
                      <a:pt x="106" y="61"/>
                      <a:pt x="106" y="24"/>
                    </a:cubicBezTo>
                    <a:cubicBezTo>
                      <a:pt x="106"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44"/>
              <p:cNvSpPr/>
              <p:nvPr/>
            </p:nvSpPr>
            <p:spPr>
              <a:xfrm>
                <a:off x="5066129" y="3003607"/>
                <a:ext cx="1615" cy="1428"/>
              </a:xfrm>
              <a:custGeom>
                <a:rect b="b" l="l" r="r" t="t"/>
                <a:pathLst>
                  <a:path extrusionOk="0" h="99" w="112">
                    <a:moveTo>
                      <a:pt x="50" y="0"/>
                    </a:moveTo>
                    <a:cubicBezTo>
                      <a:pt x="26" y="0"/>
                      <a:pt x="1" y="25"/>
                      <a:pt x="1" y="50"/>
                    </a:cubicBezTo>
                    <a:cubicBezTo>
                      <a:pt x="1" y="74"/>
                      <a:pt x="26"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44"/>
              <p:cNvSpPr/>
              <p:nvPr/>
            </p:nvSpPr>
            <p:spPr>
              <a:xfrm>
                <a:off x="4997002" y="3019775"/>
                <a:ext cx="8553" cy="8538"/>
              </a:xfrm>
              <a:custGeom>
                <a:rect b="b" l="l" r="r" t="t"/>
                <a:pathLst>
                  <a:path extrusionOk="0" h="592" w="593">
                    <a:moveTo>
                      <a:pt x="297" y="1"/>
                    </a:moveTo>
                    <a:cubicBezTo>
                      <a:pt x="136" y="1"/>
                      <a:pt x="1" y="136"/>
                      <a:pt x="1" y="296"/>
                    </a:cubicBezTo>
                    <a:cubicBezTo>
                      <a:pt x="1" y="456"/>
                      <a:pt x="136" y="592"/>
                      <a:pt x="297" y="592"/>
                    </a:cubicBezTo>
                    <a:cubicBezTo>
                      <a:pt x="457" y="592"/>
                      <a:pt x="592" y="456"/>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44"/>
              <p:cNvSpPr/>
              <p:nvPr/>
            </p:nvSpPr>
            <p:spPr>
              <a:xfrm>
                <a:off x="5032554" y="3103469"/>
                <a:ext cx="10139" cy="8653"/>
              </a:xfrm>
              <a:custGeom>
                <a:rect b="b" l="l" r="r" t="t"/>
                <a:pathLst>
                  <a:path extrusionOk="0" h="600" w="703">
                    <a:moveTo>
                      <a:pt x="407" y="1"/>
                    </a:moveTo>
                    <a:cubicBezTo>
                      <a:pt x="136" y="1"/>
                      <a:pt x="0" y="321"/>
                      <a:pt x="197" y="506"/>
                    </a:cubicBezTo>
                    <a:cubicBezTo>
                      <a:pt x="258" y="571"/>
                      <a:pt x="333" y="600"/>
                      <a:pt x="407" y="600"/>
                    </a:cubicBezTo>
                    <a:cubicBezTo>
                      <a:pt x="558" y="600"/>
                      <a:pt x="702" y="479"/>
                      <a:pt x="702" y="297"/>
                    </a:cubicBezTo>
                    <a:cubicBezTo>
                      <a:pt x="702"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44"/>
              <p:cNvSpPr/>
              <p:nvPr/>
            </p:nvSpPr>
            <p:spPr>
              <a:xfrm>
                <a:off x="5035741" y="3047048"/>
                <a:ext cx="10687" cy="9173"/>
              </a:xfrm>
              <a:custGeom>
                <a:rect b="b" l="l" r="r" t="t"/>
                <a:pathLst>
                  <a:path extrusionOk="0" h="636" w="741">
                    <a:moveTo>
                      <a:pt x="421" y="0"/>
                    </a:moveTo>
                    <a:cubicBezTo>
                      <a:pt x="342" y="0"/>
                      <a:pt x="262" y="29"/>
                      <a:pt x="198" y="93"/>
                    </a:cubicBezTo>
                    <a:cubicBezTo>
                      <a:pt x="1" y="290"/>
                      <a:pt x="136" y="635"/>
                      <a:pt x="420" y="635"/>
                    </a:cubicBezTo>
                    <a:cubicBezTo>
                      <a:pt x="592" y="635"/>
                      <a:pt x="740" y="488"/>
                      <a:pt x="740" y="315"/>
                    </a:cubicBezTo>
                    <a:cubicBezTo>
                      <a:pt x="740" y="124"/>
                      <a:pt x="583" y="0"/>
                      <a:pt x="4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44"/>
              <p:cNvSpPr/>
              <p:nvPr/>
            </p:nvSpPr>
            <p:spPr>
              <a:xfrm>
                <a:off x="5070975" y="3049976"/>
                <a:ext cx="10399" cy="8971"/>
              </a:xfrm>
              <a:custGeom>
                <a:rect b="b" l="l" r="r" t="t"/>
                <a:pathLst>
                  <a:path extrusionOk="0" h="622" w="721">
                    <a:moveTo>
                      <a:pt x="402" y="1"/>
                    </a:moveTo>
                    <a:cubicBezTo>
                      <a:pt x="128" y="1"/>
                      <a:pt x="1" y="337"/>
                      <a:pt x="195" y="531"/>
                    </a:cubicBezTo>
                    <a:cubicBezTo>
                      <a:pt x="257" y="593"/>
                      <a:pt x="333" y="621"/>
                      <a:pt x="407" y="621"/>
                    </a:cubicBezTo>
                    <a:cubicBezTo>
                      <a:pt x="568" y="621"/>
                      <a:pt x="721" y="491"/>
                      <a:pt x="712" y="297"/>
                    </a:cubicBezTo>
                    <a:cubicBezTo>
                      <a:pt x="712" y="137"/>
                      <a:pt x="577" y="1"/>
                      <a:pt x="416" y="1"/>
                    </a:cubicBezTo>
                    <a:cubicBezTo>
                      <a:pt x="412" y="1"/>
                      <a:pt x="407" y="1"/>
                      <a:pt x="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44"/>
              <p:cNvSpPr/>
              <p:nvPr/>
            </p:nvSpPr>
            <p:spPr>
              <a:xfrm>
                <a:off x="5037241" y="2951556"/>
                <a:ext cx="1543" cy="1067"/>
              </a:xfrm>
              <a:custGeom>
                <a:rect b="b" l="l" r="r" t="t"/>
                <a:pathLst>
                  <a:path extrusionOk="0" h="74" w="107">
                    <a:moveTo>
                      <a:pt x="91" y="0"/>
                    </a:moveTo>
                    <a:cubicBezTo>
                      <a:pt x="60" y="0"/>
                      <a:pt x="0" y="73"/>
                      <a:pt x="57" y="73"/>
                    </a:cubicBezTo>
                    <a:cubicBezTo>
                      <a:pt x="82" y="73"/>
                      <a:pt x="106" y="48"/>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44"/>
              <p:cNvSpPr/>
              <p:nvPr/>
            </p:nvSpPr>
            <p:spPr>
              <a:xfrm>
                <a:off x="4984397" y="2890953"/>
                <a:ext cx="1543" cy="1067"/>
              </a:xfrm>
              <a:custGeom>
                <a:rect b="b" l="l" r="r" t="t"/>
                <a:pathLst>
                  <a:path extrusionOk="0" h="74" w="107">
                    <a:moveTo>
                      <a:pt x="16" y="1"/>
                    </a:moveTo>
                    <a:cubicBezTo>
                      <a:pt x="7" y="1"/>
                      <a:pt x="0" y="7"/>
                      <a:pt x="0" y="24"/>
                    </a:cubicBezTo>
                    <a:cubicBezTo>
                      <a:pt x="0" y="49"/>
                      <a:pt x="25"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44"/>
              <p:cNvSpPr/>
              <p:nvPr/>
            </p:nvSpPr>
            <p:spPr>
              <a:xfrm>
                <a:off x="5086032" y="2985839"/>
                <a:ext cx="1615" cy="1428"/>
              </a:xfrm>
              <a:custGeom>
                <a:rect b="b" l="l" r="r" t="t"/>
                <a:pathLst>
                  <a:path extrusionOk="0" h="99" w="112">
                    <a:moveTo>
                      <a:pt x="50" y="0"/>
                    </a:moveTo>
                    <a:cubicBezTo>
                      <a:pt x="13" y="0"/>
                      <a:pt x="1" y="25"/>
                      <a:pt x="1" y="49"/>
                    </a:cubicBezTo>
                    <a:cubicBezTo>
                      <a:pt x="1" y="74"/>
                      <a:pt x="13"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44"/>
              <p:cNvSpPr/>
              <p:nvPr/>
            </p:nvSpPr>
            <p:spPr>
              <a:xfrm>
                <a:off x="5005540" y="3090863"/>
                <a:ext cx="1428" cy="1428"/>
              </a:xfrm>
              <a:custGeom>
                <a:rect b="b" l="l" r="r" t="t"/>
                <a:pathLst>
                  <a:path extrusionOk="0" h="99" w="99">
                    <a:moveTo>
                      <a:pt x="50" y="0"/>
                    </a:moveTo>
                    <a:cubicBezTo>
                      <a:pt x="25" y="0"/>
                      <a:pt x="0" y="25"/>
                      <a:pt x="0" y="49"/>
                    </a:cubicBezTo>
                    <a:cubicBezTo>
                      <a:pt x="0" y="74"/>
                      <a:pt x="25" y="99"/>
                      <a:pt x="50" y="99"/>
                    </a:cubicBezTo>
                    <a:cubicBezTo>
                      <a:pt x="74" y="99"/>
                      <a:pt x="99" y="74"/>
                      <a:pt x="99" y="49"/>
                    </a:cubicBezTo>
                    <a:cubicBezTo>
                      <a:pt x="99" y="25"/>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44"/>
              <p:cNvSpPr/>
              <p:nvPr/>
            </p:nvSpPr>
            <p:spPr>
              <a:xfrm>
                <a:off x="5011468" y="3109165"/>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44"/>
              <p:cNvSpPr/>
              <p:nvPr/>
            </p:nvSpPr>
            <p:spPr>
              <a:xfrm>
                <a:off x="4992560" y="3047394"/>
                <a:ext cx="10860" cy="9187"/>
              </a:xfrm>
              <a:custGeom>
                <a:rect b="b" l="l" r="r" t="t"/>
                <a:pathLst>
                  <a:path extrusionOk="0" h="637" w="753">
                    <a:moveTo>
                      <a:pt x="433" y="1"/>
                    </a:moveTo>
                    <a:cubicBezTo>
                      <a:pt x="354" y="1"/>
                      <a:pt x="275" y="30"/>
                      <a:pt x="210" y="94"/>
                    </a:cubicBezTo>
                    <a:cubicBezTo>
                      <a:pt x="1" y="291"/>
                      <a:pt x="149" y="636"/>
                      <a:pt x="432" y="636"/>
                    </a:cubicBezTo>
                    <a:cubicBezTo>
                      <a:pt x="605" y="636"/>
                      <a:pt x="752" y="488"/>
                      <a:pt x="752" y="316"/>
                    </a:cubicBezTo>
                    <a:cubicBezTo>
                      <a:pt x="752" y="125"/>
                      <a:pt x="596" y="1"/>
                      <a:pt x="4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44"/>
              <p:cNvSpPr/>
              <p:nvPr/>
            </p:nvSpPr>
            <p:spPr>
              <a:xfrm>
                <a:off x="4959937" y="2967883"/>
                <a:ext cx="1543" cy="1067"/>
              </a:xfrm>
              <a:custGeom>
                <a:rect b="b" l="l" r="r" t="t"/>
                <a:pathLst>
                  <a:path extrusionOk="0" h="74" w="107">
                    <a:moveTo>
                      <a:pt x="57" y="1"/>
                    </a:moveTo>
                    <a:cubicBezTo>
                      <a:pt x="0" y="1"/>
                      <a:pt x="60" y="74"/>
                      <a:pt x="91" y="74"/>
                    </a:cubicBezTo>
                    <a:cubicBezTo>
                      <a:pt x="100" y="74"/>
                      <a:pt x="107" y="67"/>
                      <a:pt x="107" y="50"/>
                    </a:cubicBezTo>
                    <a:cubicBezTo>
                      <a:pt x="107" y="25"/>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44"/>
              <p:cNvSpPr/>
              <p:nvPr/>
            </p:nvSpPr>
            <p:spPr>
              <a:xfrm>
                <a:off x="4981902" y="2971258"/>
                <a:ext cx="721" cy="909"/>
              </a:xfrm>
              <a:custGeom>
                <a:rect b="b" l="l" r="r" t="t"/>
                <a:pathLst>
                  <a:path extrusionOk="0" h="63" w="50">
                    <a:moveTo>
                      <a:pt x="25" y="1"/>
                    </a:moveTo>
                    <a:cubicBezTo>
                      <a:pt x="13" y="1"/>
                      <a:pt x="1" y="13"/>
                      <a:pt x="1" y="38"/>
                    </a:cubicBezTo>
                    <a:cubicBezTo>
                      <a:pt x="1" y="50"/>
                      <a:pt x="13" y="62"/>
                      <a:pt x="25" y="62"/>
                    </a:cubicBezTo>
                    <a:cubicBezTo>
                      <a:pt x="37" y="62"/>
                      <a:pt x="50" y="50"/>
                      <a:pt x="50" y="38"/>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44"/>
              <p:cNvSpPr/>
              <p:nvPr/>
            </p:nvSpPr>
            <p:spPr>
              <a:xfrm>
                <a:off x="5002872" y="2932706"/>
                <a:ext cx="909" cy="721"/>
              </a:xfrm>
              <a:custGeom>
                <a:rect b="b" l="l" r="r" t="t"/>
                <a:pathLst>
                  <a:path extrusionOk="0" h="50" w="63">
                    <a:moveTo>
                      <a:pt x="25" y="0"/>
                    </a:moveTo>
                    <a:cubicBezTo>
                      <a:pt x="13" y="0"/>
                      <a:pt x="0" y="12"/>
                      <a:pt x="0" y="25"/>
                    </a:cubicBezTo>
                    <a:cubicBezTo>
                      <a:pt x="0" y="37"/>
                      <a:pt x="13" y="49"/>
                      <a:pt x="25" y="49"/>
                    </a:cubicBezTo>
                    <a:cubicBezTo>
                      <a:pt x="50" y="49"/>
                      <a:pt x="62" y="37"/>
                      <a:pt x="62" y="25"/>
                    </a:cubicBezTo>
                    <a:cubicBezTo>
                      <a:pt x="62" y="12"/>
                      <a:pt x="50"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44"/>
              <p:cNvSpPr/>
              <p:nvPr/>
            </p:nvSpPr>
            <p:spPr>
              <a:xfrm>
                <a:off x="5116781" y="3000939"/>
                <a:ext cx="1788" cy="1442"/>
              </a:xfrm>
              <a:custGeom>
                <a:rect b="b" l="l" r="r" t="t"/>
                <a:pathLst>
                  <a:path extrusionOk="0" h="100" w="124">
                    <a:moveTo>
                      <a:pt x="62" y="1"/>
                    </a:moveTo>
                    <a:cubicBezTo>
                      <a:pt x="0" y="1"/>
                      <a:pt x="0" y="99"/>
                      <a:pt x="62" y="99"/>
                    </a:cubicBezTo>
                    <a:cubicBezTo>
                      <a:pt x="124" y="99"/>
                      <a:pt x="124"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44"/>
              <p:cNvSpPr/>
              <p:nvPr/>
            </p:nvSpPr>
            <p:spPr>
              <a:xfrm>
                <a:off x="5016905" y="2892900"/>
                <a:ext cx="736" cy="721"/>
              </a:xfrm>
              <a:custGeom>
                <a:rect b="b" l="l" r="r" t="t"/>
                <a:pathLst>
                  <a:path extrusionOk="0" h="50" w="51">
                    <a:moveTo>
                      <a:pt x="25" y="0"/>
                    </a:moveTo>
                    <a:cubicBezTo>
                      <a:pt x="13" y="0"/>
                      <a:pt x="1" y="12"/>
                      <a:pt x="1" y="25"/>
                    </a:cubicBezTo>
                    <a:cubicBezTo>
                      <a:pt x="1" y="37"/>
                      <a:pt x="13" y="49"/>
                      <a:pt x="25" y="49"/>
                    </a:cubicBezTo>
                    <a:cubicBezTo>
                      <a:pt x="38" y="49"/>
                      <a:pt x="50" y="37"/>
                      <a:pt x="50" y="25"/>
                    </a:cubicBezTo>
                    <a:cubicBezTo>
                      <a:pt x="50" y="12"/>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44"/>
              <p:cNvSpPr/>
              <p:nvPr/>
            </p:nvSpPr>
            <p:spPr>
              <a:xfrm>
                <a:off x="4960398" y="2911548"/>
                <a:ext cx="721" cy="909"/>
              </a:xfrm>
              <a:custGeom>
                <a:rect b="b" l="l" r="r" t="t"/>
                <a:pathLst>
                  <a:path extrusionOk="0" h="63" w="50">
                    <a:moveTo>
                      <a:pt x="25" y="1"/>
                    </a:moveTo>
                    <a:cubicBezTo>
                      <a:pt x="13" y="1"/>
                      <a:pt x="1" y="13"/>
                      <a:pt x="1" y="38"/>
                    </a:cubicBezTo>
                    <a:cubicBezTo>
                      <a:pt x="1" y="50"/>
                      <a:pt x="13" y="62"/>
                      <a:pt x="25" y="62"/>
                    </a:cubicBezTo>
                    <a:cubicBezTo>
                      <a:pt x="38" y="62"/>
                      <a:pt x="50" y="50"/>
                      <a:pt x="50" y="38"/>
                    </a:cubicBezTo>
                    <a:cubicBezTo>
                      <a:pt x="50" y="13"/>
                      <a:pt x="38"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44"/>
              <p:cNvSpPr/>
              <p:nvPr/>
            </p:nvSpPr>
            <p:spPr>
              <a:xfrm>
                <a:off x="4926635" y="2879747"/>
                <a:ext cx="909" cy="764"/>
              </a:xfrm>
              <a:custGeom>
                <a:rect b="b" l="l" r="r" t="t"/>
                <a:pathLst>
                  <a:path extrusionOk="0" h="53" w="63">
                    <a:moveTo>
                      <a:pt x="38" y="0"/>
                    </a:moveTo>
                    <a:cubicBezTo>
                      <a:pt x="13" y="0"/>
                      <a:pt x="1" y="13"/>
                      <a:pt x="1" y="25"/>
                    </a:cubicBezTo>
                    <a:cubicBezTo>
                      <a:pt x="1" y="43"/>
                      <a:pt x="16" y="53"/>
                      <a:pt x="31" y="53"/>
                    </a:cubicBezTo>
                    <a:cubicBezTo>
                      <a:pt x="47" y="53"/>
                      <a:pt x="62" y="43"/>
                      <a:pt x="62" y="25"/>
                    </a:cubicBezTo>
                    <a:cubicBezTo>
                      <a:pt x="62" y="13"/>
                      <a:pt x="50"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44"/>
              <p:cNvSpPr/>
              <p:nvPr/>
            </p:nvSpPr>
            <p:spPr>
              <a:xfrm>
                <a:off x="4907006" y="2867127"/>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44"/>
              <p:cNvSpPr/>
              <p:nvPr/>
            </p:nvSpPr>
            <p:spPr>
              <a:xfrm>
                <a:off x="4858042" y="2844916"/>
                <a:ext cx="721" cy="721"/>
              </a:xfrm>
              <a:custGeom>
                <a:rect b="b" l="l" r="r" t="t"/>
                <a:pathLst>
                  <a:path extrusionOk="0" h="50" w="50">
                    <a:moveTo>
                      <a:pt x="25" y="0"/>
                    </a:moveTo>
                    <a:cubicBezTo>
                      <a:pt x="13" y="0"/>
                      <a:pt x="1" y="13"/>
                      <a:pt x="1" y="25"/>
                    </a:cubicBezTo>
                    <a:cubicBezTo>
                      <a:pt x="1" y="37"/>
                      <a:pt x="13" y="50"/>
                      <a:pt x="25" y="50"/>
                    </a:cubicBezTo>
                    <a:cubicBezTo>
                      <a:pt x="38" y="50"/>
                      <a:pt x="50" y="37"/>
                      <a:pt x="50" y="25"/>
                    </a:cubicBezTo>
                    <a:cubicBezTo>
                      <a:pt x="50" y="13"/>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44"/>
              <p:cNvSpPr/>
              <p:nvPr/>
            </p:nvSpPr>
            <p:spPr>
              <a:xfrm>
                <a:off x="4885935" y="2815769"/>
                <a:ext cx="1558" cy="1067"/>
              </a:xfrm>
              <a:custGeom>
                <a:rect b="b" l="l" r="r" t="t"/>
                <a:pathLst>
                  <a:path extrusionOk="0" h="74" w="108">
                    <a:moveTo>
                      <a:pt x="50" y="1"/>
                    </a:moveTo>
                    <a:cubicBezTo>
                      <a:pt x="26" y="1"/>
                      <a:pt x="1" y="25"/>
                      <a:pt x="1" y="50"/>
                    </a:cubicBezTo>
                    <a:cubicBezTo>
                      <a:pt x="1" y="67"/>
                      <a:pt x="8"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44"/>
              <p:cNvSpPr/>
              <p:nvPr/>
            </p:nvSpPr>
            <p:spPr>
              <a:xfrm>
                <a:off x="4855561" y="2821278"/>
                <a:ext cx="1067" cy="909"/>
              </a:xfrm>
              <a:custGeom>
                <a:rect b="b" l="l" r="r" t="t"/>
                <a:pathLst>
                  <a:path extrusionOk="0" h="63" w="74">
                    <a:moveTo>
                      <a:pt x="37" y="1"/>
                    </a:moveTo>
                    <a:cubicBezTo>
                      <a:pt x="0" y="1"/>
                      <a:pt x="0" y="62"/>
                      <a:pt x="37" y="62"/>
                    </a:cubicBezTo>
                    <a:cubicBezTo>
                      <a:pt x="74" y="62"/>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44"/>
              <p:cNvSpPr/>
              <p:nvPr/>
            </p:nvSpPr>
            <p:spPr>
              <a:xfrm>
                <a:off x="5030059" y="2977027"/>
                <a:ext cx="10139" cy="8827"/>
              </a:xfrm>
              <a:custGeom>
                <a:rect b="b" l="l" r="r" t="t"/>
                <a:pathLst>
                  <a:path extrusionOk="0" h="612" w="703">
                    <a:moveTo>
                      <a:pt x="296" y="0"/>
                    </a:moveTo>
                    <a:cubicBezTo>
                      <a:pt x="145" y="0"/>
                      <a:pt x="1" y="121"/>
                      <a:pt x="1" y="303"/>
                    </a:cubicBezTo>
                    <a:cubicBezTo>
                      <a:pt x="1" y="476"/>
                      <a:pt x="136" y="611"/>
                      <a:pt x="296" y="611"/>
                    </a:cubicBezTo>
                    <a:cubicBezTo>
                      <a:pt x="567" y="611"/>
                      <a:pt x="703" y="279"/>
                      <a:pt x="506" y="94"/>
                    </a:cubicBezTo>
                    <a:cubicBezTo>
                      <a:pt x="445" y="29"/>
                      <a:pt x="370"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44"/>
              <p:cNvSpPr/>
              <p:nvPr/>
            </p:nvSpPr>
            <p:spPr>
              <a:xfrm>
                <a:off x="4984267" y="2951888"/>
                <a:ext cx="10442" cy="8783"/>
              </a:xfrm>
              <a:custGeom>
                <a:rect b="b" l="l" r="r" t="t"/>
                <a:pathLst>
                  <a:path extrusionOk="0" h="609" w="724">
                    <a:moveTo>
                      <a:pt x="413" y="0"/>
                    </a:moveTo>
                    <a:cubicBezTo>
                      <a:pt x="139" y="0"/>
                      <a:pt x="0" y="325"/>
                      <a:pt x="194" y="518"/>
                    </a:cubicBezTo>
                    <a:cubicBezTo>
                      <a:pt x="257" y="581"/>
                      <a:pt x="333" y="609"/>
                      <a:pt x="408" y="609"/>
                    </a:cubicBezTo>
                    <a:cubicBezTo>
                      <a:pt x="569" y="609"/>
                      <a:pt x="724" y="481"/>
                      <a:pt x="724" y="297"/>
                    </a:cubicBezTo>
                    <a:cubicBezTo>
                      <a:pt x="724" y="136"/>
                      <a:pt x="588" y="1"/>
                      <a:pt x="428" y="1"/>
                    </a:cubicBezTo>
                    <a:cubicBezTo>
                      <a:pt x="423" y="1"/>
                      <a:pt x="418" y="0"/>
                      <a:pt x="4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44"/>
              <p:cNvSpPr/>
              <p:nvPr/>
            </p:nvSpPr>
            <p:spPr>
              <a:xfrm>
                <a:off x="5016026" y="2953676"/>
                <a:ext cx="1543" cy="1053"/>
              </a:xfrm>
              <a:custGeom>
                <a:rect b="b" l="l" r="r" t="t"/>
                <a:pathLst>
                  <a:path extrusionOk="0" h="73" w="107">
                    <a:moveTo>
                      <a:pt x="50" y="0"/>
                    </a:moveTo>
                    <a:cubicBezTo>
                      <a:pt x="13" y="0"/>
                      <a:pt x="0" y="25"/>
                      <a:pt x="0" y="49"/>
                    </a:cubicBezTo>
                    <a:cubicBezTo>
                      <a:pt x="0" y="66"/>
                      <a:pt x="7" y="73"/>
                      <a:pt x="16" y="73"/>
                    </a:cubicBezTo>
                    <a:cubicBezTo>
                      <a:pt x="47" y="73"/>
                      <a:pt x="10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44"/>
              <p:cNvSpPr/>
              <p:nvPr/>
            </p:nvSpPr>
            <p:spPr>
              <a:xfrm>
                <a:off x="5062755" y="3025544"/>
                <a:ext cx="10687" cy="9173"/>
              </a:xfrm>
              <a:custGeom>
                <a:rect b="b" l="l" r="r" t="t"/>
                <a:pathLst>
                  <a:path extrusionOk="0" h="636" w="741">
                    <a:moveTo>
                      <a:pt x="426" y="0"/>
                    </a:moveTo>
                    <a:cubicBezTo>
                      <a:pt x="347" y="0"/>
                      <a:pt x="266" y="29"/>
                      <a:pt x="198" y="93"/>
                    </a:cubicBezTo>
                    <a:cubicBezTo>
                      <a:pt x="1" y="291"/>
                      <a:pt x="149" y="636"/>
                      <a:pt x="432" y="636"/>
                    </a:cubicBezTo>
                    <a:cubicBezTo>
                      <a:pt x="605" y="636"/>
                      <a:pt x="740" y="500"/>
                      <a:pt x="740" y="315"/>
                    </a:cubicBezTo>
                    <a:cubicBezTo>
                      <a:pt x="740" y="124"/>
                      <a:pt x="589" y="0"/>
                      <a:pt x="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44"/>
              <p:cNvSpPr/>
              <p:nvPr/>
            </p:nvSpPr>
            <p:spPr>
              <a:xfrm>
                <a:off x="4975859" y="2993656"/>
                <a:ext cx="10673" cy="9129"/>
              </a:xfrm>
              <a:custGeom>
                <a:rect b="b" l="l" r="r" t="t"/>
                <a:pathLst>
                  <a:path extrusionOk="0" h="633" w="740">
                    <a:moveTo>
                      <a:pt x="420" y="0"/>
                    </a:moveTo>
                    <a:cubicBezTo>
                      <a:pt x="136" y="0"/>
                      <a:pt x="1" y="345"/>
                      <a:pt x="198" y="542"/>
                    </a:cubicBezTo>
                    <a:cubicBezTo>
                      <a:pt x="264" y="605"/>
                      <a:pt x="342" y="633"/>
                      <a:pt x="419" y="633"/>
                    </a:cubicBezTo>
                    <a:cubicBezTo>
                      <a:pt x="584" y="633"/>
                      <a:pt x="740" y="502"/>
                      <a:pt x="740" y="308"/>
                    </a:cubicBezTo>
                    <a:cubicBezTo>
                      <a:pt x="728" y="136"/>
                      <a:pt x="592" y="0"/>
                      <a:pt x="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44"/>
              <p:cNvSpPr/>
              <p:nvPr/>
            </p:nvSpPr>
            <p:spPr>
              <a:xfrm>
                <a:off x="4998257" y="2978180"/>
                <a:ext cx="10139" cy="8553"/>
              </a:xfrm>
              <a:custGeom>
                <a:rect b="b" l="l" r="r" t="t"/>
                <a:pathLst>
                  <a:path extrusionOk="0" h="593" w="703">
                    <a:moveTo>
                      <a:pt x="415" y="1"/>
                    </a:moveTo>
                    <a:cubicBezTo>
                      <a:pt x="408" y="1"/>
                      <a:pt x="401" y="1"/>
                      <a:pt x="394" y="1"/>
                    </a:cubicBezTo>
                    <a:cubicBezTo>
                      <a:pt x="123" y="1"/>
                      <a:pt x="0" y="322"/>
                      <a:pt x="185" y="507"/>
                    </a:cubicBezTo>
                    <a:cubicBezTo>
                      <a:pt x="248" y="566"/>
                      <a:pt x="324" y="592"/>
                      <a:pt x="397" y="592"/>
                    </a:cubicBezTo>
                    <a:cubicBezTo>
                      <a:pt x="554" y="592"/>
                      <a:pt x="702" y="473"/>
                      <a:pt x="702" y="297"/>
                    </a:cubicBezTo>
                    <a:cubicBezTo>
                      <a:pt x="702"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44"/>
              <p:cNvSpPr/>
              <p:nvPr/>
            </p:nvSpPr>
            <p:spPr>
              <a:xfrm>
                <a:off x="5082311" y="2944071"/>
                <a:ext cx="8711" cy="8726"/>
              </a:xfrm>
              <a:custGeom>
                <a:rect b="b" l="l" r="r" t="t"/>
                <a:pathLst>
                  <a:path extrusionOk="0" h="605" w="604">
                    <a:moveTo>
                      <a:pt x="308" y="1"/>
                    </a:moveTo>
                    <a:cubicBezTo>
                      <a:pt x="136" y="1"/>
                      <a:pt x="0" y="136"/>
                      <a:pt x="0" y="296"/>
                    </a:cubicBezTo>
                    <a:cubicBezTo>
                      <a:pt x="0" y="469"/>
                      <a:pt x="136" y="604"/>
                      <a:pt x="308" y="604"/>
                    </a:cubicBezTo>
                    <a:cubicBezTo>
                      <a:pt x="468" y="604"/>
                      <a:pt x="604" y="469"/>
                      <a:pt x="604" y="296"/>
                    </a:cubicBezTo>
                    <a:cubicBezTo>
                      <a:pt x="604" y="136"/>
                      <a:pt x="468"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44"/>
              <p:cNvSpPr/>
              <p:nvPr/>
            </p:nvSpPr>
            <p:spPr>
              <a:xfrm>
                <a:off x="4941202" y="2649174"/>
                <a:ext cx="9793" cy="8452"/>
              </a:xfrm>
              <a:custGeom>
                <a:rect b="b" l="l" r="r" t="t"/>
                <a:pathLst>
                  <a:path extrusionOk="0" h="586" w="679">
                    <a:moveTo>
                      <a:pt x="299" y="0"/>
                    </a:moveTo>
                    <a:cubicBezTo>
                      <a:pt x="149" y="0"/>
                      <a:pt x="1" y="114"/>
                      <a:pt x="1" y="290"/>
                    </a:cubicBezTo>
                    <a:cubicBezTo>
                      <a:pt x="1" y="450"/>
                      <a:pt x="136" y="573"/>
                      <a:pt x="297" y="586"/>
                    </a:cubicBezTo>
                    <a:cubicBezTo>
                      <a:pt x="555" y="586"/>
                      <a:pt x="679" y="265"/>
                      <a:pt x="494" y="80"/>
                    </a:cubicBezTo>
                    <a:cubicBezTo>
                      <a:pt x="439" y="25"/>
                      <a:pt x="369" y="0"/>
                      <a:pt x="2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44"/>
              <p:cNvSpPr/>
              <p:nvPr/>
            </p:nvSpPr>
            <p:spPr>
              <a:xfrm>
                <a:off x="4842754" y="2775602"/>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44"/>
              <p:cNvSpPr/>
              <p:nvPr/>
            </p:nvSpPr>
            <p:spPr>
              <a:xfrm>
                <a:off x="4940495" y="2767078"/>
                <a:ext cx="1442" cy="1399"/>
              </a:xfrm>
              <a:custGeom>
                <a:rect b="b" l="l" r="r" t="t"/>
                <a:pathLst>
                  <a:path extrusionOk="0" h="97" w="100">
                    <a:moveTo>
                      <a:pt x="50" y="1"/>
                    </a:moveTo>
                    <a:cubicBezTo>
                      <a:pt x="13" y="1"/>
                      <a:pt x="1" y="25"/>
                      <a:pt x="1" y="50"/>
                    </a:cubicBezTo>
                    <a:cubicBezTo>
                      <a:pt x="1" y="81"/>
                      <a:pt x="25" y="96"/>
                      <a:pt x="50" y="96"/>
                    </a:cubicBezTo>
                    <a:cubicBezTo>
                      <a:pt x="75" y="96"/>
                      <a:pt x="99" y="81"/>
                      <a:pt x="99" y="50"/>
                    </a:cubicBezTo>
                    <a:cubicBezTo>
                      <a:pt x="99"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44"/>
              <p:cNvSpPr/>
              <p:nvPr/>
            </p:nvSpPr>
            <p:spPr>
              <a:xfrm>
                <a:off x="4899449" y="2789577"/>
                <a:ext cx="11567" cy="10038"/>
              </a:xfrm>
              <a:custGeom>
                <a:rect b="b" l="l" r="r" t="t"/>
                <a:pathLst>
                  <a:path extrusionOk="0" h="696" w="802">
                    <a:moveTo>
                      <a:pt x="349" y="1"/>
                    </a:moveTo>
                    <a:cubicBezTo>
                      <a:pt x="170" y="1"/>
                      <a:pt x="0" y="142"/>
                      <a:pt x="0" y="350"/>
                    </a:cubicBezTo>
                    <a:cubicBezTo>
                      <a:pt x="0" y="535"/>
                      <a:pt x="148" y="695"/>
                      <a:pt x="345" y="695"/>
                    </a:cubicBezTo>
                    <a:cubicBezTo>
                      <a:pt x="653" y="695"/>
                      <a:pt x="801" y="326"/>
                      <a:pt x="592" y="104"/>
                    </a:cubicBezTo>
                    <a:cubicBezTo>
                      <a:pt x="520" y="32"/>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44"/>
              <p:cNvSpPr/>
              <p:nvPr/>
            </p:nvSpPr>
            <p:spPr>
              <a:xfrm>
                <a:off x="4859816" y="2764410"/>
                <a:ext cx="9620" cy="8408"/>
              </a:xfrm>
              <a:custGeom>
                <a:rect b="b" l="l" r="r" t="t"/>
                <a:pathLst>
                  <a:path extrusionOk="0" h="583" w="667">
                    <a:moveTo>
                      <a:pt x="284" y="1"/>
                    </a:moveTo>
                    <a:cubicBezTo>
                      <a:pt x="124" y="1"/>
                      <a:pt x="1" y="136"/>
                      <a:pt x="1" y="296"/>
                    </a:cubicBezTo>
                    <a:cubicBezTo>
                      <a:pt x="1" y="470"/>
                      <a:pt x="139" y="582"/>
                      <a:pt x="285" y="582"/>
                    </a:cubicBezTo>
                    <a:cubicBezTo>
                      <a:pt x="358" y="582"/>
                      <a:pt x="433" y="555"/>
                      <a:pt x="494" y="494"/>
                    </a:cubicBezTo>
                    <a:cubicBezTo>
                      <a:pt x="666" y="321"/>
                      <a:pt x="543"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44"/>
              <p:cNvSpPr/>
              <p:nvPr/>
            </p:nvSpPr>
            <p:spPr>
              <a:xfrm>
                <a:off x="4965374" y="2684279"/>
                <a:ext cx="1543" cy="1067"/>
              </a:xfrm>
              <a:custGeom>
                <a:rect b="b" l="l" r="r" t="t"/>
                <a:pathLst>
                  <a:path extrusionOk="0" h="74" w="107">
                    <a:moveTo>
                      <a:pt x="16" y="1"/>
                    </a:moveTo>
                    <a:cubicBezTo>
                      <a:pt x="7" y="1"/>
                      <a:pt x="1" y="7"/>
                      <a:pt x="1" y="24"/>
                    </a:cubicBezTo>
                    <a:cubicBezTo>
                      <a:pt x="1" y="61"/>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44"/>
              <p:cNvSpPr/>
              <p:nvPr/>
            </p:nvSpPr>
            <p:spPr>
              <a:xfrm>
                <a:off x="5065250" y="2682663"/>
                <a:ext cx="1428" cy="1442"/>
              </a:xfrm>
              <a:custGeom>
                <a:rect b="b" l="l" r="r" t="t"/>
                <a:pathLst>
                  <a:path extrusionOk="0" h="100" w="99">
                    <a:moveTo>
                      <a:pt x="50" y="1"/>
                    </a:moveTo>
                    <a:cubicBezTo>
                      <a:pt x="25" y="1"/>
                      <a:pt x="0" y="26"/>
                      <a:pt x="0" y="50"/>
                    </a:cubicBezTo>
                    <a:cubicBezTo>
                      <a:pt x="0" y="75"/>
                      <a:pt x="25" y="99"/>
                      <a:pt x="50" y="99"/>
                    </a:cubicBezTo>
                    <a:cubicBezTo>
                      <a:pt x="74" y="99"/>
                      <a:pt x="99" y="75"/>
                      <a:pt x="99" y="50"/>
                    </a:cubicBezTo>
                    <a:cubicBezTo>
                      <a:pt x="99" y="2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44"/>
              <p:cNvSpPr/>
              <p:nvPr/>
            </p:nvSpPr>
            <p:spPr>
              <a:xfrm>
                <a:off x="5069735" y="2649780"/>
                <a:ext cx="6721" cy="5740"/>
              </a:xfrm>
              <a:custGeom>
                <a:rect b="b" l="l" r="r" t="t"/>
                <a:pathLst>
                  <a:path extrusionOk="0" h="398" w="466">
                    <a:moveTo>
                      <a:pt x="254" y="1"/>
                    </a:moveTo>
                    <a:cubicBezTo>
                      <a:pt x="79" y="1"/>
                      <a:pt x="1" y="214"/>
                      <a:pt x="121" y="334"/>
                    </a:cubicBezTo>
                    <a:cubicBezTo>
                      <a:pt x="165" y="378"/>
                      <a:pt x="217" y="398"/>
                      <a:pt x="267" y="398"/>
                    </a:cubicBezTo>
                    <a:cubicBezTo>
                      <a:pt x="370" y="398"/>
                      <a:pt x="466" y="315"/>
                      <a:pt x="466" y="199"/>
                    </a:cubicBezTo>
                    <a:cubicBezTo>
                      <a:pt x="466" y="88"/>
                      <a:pt x="379" y="1"/>
                      <a:pt x="268" y="1"/>
                    </a:cubicBezTo>
                    <a:cubicBezTo>
                      <a:pt x="263" y="1"/>
                      <a:pt x="259" y="1"/>
                      <a:pt x="2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44"/>
              <p:cNvSpPr/>
              <p:nvPr/>
            </p:nvSpPr>
            <p:spPr>
              <a:xfrm>
                <a:off x="5038597" y="2710585"/>
                <a:ext cx="1543" cy="1067"/>
              </a:xfrm>
              <a:custGeom>
                <a:rect b="b" l="l" r="r" t="t"/>
                <a:pathLst>
                  <a:path extrusionOk="0" h="74" w="107">
                    <a:moveTo>
                      <a:pt x="16" y="0"/>
                    </a:moveTo>
                    <a:cubicBezTo>
                      <a:pt x="7" y="0"/>
                      <a:pt x="0" y="7"/>
                      <a:pt x="0" y="24"/>
                    </a:cubicBezTo>
                    <a:cubicBezTo>
                      <a:pt x="0" y="49"/>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44"/>
              <p:cNvSpPr/>
              <p:nvPr/>
            </p:nvSpPr>
            <p:spPr>
              <a:xfrm>
                <a:off x="4995589" y="2648900"/>
                <a:ext cx="7125" cy="5884"/>
              </a:xfrm>
              <a:custGeom>
                <a:rect b="b" l="l" r="r" t="t"/>
                <a:pathLst>
                  <a:path extrusionOk="0" h="408" w="494">
                    <a:moveTo>
                      <a:pt x="271" y="1"/>
                    </a:moveTo>
                    <a:cubicBezTo>
                      <a:pt x="0" y="13"/>
                      <a:pt x="13" y="407"/>
                      <a:pt x="284" y="407"/>
                    </a:cubicBezTo>
                    <a:lnTo>
                      <a:pt x="296" y="407"/>
                    </a:lnTo>
                    <a:cubicBezTo>
                      <a:pt x="407" y="395"/>
                      <a:pt x="493" y="297"/>
                      <a:pt x="481" y="186"/>
                    </a:cubicBezTo>
                    <a:cubicBezTo>
                      <a:pt x="481" y="87"/>
                      <a:pt x="395"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44"/>
              <p:cNvSpPr/>
              <p:nvPr/>
            </p:nvSpPr>
            <p:spPr>
              <a:xfrm>
                <a:off x="5248819" y="2700792"/>
                <a:ext cx="1615" cy="1442"/>
              </a:xfrm>
              <a:custGeom>
                <a:rect b="b" l="l" r="r" t="t"/>
                <a:pathLst>
                  <a:path extrusionOk="0" h="100" w="112">
                    <a:moveTo>
                      <a:pt x="50" y="1"/>
                    </a:moveTo>
                    <a:cubicBezTo>
                      <a:pt x="13" y="1"/>
                      <a:pt x="0" y="25"/>
                      <a:pt x="0" y="50"/>
                    </a:cubicBezTo>
                    <a:cubicBezTo>
                      <a:pt x="0" y="75"/>
                      <a:pt x="13" y="99"/>
                      <a:pt x="50" y="99"/>
                    </a:cubicBezTo>
                    <a:cubicBezTo>
                      <a:pt x="111" y="99"/>
                      <a:pt x="111"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44"/>
              <p:cNvSpPr/>
              <p:nvPr/>
            </p:nvSpPr>
            <p:spPr>
              <a:xfrm>
                <a:off x="4889209" y="2854334"/>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44"/>
              <p:cNvSpPr/>
              <p:nvPr/>
            </p:nvSpPr>
            <p:spPr>
              <a:xfrm>
                <a:off x="4933284" y="2874771"/>
                <a:ext cx="1543" cy="1067"/>
              </a:xfrm>
              <a:custGeom>
                <a:rect b="b" l="l" r="r" t="t"/>
                <a:pathLst>
                  <a:path extrusionOk="0" h="74" w="107">
                    <a:moveTo>
                      <a:pt x="57" y="0"/>
                    </a:moveTo>
                    <a:cubicBezTo>
                      <a:pt x="0" y="0"/>
                      <a:pt x="60" y="73"/>
                      <a:pt x="91" y="73"/>
                    </a:cubicBezTo>
                    <a:cubicBezTo>
                      <a:pt x="100" y="73"/>
                      <a:pt x="106" y="67"/>
                      <a:pt x="106" y="50"/>
                    </a:cubicBezTo>
                    <a:cubicBezTo>
                      <a:pt x="106"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44"/>
              <p:cNvSpPr/>
              <p:nvPr/>
            </p:nvSpPr>
            <p:spPr>
              <a:xfrm>
                <a:off x="4907684" y="2854176"/>
                <a:ext cx="1558" cy="1053"/>
              </a:xfrm>
              <a:custGeom>
                <a:rect b="b" l="l" r="r" t="t"/>
                <a:pathLst>
                  <a:path extrusionOk="0" h="73" w="108">
                    <a:moveTo>
                      <a:pt x="91" y="0"/>
                    </a:moveTo>
                    <a:cubicBezTo>
                      <a:pt x="61" y="0"/>
                      <a:pt x="1" y="73"/>
                      <a:pt x="58" y="73"/>
                    </a:cubicBezTo>
                    <a:cubicBezTo>
                      <a:pt x="82" y="73"/>
                      <a:pt x="107" y="48"/>
                      <a:pt x="107" y="24"/>
                    </a:cubicBezTo>
                    <a:cubicBezTo>
                      <a:pt x="107" y="7"/>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44"/>
              <p:cNvSpPr/>
              <p:nvPr/>
            </p:nvSpPr>
            <p:spPr>
              <a:xfrm>
                <a:off x="5176851" y="2600758"/>
                <a:ext cx="1543" cy="1067"/>
              </a:xfrm>
              <a:custGeom>
                <a:rect b="b" l="l" r="r" t="t"/>
                <a:pathLst>
                  <a:path extrusionOk="0" h="74" w="107">
                    <a:moveTo>
                      <a:pt x="16" y="1"/>
                    </a:moveTo>
                    <a:cubicBezTo>
                      <a:pt x="7" y="1"/>
                      <a:pt x="0" y="7"/>
                      <a:pt x="0" y="24"/>
                    </a:cubicBezTo>
                    <a:cubicBezTo>
                      <a:pt x="0" y="49"/>
                      <a:pt x="25"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44"/>
              <p:cNvSpPr/>
              <p:nvPr/>
            </p:nvSpPr>
            <p:spPr>
              <a:xfrm>
                <a:off x="5078749" y="2640910"/>
                <a:ext cx="1442" cy="1428"/>
              </a:xfrm>
              <a:custGeom>
                <a:rect b="b" l="l" r="r" t="t"/>
                <a:pathLst>
                  <a:path extrusionOk="0" h="99" w="100">
                    <a:moveTo>
                      <a:pt x="50" y="0"/>
                    </a:moveTo>
                    <a:cubicBezTo>
                      <a:pt x="25" y="0"/>
                      <a:pt x="1" y="25"/>
                      <a:pt x="1" y="50"/>
                    </a:cubicBezTo>
                    <a:cubicBezTo>
                      <a:pt x="1" y="74"/>
                      <a:pt x="25" y="99"/>
                      <a:pt x="50" y="99"/>
                    </a:cubicBezTo>
                    <a:cubicBezTo>
                      <a:pt x="75" y="99"/>
                      <a:pt x="99" y="74"/>
                      <a:pt x="99" y="50"/>
                    </a:cubicBezTo>
                    <a:cubicBezTo>
                      <a:pt x="99" y="25"/>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44"/>
              <p:cNvSpPr/>
              <p:nvPr/>
            </p:nvSpPr>
            <p:spPr>
              <a:xfrm>
                <a:off x="5087100" y="2601450"/>
                <a:ext cx="1442" cy="1442"/>
              </a:xfrm>
              <a:custGeom>
                <a:rect b="b" l="l" r="r" t="t"/>
                <a:pathLst>
                  <a:path extrusionOk="0" h="100" w="100">
                    <a:moveTo>
                      <a:pt x="50" y="1"/>
                    </a:moveTo>
                    <a:cubicBezTo>
                      <a:pt x="13" y="1"/>
                      <a:pt x="1" y="26"/>
                      <a:pt x="1" y="50"/>
                    </a:cubicBezTo>
                    <a:cubicBezTo>
                      <a:pt x="1" y="75"/>
                      <a:pt x="13" y="100"/>
                      <a:pt x="50" y="100"/>
                    </a:cubicBezTo>
                    <a:cubicBezTo>
                      <a:pt x="75" y="100"/>
                      <a:pt x="99" y="75"/>
                      <a:pt x="99" y="50"/>
                    </a:cubicBezTo>
                    <a:cubicBezTo>
                      <a:pt x="99" y="2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44"/>
              <p:cNvSpPr/>
              <p:nvPr/>
            </p:nvSpPr>
            <p:spPr>
              <a:xfrm>
                <a:off x="5023670" y="2703201"/>
                <a:ext cx="1514" cy="981"/>
              </a:xfrm>
              <a:custGeom>
                <a:rect b="b" l="l" r="r" t="t"/>
                <a:pathLst>
                  <a:path extrusionOk="0" h="68" w="105">
                    <a:moveTo>
                      <a:pt x="19" y="0"/>
                    </a:moveTo>
                    <a:cubicBezTo>
                      <a:pt x="8" y="0"/>
                      <a:pt x="0" y="8"/>
                      <a:pt x="0" y="31"/>
                    </a:cubicBezTo>
                    <a:cubicBezTo>
                      <a:pt x="0" y="55"/>
                      <a:pt x="12"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44"/>
              <p:cNvSpPr/>
              <p:nvPr/>
            </p:nvSpPr>
            <p:spPr>
              <a:xfrm>
                <a:off x="4920246" y="2848825"/>
                <a:ext cx="1428" cy="1255"/>
              </a:xfrm>
              <a:custGeom>
                <a:rect b="b" l="l" r="r" t="t"/>
                <a:pathLst>
                  <a:path extrusionOk="0" h="87" w="99">
                    <a:moveTo>
                      <a:pt x="49" y="0"/>
                    </a:moveTo>
                    <a:cubicBezTo>
                      <a:pt x="0" y="0"/>
                      <a:pt x="0" y="87"/>
                      <a:pt x="49" y="87"/>
                    </a:cubicBezTo>
                    <a:cubicBezTo>
                      <a:pt x="74" y="87"/>
                      <a:pt x="99" y="74"/>
                      <a:pt x="99" y="37"/>
                    </a:cubicBezTo>
                    <a:cubicBezTo>
                      <a:pt x="99" y="13"/>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44"/>
              <p:cNvSpPr/>
              <p:nvPr/>
            </p:nvSpPr>
            <p:spPr>
              <a:xfrm>
                <a:off x="4912948" y="2698658"/>
                <a:ext cx="8365" cy="7327"/>
              </a:xfrm>
              <a:custGeom>
                <a:rect b="b" l="l" r="r" t="t"/>
                <a:pathLst>
                  <a:path extrusionOk="0" h="508" w="580">
                    <a:moveTo>
                      <a:pt x="247" y="1"/>
                    </a:moveTo>
                    <a:cubicBezTo>
                      <a:pt x="112" y="1"/>
                      <a:pt x="1" y="112"/>
                      <a:pt x="1" y="260"/>
                    </a:cubicBezTo>
                    <a:cubicBezTo>
                      <a:pt x="1" y="409"/>
                      <a:pt x="118" y="508"/>
                      <a:pt x="243" y="508"/>
                    </a:cubicBezTo>
                    <a:cubicBezTo>
                      <a:pt x="304" y="508"/>
                      <a:pt x="367" y="484"/>
                      <a:pt x="420" y="432"/>
                    </a:cubicBezTo>
                    <a:cubicBezTo>
                      <a:pt x="580" y="272"/>
                      <a:pt x="469"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44"/>
              <p:cNvSpPr/>
              <p:nvPr/>
            </p:nvSpPr>
            <p:spPr>
              <a:xfrm>
                <a:off x="4863335" y="2710210"/>
                <a:ext cx="1413" cy="1067"/>
              </a:xfrm>
              <a:custGeom>
                <a:rect b="b" l="l" r="r" t="t"/>
                <a:pathLst>
                  <a:path extrusionOk="0" h="74" w="98">
                    <a:moveTo>
                      <a:pt x="40" y="1"/>
                    </a:moveTo>
                    <a:cubicBezTo>
                      <a:pt x="16" y="1"/>
                      <a:pt x="3" y="25"/>
                      <a:pt x="3" y="50"/>
                    </a:cubicBezTo>
                    <a:cubicBezTo>
                      <a:pt x="0" y="67"/>
                      <a:pt x="5" y="74"/>
                      <a:pt x="12" y="74"/>
                    </a:cubicBezTo>
                    <a:cubicBezTo>
                      <a:pt x="37" y="74"/>
                      <a:pt x="97" y="1"/>
                      <a:pt x="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44"/>
              <p:cNvSpPr/>
              <p:nvPr/>
            </p:nvSpPr>
            <p:spPr>
              <a:xfrm>
                <a:off x="4915789" y="2669524"/>
                <a:ext cx="1442" cy="1428"/>
              </a:xfrm>
              <a:custGeom>
                <a:rect b="b" l="l" r="r" t="t"/>
                <a:pathLst>
                  <a:path extrusionOk="0" h="99" w="100">
                    <a:moveTo>
                      <a:pt x="50" y="0"/>
                    </a:moveTo>
                    <a:cubicBezTo>
                      <a:pt x="26" y="0"/>
                      <a:pt x="1" y="12"/>
                      <a:pt x="1" y="49"/>
                    </a:cubicBezTo>
                    <a:cubicBezTo>
                      <a:pt x="1" y="74"/>
                      <a:pt x="26" y="99"/>
                      <a:pt x="50" y="99"/>
                    </a:cubicBezTo>
                    <a:cubicBezTo>
                      <a:pt x="75" y="99"/>
                      <a:pt x="100" y="74"/>
                      <a:pt x="100" y="49"/>
                    </a:cubicBezTo>
                    <a:cubicBezTo>
                      <a:pt x="100" y="12"/>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44"/>
              <p:cNvSpPr/>
              <p:nvPr/>
            </p:nvSpPr>
            <p:spPr>
              <a:xfrm>
                <a:off x="5039837" y="2685404"/>
                <a:ext cx="10442" cy="8841"/>
              </a:xfrm>
              <a:custGeom>
                <a:rect b="b" l="l" r="r" t="t"/>
                <a:pathLst>
                  <a:path extrusionOk="0" h="613" w="724">
                    <a:moveTo>
                      <a:pt x="321" y="1"/>
                    </a:moveTo>
                    <a:cubicBezTo>
                      <a:pt x="163" y="1"/>
                      <a:pt x="13" y="122"/>
                      <a:pt x="13" y="304"/>
                    </a:cubicBezTo>
                    <a:cubicBezTo>
                      <a:pt x="0" y="476"/>
                      <a:pt x="136" y="612"/>
                      <a:pt x="308" y="612"/>
                    </a:cubicBezTo>
                    <a:cubicBezTo>
                      <a:pt x="313" y="612"/>
                      <a:pt x="319" y="612"/>
                      <a:pt x="324" y="612"/>
                    </a:cubicBezTo>
                    <a:cubicBezTo>
                      <a:pt x="597" y="612"/>
                      <a:pt x="724" y="288"/>
                      <a:pt x="542" y="94"/>
                    </a:cubicBezTo>
                    <a:cubicBezTo>
                      <a:pt x="478" y="30"/>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44"/>
              <p:cNvSpPr/>
              <p:nvPr/>
            </p:nvSpPr>
            <p:spPr>
              <a:xfrm>
                <a:off x="5006074" y="2722311"/>
                <a:ext cx="1543" cy="1067"/>
              </a:xfrm>
              <a:custGeom>
                <a:rect b="b" l="l" r="r" t="t"/>
                <a:pathLst>
                  <a:path extrusionOk="0" h="74" w="107">
                    <a:moveTo>
                      <a:pt x="16" y="1"/>
                    </a:moveTo>
                    <a:cubicBezTo>
                      <a:pt x="7" y="1"/>
                      <a:pt x="0" y="7"/>
                      <a:pt x="0" y="24"/>
                    </a:cubicBezTo>
                    <a:cubicBezTo>
                      <a:pt x="0" y="49"/>
                      <a:pt x="13" y="73"/>
                      <a:pt x="50" y="73"/>
                    </a:cubicBezTo>
                    <a:cubicBezTo>
                      <a:pt x="106" y="73"/>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44"/>
              <p:cNvSpPr/>
              <p:nvPr/>
            </p:nvSpPr>
            <p:spPr>
              <a:xfrm>
                <a:off x="4951874" y="2930759"/>
                <a:ext cx="10139" cy="8711"/>
              </a:xfrm>
              <a:custGeom>
                <a:rect b="b" l="l" r="r" t="t"/>
                <a:pathLst>
                  <a:path extrusionOk="0" h="604" w="703">
                    <a:moveTo>
                      <a:pt x="398" y="0"/>
                    </a:moveTo>
                    <a:cubicBezTo>
                      <a:pt x="324" y="0"/>
                      <a:pt x="248" y="27"/>
                      <a:pt x="185" y="86"/>
                    </a:cubicBezTo>
                    <a:cubicBezTo>
                      <a:pt x="0" y="271"/>
                      <a:pt x="136" y="603"/>
                      <a:pt x="407" y="603"/>
                    </a:cubicBezTo>
                    <a:cubicBezTo>
                      <a:pt x="567" y="603"/>
                      <a:pt x="703" y="468"/>
                      <a:pt x="703" y="295"/>
                    </a:cubicBezTo>
                    <a:cubicBezTo>
                      <a:pt x="703" y="119"/>
                      <a:pt x="554"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44"/>
              <p:cNvSpPr/>
              <p:nvPr/>
            </p:nvSpPr>
            <p:spPr>
              <a:xfrm>
                <a:off x="5055471" y="2976421"/>
                <a:ext cx="11740" cy="10024"/>
              </a:xfrm>
              <a:custGeom>
                <a:rect b="b" l="l" r="r" t="t"/>
                <a:pathLst>
                  <a:path extrusionOk="0" h="695" w="814">
                    <a:moveTo>
                      <a:pt x="469" y="0"/>
                    </a:moveTo>
                    <a:cubicBezTo>
                      <a:pt x="161" y="0"/>
                      <a:pt x="1" y="370"/>
                      <a:pt x="222" y="592"/>
                    </a:cubicBezTo>
                    <a:cubicBezTo>
                      <a:pt x="290" y="663"/>
                      <a:pt x="374" y="695"/>
                      <a:pt x="457" y="695"/>
                    </a:cubicBezTo>
                    <a:cubicBezTo>
                      <a:pt x="633" y="695"/>
                      <a:pt x="805" y="554"/>
                      <a:pt x="814" y="345"/>
                    </a:cubicBezTo>
                    <a:cubicBezTo>
                      <a:pt x="814" y="160"/>
                      <a:pt x="654" y="0"/>
                      <a:pt x="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44"/>
              <p:cNvSpPr/>
              <p:nvPr/>
            </p:nvSpPr>
            <p:spPr>
              <a:xfrm>
                <a:off x="5028818" y="3014799"/>
                <a:ext cx="9793" cy="8394"/>
              </a:xfrm>
              <a:custGeom>
                <a:rect b="b" l="l" r="r" t="t"/>
                <a:pathLst>
                  <a:path extrusionOk="0" h="582" w="679">
                    <a:moveTo>
                      <a:pt x="382" y="1"/>
                    </a:moveTo>
                    <a:cubicBezTo>
                      <a:pt x="124" y="1"/>
                      <a:pt x="0" y="321"/>
                      <a:pt x="185" y="493"/>
                    </a:cubicBezTo>
                    <a:cubicBezTo>
                      <a:pt x="242" y="555"/>
                      <a:pt x="315" y="582"/>
                      <a:pt x="388" y="582"/>
                    </a:cubicBezTo>
                    <a:cubicBezTo>
                      <a:pt x="535" y="582"/>
                      <a:pt x="678" y="469"/>
                      <a:pt x="678" y="296"/>
                    </a:cubicBezTo>
                    <a:cubicBezTo>
                      <a:pt x="678" y="136"/>
                      <a:pt x="543" y="1"/>
                      <a:pt x="3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44"/>
              <p:cNvSpPr/>
              <p:nvPr/>
            </p:nvSpPr>
            <p:spPr>
              <a:xfrm>
                <a:off x="5402001" y="2986718"/>
                <a:ext cx="10500" cy="9000"/>
              </a:xfrm>
              <a:custGeom>
                <a:rect b="b" l="l" r="r" t="t"/>
                <a:pathLst>
                  <a:path extrusionOk="0" h="624" w="728">
                    <a:moveTo>
                      <a:pt x="419" y="1"/>
                    </a:moveTo>
                    <a:cubicBezTo>
                      <a:pt x="148" y="1"/>
                      <a:pt x="0" y="333"/>
                      <a:pt x="197" y="531"/>
                    </a:cubicBezTo>
                    <a:cubicBezTo>
                      <a:pt x="258" y="595"/>
                      <a:pt x="334" y="624"/>
                      <a:pt x="409" y="624"/>
                    </a:cubicBezTo>
                    <a:cubicBezTo>
                      <a:pt x="565" y="624"/>
                      <a:pt x="719" y="500"/>
                      <a:pt x="727" y="309"/>
                    </a:cubicBezTo>
                    <a:cubicBezTo>
                      <a:pt x="727" y="149"/>
                      <a:pt x="592"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44"/>
              <p:cNvSpPr/>
              <p:nvPr/>
            </p:nvSpPr>
            <p:spPr>
              <a:xfrm>
                <a:off x="5564066" y="2722888"/>
                <a:ext cx="10615" cy="8841"/>
              </a:xfrm>
              <a:custGeom>
                <a:rect b="b" l="l" r="r" t="t"/>
                <a:pathLst>
                  <a:path extrusionOk="0" h="613" w="736">
                    <a:moveTo>
                      <a:pt x="416" y="1"/>
                    </a:moveTo>
                    <a:cubicBezTo>
                      <a:pt x="344" y="1"/>
                      <a:pt x="270" y="26"/>
                      <a:pt x="210" y="83"/>
                    </a:cubicBezTo>
                    <a:cubicBezTo>
                      <a:pt x="0" y="280"/>
                      <a:pt x="148" y="613"/>
                      <a:pt x="419" y="613"/>
                    </a:cubicBezTo>
                    <a:cubicBezTo>
                      <a:pt x="592" y="613"/>
                      <a:pt x="727" y="489"/>
                      <a:pt x="727" y="317"/>
                    </a:cubicBezTo>
                    <a:cubicBezTo>
                      <a:pt x="736" y="129"/>
                      <a:pt x="579" y="1"/>
                      <a:pt x="4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44"/>
              <p:cNvSpPr/>
              <p:nvPr/>
            </p:nvSpPr>
            <p:spPr>
              <a:xfrm>
                <a:off x="5096345" y="3014265"/>
                <a:ext cx="10139" cy="8653"/>
              </a:xfrm>
              <a:custGeom>
                <a:rect b="b" l="l" r="r" t="t"/>
                <a:pathLst>
                  <a:path extrusionOk="0" h="600" w="703">
                    <a:moveTo>
                      <a:pt x="407" y="1"/>
                    </a:moveTo>
                    <a:cubicBezTo>
                      <a:pt x="136" y="1"/>
                      <a:pt x="0" y="321"/>
                      <a:pt x="185" y="506"/>
                    </a:cubicBezTo>
                    <a:cubicBezTo>
                      <a:pt x="250" y="570"/>
                      <a:pt x="328" y="599"/>
                      <a:pt x="404" y="599"/>
                    </a:cubicBezTo>
                    <a:cubicBezTo>
                      <a:pt x="558" y="599"/>
                      <a:pt x="703" y="478"/>
                      <a:pt x="703" y="296"/>
                    </a:cubicBezTo>
                    <a:cubicBezTo>
                      <a:pt x="703"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44"/>
              <p:cNvSpPr/>
              <p:nvPr/>
            </p:nvSpPr>
            <p:spPr>
              <a:xfrm>
                <a:off x="5287197" y="2792318"/>
                <a:ext cx="11740" cy="9966"/>
              </a:xfrm>
              <a:custGeom>
                <a:rect b="b" l="l" r="r" t="t"/>
                <a:pathLst>
                  <a:path extrusionOk="0" h="691" w="814">
                    <a:moveTo>
                      <a:pt x="349" y="1"/>
                    </a:moveTo>
                    <a:cubicBezTo>
                      <a:pt x="171" y="1"/>
                      <a:pt x="1" y="136"/>
                      <a:pt x="1" y="345"/>
                    </a:cubicBezTo>
                    <a:cubicBezTo>
                      <a:pt x="1" y="530"/>
                      <a:pt x="161" y="690"/>
                      <a:pt x="346" y="690"/>
                    </a:cubicBezTo>
                    <a:cubicBezTo>
                      <a:pt x="654" y="690"/>
                      <a:pt x="814" y="321"/>
                      <a:pt x="592" y="99"/>
                    </a:cubicBezTo>
                    <a:cubicBezTo>
                      <a:pt x="521" y="31"/>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44"/>
              <p:cNvSpPr/>
              <p:nvPr/>
            </p:nvSpPr>
            <p:spPr>
              <a:xfrm>
                <a:off x="4961826" y="2730705"/>
                <a:ext cx="6591" cy="5827"/>
              </a:xfrm>
              <a:custGeom>
                <a:rect b="b" l="l" r="r" t="t"/>
                <a:pathLst>
                  <a:path extrusionOk="0" h="404" w="457">
                    <a:moveTo>
                      <a:pt x="259" y="1"/>
                    </a:moveTo>
                    <a:cubicBezTo>
                      <a:pt x="212" y="1"/>
                      <a:pt x="163" y="19"/>
                      <a:pt x="123" y="58"/>
                    </a:cubicBezTo>
                    <a:cubicBezTo>
                      <a:pt x="0" y="181"/>
                      <a:pt x="86" y="403"/>
                      <a:pt x="259" y="403"/>
                    </a:cubicBezTo>
                    <a:cubicBezTo>
                      <a:pt x="370" y="403"/>
                      <a:pt x="456" y="317"/>
                      <a:pt x="456" y="206"/>
                    </a:cubicBezTo>
                    <a:cubicBezTo>
                      <a:pt x="456" y="81"/>
                      <a:pt x="360" y="1"/>
                      <a:pt x="2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44"/>
              <p:cNvSpPr/>
              <p:nvPr/>
            </p:nvSpPr>
            <p:spPr>
              <a:xfrm>
                <a:off x="5212027" y="2601998"/>
                <a:ext cx="9966" cy="8711"/>
              </a:xfrm>
              <a:custGeom>
                <a:rect b="b" l="l" r="r" t="t"/>
                <a:pathLst>
                  <a:path extrusionOk="0" h="604" w="691">
                    <a:moveTo>
                      <a:pt x="302" y="1"/>
                    </a:moveTo>
                    <a:cubicBezTo>
                      <a:pt x="149" y="1"/>
                      <a:pt x="1" y="120"/>
                      <a:pt x="1" y="296"/>
                    </a:cubicBezTo>
                    <a:cubicBezTo>
                      <a:pt x="1" y="468"/>
                      <a:pt x="136" y="604"/>
                      <a:pt x="309" y="604"/>
                    </a:cubicBezTo>
                    <a:cubicBezTo>
                      <a:pt x="567" y="591"/>
                      <a:pt x="691" y="271"/>
                      <a:pt x="506" y="86"/>
                    </a:cubicBezTo>
                    <a:cubicBezTo>
                      <a:pt x="447" y="27"/>
                      <a:pt x="374"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44"/>
              <p:cNvSpPr/>
              <p:nvPr/>
            </p:nvSpPr>
            <p:spPr>
              <a:xfrm>
                <a:off x="4915789" y="2767121"/>
                <a:ext cx="1442" cy="1356"/>
              </a:xfrm>
              <a:custGeom>
                <a:rect b="b" l="l" r="r" t="t"/>
                <a:pathLst>
                  <a:path extrusionOk="0" h="94" w="100">
                    <a:moveTo>
                      <a:pt x="50" y="1"/>
                    </a:moveTo>
                    <a:cubicBezTo>
                      <a:pt x="26" y="1"/>
                      <a:pt x="1" y="16"/>
                      <a:pt x="1" y="47"/>
                    </a:cubicBezTo>
                    <a:cubicBezTo>
                      <a:pt x="1" y="78"/>
                      <a:pt x="26" y="93"/>
                      <a:pt x="50" y="93"/>
                    </a:cubicBezTo>
                    <a:cubicBezTo>
                      <a:pt x="75" y="93"/>
                      <a:pt x="100" y="78"/>
                      <a:pt x="100" y="47"/>
                    </a:cubicBezTo>
                    <a:cubicBezTo>
                      <a:pt x="100" y="1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44"/>
              <p:cNvSpPr/>
              <p:nvPr/>
            </p:nvSpPr>
            <p:spPr>
              <a:xfrm>
                <a:off x="4882920" y="2664549"/>
                <a:ext cx="8365" cy="7197"/>
              </a:xfrm>
              <a:custGeom>
                <a:rect b="b" l="l" r="r" t="t"/>
                <a:pathLst>
                  <a:path extrusionOk="0" h="499" w="580">
                    <a:moveTo>
                      <a:pt x="333" y="0"/>
                    </a:moveTo>
                    <a:cubicBezTo>
                      <a:pt x="111" y="0"/>
                      <a:pt x="1" y="271"/>
                      <a:pt x="148" y="431"/>
                    </a:cubicBezTo>
                    <a:cubicBezTo>
                      <a:pt x="199" y="478"/>
                      <a:pt x="260" y="499"/>
                      <a:pt x="320" y="499"/>
                    </a:cubicBezTo>
                    <a:cubicBezTo>
                      <a:pt x="452"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44"/>
              <p:cNvSpPr/>
              <p:nvPr/>
            </p:nvSpPr>
            <p:spPr>
              <a:xfrm>
                <a:off x="4860710" y="2797481"/>
                <a:ext cx="11567" cy="9952"/>
              </a:xfrm>
              <a:custGeom>
                <a:rect b="b" l="l" r="r" t="t"/>
                <a:pathLst>
                  <a:path extrusionOk="0" h="690" w="802">
                    <a:moveTo>
                      <a:pt x="349" y="0"/>
                    </a:moveTo>
                    <a:cubicBezTo>
                      <a:pt x="170" y="0"/>
                      <a:pt x="0" y="136"/>
                      <a:pt x="0" y="345"/>
                    </a:cubicBezTo>
                    <a:cubicBezTo>
                      <a:pt x="0" y="529"/>
                      <a:pt x="148" y="690"/>
                      <a:pt x="345" y="690"/>
                    </a:cubicBezTo>
                    <a:cubicBezTo>
                      <a:pt x="653" y="690"/>
                      <a:pt x="801" y="320"/>
                      <a:pt x="592" y="98"/>
                    </a:cubicBezTo>
                    <a:cubicBezTo>
                      <a:pt x="520" y="31"/>
                      <a:pt x="434" y="0"/>
                      <a:pt x="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44"/>
              <p:cNvSpPr/>
              <p:nvPr/>
            </p:nvSpPr>
            <p:spPr>
              <a:xfrm>
                <a:off x="4938187" y="2677875"/>
                <a:ext cx="8365" cy="7197"/>
              </a:xfrm>
              <a:custGeom>
                <a:rect b="b" l="l" r="r" t="t"/>
                <a:pathLst>
                  <a:path extrusionOk="0" h="499" w="580">
                    <a:moveTo>
                      <a:pt x="333" y="0"/>
                    </a:moveTo>
                    <a:cubicBezTo>
                      <a:pt x="111" y="0"/>
                      <a:pt x="0" y="271"/>
                      <a:pt x="161" y="431"/>
                    </a:cubicBezTo>
                    <a:cubicBezTo>
                      <a:pt x="211" y="478"/>
                      <a:pt x="271" y="499"/>
                      <a:pt x="330" y="499"/>
                    </a:cubicBezTo>
                    <a:cubicBezTo>
                      <a:pt x="458"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44"/>
              <p:cNvSpPr/>
              <p:nvPr/>
            </p:nvSpPr>
            <p:spPr>
              <a:xfrm>
                <a:off x="5071826" y="2708249"/>
                <a:ext cx="10096" cy="8653"/>
              </a:xfrm>
              <a:custGeom>
                <a:rect b="b" l="l" r="r" t="t"/>
                <a:pathLst>
                  <a:path extrusionOk="0" h="600" w="700">
                    <a:moveTo>
                      <a:pt x="310" y="1"/>
                    </a:moveTo>
                    <a:cubicBezTo>
                      <a:pt x="306" y="1"/>
                      <a:pt x="301" y="1"/>
                      <a:pt x="296" y="1"/>
                    </a:cubicBezTo>
                    <a:cubicBezTo>
                      <a:pt x="136" y="1"/>
                      <a:pt x="0" y="124"/>
                      <a:pt x="0" y="297"/>
                    </a:cubicBezTo>
                    <a:cubicBezTo>
                      <a:pt x="0" y="479"/>
                      <a:pt x="145" y="600"/>
                      <a:pt x="299" y="600"/>
                    </a:cubicBezTo>
                    <a:cubicBezTo>
                      <a:pt x="375" y="600"/>
                      <a:pt x="453" y="571"/>
                      <a:pt x="518" y="506"/>
                    </a:cubicBezTo>
                    <a:cubicBezTo>
                      <a:pt x="699" y="325"/>
                      <a:pt x="572" y="1"/>
                      <a:pt x="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44"/>
              <p:cNvSpPr/>
              <p:nvPr/>
            </p:nvSpPr>
            <p:spPr>
              <a:xfrm>
                <a:off x="4934279" y="2746425"/>
                <a:ext cx="9793" cy="8408"/>
              </a:xfrm>
              <a:custGeom>
                <a:rect b="b" l="l" r="r" t="t"/>
                <a:pathLst>
                  <a:path extrusionOk="0" h="583" w="679">
                    <a:moveTo>
                      <a:pt x="393" y="1"/>
                    </a:moveTo>
                    <a:cubicBezTo>
                      <a:pt x="321" y="1"/>
                      <a:pt x="246" y="28"/>
                      <a:pt x="185" y="90"/>
                    </a:cubicBezTo>
                    <a:cubicBezTo>
                      <a:pt x="0" y="262"/>
                      <a:pt x="136" y="582"/>
                      <a:pt x="395" y="582"/>
                    </a:cubicBezTo>
                    <a:cubicBezTo>
                      <a:pt x="555" y="582"/>
                      <a:pt x="678" y="447"/>
                      <a:pt x="678" y="287"/>
                    </a:cubicBezTo>
                    <a:cubicBezTo>
                      <a:pt x="678" y="113"/>
                      <a:pt x="540" y="1"/>
                      <a:pt x="3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44"/>
              <p:cNvSpPr/>
              <p:nvPr/>
            </p:nvSpPr>
            <p:spPr>
              <a:xfrm>
                <a:off x="4967869" y="2834720"/>
                <a:ext cx="10500" cy="8971"/>
              </a:xfrm>
              <a:custGeom>
                <a:rect b="b" l="l" r="r" t="t"/>
                <a:pathLst>
                  <a:path extrusionOk="0" h="622" w="728">
                    <a:moveTo>
                      <a:pt x="316" y="1"/>
                    </a:moveTo>
                    <a:cubicBezTo>
                      <a:pt x="155" y="1"/>
                      <a:pt x="0" y="128"/>
                      <a:pt x="0" y="313"/>
                    </a:cubicBezTo>
                    <a:cubicBezTo>
                      <a:pt x="12" y="473"/>
                      <a:pt x="136" y="609"/>
                      <a:pt x="308" y="621"/>
                    </a:cubicBezTo>
                    <a:cubicBezTo>
                      <a:pt x="579" y="621"/>
                      <a:pt x="727" y="288"/>
                      <a:pt x="530" y="91"/>
                    </a:cubicBezTo>
                    <a:cubicBezTo>
                      <a:pt x="467" y="29"/>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44"/>
              <p:cNvSpPr/>
              <p:nvPr/>
            </p:nvSpPr>
            <p:spPr>
              <a:xfrm>
                <a:off x="4941735" y="2795130"/>
                <a:ext cx="10153" cy="8754"/>
              </a:xfrm>
              <a:custGeom>
                <a:rect b="b" l="l" r="r" t="t"/>
                <a:pathLst>
                  <a:path extrusionOk="0" h="607" w="704">
                    <a:moveTo>
                      <a:pt x="308" y="0"/>
                    </a:moveTo>
                    <a:cubicBezTo>
                      <a:pt x="157" y="0"/>
                      <a:pt x="9" y="116"/>
                      <a:pt x="1" y="298"/>
                    </a:cubicBezTo>
                    <a:cubicBezTo>
                      <a:pt x="1" y="458"/>
                      <a:pt x="136" y="594"/>
                      <a:pt x="297" y="606"/>
                    </a:cubicBezTo>
                    <a:cubicBezTo>
                      <a:pt x="568" y="606"/>
                      <a:pt x="703" y="286"/>
                      <a:pt x="518" y="89"/>
                    </a:cubicBezTo>
                    <a:cubicBezTo>
                      <a:pt x="458" y="28"/>
                      <a:pt x="383"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44"/>
              <p:cNvSpPr/>
              <p:nvPr/>
            </p:nvSpPr>
            <p:spPr>
              <a:xfrm>
                <a:off x="4985984" y="2746281"/>
                <a:ext cx="10687" cy="9187"/>
              </a:xfrm>
              <a:custGeom>
                <a:rect b="b" l="l" r="r" t="t"/>
                <a:pathLst>
                  <a:path extrusionOk="0" h="637" w="741">
                    <a:moveTo>
                      <a:pt x="432" y="1"/>
                    </a:moveTo>
                    <a:cubicBezTo>
                      <a:pt x="149" y="1"/>
                      <a:pt x="1" y="346"/>
                      <a:pt x="198" y="543"/>
                    </a:cubicBezTo>
                    <a:cubicBezTo>
                      <a:pt x="266" y="607"/>
                      <a:pt x="348" y="636"/>
                      <a:pt x="426" y="636"/>
                    </a:cubicBezTo>
                    <a:cubicBezTo>
                      <a:pt x="589" y="636"/>
                      <a:pt x="740" y="512"/>
                      <a:pt x="740" y="321"/>
                    </a:cubicBezTo>
                    <a:cubicBezTo>
                      <a:pt x="740" y="136"/>
                      <a:pt x="605"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44"/>
              <p:cNvSpPr/>
              <p:nvPr/>
            </p:nvSpPr>
            <p:spPr>
              <a:xfrm>
                <a:off x="4897487" y="2727604"/>
                <a:ext cx="8726" cy="7500"/>
              </a:xfrm>
              <a:custGeom>
                <a:rect b="b" l="l" r="r" t="t"/>
                <a:pathLst>
                  <a:path extrusionOk="0" h="520" w="605">
                    <a:moveTo>
                      <a:pt x="342" y="1"/>
                    </a:moveTo>
                    <a:cubicBezTo>
                      <a:pt x="278" y="1"/>
                      <a:pt x="213" y="24"/>
                      <a:pt x="161" y="76"/>
                    </a:cubicBezTo>
                    <a:cubicBezTo>
                      <a:pt x="1" y="236"/>
                      <a:pt x="112" y="520"/>
                      <a:pt x="346" y="520"/>
                    </a:cubicBezTo>
                    <a:cubicBezTo>
                      <a:pt x="494" y="520"/>
                      <a:pt x="605" y="409"/>
                      <a:pt x="605" y="261"/>
                    </a:cubicBezTo>
                    <a:cubicBezTo>
                      <a:pt x="605" y="103"/>
                      <a:pt x="475" y="1"/>
                      <a:pt x="3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44"/>
              <p:cNvSpPr/>
              <p:nvPr/>
            </p:nvSpPr>
            <p:spPr>
              <a:xfrm>
                <a:off x="4866046" y="2731339"/>
                <a:ext cx="8538" cy="7327"/>
              </a:xfrm>
              <a:custGeom>
                <a:rect b="b" l="l" r="r" t="t"/>
                <a:pathLst>
                  <a:path extrusionOk="0" h="508" w="592">
                    <a:moveTo>
                      <a:pt x="252" y="0"/>
                    </a:moveTo>
                    <a:cubicBezTo>
                      <a:pt x="123" y="0"/>
                      <a:pt x="0" y="99"/>
                      <a:pt x="0" y="248"/>
                    </a:cubicBezTo>
                    <a:cubicBezTo>
                      <a:pt x="0" y="384"/>
                      <a:pt x="111" y="495"/>
                      <a:pt x="259" y="507"/>
                    </a:cubicBezTo>
                    <a:cubicBezTo>
                      <a:pt x="481" y="507"/>
                      <a:pt x="591" y="236"/>
                      <a:pt x="431" y="76"/>
                    </a:cubicBezTo>
                    <a:cubicBezTo>
                      <a:pt x="379" y="23"/>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44"/>
              <p:cNvSpPr/>
              <p:nvPr/>
            </p:nvSpPr>
            <p:spPr>
              <a:xfrm>
                <a:off x="5033261" y="2725844"/>
                <a:ext cx="10139" cy="8754"/>
              </a:xfrm>
              <a:custGeom>
                <a:rect b="b" l="l" r="r" t="t"/>
                <a:pathLst>
                  <a:path extrusionOk="0" h="607" w="703">
                    <a:moveTo>
                      <a:pt x="407" y="1"/>
                    </a:moveTo>
                    <a:cubicBezTo>
                      <a:pt x="136" y="1"/>
                      <a:pt x="0" y="321"/>
                      <a:pt x="185" y="518"/>
                    </a:cubicBezTo>
                    <a:cubicBezTo>
                      <a:pt x="246" y="579"/>
                      <a:pt x="322" y="607"/>
                      <a:pt x="398" y="607"/>
                    </a:cubicBezTo>
                    <a:cubicBezTo>
                      <a:pt x="552" y="607"/>
                      <a:pt x="703" y="491"/>
                      <a:pt x="703" y="309"/>
                    </a:cubicBezTo>
                    <a:cubicBezTo>
                      <a:pt x="703" y="149"/>
                      <a:pt x="567" y="13"/>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44"/>
              <p:cNvSpPr/>
              <p:nvPr/>
            </p:nvSpPr>
            <p:spPr>
              <a:xfrm>
                <a:off x="5133656" y="2607320"/>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44"/>
              <p:cNvSpPr/>
              <p:nvPr/>
            </p:nvSpPr>
            <p:spPr>
              <a:xfrm>
                <a:off x="5056293" y="3069706"/>
                <a:ext cx="1500" cy="1067"/>
              </a:xfrm>
              <a:custGeom>
                <a:rect b="b" l="l" r="r" t="t"/>
                <a:pathLst>
                  <a:path extrusionOk="0" h="74" w="104">
                    <a:moveTo>
                      <a:pt x="67" y="1"/>
                    </a:moveTo>
                    <a:cubicBezTo>
                      <a:pt x="0" y="1"/>
                      <a:pt x="58" y="74"/>
                      <a:pt x="88" y="74"/>
                    </a:cubicBezTo>
                    <a:cubicBezTo>
                      <a:pt x="97" y="74"/>
                      <a:pt x="104" y="67"/>
                      <a:pt x="104" y="50"/>
                    </a:cubicBezTo>
                    <a:cubicBezTo>
                      <a:pt x="104" y="26"/>
                      <a:pt x="91"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44"/>
              <p:cNvSpPr/>
              <p:nvPr/>
            </p:nvSpPr>
            <p:spPr>
              <a:xfrm>
                <a:off x="4971056" y="2899289"/>
                <a:ext cx="1442" cy="1255"/>
              </a:xfrm>
              <a:custGeom>
                <a:rect b="b" l="l" r="r" t="t"/>
                <a:pathLst>
                  <a:path extrusionOk="0" h="87" w="100">
                    <a:moveTo>
                      <a:pt x="50" y="1"/>
                    </a:moveTo>
                    <a:cubicBezTo>
                      <a:pt x="13" y="1"/>
                      <a:pt x="1" y="13"/>
                      <a:pt x="1" y="38"/>
                    </a:cubicBezTo>
                    <a:cubicBezTo>
                      <a:pt x="1" y="75"/>
                      <a:pt x="13"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91" name="Google Shape;4491;p44"/>
            <p:cNvSpPr/>
            <p:nvPr/>
          </p:nvSpPr>
          <p:spPr>
            <a:xfrm>
              <a:off x="5028112" y="3146664"/>
              <a:ext cx="1601" cy="1255"/>
            </a:xfrm>
            <a:custGeom>
              <a:rect b="b" l="l" r="r" t="t"/>
              <a:pathLst>
                <a:path extrusionOk="0" h="87" w="111">
                  <a:moveTo>
                    <a:pt x="62" y="0"/>
                  </a:moveTo>
                  <a:cubicBezTo>
                    <a:pt x="0" y="0"/>
                    <a:pt x="0" y="86"/>
                    <a:pt x="62" y="86"/>
                  </a:cubicBezTo>
                  <a:cubicBezTo>
                    <a:pt x="111" y="86"/>
                    <a:pt x="111" y="0"/>
                    <a:pt x="62" y="0"/>
                  </a:cubicBezTo>
                  <a:close/>
                </a:path>
              </a:pathLst>
            </a:custGeom>
            <a:solidFill>
              <a:srgbClr val="6851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4495" name="Shape 4495"/>
        <p:cNvGrpSpPr/>
        <p:nvPr/>
      </p:nvGrpSpPr>
      <p:grpSpPr>
        <a:xfrm>
          <a:off x="0" y="0"/>
          <a:ext cx="0" cy="0"/>
          <a:chOff x="0" y="0"/>
          <a:chExt cx="0" cy="0"/>
        </a:xfrm>
      </p:grpSpPr>
      <p:sp>
        <p:nvSpPr>
          <p:cNvPr id="4496" name="Google Shape;4496;p4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...and our </a:t>
            </a:r>
            <a:r>
              <a:rPr lang="es"/>
              <a:t>set of editable icons</a:t>
            </a:r>
            <a:endParaRPr>
              <a:solidFill>
                <a:srgbClr val="FFFFFF"/>
              </a:solidFill>
              <a:latin typeface="Proxima Nova Semibold"/>
              <a:ea typeface="Proxima Nova Semibold"/>
              <a:cs typeface="Proxima Nova Semibold"/>
              <a:sym typeface="Proxima Nova Semibold"/>
            </a:endParaRPr>
          </a:p>
        </p:txBody>
      </p:sp>
      <p:sp>
        <p:nvSpPr>
          <p:cNvPr id="4497" name="Google Shape;4497;p45"/>
          <p:cNvSpPr txBox="1"/>
          <p:nvPr>
            <p:ph idx="4294967295" type="body"/>
          </p:nvPr>
        </p:nvSpPr>
        <p:spPr>
          <a:xfrm>
            <a:off x="1068100" y="14578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sz="1200">
                <a:solidFill>
                  <a:srgbClr val="FFFFFF"/>
                </a:solidFill>
                <a:latin typeface="Proxima Nova"/>
                <a:ea typeface="Proxima Nova"/>
                <a:cs typeface="Proxima Nova"/>
                <a:sym typeface="Proxima Nova"/>
              </a:rPr>
              <a:t>You can resize these icons keeping the quality.</a:t>
            </a:r>
            <a:endParaRPr sz="1200">
              <a:solidFill>
                <a:srgbClr val="FFFFFF"/>
              </a:solidFill>
              <a:latin typeface="Proxima Nova"/>
              <a:ea typeface="Proxima Nova"/>
              <a:cs typeface="Proxima Nova"/>
              <a:sym typeface="Proxima Nova"/>
            </a:endParaRPr>
          </a:p>
          <a:p>
            <a:pPr indent="0" lvl="0" marL="0" rtl="0" algn="ctr">
              <a:spcBef>
                <a:spcPts val="0"/>
              </a:spcBef>
              <a:spcAft>
                <a:spcPts val="0"/>
              </a:spcAft>
              <a:buNone/>
            </a:pPr>
            <a:r>
              <a:rPr lang="es">
                <a:solidFill>
                  <a:srgbClr val="FFFFFF"/>
                </a:solidFill>
              </a:rPr>
              <a:t>You can change the stroke and fill color; just select the icon and click on the paint bucket/pen.</a:t>
            </a:r>
            <a:br>
              <a:rPr lang="es"/>
            </a:br>
            <a:endParaRPr/>
          </a:p>
        </p:txBody>
      </p:sp>
      <p:grpSp>
        <p:nvGrpSpPr>
          <p:cNvPr id="4498" name="Google Shape;4498;p45"/>
          <p:cNvGrpSpPr/>
          <p:nvPr/>
        </p:nvGrpSpPr>
        <p:grpSpPr>
          <a:xfrm>
            <a:off x="1464905" y="1938596"/>
            <a:ext cx="230668" cy="202756"/>
            <a:chOff x="898875" y="244725"/>
            <a:chExt cx="481800" cy="423500"/>
          </a:xfrm>
        </p:grpSpPr>
        <p:sp>
          <p:nvSpPr>
            <p:cNvPr id="4499" name="Google Shape;4499;p45"/>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00" name="Google Shape;4500;p45"/>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01" name="Google Shape;4501;p45"/>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02" name="Google Shape;4502;p45"/>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03" name="Google Shape;4503;p45"/>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04" name="Google Shape;4504;p45"/>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505" name="Google Shape;4505;p45"/>
          <p:cNvGrpSpPr/>
          <p:nvPr/>
        </p:nvGrpSpPr>
        <p:grpSpPr>
          <a:xfrm>
            <a:off x="1762989" y="1924634"/>
            <a:ext cx="202744" cy="230680"/>
            <a:chOff x="1529350" y="258825"/>
            <a:chExt cx="423475" cy="481825"/>
          </a:xfrm>
        </p:grpSpPr>
        <p:sp>
          <p:nvSpPr>
            <p:cNvPr id="4506" name="Google Shape;4506;p45"/>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07" name="Google Shape;4507;p45"/>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508" name="Google Shape;4508;p45"/>
          <p:cNvGrpSpPr/>
          <p:nvPr/>
        </p:nvGrpSpPr>
        <p:grpSpPr>
          <a:xfrm>
            <a:off x="2030199" y="1979147"/>
            <a:ext cx="231793" cy="121654"/>
            <a:chOff x="2084325" y="363300"/>
            <a:chExt cx="484150" cy="254100"/>
          </a:xfrm>
        </p:grpSpPr>
        <p:sp>
          <p:nvSpPr>
            <p:cNvPr id="4509" name="Google Shape;4509;p45"/>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10" name="Google Shape;4510;p45"/>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511" name="Google Shape;4511;p45"/>
          <p:cNvGrpSpPr/>
          <p:nvPr/>
        </p:nvGrpSpPr>
        <p:grpSpPr>
          <a:xfrm>
            <a:off x="2335704" y="1924634"/>
            <a:ext cx="202744" cy="230680"/>
            <a:chOff x="2707500" y="249400"/>
            <a:chExt cx="423475" cy="481825"/>
          </a:xfrm>
        </p:grpSpPr>
        <p:sp>
          <p:nvSpPr>
            <p:cNvPr id="4512" name="Google Shape;4512;p45"/>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13" name="Google Shape;4513;p45"/>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514" name="Google Shape;4514;p45"/>
          <p:cNvGrpSpPr/>
          <p:nvPr/>
        </p:nvGrpSpPr>
        <p:grpSpPr>
          <a:xfrm>
            <a:off x="2616948" y="1924855"/>
            <a:ext cx="207652" cy="230237"/>
            <a:chOff x="3300325" y="249875"/>
            <a:chExt cx="433725" cy="480900"/>
          </a:xfrm>
        </p:grpSpPr>
        <p:sp>
          <p:nvSpPr>
            <p:cNvPr id="4515" name="Google Shape;4515;p45"/>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16" name="Google Shape;4516;p45"/>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17" name="Google Shape;4517;p45"/>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18" name="Google Shape;4518;p45"/>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19" name="Google Shape;4519;p45"/>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20" name="Google Shape;4520;p45"/>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521" name="Google Shape;4521;p45"/>
          <p:cNvGrpSpPr/>
          <p:nvPr/>
        </p:nvGrpSpPr>
        <p:grpSpPr>
          <a:xfrm>
            <a:off x="2881512" y="1924802"/>
            <a:ext cx="239585" cy="230345"/>
            <a:chOff x="3854700" y="249750"/>
            <a:chExt cx="500425" cy="481125"/>
          </a:xfrm>
        </p:grpSpPr>
        <p:sp>
          <p:nvSpPr>
            <p:cNvPr id="4522" name="Google Shape;4522;p45"/>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23" name="Google Shape;4523;p45"/>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24" name="Google Shape;4524;p45"/>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25" name="Google Shape;4525;p45"/>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26" name="Google Shape;4526;p45"/>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27" name="Google Shape;4527;p45"/>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28" name="Google Shape;4528;p45"/>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29" name="Google Shape;4529;p45"/>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530" name="Google Shape;4530;p45"/>
          <p:cNvGrpSpPr/>
          <p:nvPr/>
        </p:nvGrpSpPr>
        <p:grpSpPr>
          <a:xfrm>
            <a:off x="3165730" y="1924802"/>
            <a:ext cx="239585" cy="230345"/>
            <a:chOff x="4447550" y="249750"/>
            <a:chExt cx="500425" cy="481125"/>
          </a:xfrm>
        </p:grpSpPr>
        <p:sp>
          <p:nvSpPr>
            <p:cNvPr id="4531" name="Google Shape;4531;p45"/>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32" name="Google Shape;4532;p45"/>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533" name="Google Shape;4533;p45"/>
          <p:cNvGrpSpPr/>
          <p:nvPr/>
        </p:nvGrpSpPr>
        <p:grpSpPr>
          <a:xfrm>
            <a:off x="3457573" y="1924634"/>
            <a:ext cx="230680" cy="230680"/>
            <a:chOff x="5049725" y="249400"/>
            <a:chExt cx="481825" cy="481825"/>
          </a:xfrm>
        </p:grpSpPr>
        <p:sp>
          <p:nvSpPr>
            <p:cNvPr id="4534" name="Google Shape;4534;p45"/>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35" name="Google Shape;4535;p45"/>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536" name="Google Shape;4536;p45"/>
          <p:cNvGrpSpPr/>
          <p:nvPr/>
        </p:nvGrpSpPr>
        <p:grpSpPr>
          <a:xfrm>
            <a:off x="3739037" y="1924634"/>
            <a:ext cx="230680" cy="230680"/>
            <a:chOff x="5660400" y="238125"/>
            <a:chExt cx="481825" cy="481825"/>
          </a:xfrm>
        </p:grpSpPr>
        <p:sp>
          <p:nvSpPr>
            <p:cNvPr id="4537" name="Google Shape;4537;p45"/>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38" name="Google Shape;4538;p45"/>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539" name="Google Shape;4539;p45"/>
          <p:cNvGrpSpPr/>
          <p:nvPr/>
        </p:nvGrpSpPr>
        <p:grpSpPr>
          <a:xfrm>
            <a:off x="4022370" y="1924634"/>
            <a:ext cx="230680" cy="230680"/>
            <a:chOff x="6235400" y="249400"/>
            <a:chExt cx="481825" cy="481825"/>
          </a:xfrm>
        </p:grpSpPr>
        <p:sp>
          <p:nvSpPr>
            <p:cNvPr id="4540" name="Google Shape;4540;p45"/>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41" name="Google Shape;4541;p45"/>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42" name="Google Shape;4542;p45"/>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43" name="Google Shape;4543;p45"/>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44" name="Google Shape;4544;p45"/>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545" name="Google Shape;4545;p45"/>
          <p:cNvGrpSpPr/>
          <p:nvPr/>
        </p:nvGrpSpPr>
        <p:grpSpPr>
          <a:xfrm>
            <a:off x="1464576" y="2227020"/>
            <a:ext cx="231327" cy="202708"/>
            <a:chOff x="899850" y="871450"/>
            <a:chExt cx="483175" cy="423400"/>
          </a:xfrm>
        </p:grpSpPr>
        <p:sp>
          <p:nvSpPr>
            <p:cNvPr id="4546" name="Google Shape;4546;p45"/>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47" name="Google Shape;4547;p45"/>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48" name="Google Shape;4548;p45"/>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49" name="Google Shape;4549;p45"/>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550" name="Google Shape;4550;p45"/>
          <p:cNvSpPr/>
          <p:nvPr/>
        </p:nvSpPr>
        <p:spPr>
          <a:xfrm>
            <a:off x="1761644" y="2213044"/>
            <a:ext cx="205485" cy="230680"/>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551" name="Google Shape;4551;p45"/>
          <p:cNvGrpSpPr/>
          <p:nvPr/>
        </p:nvGrpSpPr>
        <p:grpSpPr>
          <a:xfrm>
            <a:off x="2030306" y="2213028"/>
            <a:ext cx="231578" cy="230692"/>
            <a:chOff x="2085450" y="842250"/>
            <a:chExt cx="483700" cy="481850"/>
          </a:xfrm>
        </p:grpSpPr>
        <p:sp>
          <p:nvSpPr>
            <p:cNvPr id="4552" name="Google Shape;4552;p45"/>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53" name="Google Shape;4553;p45"/>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54" name="Google Shape;4554;p45"/>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555" name="Google Shape;4555;p45"/>
          <p:cNvGrpSpPr/>
          <p:nvPr/>
        </p:nvGrpSpPr>
        <p:grpSpPr>
          <a:xfrm>
            <a:off x="2321718" y="2213034"/>
            <a:ext cx="230716" cy="230680"/>
            <a:chOff x="2685825" y="840375"/>
            <a:chExt cx="481900" cy="481825"/>
          </a:xfrm>
        </p:grpSpPr>
        <p:sp>
          <p:nvSpPr>
            <p:cNvPr id="4556" name="Google Shape;4556;p45"/>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57" name="Google Shape;4557;p45"/>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558" name="Google Shape;4558;p45"/>
          <p:cNvGrpSpPr/>
          <p:nvPr/>
        </p:nvGrpSpPr>
        <p:grpSpPr>
          <a:xfrm>
            <a:off x="2601633" y="2212818"/>
            <a:ext cx="238281" cy="231111"/>
            <a:chOff x="3270675" y="841800"/>
            <a:chExt cx="497700" cy="482725"/>
          </a:xfrm>
        </p:grpSpPr>
        <p:sp>
          <p:nvSpPr>
            <p:cNvPr id="4559" name="Google Shape;4559;p45"/>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60" name="Google Shape;4560;p45"/>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61" name="Google Shape;4561;p45"/>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562" name="Google Shape;4562;p45"/>
          <p:cNvSpPr/>
          <p:nvPr/>
        </p:nvSpPr>
        <p:spPr>
          <a:xfrm>
            <a:off x="2886029" y="2220249"/>
            <a:ext cx="230680" cy="216269"/>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563" name="Google Shape;4563;p45"/>
          <p:cNvGrpSpPr/>
          <p:nvPr/>
        </p:nvGrpSpPr>
        <p:grpSpPr>
          <a:xfrm>
            <a:off x="3170183" y="2227002"/>
            <a:ext cx="230680" cy="202744"/>
            <a:chOff x="4467200" y="877100"/>
            <a:chExt cx="481825" cy="423475"/>
          </a:xfrm>
        </p:grpSpPr>
        <p:sp>
          <p:nvSpPr>
            <p:cNvPr id="4564" name="Google Shape;4564;p45"/>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65" name="Google Shape;4565;p45"/>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66" name="Google Shape;4566;p45"/>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67" name="Google Shape;4567;p45"/>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568" name="Google Shape;4568;p45"/>
          <p:cNvGrpSpPr/>
          <p:nvPr/>
        </p:nvGrpSpPr>
        <p:grpSpPr>
          <a:xfrm>
            <a:off x="3452294" y="2213028"/>
            <a:ext cx="241237" cy="230692"/>
            <a:chOff x="5045500" y="842250"/>
            <a:chExt cx="503875" cy="481850"/>
          </a:xfrm>
        </p:grpSpPr>
        <p:sp>
          <p:nvSpPr>
            <p:cNvPr id="4569" name="Google Shape;4569;p45"/>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70" name="Google Shape;4570;p45"/>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571" name="Google Shape;4571;p45"/>
          <p:cNvGrpSpPr/>
          <p:nvPr/>
        </p:nvGrpSpPr>
        <p:grpSpPr>
          <a:xfrm>
            <a:off x="3739816" y="2230856"/>
            <a:ext cx="229124" cy="195036"/>
            <a:chOff x="5645200" y="879425"/>
            <a:chExt cx="478575" cy="407375"/>
          </a:xfrm>
        </p:grpSpPr>
        <p:sp>
          <p:nvSpPr>
            <p:cNvPr id="4572" name="Google Shape;4572;p45"/>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73" name="Google Shape;4573;p45"/>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74" name="Google Shape;4574;p45"/>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75" name="Google Shape;4575;p45"/>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76" name="Google Shape;4576;p45"/>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77" name="Google Shape;4577;p45"/>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578" name="Google Shape;4578;p45"/>
          <p:cNvGrpSpPr/>
          <p:nvPr/>
        </p:nvGrpSpPr>
        <p:grpSpPr>
          <a:xfrm>
            <a:off x="4036332" y="2213034"/>
            <a:ext cx="202756" cy="230680"/>
            <a:chOff x="6264525" y="842250"/>
            <a:chExt cx="423500" cy="481825"/>
          </a:xfrm>
        </p:grpSpPr>
        <p:sp>
          <p:nvSpPr>
            <p:cNvPr id="4579" name="Google Shape;4579;p45"/>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80" name="Google Shape;4580;p45"/>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81" name="Google Shape;4581;p45"/>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82" name="Google Shape;4582;p45"/>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83" name="Google Shape;4583;p45"/>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84" name="Google Shape;4584;p45"/>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85" name="Google Shape;4585;p45"/>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586" name="Google Shape;4586;p45"/>
          <p:cNvGrpSpPr/>
          <p:nvPr/>
        </p:nvGrpSpPr>
        <p:grpSpPr>
          <a:xfrm>
            <a:off x="1464899" y="2494984"/>
            <a:ext cx="230680" cy="230680"/>
            <a:chOff x="900750" y="1436075"/>
            <a:chExt cx="481825" cy="481825"/>
          </a:xfrm>
        </p:grpSpPr>
        <p:sp>
          <p:nvSpPr>
            <p:cNvPr id="4587" name="Google Shape;4587;p45"/>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88" name="Google Shape;4588;p45"/>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89" name="Google Shape;4589;p45"/>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90" name="Google Shape;4590;p45"/>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591" name="Google Shape;4591;p45"/>
          <p:cNvGrpSpPr/>
          <p:nvPr/>
        </p:nvGrpSpPr>
        <p:grpSpPr>
          <a:xfrm>
            <a:off x="1749021" y="2535978"/>
            <a:ext cx="230680" cy="148692"/>
            <a:chOff x="1492675" y="1520750"/>
            <a:chExt cx="481825" cy="310575"/>
          </a:xfrm>
        </p:grpSpPr>
        <p:sp>
          <p:nvSpPr>
            <p:cNvPr id="4592" name="Google Shape;4592;p45"/>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93" name="Google Shape;4593;p45"/>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594" name="Google Shape;4594;p45"/>
          <p:cNvGrpSpPr/>
          <p:nvPr/>
        </p:nvGrpSpPr>
        <p:grpSpPr>
          <a:xfrm>
            <a:off x="2026309" y="2494972"/>
            <a:ext cx="239573" cy="230704"/>
            <a:chOff x="2071000" y="1435025"/>
            <a:chExt cx="500400" cy="481875"/>
          </a:xfrm>
        </p:grpSpPr>
        <p:sp>
          <p:nvSpPr>
            <p:cNvPr id="4595" name="Google Shape;4595;p45"/>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96" name="Google Shape;4596;p45"/>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97" name="Google Shape;4597;p45"/>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598" name="Google Shape;4598;p45"/>
          <p:cNvGrpSpPr/>
          <p:nvPr/>
        </p:nvGrpSpPr>
        <p:grpSpPr>
          <a:xfrm>
            <a:off x="2317445" y="2509137"/>
            <a:ext cx="239262" cy="202373"/>
            <a:chOff x="2678350" y="1464650"/>
            <a:chExt cx="499750" cy="422700"/>
          </a:xfrm>
        </p:grpSpPr>
        <p:sp>
          <p:nvSpPr>
            <p:cNvPr id="4599" name="Google Shape;4599;p45"/>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00" name="Google Shape;4600;p45"/>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01" name="Google Shape;4601;p45"/>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602" name="Google Shape;4602;p45"/>
          <p:cNvGrpSpPr/>
          <p:nvPr/>
        </p:nvGrpSpPr>
        <p:grpSpPr>
          <a:xfrm>
            <a:off x="2605433" y="2494984"/>
            <a:ext cx="230680" cy="230680"/>
            <a:chOff x="3271200" y="1435075"/>
            <a:chExt cx="481825" cy="481825"/>
          </a:xfrm>
        </p:grpSpPr>
        <p:sp>
          <p:nvSpPr>
            <p:cNvPr id="4603" name="Google Shape;4603;p45"/>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04" name="Google Shape;4604;p45"/>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605" name="Google Shape;4605;p45"/>
          <p:cNvGrpSpPr/>
          <p:nvPr/>
        </p:nvGrpSpPr>
        <p:grpSpPr>
          <a:xfrm>
            <a:off x="2884540" y="2494972"/>
            <a:ext cx="233529" cy="230704"/>
            <a:chOff x="3858100" y="1435075"/>
            <a:chExt cx="487775" cy="481875"/>
          </a:xfrm>
        </p:grpSpPr>
        <p:sp>
          <p:nvSpPr>
            <p:cNvPr id="4606" name="Google Shape;4606;p45"/>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07" name="Google Shape;4607;p45"/>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08" name="Google Shape;4608;p45"/>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09" name="Google Shape;4609;p45"/>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10" name="Google Shape;4610;p45"/>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611" name="Google Shape;4611;p45"/>
          <p:cNvGrpSpPr/>
          <p:nvPr/>
        </p:nvGrpSpPr>
        <p:grpSpPr>
          <a:xfrm>
            <a:off x="3170183" y="2494984"/>
            <a:ext cx="230680" cy="230680"/>
            <a:chOff x="4456875" y="1435075"/>
            <a:chExt cx="481825" cy="481825"/>
          </a:xfrm>
        </p:grpSpPr>
        <p:sp>
          <p:nvSpPr>
            <p:cNvPr id="4612" name="Google Shape;4612;p45"/>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13" name="Google Shape;4613;p45"/>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14" name="Google Shape;4614;p45"/>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15" name="Google Shape;4615;p45"/>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16" name="Google Shape;4616;p45"/>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17" name="Google Shape;4617;p45"/>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18" name="Google Shape;4618;p45"/>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19" name="Google Shape;4619;p45"/>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20" name="Google Shape;4620;p45"/>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21" name="Google Shape;4621;p45"/>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22" name="Google Shape;4622;p45"/>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23" name="Google Shape;4623;p45"/>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24" name="Google Shape;4624;p45"/>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25" name="Google Shape;4625;p45"/>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26" name="Google Shape;4626;p45"/>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27" name="Google Shape;4627;p45"/>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28" name="Google Shape;4628;p45"/>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29" name="Google Shape;4629;p45"/>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30" name="Google Shape;4630;p45"/>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631" name="Google Shape;4631;p45"/>
          <p:cNvGrpSpPr/>
          <p:nvPr/>
        </p:nvGrpSpPr>
        <p:grpSpPr>
          <a:xfrm>
            <a:off x="3456441" y="2494978"/>
            <a:ext cx="232942" cy="230692"/>
            <a:chOff x="5049725" y="1435050"/>
            <a:chExt cx="486550" cy="481850"/>
          </a:xfrm>
        </p:grpSpPr>
        <p:sp>
          <p:nvSpPr>
            <p:cNvPr id="4632" name="Google Shape;4632;p45"/>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33" name="Google Shape;4633;p45"/>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34" name="Google Shape;4634;p45"/>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35" name="Google Shape;4635;p45"/>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636" name="Google Shape;4636;p45"/>
          <p:cNvGrpSpPr/>
          <p:nvPr/>
        </p:nvGrpSpPr>
        <p:grpSpPr>
          <a:xfrm>
            <a:off x="3739002" y="2494984"/>
            <a:ext cx="230752" cy="230680"/>
            <a:chOff x="5642475" y="1435075"/>
            <a:chExt cx="481975" cy="481825"/>
          </a:xfrm>
        </p:grpSpPr>
        <p:sp>
          <p:nvSpPr>
            <p:cNvPr id="4637" name="Google Shape;4637;p45"/>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38" name="Google Shape;4638;p45"/>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39" name="Google Shape;4639;p45"/>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640" name="Google Shape;4640;p45"/>
          <p:cNvGrpSpPr/>
          <p:nvPr/>
        </p:nvGrpSpPr>
        <p:grpSpPr>
          <a:xfrm>
            <a:off x="4020838" y="2494978"/>
            <a:ext cx="233744" cy="230692"/>
            <a:chOff x="6232000" y="1435050"/>
            <a:chExt cx="488225" cy="481850"/>
          </a:xfrm>
        </p:grpSpPr>
        <p:sp>
          <p:nvSpPr>
            <p:cNvPr id="4641" name="Google Shape;4641;p45"/>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42" name="Google Shape;4642;p45"/>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43" name="Google Shape;4643;p45"/>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44" name="Google Shape;4644;p45"/>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45" name="Google Shape;4645;p45"/>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646" name="Google Shape;4646;p45"/>
          <p:cNvGrpSpPr/>
          <p:nvPr/>
        </p:nvGrpSpPr>
        <p:grpSpPr>
          <a:xfrm>
            <a:off x="1478268" y="2776251"/>
            <a:ext cx="203941" cy="229687"/>
            <a:chOff x="924450" y="2028975"/>
            <a:chExt cx="425975" cy="479750"/>
          </a:xfrm>
        </p:grpSpPr>
        <p:sp>
          <p:nvSpPr>
            <p:cNvPr id="4647" name="Google Shape;4647;p45"/>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48" name="Google Shape;4648;p45"/>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49" name="Google Shape;4649;p45"/>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650" name="Google Shape;4650;p45"/>
          <p:cNvGrpSpPr/>
          <p:nvPr/>
        </p:nvGrpSpPr>
        <p:grpSpPr>
          <a:xfrm>
            <a:off x="2030737" y="2789716"/>
            <a:ext cx="230716" cy="202756"/>
            <a:chOff x="2085450" y="2057100"/>
            <a:chExt cx="481900" cy="423500"/>
          </a:xfrm>
        </p:grpSpPr>
        <p:sp>
          <p:nvSpPr>
            <p:cNvPr id="4651" name="Google Shape;4651;p45"/>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52" name="Google Shape;4652;p45"/>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53" name="Google Shape;4653;p45"/>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654" name="Google Shape;4654;p45"/>
          <p:cNvGrpSpPr/>
          <p:nvPr/>
        </p:nvGrpSpPr>
        <p:grpSpPr>
          <a:xfrm>
            <a:off x="2321718" y="2805522"/>
            <a:ext cx="230716" cy="171146"/>
            <a:chOff x="2678275" y="2090100"/>
            <a:chExt cx="481900" cy="357475"/>
          </a:xfrm>
        </p:grpSpPr>
        <p:sp>
          <p:nvSpPr>
            <p:cNvPr id="4655" name="Google Shape;4655;p45"/>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56" name="Google Shape;4656;p45"/>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57" name="Google Shape;4657;p45"/>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58" name="Google Shape;4658;p45"/>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59" name="Google Shape;4659;p45"/>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660" name="Google Shape;4660;p45"/>
          <p:cNvGrpSpPr/>
          <p:nvPr/>
        </p:nvGrpSpPr>
        <p:grpSpPr>
          <a:xfrm>
            <a:off x="2646200" y="2813816"/>
            <a:ext cx="149147" cy="154557"/>
            <a:chOff x="3357325" y="2093500"/>
            <a:chExt cx="311525" cy="322825"/>
          </a:xfrm>
        </p:grpSpPr>
        <p:sp>
          <p:nvSpPr>
            <p:cNvPr id="4661" name="Google Shape;4661;p45"/>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62" name="Google Shape;4662;p45"/>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63" name="Google Shape;4663;p45"/>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664" name="Google Shape;4664;p45"/>
          <p:cNvSpPr/>
          <p:nvPr/>
        </p:nvSpPr>
        <p:spPr>
          <a:xfrm>
            <a:off x="2887926" y="2783744"/>
            <a:ext cx="226886" cy="214749"/>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665" name="Google Shape;4665;p45"/>
          <p:cNvGrpSpPr/>
          <p:nvPr/>
        </p:nvGrpSpPr>
        <p:grpSpPr>
          <a:xfrm>
            <a:off x="3186221" y="2775755"/>
            <a:ext cx="198603" cy="230680"/>
            <a:chOff x="4492800" y="2027925"/>
            <a:chExt cx="414825" cy="481825"/>
          </a:xfrm>
        </p:grpSpPr>
        <p:sp>
          <p:nvSpPr>
            <p:cNvPr id="4666" name="Google Shape;4666;p45"/>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67" name="Google Shape;4667;p45"/>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668" name="Google Shape;4668;p45"/>
          <p:cNvGrpSpPr/>
          <p:nvPr/>
        </p:nvGrpSpPr>
        <p:grpSpPr>
          <a:xfrm>
            <a:off x="3457591" y="2775749"/>
            <a:ext cx="230644" cy="230692"/>
            <a:chOff x="5049725" y="2027900"/>
            <a:chExt cx="481750" cy="481850"/>
          </a:xfrm>
        </p:grpSpPr>
        <p:sp>
          <p:nvSpPr>
            <p:cNvPr id="4669" name="Google Shape;4669;p45"/>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70" name="Google Shape;4670;p45"/>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71" name="Google Shape;4671;p45"/>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72" name="Google Shape;4672;p45"/>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73" name="Google Shape;4673;p45"/>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74" name="Google Shape;4674;p45"/>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75" name="Google Shape;4675;p45"/>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76" name="Google Shape;4676;p45"/>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677" name="Google Shape;4677;p45"/>
          <p:cNvGrpSpPr/>
          <p:nvPr/>
        </p:nvGrpSpPr>
        <p:grpSpPr>
          <a:xfrm>
            <a:off x="3779619" y="2775808"/>
            <a:ext cx="149518" cy="230573"/>
            <a:chOff x="5726350" y="2028150"/>
            <a:chExt cx="312300" cy="481600"/>
          </a:xfrm>
        </p:grpSpPr>
        <p:sp>
          <p:nvSpPr>
            <p:cNvPr id="4678" name="Google Shape;4678;p45"/>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79" name="Google Shape;4679;p45"/>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80" name="Google Shape;4680;p45"/>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681" name="Google Shape;4681;p45"/>
          <p:cNvGrpSpPr/>
          <p:nvPr/>
        </p:nvGrpSpPr>
        <p:grpSpPr>
          <a:xfrm>
            <a:off x="4024536" y="2777921"/>
            <a:ext cx="226347" cy="226347"/>
            <a:chOff x="6239925" y="2032450"/>
            <a:chExt cx="472775" cy="472775"/>
          </a:xfrm>
        </p:grpSpPr>
        <p:sp>
          <p:nvSpPr>
            <p:cNvPr id="4682" name="Google Shape;4682;p45"/>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83" name="Google Shape;4683;p45"/>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684" name="Google Shape;4684;p45"/>
          <p:cNvGrpSpPr/>
          <p:nvPr/>
        </p:nvGrpSpPr>
        <p:grpSpPr>
          <a:xfrm>
            <a:off x="4330139" y="1976905"/>
            <a:ext cx="227544" cy="126082"/>
            <a:chOff x="903075" y="2730000"/>
            <a:chExt cx="475275" cy="263350"/>
          </a:xfrm>
        </p:grpSpPr>
        <p:sp>
          <p:nvSpPr>
            <p:cNvPr id="4685" name="Google Shape;4685;p45"/>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86" name="Google Shape;4686;p45"/>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87" name="Google Shape;4687;p45"/>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688" name="Google Shape;4688;p45"/>
          <p:cNvGrpSpPr/>
          <p:nvPr/>
        </p:nvGrpSpPr>
        <p:grpSpPr>
          <a:xfrm>
            <a:off x="1749021" y="2775755"/>
            <a:ext cx="230680" cy="230680"/>
            <a:chOff x="1492675" y="2027925"/>
            <a:chExt cx="481825" cy="481825"/>
          </a:xfrm>
        </p:grpSpPr>
        <p:sp>
          <p:nvSpPr>
            <p:cNvPr id="4689" name="Google Shape;4689;p45"/>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90" name="Google Shape;4690;p45"/>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91" name="Google Shape;4691;p45"/>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92" name="Google Shape;4692;p45"/>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93" name="Google Shape;4693;p45"/>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694" name="Google Shape;4694;p45"/>
          <p:cNvGrpSpPr/>
          <p:nvPr/>
        </p:nvGrpSpPr>
        <p:grpSpPr>
          <a:xfrm>
            <a:off x="4623047" y="1924606"/>
            <a:ext cx="230680" cy="230680"/>
            <a:chOff x="1492675" y="2620775"/>
            <a:chExt cx="481825" cy="481825"/>
          </a:xfrm>
        </p:grpSpPr>
        <p:sp>
          <p:nvSpPr>
            <p:cNvPr id="4695" name="Google Shape;4695;p45"/>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96" name="Google Shape;4696;p45"/>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697" name="Google Shape;4697;p45"/>
          <p:cNvSpPr/>
          <p:nvPr/>
        </p:nvSpPr>
        <p:spPr>
          <a:xfrm>
            <a:off x="4895078" y="1924637"/>
            <a:ext cx="239693" cy="230680"/>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698" name="Google Shape;4698;p45"/>
          <p:cNvGrpSpPr/>
          <p:nvPr/>
        </p:nvGrpSpPr>
        <p:grpSpPr>
          <a:xfrm>
            <a:off x="5183170" y="1935474"/>
            <a:ext cx="226826" cy="208944"/>
            <a:chOff x="2682350" y="2643425"/>
            <a:chExt cx="473775" cy="436425"/>
          </a:xfrm>
        </p:grpSpPr>
        <p:sp>
          <p:nvSpPr>
            <p:cNvPr id="4699" name="Google Shape;4699;p45"/>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00" name="Google Shape;4700;p45"/>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01" name="Google Shape;4701;p45"/>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02" name="Google Shape;4702;p45"/>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03" name="Google Shape;4703;p45"/>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04" name="Google Shape;4704;p45"/>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05" name="Google Shape;4705;p45"/>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706" name="Google Shape;4706;p45"/>
          <p:cNvGrpSpPr/>
          <p:nvPr/>
        </p:nvGrpSpPr>
        <p:grpSpPr>
          <a:xfrm>
            <a:off x="5499686" y="1924606"/>
            <a:ext cx="162193" cy="230680"/>
            <a:chOff x="3342725" y="2620775"/>
            <a:chExt cx="338775" cy="481825"/>
          </a:xfrm>
        </p:grpSpPr>
        <p:sp>
          <p:nvSpPr>
            <p:cNvPr id="4707" name="Google Shape;4707;p45"/>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08" name="Google Shape;4708;p45"/>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09" name="Google Shape;4709;p45"/>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710" name="Google Shape;4710;p45"/>
          <p:cNvGrpSpPr/>
          <p:nvPr/>
        </p:nvGrpSpPr>
        <p:grpSpPr>
          <a:xfrm>
            <a:off x="5767423" y="1924606"/>
            <a:ext cx="189231" cy="230680"/>
            <a:chOff x="3907325" y="2620775"/>
            <a:chExt cx="395250" cy="481825"/>
          </a:xfrm>
        </p:grpSpPr>
        <p:sp>
          <p:nvSpPr>
            <p:cNvPr id="4711" name="Google Shape;4711;p45"/>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12" name="Google Shape;4712;p45"/>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13" name="Google Shape;4713;p45"/>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14" name="Google Shape;4714;p45"/>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715" name="Google Shape;4715;p45"/>
          <p:cNvGrpSpPr/>
          <p:nvPr/>
        </p:nvGrpSpPr>
        <p:grpSpPr>
          <a:xfrm>
            <a:off x="6034777" y="1931818"/>
            <a:ext cx="230680" cy="216257"/>
            <a:chOff x="4456875" y="2635825"/>
            <a:chExt cx="481825" cy="451700"/>
          </a:xfrm>
        </p:grpSpPr>
        <p:sp>
          <p:nvSpPr>
            <p:cNvPr id="4716" name="Google Shape;4716;p45"/>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17" name="Google Shape;4717;p45"/>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18" name="Google Shape;4718;p45"/>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19" name="Google Shape;4719;p45"/>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20" name="Google Shape;4720;p45"/>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21" name="Google Shape;4721;p45"/>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722" name="Google Shape;4722;p45"/>
          <p:cNvGrpSpPr/>
          <p:nvPr/>
        </p:nvGrpSpPr>
        <p:grpSpPr>
          <a:xfrm>
            <a:off x="6323710" y="1931818"/>
            <a:ext cx="230680" cy="216257"/>
            <a:chOff x="5049725" y="2635825"/>
            <a:chExt cx="481825" cy="451700"/>
          </a:xfrm>
        </p:grpSpPr>
        <p:sp>
          <p:nvSpPr>
            <p:cNvPr id="4723" name="Google Shape;4723;p45"/>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24" name="Google Shape;4724;p45"/>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25" name="Google Shape;4725;p45"/>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726" name="Google Shape;4726;p45"/>
          <p:cNvGrpSpPr/>
          <p:nvPr/>
        </p:nvGrpSpPr>
        <p:grpSpPr>
          <a:xfrm>
            <a:off x="6604649" y="1924905"/>
            <a:ext cx="230213" cy="230082"/>
            <a:chOff x="5643000" y="2621375"/>
            <a:chExt cx="480850" cy="480575"/>
          </a:xfrm>
        </p:grpSpPr>
        <p:sp>
          <p:nvSpPr>
            <p:cNvPr id="4727" name="Google Shape;4727;p45"/>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28" name="Google Shape;4728;p45"/>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29" name="Google Shape;4729;p45"/>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30" name="Google Shape;4730;p45"/>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31" name="Google Shape;4731;p45"/>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32" name="Google Shape;4732;p45"/>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33" name="Google Shape;4733;p45"/>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734" name="Google Shape;4734;p45"/>
          <p:cNvGrpSpPr/>
          <p:nvPr/>
        </p:nvGrpSpPr>
        <p:grpSpPr>
          <a:xfrm>
            <a:off x="6889818" y="1924606"/>
            <a:ext cx="230752" cy="230680"/>
            <a:chOff x="6235250" y="2620775"/>
            <a:chExt cx="481975" cy="481825"/>
          </a:xfrm>
        </p:grpSpPr>
        <p:sp>
          <p:nvSpPr>
            <p:cNvPr id="4735" name="Google Shape;4735;p45"/>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36" name="Google Shape;4736;p45"/>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37" name="Google Shape;4737;p45"/>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38" name="Google Shape;4738;p45"/>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39" name="Google Shape;4739;p45"/>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740" name="Google Shape;4740;p45"/>
          <p:cNvSpPr/>
          <p:nvPr/>
        </p:nvSpPr>
        <p:spPr>
          <a:xfrm>
            <a:off x="4326623" y="2219489"/>
            <a:ext cx="234606" cy="217790"/>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741" name="Google Shape;4741;p45"/>
          <p:cNvGrpSpPr/>
          <p:nvPr/>
        </p:nvGrpSpPr>
        <p:grpSpPr>
          <a:xfrm>
            <a:off x="4622418" y="2213006"/>
            <a:ext cx="231937" cy="230680"/>
            <a:chOff x="1535000" y="3223325"/>
            <a:chExt cx="484450" cy="481825"/>
          </a:xfrm>
        </p:grpSpPr>
        <p:sp>
          <p:nvSpPr>
            <p:cNvPr id="4742" name="Google Shape;4742;p45"/>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43" name="Google Shape;4743;p45"/>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44" name="Google Shape;4744;p45"/>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745" name="Google Shape;4745;p45"/>
          <p:cNvGrpSpPr/>
          <p:nvPr/>
        </p:nvGrpSpPr>
        <p:grpSpPr>
          <a:xfrm>
            <a:off x="4899550" y="2237010"/>
            <a:ext cx="230680" cy="182672"/>
            <a:chOff x="2085525" y="3263750"/>
            <a:chExt cx="481825" cy="381550"/>
          </a:xfrm>
        </p:grpSpPr>
        <p:sp>
          <p:nvSpPr>
            <p:cNvPr id="4746" name="Google Shape;4746;p45"/>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47" name="Google Shape;4747;p45"/>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748" name="Google Shape;4748;p45"/>
          <p:cNvSpPr/>
          <p:nvPr/>
        </p:nvSpPr>
        <p:spPr>
          <a:xfrm>
            <a:off x="5181287" y="2258928"/>
            <a:ext cx="230680" cy="138913"/>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749" name="Google Shape;4749;p45"/>
          <p:cNvGrpSpPr/>
          <p:nvPr/>
        </p:nvGrpSpPr>
        <p:grpSpPr>
          <a:xfrm>
            <a:off x="5465120" y="2213000"/>
            <a:ext cx="231327" cy="230692"/>
            <a:chOff x="3270450" y="3213625"/>
            <a:chExt cx="483175" cy="481850"/>
          </a:xfrm>
        </p:grpSpPr>
        <p:sp>
          <p:nvSpPr>
            <p:cNvPr id="4750" name="Google Shape;4750;p45"/>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51" name="Google Shape;4751;p45"/>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752" name="Google Shape;4752;p45"/>
          <p:cNvGrpSpPr/>
          <p:nvPr/>
        </p:nvGrpSpPr>
        <p:grpSpPr>
          <a:xfrm>
            <a:off x="5804605" y="2213006"/>
            <a:ext cx="114867" cy="230680"/>
            <a:chOff x="3984950" y="3213600"/>
            <a:chExt cx="239925" cy="481825"/>
          </a:xfrm>
        </p:grpSpPr>
        <p:sp>
          <p:nvSpPr>
            <p:cNvPr id="4753" name="Google Shape;4753;p45"/>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54" name="Google Shape;4754;p45"/>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755" name="Google Shape;4755;p45"/>
          <p:cNvSpPr/>
          <p:nvPr/>
        </p:nvSpPr>
        <p:spPr>
          <a:xfrm>
            <a:off x="6034832" y="2213044"/>
            <a:ext cx="230716" cy="230680"/>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56" name="Google Shape;4756;p45"/>
          <p:cNvSpPr/>
          <p:nvPr/>
        </p:nvSpPr>
        <p:spPr>
          <a:xfrm>
            <a:off x="6323794" y="2226545"/>
            <a:ext cx="230680" cy="203678"/>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757" name="Google Shape;4757;p45"/>
          <p:cNvGrpSpPr/>
          <p:nvPr/>
        </p:nvGrpSpPr>
        <p:grpSpPr>
          <a:xfrm>
            <a:off x="6598987" y="2233192"/>
            <a:ext cx="241536" cy="190308"/>
            <a:chOff x="5629975" y="3255775"/>
            <a:chExt cx="504500" cy="397500"/>
          </a:xfrm>
        </p:grpSpPr>
        <p:sp>
          <p:nvSpPr>
            <p:cNvPr id="4758" name="Google Shape;4758;p45"/>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59" name="Google Shape;4759;p45"/>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60" name="Google Shape;4760;p45"/>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61" name="Google Shape;4761;p45"/>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62" name="Google Shape;4762;p45"/>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763" name="Google Shape;4763;p45"/>
          <p:cNvGrpSpPr/>
          <p:nvPr/>
        </p:nvGrpSpPr>
        <p:grpSpPr>
          <a:xfrm>
            <a:off x="6889513" y="2233264"/>
            <a:ext cx="231362" cy="190165"/>
            <a:chOff x="6234950" y="3255925"/>
            <a:chExt cx="483250" cy="397200"/>
          </a:xfrm>
        </p:grpSpPr>
        <p:sp>
          <p:nvSpPr>
            <p:cNvPr id="4764" name="Google Shape;4764;p45"/>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65" name="Google Shape;4765;p45"/>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66" name="Google Shape;4766;p45"/>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67" name="Google Shape;4767;p45"/>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68" name="Google Shape;4768;p45"/>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69" name="Google Shape;4769;p45"/>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770" name="Google Shape;4770;p45"/>
          <p:cNvGrpSpPr/>
          <p:nvPr/>
        </p:nvGrpSpPr>
        <p:grpSpPr>
          <a:xfrm>
            <a:off x="4335782" y="2494956"/>
            <a:ext cx="216257" cy="230680"/>
            <a:chOff x="914900" y="3806450"/>
            <a:chExt cx="451700" cy="481825"/>
          </a:xfrm>
        </p:grpSpPr>
        <p:sp>
          <p:nvSpPr>
            <p:cNvPr id="4771" name="Google Shape;4771;p45"/>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72" name="Google Shape;4772;p45"/>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73" name="Google Shape;4773;p45"/>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74" name="Google Shape;4774;p45"/>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75" name="Google Shape;4775;p45"/>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776" name="Google Shape;4776;p45"/>
          <p:cNvGrpSpPr/>
          <p:nvPr/>
        </p:nvGrpSpPr>
        <p:grpSpPr>
          <a:xfrm>
            <a:off x="4620635" y="2494830"/>
            <a:ext cx="235504" cy="230932"/>
            <a:chOff x="1490050" y="3805975"/>
            <a:chExt cx="491900" cy="482350"/>
          </a:xfrm>
        </p:grpSpPr>
        <p:sp>
          <p:nvSpPr>
            <p:cNvPr id="4777" name="Google Shape;4777;p45"/>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78" name="Google Shape;4778;p45"/>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79" name="Google Shape;4779;p45"/>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80" name="Google Shape;4780;p45"/>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781" name="Google Shape;4781;p45"/>
          <p:cNvGrpSpPr/>
          <p:nvPr/>
        </p:nvGrpSpPr>
        <p:grpSpPr>
          <a:xfrm>
            <a:off x="4908850" y="2494956"/>
            <a:ext cx="212080" cy="230680"/>
            <a:chOff x="2104275" y="3806450"/>
            <a:chExt cx="442975" cy="481825"/>
          </a:xfrm>
        </p:grpSpPr>
        <p:sp>
          <p:nvSpPr>
            <p:cNvPr id="4782" name="Google Shape;4782;p45"/>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83" name="Google Shape;4783;p45"/>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784" name="Google Shape;4784;p45"/>
          <p:cNvGrpSpPr/>
          <p:nvPr/>
        </p:nvGrpSpPr>
        <p:grpSpPr>
          <a:xfrm>
            <a:off x="5196827" y="2494956"/>
            <a:ext cx="199513" cy="230680"/>
            <a:chOff x="2710875" y="3806450"/>
            <a:chExt cx="416725" cy="481825"/>
          </a:xfrm>
        </p:grpSpPr>
        <p:sp>
          <p:nvSpPr>
            <p:cNvPr id="4785" name="Google Shape;4785;p45"/>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86" name="Google Shape;4786;p45"/>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787" name="Google Shape;4787;p45"/>
          <p:cNvGrpSpPr/>
          <p:nvPr/>
        </p:nvGrpSpPr>
        <p:grpSpPr>
          <a:xfrm>
            <a:off x="5465443" y="2522455"/>
            <a:ext cx="230680" cy="175682"/>
            <a:chOff x="3271200" y="3863875"/>
            <a:chExt cx="481825" cy="366950"/>
          </a:xfrm>
        </p:grpSpPr>
        <p:sp>
          <p:nvSpPr>
            <p:cNvPr id="4788" name="Google Shape;4788;p45"/>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89" name="Google Shape;4789;p45"/>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790" name="Google Shape;4790;p45"/>
          <p:cNvGrpSpPr/>
          <p:nvPr/>
        </p:nvGrpSpPr>
        <p:grpSpPr>
          <a:xfrm>
            <a:off x="5761564" y="2495112"/>
            <a:ext cx="200949" cy="230369"/>
            <a:chOff x="3895050" y="3806775"/>
            <a:chExt cx="419725" cy="481175"/>
          </a:xfrm>
        </p:grpSpPr>
        <p:sp>
          <p:nvSpPr>
            <p:cNvPr id="4791" name="Google Shape;4791;p45"/>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92" name="Google Shape;4792;p45"/>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793" name="Google Shape;4793;p45"/>
          <p:cNvGrpSpPr/>
          <p:nvPr/>
        </p:nvGrpSpPr>
        <p:grpSpPr>
          <a:xfrm>
            <a:off x="6035782" y="2494962"/>
            <a:ext cx="228669" cy="230668"/>
            <a:chOff x="4464775" y="3806475"/>
            <a:chExt cx="477625" cy="481800"/>
          </a:xfrm>
        </p:grpSpPr>
        <p:sp>
          <p:nvSpPr>
            <p:cNvPr id="4794" name="Google Shape;4794;p45"/>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95" name="Google Shape;4795;p45"/>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96" name="Google Shape;4796;p45"/>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97" name="Google Shape;4797;p45"/>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98" name="Google Shape;4798;p45"/>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99" name="Google Shape;4799;p45"/>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800" name="Google Shape;4800;p45"/>
          <p:cNvGrpSpPr/>
          <p:nvPr/>
        </p:nvGrpSpPr>
        <p:grpSpPr>
          <a:xfrm>
            <a:off x="6323710" y="2494956"/>
            <a:ext cx="230680" cy="230680"/>
            <a:chOff x="5049725" y="3806450"/>
            <a:chExt cx="481825" cy="481825"/>
          </a:xfrm>
        </p:grpSpPr>
        <p:sp>
          <p:nvSpPr>
            <p:cNvPr id="4801" name="Google Shape;4801;p45"/>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02" name="Google Shape;4802;p45"/>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03" name="Google Shape;4803;p45"/>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804" name="Google Shape;4804;p45"/>
          <p:cNvGrpSpPr/>
          <p:nvPr/>
        </p:nvGrpSpPr>
        <p:grpSpPr>
          <a:xfrm>
            <a:off x="6604415" y="2494956"/>
            <a:ext cx="230680" cy="230680"/>
            <a:chOff x="5651375" y="3806450"/>
            <a:chExt cx="481825" cy="481825"/>
          </a:xfrm>
        </p:grpSpPr>
        <p:sp>
          <p:nvSpPr>
            <p:cNvPr id="4805" name="Google Shape;4805;p45"/>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06" name="Google Shape;4806;p45"/>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07" name="Google Shape;4807;p45"/>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08" name="Google Shape;4808;p45"/>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809" name="Google Shape;4809;p45"/>
          <p:cNvGrpSpPr/>
          <p:nvPr/>
        </p:nvGrpSpPr>
        <p:grpSpPr>
          <a:xfrm>
            <a:off x="6903709" y="2496308"/>
            <a:ext cx="202972" cy="227975"/>
            <a:chOff x="6264300" y="3809300"/>
            <a:chExt cx="423950" cy="476175"/>
          </a:xfrm>
        </p:grpSpPr>
        <p:sp>
          <p:nvSpPr>
            <p:cNvPr id="4810" name="Google Shape;4810;p45"/>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11" name="Google Shape;4811;p45"/>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12" name="Google Shape;4812;p45"/>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813" name="Google Shape;4813;p45"/>
          <p:cNvGrpSpPr/>
          <p:nvPr/>
        </p:nvGrpSpPr>
        <p:grpSpPr>
          <a:xfrm>
            <a:off x="4328122" y="2775721"/>
            <a:ext cx="231578" cy="230692"/>
            <a:chOff x="898875" y="4399275"/>
            <a:chExt cx="483700" cy="481850"/>
          </a:xfrm>
        </p:grpSpPr>
        <p:sp>
          <p:nvSpPr>
            <p:cNvPr id="4814" name="Google Shape;4814;p45"/>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15" name="Google Shape;4815;p45"/>
            <p:cNvSpPr/>
            <p:nvPr/>
          </p:nvSpPr>
          <p:spPr>
            <a:xfrm>
              <a:off x="1138025" y="4763350"/>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16" name="Google Shape;4816;p45"/>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17" name="Google Shape;4817;p45"/>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18" name="Google Shape;4818;p45"/>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19" name="Google Shape;4819;p45"/>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20" name="Google Shape;4820;p45"/>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21" name="Google Shape;4821;p45"/>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822" name="Google Shape;4822;p45"/>
          <p:cNvGrpSpPr/>
          <p:nvPr/>
        </p:nvGrpSpPr>
        <p:grpSpPr>
          <a:xfrm>
            <a:off x="4623047" y="2786092"/>
            <a:ext cx="230680" cy="209950"/>
            <a:chOff x="1492675" y="4420975"/>
            <a:chExt cx="481825" cy="438525"/>
          </a:xfrm>
        </p:grpSpPr>
        <p:sp>
          <p:nvSpPr>
            <p:cNvPr id="4823" name="Google Shape;4823;p45"/>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24" name="Google Shape;4824;p45"/>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25" name="Google Shape;4825;p45"/>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26" name="Google Shape;4826;p45"/>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27" name="Google Shape;4827;p45"/>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828" name="Google Shape;4828;p45"/>
          <p:cNvGrpSpPr/>
          <p:nvPr/>
        </p:nvGrpSpPr>
        <p:grpSpPr>
          <a:xfrm>
            <a:off x="4898419" y="2776182"/>
            <a:ext cx="232942" cy="229771"/>
            <a:chOff x="2084100" y="4400250"/>
            <a:chExt cx="486550" cy="479925"/>
          </a:xfrm>
        </p:grpSpPr>
        <p:sp>
          <p:nvSpPr>
            <p:cNvPr id="4829" name="Google Shape;4829;p45"/>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30" name="Google Shape;4830;p45"/>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31" name="Google Shape;4831;p45"/>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32" name="Google Shape;4832;p45"/>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33" name="Google Shape;4833;p45"/>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34" name="Google Shape;4834;p45"/>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835" name="Google Shape;4835;p45"/>
          <p:cNvGrpSpPr/>
          <p:nvPr/>
        </p:nvGrpSpPr>
        <p:grpSpPr>
          <a:xfrm>
            <a:off x="5195211" y="2775739"/>
            <a:ext cx="202744" cy="230656"/>
            <a:chOff x="2707950" y="4399325"/>
            <a:chExt cx="423475" cy="481775"/>
          </a:xfrm>
        </p:grpSpPr>
        <p:sp>
          <p:nvSpPr>
            <p:cNvPr id="4836" name="Google Shape;4836;p45"/>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37" name="Google Shape;4837;p45"/>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38" name="Google Shape;4838;p45"/>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39" name="Google Shape;4839;p45"/>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40" name="Google Shape;4840;p45"/>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41" name="Google Shape;4841;p45"/>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42" name="Google Shape;4842;p45"/>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43" name="Google Shape;4843;p45"/>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44" name="Google Shape;4844;p45"/>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45" name="Google Shape;4845;p45"/>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46" name="Google Shape;4846;p45"/>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47" name="Google Shape;4847;p45"/>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848" name="Google Shape;4848;p45"/>
          <p:cNvGrpSpPr/>
          <p:nvPr/>
        </p:nvGrpSpPr>
        <p:grpSpPr>
          <a:xfrm>
            <a:off x="5487268" y="2775721"/>
            <a:ext cx="187029" cy="230692"/>
            <a:chOff x="3330525" y="4399275"/>
            <a:chExt cx="390650" cy="481850"/>
          </a:xfrm>
        </p:grpSpPr>
        <p:sp>
          <p:nvSpPr>
            <p:cNvPr id="4849" name="Google Shape;4849;p45"/>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50" name="Google Shape;4850;p45"/>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51" name="Google Shape;4851;p45"/>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52" name="Google Shape;4852;p45"/>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53" name="Google Shape;4853;p45"/>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54" name="Google Shape;4854;p45"/>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55" name="Google Shape;4855;p45"/>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856" name="Google Shape;4856;p45"/>
          <p:cNvGrpSpPr/>
          <p:nvPr/>
        </p:nvGrpSpPr>
        <p:grpSpPr>
          <a:xfrm>
            <a:off x="5775933" y="2775727"/>
            <a:ext cx="172211" cy="230680"/>
            <a:chOff x="3938800" y="4399275"/>
            <a:chExt cx="359700" cy="481825"/>
          </a:xfrm>
        </p:grpSpPr>
        <p:sp>
          <p:nvSpPr>
            <p:cNvPr id="4857" name="Google Shape;4857;p45"/>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58" name="Google Shape;4858;p45"/>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59" name="Google Shape;4859;p45"/>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60" name="Google Shape;4860;p45"/>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61" name="Google Shape;4861;p45"/>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862" name="Google Shape;4862;p45"/>
          <p:cNvGrpSpPr/>
          <p:nvPr/>
        </p:nvGrpSpPr>
        <p:grpSpPr>
          <a:xfrm>
            <a:off x="6096046" y="2775727"/>
            <a:ext cx="108141" cy="230680"/>
            <a:chOff x="4584850" y="4399275"/>
            <a:chExt cx="225875" cy="481825"/>
          </a:xfrm>
        </p:grpSpPr>
        <p:sp>
          <p:nvSpPr>
            <p:cNvPr id="4863" name="Google Shape;4863;p45"/>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64" name="Google Shape;4864;p45"/>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865" name="Google Shape;4865;p45"/>
          <p:cNvSpPr/>
          <p:nvPr/>
        </p:nvSpPr>
        <p:spPr>
          <a:xfrm>
            <a:off x="6312567" y="2775826"/>
            <a:ext cx="253134" cy="230584"/>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866" name="Google Shape;4866;p45"/>
          <p:cNvGrpSpPr/>
          <p:nvPr/>
        </p:nvGrpSpPr>
        <p:grpSpPr>
          <a:xfrm>
            <a:off x="6604415" y="2775727"/>
            <a:ext cx="230680" cy="230680"/>
            <a:chOff x="5642550" y="4399275"/>
            <a:chExt cx="481825" cy="481825"/>
          </a:xfrm>
        </p:grpSpPr>
        <p:sp>
          <p:nvSpPr>
            <p:cNvPr id="4867" name="Google Shape;4867;p45"/>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68" name="Google Shape;4868;p45"/>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869" name="Google Shape;4869;p45"/>
          <p:cNvGrpSpPr/>
          <p:nvPr/>
        </p:nvGrpSpPr>
        <p:grpSpPr>
          <a:xfrm>
            <a:off x="6881673" y="2783824"/>
            <a:ext cx="247042" cy="214486"/>
            <a:chOff x="6218300" y="4416175"/>
            <a:chExt cx="516000" cy="448000"/>
          </a:xfrm>
        </p:grpSpPr>
        <p:sp>
          <p:nvSpPr>
            <p:cNvPr id="4870" name="Google Shape;4870;p45"/>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71" name="Google Shape;4871;p45"/>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72" name="Google Shape;4872;p45"/>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873" name="Google Shape;4873;p45"/>
          <p:cNvGrpSpPr/>
          <p:nvPr/>
        </p:nvGrpSpPr>
        <p:grpSpPr>
          <a:xfrm>
            <a:off x="7161062" y="1924578"/>
            <a:ext cx="230680" cy="230680"/>
            <a:chOff x="899850" y="4992125"/>
            <a:chExt cx="481825" cy="481825"/>
          </a:xfrm>
        </p:grpSpPr>
        <p:sp>
          <p:nvSpPr>
            <p:cNvPr id="4874" name="Google Shape;4874;p45"/>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75" name="Google Shape;4875;p45"/>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76" name="Google Shape;4876;p45"/>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877" name="Google Shape;4877;p45"/>
          <p:cNvGrpSpPr/>
          <p:nvPr/>
        </p:nvGrpSpPr>
        <p:grpSpPr>
          <a:xfrm>
            <a:off x="7161052" y="2212985"/>
            <a:ext cx="230680" cy="230680"/>
            <a:chOff x="1492675" y="4992125"/>
            <a:chExt cx="481825" cy="481825"/>
          </a:xfrm>
        </p:grpSpPr>
        <p:sp>
          <p:nvSpPr>
            <p:cNvPr id="4878" name="Google Shape;4878;p45"/>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79" name="Google Shape;4879;p45"/>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880" name="Google Shape;4880;p45"/>
          <p:cNvGrpSpPr/>
          <p:nvPr/>
        </p:nvGrpSpPr>
        <p:grpSpPr>
          <a:xfrm>
            <a:off x="7161042" y="2494942"/>
            <a:ext cx="230680" cy="230680"/>
            <a:chOff x="2085525" y="4992125"/>
            <a:chExt cx="481825" cy="481825"/>
          </a:xfrm>
        </p:grpSpPr>
        <p:sp>
          <p:nvSpPr>
            <p:cNvPr id="4881" name="Google Shape;4881;p45"/>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82" name="Google Shape;4882;p45"/>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883" name="Google Shape;4883;p45"/>
          <p:cNvGrpSpPr/>
          <p:nvPr/>
        </p:nvGrpSpPr>
        <p:grpSpPr>
          <a:xfrm>
            <a:off x="7449526" y="1924578"/>
            <a:ext cx="230680" cy="230680"/>
            <a:chOff x="2678350" y="4992125"/>
            <a:chExt cx="481825" cy="481825"/>
          </a:xfrm>
        </p:grpSpPr>
        <p:sp>
          <p:nvSpPr>
            <p:cNvPr id="4884" name="Google Shape;4884;p45"/>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85" name="Google Shape;4885;p45"/>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86" name="Google Shape;4886;p45"/>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887" name="Google Shape;4887;p45"/>
          <p:cNvGrpSpPr/>
          <p:nvPr/>
        </p:nvGrpSpPr>
        <p:grpSpPr>
          <a:xfrm>
            <a:off x="7161023" y="2775720"/>
            <a:ext cx="230680" cy="230680"/>
            <a:chOff x="3271200" y="4992125"/>
            <a:chExt cx="481825" cy="481825"/>
          </a:xfrm>
        </p:grpSpPr>
        <p:sp>
          <p:nvSpPr>
            <p:cNvPr id="4888" name="Google Shape;4888;p45"/>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89" name="Google Shape;4889;p45"/>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90" name="Google Shape;4890;p45"/>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891" name="Google Shape;4891;p45"/>
          <p:cNvGrpSpPr/>
          <p:nvPr/>
        </p:nvGrpSpPr>
        <p:grpSpPr>
          <a:xfrm>
            <a:off x="7449452" y="2213685"/>
            <a:ext cx="230788" cy="229280"/>
            <a:chOff x="3863900" y="4993625"/>
            <a:chExt cx="482050" cy="478900"/>
          </a:xfrm>
        </p:grpSpPr>
        <p:sp>
          <p:nvSpPr>
            <p:cNvPr id="4892" name="Google Shape;4892;p45"/>
            <p:cNvSpPr/>
            <p:nvPr/>
          </p:nvSpPr>
          <p:spPr>
            <a:xfrm>
              <a:off x="3877525"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93" name="Google Shape;4893;p45"/>
            <p:cNvSpPr/>
            <p:nvPr/>
          </p:nvSpPr>
          <p:spPr>
            <a:xfrm>
              <a:off x="4113750" y="5133350"/>
              <a:ext cx="232200" cy="339175"/>
            </a:xfrm>
            <a:custGeom>
              <a:rect b="b" l="l" r="r" t="t"/>
              <a:pathLst>
                <a:path extrusionOk="0" h="13567" w="9288">
                  <a:moveTo>
                    <a:pt x="9284" y="1"/>
                  </a:moveTo>
                  <a:lnTo>
                    <a:pt x="4836" y="2202"/>
                  </a:lnTo>
                  <a:lnTo>
                    <a:pt x="4836" y="4680"/>
                  </a:lnTo>
                  <a:cubicBezTo>
                    <a:pt x="4836" y="4993"/>
                    <a:pt x="4584" y="5246"/>
                    <a:pt x="4270" y="5246"/>
                  </a:cubicBezTo>
                  <a:cubicBezTo>
                    <a:pt x="3957" y="5246"/>
                    <a:pt x="3707" y="4993"/>
                    <a:pt x="3707" y="4680"/>
                  </a:cubicBezTo>
                  <a:lnTo>
                    <a:pt x="3707" y="2762"/>
                  </a:lnTo>
                  <a:lnTo>
                    <a:pt x="0" y="4593"/>
                  </a:lnTo>
                  <a:lnTo>
                    <a:pt x="0" y="13566"/>
                  </a:lnTo>
                  <a:cubicBezTo>
                    <a:pt x="12" y="13560"/>
                    <a:pt x="24" y="13557"/>
                    <a:pt x="37" y="13551"/>
                  </a:cubicBezTo>
                  <a:lnTo>
                    <a:pt x="8552"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94" name="Google Shape;4894;p45"/>
            <p:cNvSpPr/>
            <p:nvPr/>
          </p:nvSpPr>
          <p:spPr>
            <a:xfrm>
              <a:off x="3998800" y="4993625"/>
              <a:ext cx="334125" cy="168500"/>
            </a:xfrm>
            <a:custGeom>
              <a:rect b="b" l="l" r="r" t="t"/>
              <a:pathLst>
                <a:path extrusionOk="0" h="6740" w="13365">
                  <a:moveTo>
                    <a:pt x="4045" y="1"/>
                  </a:moveTo>
                  <a:cubicBezTo>
                    <a:pt x="3833" y="1"/>
                    <a:pt x="3623" y="51"/>
                    <a:pt x="3430" y="151"/>
                  </a:cubicBezTo>
                  <a:lnTo>
                    <a:pt x="0" y="1970"/>
                  </a:lnTo>
                  <a:lnTo>
                    <a:pt x="9013" y="6740"/>
                  </a:lnTo>
                  <a:lnTo>
                    <a:pt x="13364" y="4587"/>
                  </a:lnTo>
                  <a:cubicBezTo>
                    <a:pt x="13298" y="4536"/>
                    <a:pt x="13226" y="4491"/>
                    <a:pt x="13150" y="4454"/>
                  </a:cubicBezTo>
                  <a:lnTo>
                    <a:pt x="4638" y="139"/>
                  </a:lnTo>
                  <a:lnTo>
                    <a:pt x="4635" y="139"/>
                  </a:lnTo>
                  <a:cubicBezTo>
                    <a:pt x="4448" y="47"/>
                    <a:pt x="4246"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95" name="Google Shape;4895;p45"/>
            <p:cNvSpPr/>
            <p:nvPr/>
          </p:nvSpPr>
          <p:spPr>
            <a:xfrm>
              <a:off x="3863900" y="5132450"/>
              <a:ext cx="221650" cy="339925"/>
            </a:xfrm>
            <a:custGeom>
              <a:rect b="b" l="l" r="r" t="t"/>
              <a:pathLst>
                <a:path extrusionOk="0" h="13597" w="8866">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896" name="Google Shape;4896;p45"/>
          <p:cNvGrpSpPr/>
          <p:nvPr/>
        </p:nvGrpSpPr>
        <p:grpSpPr>
          <a:xfrm>
            <a:off x="7449442" y="2495642"/>
            <a:ext cx="230788" cy="229280"/>
            <a:chOff x="4456725" y="4993625"/>
            <a:chExt cx="482050" cy="478900"/>
          </a:xfrm>
        </p:grpSpPr>
        <p:sp>
          <p:nvSpPr>
            <p:cNvPr id="4897" name="Google Shape;4897;p45"/>
            <p:cNvSpPr/>
            <p:nvPr/>
          </p:nvSpPr>
          <p:spPr>
            <a:xfrm>
              <a:off x="4470350" y="5058825"/>
              <a:ext cx="315450" cy="164750"/>
            </a:xfrm>
            <a:custGeom>
              <a:rect b="b" l="l" r="r" t="t"/>
              <a:pathLst>
                <a:path extrusionOk="0" h="6590" w="12618">
                  <a:moveTo>
                    <a:pt x="3647" y="1"/>
                  </a:moveTo>
                  <a:lnTo>
                    <a:pt x="169" y="1846"/>
                  </a:lnTo>
                  <a:cubicBezTo>
                    <a:pt x="109" y="1877"/>
                    <a:pt x="52" y="1913"/>
                    <a:pt x="1" y="1952"/>
                  </a:cubicBezTo>
                  <a:lnTo>
                    <a:pt x="8893" y="6589"/>
                  </a:lnTo>
                  <a:lnTo>
                    <a:pt x="12618"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98" name="Google Shape;4898;p45"/>
            <p:cNvSpPr/>
            <p:nvPr/>
          </p:nvSpPr>
          <p:spPr>
            <a:xfrm>
              <a:off x="4706575" y="5133350"/>
              <a:ext cx="232200" cy="339175"/>
            </a:xfrm>
            <a:custGeom>
              <a:rect b="b" l="l" r="r" t="t"/>
              <a:pathLst>
                <a:path extrusionOk="0" h="13567" w="9288">
                  <a:moveTo>
                    <a:pt x="9285" y="1"/>
                  </a:moveTo>
                  <a:lnTo>
                    <a:pt x="4837" y="2202"/>
                  </a:lnTo>
                  <a:lnTo>
                    <a:pt x="4837" y="4680"/>
                  </a:lnTo>
                  <a:cubicBezTo>
                    <a:pt x="4837" y="4993"/>
                    <a:pt x="4584" y="5246"/>
                    <a:pt x="4271" y="5246"/>
                  </a:cubicBezTo>
                  <a:cubicBezTo>
                    <a:pt x="3958" y="5246"/>
                    <a:pt x="3708" y="4993"/>
                    <a:pt x="3708" y="4680"/>
                  </a:cubicBezTo>
                  <a:lnTo>
                    <a:pt x="3708" y="2762"/>
                  </a:lnTo>
                  <a:lnTo>
                    <a:pt x="1" y="4593"/>
                  </a:lnTo>
                  <a:lnTo>
                    <a:pt x="1" y="13566"/>
                  </a:lnTo>
                  <a:cubicBezTo>
                    <a:pt x="13" y="13560"/>
                    <a:pt x="25" y="13557"/>
                    <a:pt x="37" y="13551"/>
                  </a:cubicBezTo>
                  <a:lnTo>
                    <a:pt x="8553" y="9236"/>
                  </a:lnTo>
                  <a:cubicBezTo>
                    <a:pt x="9005" y="9010"/>
                    <a:pt x="9288" y="8550"/>
                    <a:pt x="9288" y="8047"/>
                  </a:cubicBezTo>
                  <a:lnTo>
                    <a:pt x="9288" y="52"/>
                  </a:lnTo>
                  <a:cubicBezTo>
                    <a:pt x="9288" y="34"/>
                    <a:pt x="9288" y="19"/>
                    <a:pt x="9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99" name="Google Shape;4899;p45"/>
            <p:cNvSpPr/>
            <p:nvPr/>
          </p:nvSpPr>
          <p:spPr>
            <a:xfrm>
              <a:off x="4591625" y="4993625"/>
              <a:ext cx="334125" cy="168500"/>
            </a:xfrm>
            <a:custGeom>
              <a:rect b="b" l="l" r="r" t="t"/>
              <a:pathLst>
                <a:path extrusionOk="0" h="6740" w="13365">
                  <a:moveTo>
                    <a:pt x="4045" y="1"/>
                  </a:moveTo>
                  <a:cubicBezTo>
                    <a:pt x="3834" y="1"/>
                    <a:pt x="3623" y="51"/>
                    <a:pt x="3431" y="151"/>
                  </a:cubicBezTo>
                  <a:lnTo>
                    <a:pt x="1" y="1970"/>
                  </a:lnTo>
                  <a:lnTo>
                    <a:pt x="9013" y="6740"/>
                  </a:lnTo>
                  <a:lnTo>
                    <a:pt x="13365" y="4587"/>
                  </a:lnTo>
                  <a:cubicBezTo>
                    <a:pt x="13298" y="4536"/>
                    <a:pt x="13226" y="4491"/>
                    <a:pt x="13151" y="4454"/>
                  </a:cubicBezTo>
                  <a:lnTo>
                    <a:pt x="4638" y="139"/>
                  </a:lnTo>
                  <a:lnTo>
                    <a:pt x="4635" y="139"/>
                  </a:lnTo>
                  <a:cubicBezTo>
                    <a:pt x="4448" y="47"/>
                    <a:pt x="4247"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00" name="Google Shape;4900;p45"/>
            <p:cNvSpPr/>
            <p:nvPr/>
          </p:nvSpPr>
          <p:spPr>
            <a:xfrm>
              <a:off x="4456725" y="5132450"/>
              <a:ext cx="221650" cy="339925"/>
            </a:xfrm>
            <a:custGeom>
              <a:rect b="b" l="l" r="r" t="t"/>
              <a:pathLst>
                <a:path extrusionOk="0" h="13597" w="8866">
                  <a:moveTo>
                    <a:pt x="3277" y="4449"/>
                  </a:moveTo>
                  <a:cubicBezTo>
                    <a:pt x="3465" y="4449"/>
                    <a:pt x="3649" y="4542"/>
                    <a:pt x="3756" y="4713"/>
                  </a:cubicBezTo>
                  <a:lnTo>
                    <a:pt x="4632" y="6104"/>
                  </a:lnTo>
                  <a:lnTo>
                    <a:pt x="5559" y="5719"/>
                  </a:lnTo>
                  <a:cubicBezTo>
                    <a:pt x="5634" y="5686"/>
                    <a:pt x="5712" y="5670"/>
                    <a:pt x="5788" y="5670"/>
                  </a:cubicBezTo>
                  <a:cubicBezTo>
                    <a:pt x="6008" y="5670"/>
                    <a:pt x="6217" y="5800"/>
                    <a:pt x="6306" y="6017"/>
                  </a:cubicBezTo>
                  <a:cubicBezTo>
                    <a:pt x="6430" y="6309"/>
                    <a:pt x="6288" y="6643"/>
                    <a:pt x="5993" y="6761"/>
                  </a:cubicBezTo>
                  <a:lnTo>
                    <a:pt x="5243" y="7074"/>
                  </a:lnTo>
                  <a:lnTo>
                    <a:pt x="6032" y="8324"/>
                  </a:lnTo>
                  <a:cubicBezTo>
                    <a:pt x="6198" y="8586"/>
                    <a:pt x="6116" y="8935"/>
                    <a:pt x="5855" y="9101"/>
                  </a:cubicBezTo>
                  <a:cubicBezTo>
                    <a:pt x="5761" y="9160"/>
                    <a:pt x="5656" y="9189"/>
                    <a:pt x="5553" y="9189"/>
                  </a:cubicBezTo>
                  <a:cubicBezTo>
                    <a:pt x="5365" y="9189"/>
                    <a:pt x="5181" y="9095"/>
                    <a:pt x="5075" y="8926"/>
                  </a:cubicBezTo>
                  <a:lnTo>
                    <a:pt x="4186" y="7514"/>
                  </a:lnTo>
                  <a:lnTo>
                    <a:pt x="3310" y="7881"/>
                  </a:lnTo>
                  <a:cubicBezTo>
                    <a:pt x="3241" y="7908"/>
                    <a:pt x="3168" y="7923"/>
                    <a:pt x="3093" y="7923"/>
                  </a:cubicBezTo>
                  <a:cubicBezTo>
                    <a:pt x="2825" y="7923"/>
                    <a:pt x="2593" y="7733"/>
                    <a:pt x="2539" y="7471"/>
                  </a:cubicBezTo>
                  <a:cubicBezTo>
                    <a:pt x="2488" y="7206"/>
                    <a:pt x="2626" y="6941"/>
                    <a:pt x="2876" y="6839"/>
                  </a:cubicBezTo>
                  <a:lnTo>
                    <a:pt x="3575" y="6547"/>
                  </a:lnTo>
                  <a:lnTo>
                    <a:pt x="2801" y="5315"/>
                  </a:lnTo>
                  <a:cubicBezTo>
                    <a:pt x="2632" y="5050"/>
                    <a:pt x="2714" y="4701"/>
                    <a:pt x="2976" y="4535"/>
                  </a:cubicBezTo>
                  <a:cubicBezTo>
                    <a:pt x="3070" y="4477"/>
                    <a:pt x="3174" y="4449"/>
                    <a:pt x="3277" y="4449"/>
                  </a:cubicBezTo>
                  <a:close/>
                  <a:moveTo>
                    <a:pt x="7" y="1"/>
                  </a:moveTo>
                  <a:cubicBezTo>
                    <a:pt x="4" y="25"/>
                    <a:pt x="1" y="52"/>
                    <a:pt x="1" y="76"/>
                  </a:cubicBezTo>
                  <a:lnTo>
                    <a:pt x="1" y="8095"/>
                  </a:lnTo>
                  <a:cubicBezTo>
                    <a:pt x="1" y="8589"/>
                    <a:pt x="275" y="9043"/>
                    <a:pt x="714" y="9269"/>
                  </a:cubicBezTo>
                  <a:lnTo>
                    <a:pt x="8821" y="13572"/>
                  </a:lnTo>
                  <a:lnTo>
                    <a:pt x="8827" y="13575"/>
                  </a:lnTo>
                  <a:lnTo>
                    <a:pt x="8866" y="13596"/>
                  </a:lnTo>
                  <a:lnTo>
                    <a:pt x="8866" y="4620"/>
                  </a:lnTo>
                  <a:lnTo>
                    <a:pt x="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901" name="Google Shape;4901;p45"/>
          <p:cNvGrpSpPr/>
          <p:nvPr/>
        </p:nvGrpSpPr>
        <p:grpSpPr>
          <a:xfrm>
            <a:off x="7449433" y="2776414"/>
            <a:ext cx="230788" cy="229292"/>
            <a:chOff x="5049575" y="4993600"/>
            <a:chExt cx="482050" cy="478925"/>
          </a:xfrm>
        </p:grpSpPr>
        <p:sp>
          <p:nvSpPr>
            <p:cNvPr id="4902" name="Google Shape;4902;p45"/>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03" name="Google Shape;4903;p45"/>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04" name="Google Shape;4904;p45"/>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05" name="Google Shape;4905;p45"/>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906" name="Google Shape;4906;p45"/>
          <p:cNvGrpSpPr/>
          <p:nvPr/>
        </p:nvGrpSpPr>
        <p:grpSpPr>
          <a:xfrm>
            <a:off x="1464588" y="3161272"/>
            <a:ext cx="231303" cy="203295"/>
            <a:chOff x="892750" y="267400"/>
            <a:chExt cx="483125" cy="424625"/>
          </a:xfrm>
        </p:grpSpPr>
        <p:sp>
          <p:nvSpPr>
            <p:cNvPr id="4907" name="Google Shape;4907;p45"/>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08" name="Google Shape;4908;p45"/>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09" name="Google Shape;4909;p45"/>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910" name="Google Shape;4910;p45"/>
          <p:cNvGrpSpPr/>
          <p:nvPr/>
        </p:nvGrpSpPr>
        <p:grpSpPr>
          <a:xfrm>
            <a:off x="1762708" y="3147256"/>
            <a:ext cx="203307" cy="231327"/>
            <a:chOff x="1516475" y="238075"/>
            <a:chExt cx="424650" cy="483175"/>
          </a:xfrm>
        </p:grpSpPr>
        <p:sp>
          <p:nvSpPr>
            <p:cNvPr id="4911" name="Google Shape;4911;p45"/>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12" name="Google Shape;4912;p45"/>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913" name="Google Shape;4913;p45"/>
          <p:cNvGrpSpPr/>
          <p:nvPr/>
        </p:nvGrpSpPr>
        <p:grpSpPr>
          <a:xfrm>
            <a:off x="2029995" y="3201925"/>
            <a:ext cx="232200" cy="121989"/>
            <a:chOff x="2080675" y="352325"/>
            <a:chExt cx="485000" cy="254800"/>
          </a:xfrm>
        </p:grpSpPr>
        <p:sp>
          <p:nvSpPr>
            <p:cNvPr id="4914" name="Google Shape;4914;p45"/>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15" name="Google Shape;4915;p45"/>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916" name="Google Shape;4916;p45"/>
          <p:cNvGrpSpPr/>
          <p:nvPr/>
        </p:nvGrpSpPr>
        <p:grpSpPr>
          <a:xfrm>
            <a:off x="2335423" y="3147268"/>
            <a:ext cx="203307" cy="231303"/>
            <a:chOff x="2705375" y="238125"/>
            <a:chExt cx="424650" cy="483125"/>
          </a:xfrm>
        </p:grpSpPr>
        <p:sp>
          <p:nvSpPr>
            <p:cNvPr id="4917" name="Google Shape;4917;p45"/>
            <p:cNvSpPr/>
            <p:nvPr/>
          </p:nvSpPr>
          <p:spPr>
            <a:xfrm>
              <a:off x="2705375" y="238125"/>
              <a:ext cx="424650" cy="483125"/>
            </a:xfrm>
            <a:custGeom>
              <a:rect b="b" l="l" r="r" t="t"/>
              <a:pathLst>
                <a:path extrusionOk="0" h="19325" w="16986">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18" name="Google Shape;4918;p45"/>
            <p:cNvSpPr/>
            <p:nvPr/>
          </p:nvSpPr>
          <p:spPr>
            <a:xfrm>
              <a:off x="2903525" y="407950"/>
              <a:ext cx="28350" cy="228375"/>
            </a:xfrm>
            <a:custGeom>
              <a:rect b="b" l="l" r="r" t="t"/>
              <a:pathLst>
                <a:path extrusionOk="0" h="9135" w="1134">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19" name="Google Shape;4919;p45"/>
            <p:cNvSpPr/>
            <p:nvPr/>
          </p:nvSpPr>
          <p:spPr>
            <a:xfrm>
              <a:off x="2988450" y="407950"/>
              <a:ext cx="28350" cy="228375"/>
            </a:xfrm>
            <a:custGeom>
              <a:rect b="b" l="l" r="r" t="t"/>
              <a:pathLst>
                <a:path extrusionOk="0" h="9135" w="1134">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20" name="Google Shape;4920;p45"/>
            <p:cNvSpPr/>
            <p:nvPr/>
          </p:nvSpPr>
          <p:spPr>
            <a:xfrm>
              <a:off x="2818625" y="407950"/>
              <a:ext cx="28325" cy="228375"/>
            </a:xfrm>
            <a:custGeom>
              <a:rect b="b" l="l" r="r" t="t"/>
              <a:pathLst>
                <a:path extrusionOk="0" h="9135" w="1133">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921" name="Google Shape;4921;p45"/>
          <p:cNvGrpSpPr/>
          <p:nvPr/>
        </p:nvGrpSpPr>
        <p:grpSpPr>
          <a:xfrm>
            <a:off x="2618384" y="3147484"/>
            <a:ext cx="204779" cy="230872"/>
            <a:chOff x="3299850" y="238575"/>
            <a:chExt cx="427725" cy="482225"/>
          </a:xfrm>
        </p:grpSpPr>
        <p:sp>
          <p:nvSpPr>
            <p:cNvPr id="4922" name="Google Shape;4922;p45"/>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23" name="Google Shape;4923;p45"/>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24" name="Google Shape;4924;p45"/>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25" name="Google Shape;4925;p45"/>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26" name="Google Shape;4926;p45"/>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927" name="Google Shape;4927;p45"/>
          <p:cNvGrpSpPr/>
          <p:nvPr/>
        </p:nvGrpSpPr>
        <p:grpSpPr>
          <a:xfrm>
            <a:off x="2881476" y="3147268"/>
            <a:ext cx="239657" cy="231303"/>
            <a:chOff x="3857225" y="238125"/>
            <a:chExt cx="500575" cy="483125"/>
          </a:xfrm>
        </p:grpSpPr>
        <p:sp>
          <p:nvSpPr>
            <p:cNvPr id="4928" name="Google Shape;4928;p45"/>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29" name="Google Shape;4929;p45"/>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30" name="Google Shape;4930;p45"/>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31" name="Google Shape;4931;p45"/>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32" name="Google Shape;4932;p45"/>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33" name="Google Shape;4933;p45"/>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34" name="Google Shape;4934;p45"/>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935" name="Google Shape;4935;p45"/>
          <p:cNvSpPr/>
          <p:nvPr/>
        </p:nvSpPr>
        <p:spPr>
          <a:xfrm>
            <a:off x="3165768" y="3147289"/>
            <a:ext cx="239657" cy="231267"/>
          </a:xfrm>
          <a:custGeom>
            <a:rect b="b" l="l" r="r" t="t"/>
            <a:pathLst>
              <a:path extrusionOk="0" h="19322" w="20023">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936" name="Google Shape;4936;p45"/>
          <p:cNvGrpSpPr/>
          <p:nvPr/>
        </p:nvGrpSpPr>
        <p:grpSpPr>
          <a:xfrm>
            <a:off x="3457255" y="3147286"/>
            <a:ext cx="231315" cy="231267"/>
            <a:chOff x="5053900" y="238200"/>
            <a:chExt cx="483150" cy="483050"/>
          </a:xfrm>
        </p:grpSpPr>
        <p:sp>
          <p:nvSpPr>
            <p:cNvPr id="4937" name="Google Shape;4937;p45"/>
            <p:cNvSpPr/>
            <p:nvPr/>
          </p:nvSpPr>
          <p:spPr>
            <a:xfrm>
              <a:off x="5053900" y="238200"/>
              <a:ext cx="483150" cy="483050"/>
            </a:xfrm>
            <a:custGeom>
              <a:rect b="b" l="l" r="r" t="t"/>
              <a:pathLst>
                <a:path extrusionOk="0" h="19322" w="19326">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38" name="Google Shape;4938;p45"/>
            <p:cNvSpPr/>
            <p:nvPr/>
          </p:nvSpPr>
          <p:spPr>
            <a:xfrm>
              <a:off x="5422900" y="465550"/>
              <a:ext cx="56550" cy="28325"/>
            </a:xfrm>
            <a:custGeom>
              <a:rect b="b" l="l" r="r" t="t"/>
              <a:pathLst>
                <a:path extrusionOk="0" h="1133" w="2262">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39" name="Google Shape;4939;p45"/>
            <p:cNvSpPr/>
            <p:nvPr/>
          </p:nvSpPr>
          <p:spPr>
            <a:xfrm>
              <a:off x="5224725" y="578775"/>
              <a:ext cx="141500" cy="28350"/>
            </a:xfrm>
            <a:custGeom>
              <a:rect b="b" l="l" r="r" t="t"/>
              <a:pathLst>
                <a:path extrusionOk="0" h="1134" w="566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40" name="Google Shape;4940;p45"/>
            <p:cNvSpPr/>
            <p:nvPr/>
          </p:nvSpPr>
          <p:spPr>
            <a:xfrm>
              <a:off x="5224725" y="635400"/>
              <a:ext cx="141500" cy="28325"/>
            </a:xfrm>
            <a:custGeom>
              <a:rect b="b" l="l" r="r" t="t"/>
              <a:pathLst>
                <a:path extrusionOk="0" h="1133" w="566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941" name="Google Shape;4941;p45"/>
          <p:cNvGrpSpPr/>
          <p:nvPr/>
        </p:nvGrpSpPr>
        <p:grpSpPr>
          <a:xfrm>
            <a:off x="3738726" y="3147268"/>
            <a:ext cx="231303" cy="231303"/>
            <a:chOff x="5648375" y="238125"/>
            <a:chExt cx="483125" cy="483125"/>
          </a:xfrm>
        </p:grpSpPr>
        <p:sp>
          <p:nvSpPr>
            <p:cNvPr id="4942" name="Google Shape;4942;p45"/>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43" name="Google Shape;4943;p45"/>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44" name="Google Shape;4944;p45"/>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45" name="Google Shape;4945;p45"/>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46" name="Google Shape;4946;p45"/>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47" name="Google Shape;4947;p45"/>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48" name="Google Shape;4948;p45"/>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49" name="Google Shape;4949;p45"/>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50" name="Google Shape;4950;p45"/>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51" name="Google Shape;4951;p45"/>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952" name="Google Shape;4952;p45"/>
          <p:cNvGrpSpPr/>
          <p:nvPr/>
        </p:nvGrpSpPr>
        <p:grpSpPr>
          <a:xfrm>
            <a:off x="4022058" y="3147268"/>
            <a:ext cx="231303" cy="231303"/>
            <a:chOff x="6242825" y="238125"/>
            <a:chExt cx="483125" cy="483125"/>
          </a:xfrm>
        </p:grpSpPr>
        <p:sp>
          <p:nvSpPr>
            <p:cNvPr id="4953" name="Google Shape;4953;p45"/>
            <p:cNvSpPr/>
            <p:nvPr/>
          </p:nvSpPr>
          <p:spPr>
            <a:xfrm>
              <a:off x="6242825" y="238125"/>
              <a:ext cx="483125" cy="483125"/>
            </a:xfrm>
            <a:custGeom>
              <a:rect b="b" l="l" r="r" t="t"/>
              <a:pathLst>
                <a:path extrusionOk="0" h="19325" w="19325">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54" name="Google Shape;4954;p45"/>
            <p:cNvSpPr/>
            <p:nvPr/>
          </p:nvSpPr>
          <p:spPr>
            <a:xfrm>
              <a:off x="6328725" y="324025"/>
              <a:ext cx="311400" cy="311400"/>
            </a:xfrm>
            <a:custGeom>
              <a:rect b="b" l="l" r="r" t="t"/>
              <a:pathLst>
                <a:path extrusionOk="0" h="12456" w="12456">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55" name="Google Shape;4955;p45"/>
            <p:cNvSpPr/>
            <p:nvPr/>
          </p:nvSpPr>
          <p:spPr>
            <a:xfrm>
              <a:off x="6441950" y="380575"/>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956" name="Google Shape;4956;p45"/>
          <p:cNvGrpSpPr/>
          <p:nvPr/>
        </p:nvGrpSpPr>
        <p:grpSpPr>
          <a:xfrm>
            <a:off x="1463433" y="3446605"/>
            <a:ext cx="233613" cy="203271"/>
            <a:chOff x="889275" y="861850"/>
            <a:chExt cx="487950" cy="424575"/>
          </a:xfrm>
        </p:grpSpPr>
        <p:sp>
          <p:nvSpPr>
            <p:cNvPr id="4957" name="Google Shape;4957;p45"/>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58" name="Google Shape;4958;p45"/>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59" name="Google Shape;4959;p45"/>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60" name="Google Shape;4960;p45"/>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961" name="Google Shape;4961;p45"/>
          <p:cNvSpPr/>
          <p:nvPr/>
        </p:nvSpPr>
        <p:spPr>
          <a:xfrm>
            <a:off x="1761380" y="3432587"/>
            <a:ext cx="206012" cy="231327"/>
          </a:xfrm>
          <a:custGeom>
            <a:rect b="b" l="l" r="r" t="t"/>
            <a:pathLst>
              <a:path extrusionOk="0" h="19327" w="17212">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62" name="Google Shape;4962;p45"/>
          <p:cNvSpPr/>
          <p:nvPr/>
        </p:nvSpPr>
        <p:spPr>
          <a:xfrm>
            <a:off x="2030024" y="3432587"/>
            <a:ext cx="232212" cy="231327"/>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963" name="Google Shape;4963;p45"/>
          <p:cNvGrpSpPr/>
          <p:nvPr/>
        </p:nvGrpSpPr>
        <p:grpSpPr>
          <a:xfrm>
            <a:off x="2321425" y="3432589"/>
            <a:ext cx="231303" cy="231303"/>
            <a:chOff x="2676100" y="832575"/>
            <a:chExt cx="483125" cy="483125"/>
          </a:xfrm>
        </p:grpSpPr>
        <p:sp>
          <p:nvSpPr>
            <p:cNvPr id="4964" name="Google Shape;4964;p45"/>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65" name="Google Shape;4965;p45"/>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66" name="Google Shape;4966;p45"/>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967" name="Google Shape;4967;p45"/>
          <p:cNvGrpSpPr/>
          <p:nvPr/>
        </p:nvGrpSpPr>
        <p:grpSpPr>
          <a:xfrm>
            <a:off x="2601232" y="3432589"/>
            <a:ext cx="239083" cy="231303"/>
            <a:chOff x="3270550" y="832575"/>
            <a:chExt cx="499375" cy="483125"/>
          </a:xfrm>
        </p:grpSpPr>
        <p:sp>
          <p:nvSpPr>
            <p:cNvPr id="4968" name="Google Shape;4968;p45"/>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69" name="Google Shape;4969;p45"/>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70" name="Google Shape;4970;p45"/>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971" name="Google Shape;4971;p45"/>
          <p:cNvGrpSpPr/>
          <p:nvPr/>
        </p:nvGrpSpPr>
        <p:grpSpPr>
          <a:xfrm>
            <a:off x="2885648" y="3439819"/>
            <a:ext cx="231315" cy="216844"/>
            <a:chOff x="3865000" y="847675"/>
            <a:chExt cx="483150" cy="452925"/>
          </a:xfrm>
        </p:grpSpPr>
        <p:sp>
          <p:nvSpPr>
            <p:cNvPr id="4972" name="Google Shape;4972;p45"/>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73" name="Google Shape;4973;p45"/>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74" name="Google Shape;4974;p45"/>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75" name="Google Shape;4975;p45"/>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976" name="Google Shape;4976;p45"/>
          <p:cNvGrpSpPr/>
          <p:nvPr/>
        </p:nvGrpSpPr>
        <p:grpSpPr>
          <a:xfrm>
            <a:off x="3168298" y="3446563"/>
            <a:ext cx="234450" cy="203355"/>
            <a:chOff x="4452900" y="861750"/>
            <a:chExt cx="489700" cy="424750"/>
          </a:xfrm>
        </p:grpSpPr>
        <p:sp>
          <p:nvSpPr>
            <p:cNvPr id="4977" name="Google Shape;4977;p45"/>
            <p:cNvSpPr/>
            <p:nvPr/>
          </p:nvSpPr>
          <p:spPr>
            <a:xfrm>
              <a:off x="4452900" y="861750"/>
              <a:ext cx="489700" cy="424750"/>
            </a:xfrm>
            <a:custGeom>
              <a:rect b="b" l="l" r="r" t="t"/>
              <a:pathLst>
                <a:path extrusionOk="0" h="16990" w="19588">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78" name="Google Shape;4978;p45"/>
            <p:cNvSpPr/>
            <p:nvPr/>
          </p:nvSpPr>
          <p:spPr>
            <a:xfrm>
              <a:off x="4572675" y="1074100"/>
              <a:ext cx="115375" cy="141625"/>
            </a:xfrm>
            <a:custGeom>
              <a:rect b="b" l="l" r="r" t="t"/>
              <a:pathLst>
                <a:path extrusionOk="0" h="5665" w="4615">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79" name="Google Shape;4979;p45"/>
            <p:cNvSpPr/>
            <p:nvPr/>
          </p:nvSpPr>
          <p:spPr>
            <a:xfrm>
              <a:off x="4714225" y="1060000"/>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980" name="Google Shape;4980;p45"/>
          <p:cNvGrpSpPr/>
          <p:nvPr/>
        </p:nvGrpSpPr>
        <p:grpSpPr>
          <a:xfrm>
            <a:off x="3452001" y="3432595"/>
            <a:ext cx="241823" cy="231291"/>
            <a:chOff x="5049750" y="832600"/>
            <a:chExt cx="505100" cy="483100"/>
          </a:xfrm>
        </p:grpSpPr>
        <p:sp>
          <p:nvSpPr>
            <p:cNvPr id="4981" name="Google Shape;4981;p45"/>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82" name="Google Shape;4982;p45"/>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983" name="Google Shape;4983;p45"/>
          <p:cNvSpPr/>
          <p:nvPr/>
        </p:nvSpPr>
        <p:spPr>
          <a:xfrm>
            <a:off x="3738299" y="3449350"/>
            <a:ext cx="232344" cy="197801"/>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984" name="Google Shape;4984;p45"/>
          <p:cNvGrpSpPr/>
          <p:nvPr/>
        </p:nvGrpSpPr>
        <p:grpSpPr>
          <a:xfrm>
            <a:off x="4036056" y="3432589"/>
            <a:ext cx="203307" cy="231303"/>
            <a:chOff x="6272100" y="832575"/>
            <a:chExt cx="424650" cy="483125"/>
          </a:xfrm>
        </p:grpSpPr>
        <p:sp>
          <p:nvSpPr>
            <p:cNvPr id="4985" name="Google Shape;4985;p45"/>
            <p:cNvSpPr/>
            <p:nvPr/>
          </p:nvSpPr>
          <p:spPr>
            <a:xfrm>
              <a:off x="6272100" y="832575"/>
              <a:ext cx="424650" cy="483125"/>
            </a:xfrm>
            <a:custGeom>
              <a:rect b="b" l="l" r="r" t="t"/>
              <a:pathLst>
                <a:path extrusionOk="0" h="19325" w="16986">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86" name="Google Shape;4986;p45"/>
            <p:cNvSpPr/>
            <p:nvPr/>
          </p:nvSpPr>
          <p:spPr>
            <a:xfrm>
              <a:off x="6384200" y="889150"/>
              <a:ext cx="199300" cy="198200"/>
            </a:xfrm>
            <a:custGeom>
              <a:rect b="b" l="l" r="r" t="t"/>
              <a:pathLst>
                <a:path extrusionOk="0" h="7928" w="7972">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987" name="Google Shape;4987;p45"/>
          <p:cNvGrpSpPr/>
          <p:nvPr/>
        </p:nvGrpSpPr>
        <p:grpSpPr>
          <a:xfrm>
            <a:off x="1464570" y="3717528"/>
            <a:ext cx="231339" cy="231315"/>
            <a:chOff x="893650" y="1428000"/>
            <a:chExt cx="483200" cy="483150"/>
          </a:xfrm>
        </p:grpSpPr>
        <p:sp>
          <p:nvSpPr>
            <p:cNvPr id="4988" name="Google Shape;4988;p45"/>
            <p:cNvSpPr/>
            <p:nvPr/>
          </p:nvSpPr>
          <p:spPr>
            <a:xfrm>
              <a:off x="893650" y="1428000"/>
              <a:ext cx="483200" cy="483150"/>
            </a:xfrm>
            <a:custGeom>
              <a:rect b="b" l="l" r="r" t="t"/>
              <a:pathLst>
                <a:path extrusionOk="0" h="19326" w="19328">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89" name="Google Shape;4989;p45"/>
            <p:cNvSpPr/>
            <p:nvPr/>
          </p:nvSpPr>
          <p:spPr>
            <a:xfrm>
              <a:off x="1036150" y="1514825"/>
              <a:ext cx="198175" cy="28325"/>
            </a:xfrm>
            <a:custGeom>
              <a:rect b="b" l="l" r="r" t="t"/>
              <a:pathLst>
                <a:path extrusionOk="0" h="1133" w="7927">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90" name="Google Shape;4990;p45"/>
            <p:cNvSpPr/>
            <p:nvPr/>
          </p:nvSpPr>
          <p:spPr>
            <a:xfrm>
              <a:off x="1036150" y="1571425"/>
              <a:ext cx="198175" cy="28325"/>
            </a:xfrm>
            <a:custGeom>
              <a:rect b="b" l="l" r="r" t="t"/>
              <a:pathLst>
                <a:path extrusionOk="0" h="1133" w="7927">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91" name="Google Shape;4991;p45"/>
            <p:cNvSpPr/>
            <p:nvPr/>
          </p:nvSpPr>
          <p:spPr>
            <a:xfrm>
              <a:off x="1036150" y="1628050"/>
              <a:ext cx="113275" cy="28325"/>
            </a:xfrm>
            <a:custGeom>
              <a:rect b="b" l="l" r="r" t="t"/>
              <a:pathLst>
                <a:path extrusionOk="0" h="1133" w="4531">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992" name="Google Shape;4992;p45"/>
          <p:cNvSpPr/>
          <p:nvPr/>
        </p:nvSpPr>
        <p:spPr>
          <a:xfrm>
            <a:off x="1748734" y="3758659"/>
            <a:ext cx="231303" cy="149087"/>
          </a:xfrm>
          <a:custGeom>
            <a:rect b="b" l="l" r="r" t="t"/>
            <a:pathLst>
              <a:path extrusionOk="0" h="12456" w="19325">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93" name="Google Shape;4993;p45"/>
          <p:cNvSpPr/>
          <p:nvPr/>
        </p:nvSpPr>
        <p:spPr>
          <a:xfrm>
            <a:off x="2025906" y="3717562"/>
            <a:ext cx="240447" cy="231279"/>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994" name="Google Shape;4994;p45"/>
          <p:cNvGrpSpPr/>
          <p:nvPr/>
        </p:nvGrpSpPr>
        <p:grpSpPr>
          <a:xfrm>
            <a:off x="2317122" y="3731579"/>
            <a:ext cx="239908" cy="203211"/>
            <a:chOff x="2676100" y="1456375"/>
            <a:chExt cx="501100" cy="424450"/>
          </a:xfrm>
        </p:grpSpPr>
        <p:sp>
          <p:nvSpPr>
            <p:cNvPr id="4995" name="Google Shape;4995;p45"/>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96" name="Google Shape;4996;p45"/>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97" name="Google Shape;4997;p45"/>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998" name="Google Shape;4998;p45"/>
          <p:cNvGrpSpPr/>
          <p:nvPr/>
        </p:nvGrpSpPr>
        <p:grpSpPr>
          <a:xfrm>
            <a:off x="2605104" y="3717534"/>
            <a:ext cx="231339" cy="231303"/>
            <a:chOff x="3270475" y="1427025"/>
            <a:chExt cx="483200" cy="483125"/>
          </a:xfrm>
        </p:grpSpPr>
        <p:sp>
          <p:nvSpPr>
            <p:cNvPr id="4999" name="Google Shape;4999;p45"/>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00" name="Google Shape;5000;p45"/>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01" name="Google Shape;5001;p45"/>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002" name="Google Shape;5002;p45"/>
          <p:cNvGrpSpPr/>
          <p:nvPr/>
        </p:nvGrpSpPr>
        <p:grpSpPr>
          <a:xfrm>
            <a:off x="2884510" y="3717516"/>
            <a:ext cx="233589" cy="231339"/>
            <a:chOff x="3860250" y="1427025"/>
            <a:chExt cx="487900" cy="483200"/>
          </a:xfrm>
        </p:grpSpPr>
        <p:sp>
          <p:nvSpPr>
            <p:cNvPr id="5003" name="Google Shape;5003;p45"/>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04" name="Google Shape;5004;p45"/>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05" name="Google Shape;5005;p45"/>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006" name="Google Shape;5006;p45"/>
          <p:cNvSpPr/>
          <p:nvPr/>
        </p:nvSpPr>
        <p:spPr>
          <a:xfrm>
            <a:off x="3169921" y="3717550"/>
            <a:ext cx="231351" cy="231303"/>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07" name="Google Shape;5007;p45"/>
          <p:cNvSpPr/>
          <p:nvPr/>
        </p:nvSpPr>
        <p:spPr>
          <a:xfrm>
            <a:off x="3456202" y="3717544"/>
            <a:ext cx="233589" cy="231315"/>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008" name="Google Shape;5008;p45"/>
          <p:cNvGrpSpPr/>
          <p:nvPr/>
        </p:nvGrpSpPr>
        <p:grpSpPr>
          <a:xfrm>
            <a:off x="3738708" y="3717534"/>
            <a:ext cx="231339" cy="231303"/>
            <a:chOff x="5648375" y="1427025"/>
            <a:chExt cx="483200" cy="483125"/>
          </a:xfrm>
        </p:grpSpPr>
        <p:sp>
          <p:nvSpPr>
            <p:cNvPr id="5009" name="Google Shape;5009;p45"/>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10" name="Google Shape;5010;p45"/>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011" name="Google Shape;5011;p45"/>
          <p:cNvGrpSpPr/>
          <p:nvPr/>
        </p:nvGrpSpPr>
        <p:grpSpPr>
          <a:xfrm>
            <a:off x="4020544" y="3717522"/>
            <a:ext cx="234331" cy="231327"/>
            <a:chOff x="6238300" y="1426975"/>
            <a:chExt cx="489450" cy="483175"/>
          </a:xfrm>
        </p:grpSpPr>
        <p:sp>
          <p:nvSpPr>
            <p:cNvPr id="5012" name="Google Shape;5012;p45"/>
            <p:cNvSpPr/>
            <p:nvPr/>
          </p:nvSpPr>
          <p:spPr>
            <a:xfrm>
              <a:off x="6238300" y="1426975"/>
              <a:ext cx="489450" cy="483175"/>
            </a:xfrm>
            <a:custGeom>
              <a:rect b="b" l="l" r="r" t="t"/>
              <a:pathLst>
                <a:path extrusionOk="0" h="19327" w="19578">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13" name="Google Shape;5013;p45"/>
            <p:cNvSpPr/>
            <p:nvPr/>
          </p:nvSpPr>
          <p:spPr>
            <a:xfrm>
              <a:off x="6426850" y="1596875"/>
              <a:ext cx="115150" cy="113250"/>
            </a:xfrm>
            <a:custGeom>
              <a:rect b="b" l="l" r="r" t="t"/>
              <a:pathLst>
                <a:path extrusionOk="0" h="4530" w="4606">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14" name="Google Shape;5014;p45"/>
            <p:cNvSpPr/>
            <p:nvPr/>
          </p:nvSpPr>
          <p:spPr>
            <a:xfrm>
              <a:off x="6485350" y="1796900"/>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015" name="Google Shape;5015;p45"/>
          <p:cNvSpPr/>
          <p:nvPr/>
        </p:nvSpPr>
        <p:spPr>
          <a:xfrm>
            <a:off x="1477990" y="4002951"/>
            <a:ext cx="204528" cy="230321"/>
          </a:xfrm>
          <a:custGeom>
            <a:rect b="b" l="l" r="r" t="t"/>
            <a:pathLst>
              <a:path extrusionOk="0" h="19243" w="17088">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016" name="Google Shape;5016;p45"/>
          <p:cNvGrpSpPr/>
          <p:nvPr/>
        </p:nvGrpSpPr>
        <p:grpSpPr>
          <a:xfrm>
            <a:off x="1748710" y="4002431"/>
            <a:ext cx="231303" cy="231315"/>
            <a:chOff x="1487200" y="2021475"/>
            <a:chExt cx="483125" cy="483150"/>
          </a:xfrm>
        </p:grpSpPr>
        <p:sp>
          <p:nvSpPr>
            <p:cNvPr id="5017" name="Google Shape;5017;p45"/>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18" name="Google Shape;5018;p45"/>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19" name="Google Shape;5019;p45"/>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20" name="Google Shape;5020;p45"/>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021" name="Google Shape;5021;p45"/>
          <p:cNvGrpSpPr/>
          <p:nvPr/>
        </p:nvGrpSpPr>
        <p:grpSpPr>
          <a:xfrm>
            <a:off x="2030444" y="4016441"/>
            <a:ext cx="231303" cy="203295"/>
            <a:chOff x="2081650" y="2050750"/>
            <a:chExt cx="483125" cy="424625"/>
          </a:xfrm>
        </p:grpSpPr>
        <p:sp>
          <p:nvSpPr>
            <p:cNvPr id="5022" name="Google Shape;5022;p45"/>
            <p:cNvSpPr/>
            <p:nvPr/>
          </p:nvSpPr>
          <p:spPr>
            <a:xfrm>
              <a:off x="2081650" y="2050750"/>
              <a:ext cx="483125" cy="424625"/>
            </a:xfrm>
            <a:custGeom>
              <a:rect b="b" l="l" r="r" t="t"/>
              <a:pathLst>
                <a:path extrusionOk="0" h="16985" w="19325">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23" name="Google Shape;5023;p45"/>
            <p:cNvSpPr/>
            <p:nvPr/>
          </p:nvSpPr>
          <p:spPr>
            <a:xfrm>
              <a:off x="2136375" y="2292025"/>
              <a:ext cx="36400" cy="41975"/>
            </a:xfrm>
            <a:custGeom>
              <a:rect b="b" l="l" r="r" t="t"/>
              <a:pathLst>
                <a:path extrusionOk="0" h="1679" w="1456">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24" name="Google Shape;5024;p45"/>
            <p:cNvSpPr/>
            <p:nvPr/>
          </p:nvSpPr>
          <p:spPr>
            <a:xfrm>
              <a:off x="2296850" y="2220800"/>
              <a:ext cx="46075" cy="51650"/>
            </a:xfrm>
            <a:custGeom>
              <a:rect b="b" l="l" r="r" t="t"/>
              <a:pathLst>
                <a:path extrusionOk="0" h="2066" w="1843">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25" name="Google Shape;5025;p45"/>
            <p:cNvSpPr/>
            <p:nvPr/>
          </p:nvSpPr>
          <p:spPr>
            <a:xfrm>
              <a:off x="2158650" y="2216775"/>
              <a:ext cx="47275" cy="51425"/>
            </a:xfrm>
            <a:custGeom>
              <a:rect b="b" l="l" r="r" t="t"/>
              <a:pathLst>
                <a:path extrusionOk="0" h="2057" w="1891">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26" name="Google Shape;5026;p45"/>
            <p:cNvSpPr/>
            <p:nvPr/>
          </p:nvSpPr>
          <p:spPr>
            <a:xfrm>
              <a:off x="2426475" y="2255725"/>
              <a:ext cx="55875" cy="46900"/>
            </a:xfrm>
            <a:custGeom>
              <a:rect b="b" l="l" r="r" t="t"/>
              <a:pathLst>
                <a:path extrusionOk="0" h="1876" w="2235">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27" name="Google Shape;5027;p45"/>
            <p:cNvSpPr/>
            <p:nvPr/>
          </p:nvSpPr>
          <p:spPr>
            <a:xfrm>
              <a:off x="2473050" y="2192325"/>
              <a:ext cx="37000" cy="41500"/>
            </a:xfrm>
            <a:custGeom>
              <a:rect b="b" l="l" r="r" t="t"/>
              <a:pathLst>
                <a:path extrusionOk="0" h="1660" w="148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028" name="Google Shape;5028;p45"/>
          <p:cNvGrpSpPr/>
          <p:nvPr/>
        </p:nvGrpSpPr>
        <p:grpSpPr>
          <a:xfrm>
            <a:off x="2321425" y="4032300"/>
            <a:ext cx="231303" cy="171577"/>
            <a:chOff x="2676100" y="2083800"/>
            <a:chExt cx="483125" cy="358375"/>
          </a:xfrm>
        </p:grpSpPr>
        <p:sp>
          <p:nvSpPr>
            <p:cNvPr id="5029" name="Google Shape;5029;p45"/>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30" name="Google Shape;5030;p45"/>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031" name="Google Shape;5031;p45"/>
          <p:cNvGrpSpPr/>
          <p:nvPr/>
        </p:nvGrpSpPr>
        <p:grpSpPr>
          <a:xfrm>
            <a:off x="2610760" y="4009211"/>
            <a:ext cx="220028" cy="217754"/>
            <a:chOff x="3282325" y="2035675"/>
            <a:chExt cx="459575" cy="454825"/>
          </a:xfrm>
        </p:grpSpPr>
        <p:sp>
          <p:nvSpPr>
            <p:cNvPr id="5032" name="Google Shape;5032;p45"/>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33" name="Google Shape;5033;p45"/>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34" name="Google Shape;5034;p45"/>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35" name="Google Shape;5035;p45"/>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036" name="Google Shape;5036;p45"/>
          <p:cNvSpPr/>
          <p:nvPr/>
        </p:nvSpPr>
        <p:spPr>
          <a:xfrm>
            <a:off x="2889027" y="4010444"/>
            <a:ext cx="224684" cy="215336"/>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37" name="Google Shape;5037;p45"/>
          <p:cNvSpPr/>
          <p:nvPr/>
        </p:nvSpPr>
        <p:spPr>
          <a:xfrm>
            <a:off x="3183513" y="4002455"/>
            <a:ext cx="204169" cy="231315"/>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038" name="Google Shape;5038;p45"/>
          <p:cNvGrpSpPr/>
          <p:nvPr/>
        </p:nvGrpSpPr>
        <p:grpSpPr>
          <a:xfrm>
            <a:off x="3457112" y="4002437"/>
            <a:ext cx="231602" cy="231303"/>
            <a:chOff x="5053900" y="2021500"/>
            <a:chExt cx="483750" cy="483125"/>
          </a:xfrm>
        </p:grpSpPr>
        <p:sp>
          <p:nvSpPr>
            <p:cNvPr id="5039" name="Google Shape;5039;p45"/>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40" name="Google Shape;5040;p45"/>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41" name="Google Shape;5041;p45"/>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42" name="Google Shape;5042;p45"/>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43" name="Google Shape;5043;p45"/>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44" name="Google Shape;5044;p45"/>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45" name="Google Shape;5045;p45"/>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46" name="Google Shape;5046;p45"/>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047" name="Google Shape;5047;p45"/>
          <p:cNvSpPr/>
          <p:nvPr/>
        </p:nvSpPr>
        <p:spPr>
          <a:xfrm>
            <a:off x="3779510" y="4002520"/>
            <a:ext cx="149925" cy="231183"/>
          </a:xfrm>
          <a:custGeom>
            <a:rect b="b" l="l" r="r" t="t"/>
            <a:pathLst>
              <a:path extrusionOk="0" h="19315" w="12526">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048" name="Google Shape;5048;p45"/>
          <p:cNvGrpSpPr/>
          <p:nvPr/>
        </p:nvGrpSpPr>
        <p:grpSpPr>
          <a:xfrm>
            <a:off x="4018151" y="4004591"/>
            <a:ext cx="239118" cy="226994"/>
            <a:chOff x="6222125" y="2025975"/>
            <a:chExt cx="499450" cy="474125"/>
          </a:xfrm>
        </p:grpSpPr>
        <p:sp>
          <p:nvSpPr>
            <p:cNvPr id="5049" name="Google Shape;5049;p45"/>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50" name="Google Shape;5050;p45"/>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51" name="Google Shape;5051;p45"/>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052" name="Google Shape;5052;p45"/>
          <p:cNvGrpSpPr/>
          <p:nvPr/>
        </p:nvGrpSpPr>
        <p:grpSpPr>
          <a:xfrm>
            <a:off x="4329846" y="3199671"/>
            <a:ext cx="228131" cy="126441"/>
            <a:chOff x="896050" y="2725450"/>
            <a:chExt cx="476500" cy="264100"/>
          </a:xfrm>
        </p:grpSpPr>
        <p:sp>
          <p:nvSpPr>
            <p:cNvPr id="5053" name="Google Shape;5053;p45"/>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54" name="Google Shape;5054;p45"/>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55" name="Google Shape;5055;p45"/>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056" name="Google Shape;5056;p45"/>
          <p:cNvGrpSpPr/>
          <p:nvPr/>
        </p:nvGrpSpPr>
        <p:grpSpPr>
          <a:xfrm>
            <a:off x="4622736" y="3147235"/>
            <a:ext cx="231303" cy="231315"/>
            <a:chOff x="1487200" y="2615925"/>
            <a:chExt cx="483125" cy="483150"/>
          </a:xfrm>
        </p:grpSpPr>
        <p:sp>
          <p:nvSpPr>
            <p:cNvPr id="5057" name="Google Shape;5057;p45"/>
            <p:cNvSpPr/>
            <p:nvPr/>
          </p:nvSpPr>
          <p:spPr>
            <a:xfrm>
              <a:off x="1601400" y="2844275"/>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58" name="Google Shape;5058;p45"/>
            <p:cNvSpPr/>
            <p:nvPr/>
          </p:nvSpPr>
          <p:spPr>
            <a:xfrm>
              <a:off x="1487200" y="2731050"/>
              <a:ext cx="483125" cy="368025"/>
            </a:xfrm>
            <a:custGeom>
              <a:rect b="b" l="l" r="r" t="t"/>
              <a:pathLst>
                <a:path extrusionOk="0" h="14721" w="19325">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59" name="Google Shape;5059;p45"/>
            <p:cNvSpPr/>
            <p:nvPr/>
          </p:nvSpPr>
          <p:spPr>
            <a:xfrm>
              <a:off x="1658025" y="2615925"/>
              <a:ext cx="141550" cy="143450"/>
            </a:xfrm>
            <a:custGeom>
              <a:rect b="b" l="l" r="r" t="t"/>
              <a:pathLst>
                <a:path extrusionOk="0" h="5738" w="5662">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060" name="Google Shape;5060;p45"/>
          <p:cNvGrpSpPr/>
          <p:nvPr/>
        </p:nvGrpSpPr>
        <p:grpSpPr>
          <a:xfrm>
            <a:off x="4894685" y="3147235"/>
            <a:ext cx="240411" cy="231315"/>
            <a:chOff x="2077575" y="2615925"/>
            <a:chExt cx="502150" cy="483150"/>
          </a:xfrm>
        </p:grpSpPr>
        <p:sp>
          <p:nvSpPr>
            <p:cNvPr id="5061" name="Google Shape;5061;p45"/>
            <p:cNvSpPr/>
            <p:nvPr/>
          </p:nvSpPr>
          <p:spPr>
            <a:xfrm>
              <a:off x="2213375" y="2817500"/>
              <a:ext cx="151225" cy="148400"/>
            </a:xfrm>
            <a:custGeom>
              <a:rect b="b" l="l" r="r" t="t"/>
              <a:pathLst>
                <a:path extrusionOk="0" h="5936" w="6049">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62" name="Google Shape;5062;p45"/>
            <p:cNvSpPr/>
            <p:nvPr/>
          </p:nvSpPr>
          <p:spPr>
            <a:xfrm>
              <a:off x="2333550" y="2737450"/>
              <a:ext cx="51050" cy="48325"/>
            </a:xfrm>
            <a:custGeom>
              <a:rect b="b" l="l" r="r" t="t"/>
              <a:pathLst>
                <a:path extrusionOk="0" h="1933" w="2042">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63" name="Google Shape;5063;p45"/>
            <p:cNvSpPr/>
            <p:nvPr/>
          </p:nvSpPr>
          <p:spPr>
            <a:xfrm>
              <a:off x="2393550" y="2797500"/>
              <a:ext cx="51125" cy="48375"/>
            </a:xfrm>
            <a:custGeom>
              <a:rect b="b" l="l" r="r" t="t"/>
              <a:pathLst>
                <a:path extrusionOk="0" h="1935" w="2045">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64" name="Google Shape;5064;p45"/>
            <p:cNvSpPr/>
            <p:nvPr/>
          </p:nvSpPr>
          <p:spPr>
            <a:xfrm>
              <a:off x="2077575" y="2615925"/>
              <a:ext cx="502150" cy="483150"/>
            </a:xfrm>
            <a:custGeom>
              <a:rect b="b" l="l" r="r" t="t"/>
              <a:pathLst>
                <a:path extrusionOk="0" h="19326" w="20086">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065" name="Google Shape;5065;p45"/>
          <p:cNvGrpSpPr/>
          <p:nvPr/>
        </p:nvGrpSpPr>
        <p:grpSpPr>
          <a:xfrm>
            <a:off x="5182847" y="3158132"/>
            <a:ext cx="227473" cy="209519"/>
            <a:chOff x="2680100" y="2638725"/>
            <a:chExt cx="475125" cy="437625"/>
          </a:xfrm>
        </p:grpSpPr>
        <p:sp>
          <p:nvSpPr>
            <p:cNvPr id="5066" name="Google Shape;5066;p45"/>
            <p:cNvSpPr/>
            <p:nvPr/>
          </p:nvSpPr>
          <p:spPr>
            <a:xfrm>
              <a:off x="2680100" y="2638725"/>
              <a:ext cx="475125" cy="437625"/>
            </a:xfrm>
            <a:custGeom>
              <a:rect b="b" l="l" r="r" t="t"/>
              <a:pathLst>
                <a:path extrusionOk="0" h="17505" w="19005">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67" name="Google Shape;5067;p45"/>
            <p:cNvSpPr/>
            <p:nvPr/>
          </p:nvSpPr>
          <p:spPr>
            <a:xfrm>
              <a:off x="2795000" y="2810525"/>
              <a:ext cx="237800" cy="164300"/>
            </a:xfrm>
            <a:custGeom>
              <a:rect b="b" l="l" r="r" t="t"/>
              <a:pathLst>
                <a:path extrusionOk="0" h="6572" w="9512">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68" name="Google Shape;5068;p45"/>
            <p:cNvSpPr/>
            <p:nvPr/>
          </p:nvSpPr>
          <p:spPr>
            <a:xfrm>
              <a:off x="2871900" y="2856725"/>
              <a:ext cx="91525" cy="28350"/>
            </a:xfrm>
            <a:custGeom>
              <a:rect b="b" l="l" r="r" t="t"/>
              <a:pathLst>
                <a:path extrusionOk="0" h="1134" w="3661">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69" name="Google Shape;5069;p45"/>
            <p:cNvSpPr/>
            <p:nvPr/>
          </p:nvSpPr>
          <p:spPr>
            <a:xfrm>
              <a:off x="2845500" y="2900300"/>
              <a:ext cx="144350" cy="28325"/>
            </a:xfrm>
            <a:custGeom>
              <a:rect b="b" l="l" r="r" t="t"/>
              <a:pathLst>
                <a:path extrusionOk="0" h="1133" w="5774">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070" name="Google Shape;5070;p45"/>
          <p:cNvGrpSpPr/>
          <p:nvPr/>
        </p:nvGrpSpPr>
        <p:grpSpPr>
          <a:xfrm>
            <a:off x="5499465" y="3147235"/>
            <a:ext cx="162636" cy="231315"/>
            <a:chOff x="3342275" y="2615925"/>
            <a:chExt cx="339700" cy="483150"/>
          </a:xfrm>
        </p:grpSpPr>
        <p:sp>
          <p:nvSpPr>
            <p:cNvPr id="5071" name="Google Shape;5071;p45"/>
            <p:cNvSpPr/>
            <p:nvPr/>
          </p:nvSpPr>
          <p:spPr>
            <a:xfrm>
              <a:off x="3342275" y="2615925"/>
              <a:ext cx="339700" cy="483150"/>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72" name="Google Shape;5072;p45"/>
            <p:cNvSpPr/>
            <p:nvPr/>
          </p:nvSpPr>
          <p:spPr>
            <a:xfrm>
              <a:off x="3461600" y="3030200"/>
              <a:ext cx="101025" cy="28325"/>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073" name="Google Shape;5073;p45"/>
          <p:cNvSpPr/>
          <p:nvPr/>
        </p:nvSpPr>
        <p:spPr>
          <a:xfrm>
            <a:off x="5767230" y="3147265"/>
            <a:ext cx="189746" cy="231315"/>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74" name="Google Shape;5074;p45"/>
          <p:cNvSpPr/>
          <p:nvPr/>
        </p:nvSpPr>
        <p:spPr>
          <a:xfrm>
            <a:off x="6034533" y="3154495"/>
            <a:ext cx="231315" cy="216856"/>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75" name="Google Shape;5075;p45"/>
          <p:cNvSpPr/>
          <p:nvPr/>
        </p:nvSpPr>
        <p:spPr>
          <a:xfrm>
            <a:off x="6323477" y="3154495"/>
            <a:ext cx="231315" cy="216856"/>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076" name="Google Shape;5076;p45"/>
          <p:cNvGrpSpPr/>
          <p:nvPr/>
        </p:nvGrpSpPr>
        <p:grpSpPr>
          <a:xfrm>
            <a:off x="6604338" y="3147546"/>
            <a:ext cx="230836" cy="230692"/>
            <a:chOff x="5648900" y="2616600"/>
            <a:chExt cx="482150" cy="481850"/>
          </a:xfrm>
        </p:grpSpPr>
        <p:sp>
          <p:nvSpPr>
            <p:cNvPr id="5077" name="Google Shape;5077;p45"/>
            <p:cNvSpPr/>
            <p:nvPr/>
          </p:nvSpPr>
          <p:spPr>
            <a:xfrm>
              <a:off x="5811500" y="2777025"/>
              <a:ext cx="156875" cy="148275"/>
            </a:xfrm>
            <a:custGeom>
              <a:rect b="b" l="l" r="r" t="t"/>
              <a:pathLst>
                <a:path extrusionOk="0" h="5931" w="6275">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78" name="Google Shape;5078;p45"/>
            <p:cNvSpPr/>
            <p:nvPr/>
          </p:nvSpPr>
          <p:spPr>
            <a:xfrm>
              <a:off x="5648900" y="2616600"/>
              <a:ext cx="482150" cy="481850"/>
            </a:xfrm>
            <a:custGeom>
              <a:rect b="b" l="l" r="r" t="t"/>
              <a:pathLst>
                <a:path extrusionOk="0" h="19274" w="19286">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079" name="Google Shape;5079;p45"/>
          <p:cNvGrpSpPr/>
          <p:nvPr/>
        </p:nvGrpSpPr>
        <p:grpSpPr>
          <a:xfrm>
            <a:off x="6889543" y="3147217"/>
            <a:ext cx="231303" cy="231351"/>
            <a:chOff x="6242825" y="2615925"/>
            <a:chExt cx="483125" cy="483225"/>
          </a:xfrm>
        </p:grpSpPr>
        <p:sp>
          <p:nvSpPr>
            <p:cNvPr id="5080" name="Google Shape;5080;p45"/>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81" name="Google Shape;5081;p45"/>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82" name="Google Shape;5082;p45"/>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83" name="Google Shape;5083;p45"/>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84" name="Google Shape;5084;p45"/>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085" name="Google Shape;5085;p45"/>
          <p:cNvSpPr/>
          <p:nvPr/>
        </p:nvSpPr>
        <p:spPr>
          <a:xfrm>
            <a:off x="4326300" y="3439056"/>
            <a:ext cx="235252" cy="218388"/>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086" name="Google Shape;5086;p45"/>
          <p:cNvGrpSpPr/>
          <p:nvPr/>
        </p:nvGrpSpPr>
        <p:grpSpPr>
          <a:xfrm>
            <a:off x="4622083" y="3432555"/>
            <a:ext cx="232607" cy="231315"/>
            <a:chOff x="1487200" y="3210375"/>
            <a:chExt cx="485850" cy="483150"/>
          </a:xfrm>
        </p:grpSpPr>
        <p:sp>
          <p:nvSpPr>
            <p:cNvPr id="5087" name="Google Shape;5087;p45"/>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88" name="Google Shape;5088;p45"/>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89" name="Google Shape;5089;p45"/>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090" name="Google Shape;5090;p45"/>
          <p:cNvSpPr/>
          <p:nvPr/>
        </p:nvSpPr>
        <p:spPr>
          <a:xfrm>
            <a:off x="4899274" y="3455113"/>
            <a:ext cx="231303" cy="186275"/>
          </a:xfrm>
          <a:custGeom>
            <a:rect b="b" l="l" r="r" t="t"/>
            <a:pathLst>
              <a:path extrusionOk="0" h="15563" w="19325">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91" name="Google Shape;5091;p45"/>
          <p:cNvSpPr/>
          <p:nvPr/>
        </p:nvSpPr>
        <p:spPr>
          <a:xfrm>
            <a:off x="5180958" y="3478603"/>
            <a:ext cx="231339" cy="139296"/>
          </a:xfrm>
          <a:custGeom>
            <a:rect b="b" l="l" r="r" t="t"/>
            <a:pathLst>
              <a:path extrusionOk="0" h="11638" w="19328">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092" name="Google Shape;5092;p45"/>
          <p:cNvGrpSpPr/>
          <p:nvPr/>
        </p:nvGrpSpPr>
        <p:grpSpPr>
          <a:xfrm>
            <a:off x="5464803" y="3432549"/>
            <a:ext cx="231961" cy="231327"/>
            <a:chOff x="3269875" y="3210400"/>
            <a:chExt cx="484500" cy="483175"/>
          </a:xfrm>
        </p:grpSpPr>
        <p:sp>
          <p:nvSpPr>
            <p:cNvPr id="5093" name="Google Shape;5093;p45"/>
            <p:cNvSpPr/>
            <p:nvPr/>
          </p:nvSpPr>
          <p:spPr>
            <a:xfrm>
              <a:off x="3364000" y="3303850"/>
              <a:ext cx="296300" cy="296300"/>
            </a:xfrm>
            <a:custGeom>
              <a:rect b="b" l="l" r="r" t="t"/>
              <a:pathLst>
                <a:path extrusionOk="0" h="11852" w="11852">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94" name="Google Shape;5094;p45"/>
            <p:cNvSpPr/>
            <p:nvPr/>
          </p:nvSpPr>
          <p:spPr>
            <a:xfrm>
              <a:off x="3269875" y="3210400"/>
              <a:ext cx="484500" cy="483175"/>
            </a:xfrm>
            <a:custGeom>
              <a:rect b="b" l="l" r="r" t="t"/>
              <a:pathLst>
                <a:path extrusionOk="0" h="19327" w="1938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095" name="Google Shape;5095;p45"/>
          <p:cNvGrpSpPr/>
          <p:nvPr/>
        </p:nvGrpSpPr>
        <p:grpSpPr>
          <a:xfrm>
            <a:off x="5804168" y="3432304"/>
            <a:ext cx="115741" cy="231817"/>
            <a:chOff x="3985700" y="3210375"/>
            <a:chExt cx="241750" cy="484200"/>
          </a:xfrm>
        </p:grpSpPr>
        <p:sp>
          <p:nvSpPr>
            <p:cNvPr id="5096" name="Google Shape;5096;p45"/>
            <p:cNvSpPr/>
            <p:nvPr/>
          </p:nvSpPr>
          <p:spPr>
            <a:xfrm>
              <a:off x="4042700" y="3294475"/>
              <a:ext cx="127750" cy="339425"/>
            </a:xfrm>
            <a:custGeom>
              <a:rect b="b" l="l" r="r" t="t"/>
              <a:pathLst>
                <a:path extrusionOk="0" h="13577" w="511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97" name="Google Shape;5097;p45"/>
            <p:cNvSpPr/>
            <p:nvPr/>
          </p:nvSpPr>
          <p:spPr>
            <a:xfrm>
              <a:off x="3985700" y="3210375"/>
              <a:ext cx="241750" cy="484200"/>
            </a:xfrm>
            <a:custGeom>
              <a:rect b="b" l="l" r="r" t="t"/>
              <a:pathLst>
                <a:path extrusionOk="0" h="19368" w="967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098" name="Google Shape;5098;p45"/>
          <p:cNvGrpSpPr/>
          <p:nvPr/>
        </p:nvGrpSpPr>
        <p:grpSpPr>
          <a:xfrm>
            <a:off x="6034860" y="3432992"/>
            <a:ext cx="230513" cy="230441"/>
            <a:chOff x="4460225" y="3211300"/>
            <a:chExt cx="481475" cy="481325"/>
          </a:xfrm>
        </p:grpSpPr>
        <p:sp>
          <p:nvSpPr>
            <p:cNvPr id="5099" name="Google Shape;5099;p45"/>
            <p:cNvSpPr/>
            <p:nvPr/>
          </p:nvSpPr>
          <p:spPr>
            <a:xfrm>
              <a:off x="4602350" y="3353250"/>
              <a:ext cx="205125" cy="197375"/>
            </a:xfrm>
            <a:custGeom>
              <a:rect b="b" l="l" r="r" t="t"/>
              <a:pathLst>
                <a:path extrusionOk="0" h="7895" w="8205">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00" name="Google Shape;5100;p45"/>
            <p:cNvSpPr/>
            <p:nvPr/>
          </p:nvSpPr>
          <p:spPr>
            <a:xfrm>
              <a:off x="4460225" y="3211300"/>
              <a:ext cx="481475" cy="481325"/>
            </a:xfrm>
            <a:custGeom>
              <a:rect b="b" l="l" r="r" t="t"/>
              <a:pathLst>
                <a:path extrusionOk="0" h="19253" w="19259">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101" name="Google Shape;5101;p45"/>
          <p:cNvSpPr/>
          <p:nvPr/>
        </p:nvSpPr>
        <p:spPr>
          <a:xfrm>
            <a:off x="6323477" y="3446071"/>
            <a:ext cx="231315" cy="204360"/>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102" name="Google Shape;5102;p45"/>
          <p:cNvGrpSpPr/>
          <p:nvPr/>
        </p:nvGrpSpPr>
        <p:grpSpPr>
          <a:xfrm>
            <a:off x="6603470" y="3452795"/>
            <a:ext cx="232571" cy="190835"/>
            <a:chOff x="5647000" y="3252650"/>
            <a:chExt cx="485775" cy="398600"/>
          </a:xfrm>
        </p:grpSpPr>
        <p:sp>
          <p:nvSpPr>
            <p:cNvPr id="5103" name="Google Shape;5103;p45"/>
            <p:cNvSpPr/>
            <p:nvPr/>
          </p:nvSpPr>
          <p:spPr>
            <a:xfrm>
              <a:off x="5762575" y="3252650"/>
              <a:ext cx="113250" cy="143825"/>
            </a:xfrm>
            <a:custGeom>
              <a:rect b="b" l="l" r="r" t="t"/>
              <a:pathLst>
                <a:path extrusionOk="0" h="5753" w="453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04" name="Google Shape;5104;p45"/>
            <p:cNvSpPr/>
            <p:nvPr/>
          </p:nvSpPr>
          <p:spPr>
            <a:xfrm>
              <a:off x="5647000" y="3371750"/>
              <a:ext cx="124425" cy="136450"/>
            </a:xfrm>
            <a:custGeom>
              <a:rect b="b" l="l" r="r" t="t"/>
              <a:pathLst>
                <a:path extrusionOk="0" h="5458" w="4977">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05" name="Google Shape;5105;p45"/>
            <p:cNvSpPr/>
            <p:nvPr/>
          </p:nvSpPr>
          <p:spPr>
            <a:xfrm>
              <a:off x="5904100" y="3252650"/>
              <a:ext cx="113275" cy="143825"/>
            </a:xfrm>
            <a:custGeom>
              <a:rect b="b" l="l" r="r" t="t"/>
              <a:pathLst>
                <a:path extrusionOk="0" h="5753" w="4531">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06" name="Google Shape;5106;p45"/>
            <p:cNvSpPr/>
            <p:nvPr/>
          </p:nvSpPr>
          <p:spPr>
            <a:xfrm>
              <a:off x="5996750" y="3371150"/>
              <a:ext cx="136025" cy="136525"/>
            </a:xfrm>
            <a:custGeom>
              <a:rect b="b" l="l" r="r" t="t"/>
              <a:pathLst>
                <a:path extrusionOk="0" h="5461" w="5441">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07" name="Google Shape;5107;p45"/>
            <p:cNvSpPr/>
            <p:nvPr/>
          </p:nvSpPr>
          <p:spPr>
            <a:xfrm>
              <a:off x="5734275" y="3424700"/>
              <a:ext cx="311325" cy="226550"/>
            </a:xfrm>
            <a:custGeom>
              <a:rect b="b" l="l" r="r" t="t"/>
              <a:pathLst>
                <a:path extrusionOk="0" h="9062" w="12453">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108" name="Google Shape;5108;p45"/>
          <p:cNvGrpSpPr/>
          <p:nvPr/>
        </p:nvGrpSpPr>
        <p:grpSpPr>
          <a:xfrm>
            <a:off x="6889220" y="3452867"/>
            <a:ext cx="231949" cy="190692"/>
            <a:chOff x="6242450" y="3252800"/>
            <a:chExt cx="484475" cy="398300"/>
          </a:xfrm>
        </p:grpSpPr>
        <p:sp>
          <p:nvSpPr>
            <p:cNvPr id="5109" name="Google Shape;5109;p45"/>
            <p:cNvSpPr/>
            <p:nvPr/>
          </p:nvSpPr>
          <p:spPr>
            <a:xfrm>
              <a:off x="6626825" y="3427175"/>
              <a:ext cx="28325" cy="28350"/>
            </a:xfrm>
            <a:custGeom>
              <a:rect b="b" l="l" r="r" t="t"/>
              <a:pathLst>
                <a:path extrusionOk="0" h="1134" w="1133">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10" name="Google Shape;5110;p45"/>
            <p:cNvSpPr/>
            <p:nvPr/>
          </p:nvSpPr>
          <p:spPr>
            <a:xfrm>
              <a:off x="6508150" y="3418300"/>
              <a:ext cx="45550" cy="68400"/>
            </a:xfrm>
            <a:custGeom>
              <a:rect b="b" l="l" r="r" t="t"/>
              <a:pathLst>
                <a:path extrusionOk="0" h="2736" w="1822">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11" name="Google Shape;5111;p45"/>
            <p:cNvSpPr/>
            <p:nvPr/>
          </p:nvSpPr>
          <p:spPr>
            <a:xfrm>
              <a:off x="6242450" y="3252800"/>
              <a:ext cx="484475" cy="398300"/>
            </a:xfrm>
            <a:custGeom>
              <a:rect b="b" l="l" r="r" t="t"/>
              <a:pathLst>
                <a:path extrusionOk="0" h="15932" w="19379">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112" name="Google Shape;5112;p45"/>
          <p:cNvGrpSpPr/>
          <p:nvPr/>
        </p:nvGrpSpPr>
        <p:grpSpPr>
          <a:xfrm>
            <a:off x="4342264" y="3717506"/>
            <a:ext cx="203295" cy="231303"/>
            <a:chOff x="922025" y="3804850"/>
            <a:chExt cx="424625" cy="483125"/>
          </a:xfrm>
        </p:grpSpPr>
        <p:sp>
          <p:nvSpPr>
            <p:cNvPr id="5113" name="Google Shape;5113;p45"/>
            <p:cNvSpPr/>
            <p:nvPr/>
          </p:nvSpPr>
          <p:spPr>
            <a:xfrm>
              <a:off x="922025" y="3804850"/>
              <a:ext cx="424625" cy="483125"/>
            </a:xfrm>
            <a:custGeom>
              <a:rect b="b" l="l" r="r" t="t"/>
              <a:pathLst>
                <a:path extrusionOk="0" h="19325" w="16985">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14" name="Google Shape;5114;p45"/>
            <p:cNvSpPr/>
            <p:nvPr/>
          </p:nvSpPr>
          <p:spPr>
            <a:xfrm>
              <a:off x="1135200" y="3869900"/>
              <a:ext cx="37850" cy="28400"/>
            </a:xfrm>
            <a:custGeom>
              <a:rect b="b" l="l" r="r" t="t"/>
              <a:pathLst>
                <a:path extrusionOk="0" h="1136" w="1514">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115" name="Google Shape;5115;p45"/>
          <p:cNvSpPr/>
          <p:nvPr/>
        </p:nvSpPr>
        <p:spPr>
          <a:xfrm>
            <a:off x="4619995" y="3717126"/>
            <a:ext cx="236832" cy="232152"/>
          </a:xfrm>
          <a:custGeom>
            <a:rect b="b" l="l" r="r" t="t"/>
            <a:pathLst>
              <a:path extrusionOk="0" h="19396" w="19787">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116" name="Google Shape;5116;p45"/>
          <p:cNvGrpSpPr/>
          <p:nvPr/>
        </p:nvGrpSpPr>
        <p:grpSpPr>
          <a:xfrm>
            <a:off x="4908491" y="3717506"/>
            <a:ext cx="212798" cy="231303"/>
            <a:chOff x="2100300" y="3804850"/>
            <a:chExt cx="444475" cy="483125"/>
          </a:xfrm>
        </p:grpSpPr>
        <p:sp>
          <p:nvSpPr>
            <p:cNvPr id="5117" name="Google Shape;5117;p45"/>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18" name="Google Shape;5118;p45"/>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119" name="Google Shape;5119;p45"/>
          <p:cNvGrpSpPr/>
          <p:nvPr/>
        </p:nvGrpSpPr>
        <p:grpSpPr>
          <a:xfrm>
            <a:off x="5196539" y="3717506"/>
            <a:ext cx="200087" cy="231303"/>
            <a:chOff x="2708700" y="3804850"/>
            <a:chExt cx="417925" cy="483125"/>
          </a:xfrm>
        </p:grpSpPr>
        <p:sp>
          <p:nvSpPr>
            <p:cNvPr id="5120" name="Google Shape;5120;p45"/>
            <p:cNvSpPr/>
            <p:nvPr/>
          </p:nvSpPr>
          <p:spPr>
            <a:xfrm>
              <a:off x="2708700" y="3804850"/>
              <a:ext cx="417925" cy="483125"/>
            </a:xfrm>
            <a:custGeom>
              <a:rect b="b" l="l" r="r" t="t"/>
              <a:pathLst>
                <a:path extrusionOk="0" h="19325" w="16717">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21" name="Google Shape;5121;p45"/>
            <p:cNvSpPr/>
            <p:nvPr/>
          </p:nvSpPr>
          <p:spPr>
            <a:xfrm>
              <a:off x="2875975" y="4055200"/>
              <a:ext cx="33100" cy="28350"/>
            </a:xfrm>
            <a:custGeom>
              <a:rect b="b" l="l" r="r" t="t"/>
              <a:pathLst>
                <a:path extrusionOk="0" h="1134" w="1324">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22" name="Google Shape;5122;p45"/>
            <p:cNvSpPr/>
            <p:nvPr/>
          </p:nvSpPr>
          <p:spPr>
            <a:xfrm>
              <a:off x="2931025" y="4055200"/>
              <a:ext cx="33075" cy="28350"/>
            </a:xfrm>
            <a:custGeom>
              <a:rect b="b" l="l" r="r" t="t"/>
              <a:pathLst>
                <a:path extrusionOk="0" h="1134" w="1323">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23" name="Google Shape;5123;p45"/>
            <p:cNvSpPr/>
            <p:nvPr/>
          </p:nvSpPr>
          <p:spPr>
            <a:xfrm>
              <a:off x="2903525" y="4008200"/>
              <a:ext cx="28350" cy="28325"/>
            </a:xfrm>
            <a:custGeom>
              <a:rect b="b" l="l" r="r" t="t"/>
              <a:pathLst>
                <a:path extrusionOk="0" h="1133" w="1134">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124" name="Google Shape;5124;p45"/>
          <p:cNvSpPr/>
          <p:nvPr/>
        </p:nvSpPr>
        <p:spPr>
          <a:xfrm>
            <a:off x="5465186" y="3745122"/>
            <a:ext cx="231303" cy="176161"/>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25" name="Google Shape;5125;p45"/>
          <p:cNvSpPr/>
          <p:nvPr/>
        </p:nvSpPr>
        <p:spPr>
          <a:xfrm>
            <a:off x="5755392" y="3717544"/>
            <a:ext cx="213421" cy="231315"/>
          </a:xfrm>
          <a:custGeom>
            <a:rect b="b" l="l" r="r" t="t"/>
            <a:pathLst>
              <a:path extrusionOk="0" h="19326" w="17831">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126" name="Google Shape;5126;p45"/>
          <p:cNvGrpSpPr/>
          <p:nvPr/>
        </p:nvGrpSpPr>
        <p:grpSpPr>
          <a:xfrm>
            <a:off x="6037571" y="3718374"/>
            <a:ext cx="225091" cy="229567"/>
            <a:chOff x="4467450" y="3808475"/>
            <a:chExt cx="470150" cy="479500"/>
          </a:xfrm>
        </p:grpSpPr>
        <p:sp>
          <p:nvSpPr>
            <p:cNvPr id="5127" name="Google Shape;5127;p45"/>
            <p:cNvSpPr/>
            <p:nvPr/>
          </p:nvSpPr>
          <p:spPr>
            <a:xfrm>
              <a:off x="4729325" y="3808475"/>
              <a:ext cx="56625" cy="138200"/>
            </a:xfrm>
            <a:custGeom>
              <a:rect b="b" l="l" r="r" t="t"/>
              <a:pathLst>
                <a:path extrusionOk="0" h="5528" w="2265">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28" name="Google Shape;5128;p45"/>
            <p:cNvSpPr/>
            <p:nvPr/>
          </p:nvSpPr>
          <p:spPr>
            <a:xfrm>
              <a:off x="4644400"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29" name="Google Shape;5129;p45"/>
            <p:cNvSpPr/>
            <p:nvPr/>
          </p:nvSpPr>
          <p:spPr>
            <a:xfrm>
              <a:off x="4559475"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30" name="Google Shape;5130;p45"/>
            <p:cNvSpPr/>
            <p:nvPr/>
          </p:nvSpPr>
          <p:spPr>
            <a:xfrm>
              <a:off x="4467450" y="3975675"/>
              <a:ext cx="470150" cy="312300"/>
            </a:xfrm>
            <a:custGeom>
              <a:rect b="b" l="l" r="r" t="t"/>
              <a:pathLst>
                <a:path extrusionOk="0" h="12492" w="18806">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131" name="Google Shape;5131;p45"/>
          <p:cNvGrpSpPr/>
          <p:nvPr/>
        </p:nvGrpSpPr>
        <p:grpSpPr>
          <a:xfrm>
            <a:off x="6323393" y="3717506"/>
            <a:ext cx="231315" cy="231303"/>
            <a:chOff x="5053900" y="3804850"/>
            <a:chExt cx="483150" cy="483125"/>
          </a:xfrm>
        </p:grpSpPr>
        <p:sp>
          <p:nvSpPr>
            <p:cNvPr id="5132" name="Google Shape;5132;p45"/>
            <p:cNvSpPr/>
            <p:nvPr/>
          </p:nvSpPr>
          <p:spPr>
            <a:xfrm>
              <a:off x="5053900" y="3804850"/>
              <a:ext cx="483150" cy="483125"/>
            </a:xfrm>
            <a:custGeom>
              <a:rect b="b" l="l" r="r" t="t"/>
              <a:pathLst>
                <a:path extrusionOk="0" h="19325" w="19326">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33" name="Google Shape;5133;p45"/>
            <p:cNvSpPr/>
            <p:nvPr/>
          </p:nvSpPr>
          <p:spPr>
            <a:xfrm>
              <a:off x="516812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34" name="Google Shape;5134;p45"/>
            <p:cNvSpPr/>
            <p:nvPr/>
          </p:nvSpPr>
          <p:spPr>
            <a:xfrm>
              <a:off x="5334575" y="3947350"/>
              <a:ext cx="88325" cy="84950"/>
            </a:xfrm>
            <a:custGeom>
              <a:rect b="b" l="l" r="r" t="t"/>
              <a:pathLst>
                <a:path extrusionOk="0" h="3398" w="3533">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35" name="Google Shape;5135;p45"/>
            <p:cNvSpPr/>
            <p:nvPr/>
          </p:nvSpPr>
          <p:spPr>
            <a:xfrm>
              <a:off x="5170150" y="4060600"/>
              <a:ext cx="250650" cy="113225"/>
            </a:xfrm>
            <a:custGeom>
              <a:rect b="b" l="l" r="r" t="t"/>
              <a:pathLst>
                <a:path extrusionOk="0" h="4529" w="10026">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136" name="Google Shape;5136;p45"/>
          <p:cNvGrpSpPr/>
          <p:nvPr/>
        </p:nvGrpSpPr>
        <p:grpSpPr>
          <a:xfrm>
            <a:off x="6604104" y="3717506"/>
            <a:ext cx="231303" cy="231303"/>
            <a:chOff x="5648375" y="3804850"/>
            <a:chExt cx="483125" cy="483125"/>
          </a:xfrm>
        </p:grpSpPr>
        <p:sp>
          <p:nvSpPr>
            <p:cNvPr id="5137" name="Google Shape;5137;p45"/>
            <p:cNvSpPr/>
            <p:nvPr/>
          </p:nvSpPr>
          <p:spPr>
            <a:xfrm>
              <a:off x="5648375" y="3804850"/>
              <a:ext cx="483125" cy="483125"/>
            </a:xfrm>
            <a:custGeom>
              <a:rect b="b" l="l" r="r" t="t"/>
              <a:pathLst>
                <a:path extrusionOk="0" h="19325" w="19325">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38" name="Google Shape;5138;p45"/>
            <p:cNvSpPr/>
            <p:nvPr/>
          </p:nvSpPr>
          <p:spPr>
            <a:xfrm>
              <a:off x="576257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39" name="Google Shape;5139;p45"/>
            <p:cNvSpPr/>
            <p:nvPr/>
          </p:nvSpPr>
          <p:spPr>
            <a:xfrm>
              <a:off x="5932425" y="3947300"/>
              <a:ext cx="88250" cy="85000"/>
            </a:xfrm>
            <a:custGeom>
              <a:rect b="b" l="l" r="r" t="t"/>
              <a:pathLst>
                <a:path extrusionOk="0" h="3400" w="353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40" name="Google Shape;5140;p45"/>
            <p:cNvSpPr/>
            <p:nvPr/>
          </p:nvSpPr>
          <p:spPr>
            <a:xfrm>
              <a:off x="5762575" y="4060600"/>
              <a:ext cx="254800" cy="141550"/>
            </a:xfrm>
            <a:custGeom>
              <a:rect b="b" l="l" r="r" t="t"/>
              <a:pathLst>
                <a:path extrusionOk="0" h="5662" w="10192">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141" name="Google Shape;5141;p45"/>
          <p:cNvGrpSpPr/>
          <p:nvPr/>
        </p:nvGrpSpPr>
        <p:grpSpPr>
          <a:xfrm>
            <a:off x="6905420" y="3721121"/>
            <a:ext cx="199549" cy="224073"/>
            <a:chOff x="6276025" y="3812400"/>
            <a:chExt cx="416800" cy="468025"/>
          </a:xfrm>
        </p:grpSpPr>
        <p:sp>
          <p:nvSpPr>
            <p:cNvPr id="5142" name="Google Shape;5142;p45"/>
            <p:cNvSpPr/>
            <p:nvPr/>
          </p:nvSpPr>
          <p:spPr>
            <a:xfrm>
              <a:off x="6276025" y="3812400"/>
              <a:ext cx="416800" cy="468025"/>
            </a:xfrm>
            <a:custGeom>
              <a:rect b="b" l="l" r="r" t="t"/>
              <a:pathLst>
                <a:path extrusionOk="0" h="18721" w="16672">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43" name="Google Shape;5143;p45"/>
            <p:cNvSpPr/>
            <p:nvPr/>
          </p:nvSpPr>
          <p:spPr>
            <a:xfrm>
              <a:off x="6436375" y="4078825"/>
              <a:ext cx="96025" cy="80400"/>
            </a:xfrm>
            <a:custGeom>
              <a:rect b="b" l="l" r="r" t="t"/>
              <a:pathLst>
                <a:path extrusionOk="0" h="3216" w="3841">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44" name="Google Shape;5144;p45"/>
            <p:cNvSpPr/>
            <p:nvPr/>
          </p:nvSpPr>
          <p:spPr>
            <a:xfrm>
              <a:off x="6327450" y="3974775"/>
              <a:ext cx="125550" cy="118300"/>
            </a:xfrm>
            <a:custGeom>
              <a:rect b="b" l="l" r="r" t="t"/>
              <a:pathLst>
                <a:path extrusionOk="0" h="4732" w="5022">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45" name="Google Shape;5145;p45"/>
            <p:cNvSpPr/>
            <p:nvPr/>
          </p:nvSpPr>
          <p:spPr>
            <a:xfrm>
              <a:off x="6515325" y="3974300"/>
              <a:ext cx="126000" cy="118775"/>
            </a:xfrm>
            <a:custGeom>
              <a:rect b="b" l="l" r="r" t="t"/>
              <a:pathLst>
                <a:path extrusionOk="0" h="4751" w="504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146" name="Google Shape;5146;p45"/>
          <p:cNvGrpSpPr/>
          <p:nvPr/>
        </p:nvGrpSpPr>
        <p:grpSpPr>
          <a:xfrm>
            <a:off x="4327428" y="4002403"/>
            <a:ext cx="232966" cy="231315"/>
            <a:chOff x="890400" y="4399350"/>
            <a:chExt cx="486600" cy="483150"/>
          </a:xfrm>
        </p:grpSpPr>
        <p:sp>
          <p:nvSpPr>
            <p:cNvPr id="5147" name="Google Shape;5147;p45"/>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48" name="Google Shape;5148;p45"/>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49" name="Google Shape;5149;p45"/>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150" name="Google Shape;5150;p45"/>
          <p:cNvGrpSpPr/>
          <p:nvPr/>
        </p:nvGrpSpPr>
        <p:grpSpPr>
          <a:xfrm>
            <a:off x="4622736" y="4012792"/>
            <a:ext cx="231303" cy="210536"/>
            <a:chOff x="1487200" y="4421025"/>
            <a:chExt cx="483125" cy="439750"/>
          </a:xfrm>
        </p:grpSpPr>
        <p:sp>
          <p:nvSpPr>
            <p:cNvPr id="5151" name="Google Shape;5151;p45"/>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52" name="Google Shape;5152;p45"/>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53" name="Google Shape;5153;p45"/>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54" name="Google Shape;5154;p45"/>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155" name="Google Shape;5155;p45"/>
          <p:cNvGrpSpPr/>
          <p:nvPr/>
        </p:nvGrpSpPr>
        <p:grpSpPr>
          <a:xfrm>
            <a:off x="4897629" y="4002415"/>
            <a:ext cx="234522" cy="231291"/>
            <a:chOff x="2079300" y="4399325"/>
            <a:chExt cx="489850" cy="483100"/>
          </a:xfrm>
        </p:grpSpPr>
        <p:sp>
          <p:nvSpPr>
            <p:cNvPr id="5156" name="Google Shape;5156;p45"/>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57" name="Google Shape;5157;p45"/>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158" name="Google Shape;5158;p45"/>
          <p:cNvSpPr/>
          <p:nvPr/>
        </p:nvSpPr>
        <p:spPr>
          <a:xfrm>
            <a:off x="5194956" y="4002473"/>
            <a:ext cx="203343" cy="231279"/>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159" name="Google Shape;5159;p45"/>
          <p:cNvGrpSpPr/>
          <p:nvPr/>
        </p:nvGrpSpPr>
        <p:grpSpPr>
          <a:xfrm>
            <a:off x="5486868" y="4002415"/>
            <a:ext cx="187831" cy="231291"/>
            <a:chOff x="3316000" y="4399325"/>
            <a:chExt cx="392325" cy="483100"/>
          </a:xfrm>
        </p:grpSpPr>
        <p:sp>
          <p:nvSpPr>
            <p:cNvPr id="5160" name="Google Shape;5160;p45"/>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61" name="Google Shape;5161;p45"/>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162" name="Google Shape;5162;p45"/>
          <p:cNvGrpSpPr/>
          <p:nvPr/>
        </p:nvGrpSpPr>
        <p:grpSpPr>
          <a:xfrm>
            <a:off x="5775676" y="4002403"/>
            <a:ext cx="172726" cy="231315"/>
            <a:chOff x="3926225" y="4399275"/>
            <a:chExt cx="360775" cy="483150"/>
          </a:xfrm>
        </p:grpSpPr>
        <p:sp>
          <p:nvSpPr>
            <p:cNvPr id="5163" name="Google Shape;5163;p45"/>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64" name="Google Shape;5164;p45"/>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165" name="Google Shape;5165;p45"/>
          <p:cNvSpPr/>
          <p:nvPr/>
        </p:nvSpPr>
        <p:spPr>
          <a:xfrm>
            <a:off x="6089204" y="4002479"/>
            <a:ext cx="121977" cy="231267"/>
          </a:xfrm>
          <a:custGeom>
            <a:rect b="b" l="l" r="r" t="t"/>
            <a:pathLst>
              <a:path extrusionOk="0" h="19322" w="10191">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166" name="Google Shape;5166;p45"/>
          <p:cNvGrpSpPr/>
          <p:nvPr/>
        </p:nvGrpSpPr>
        <p:grpSpPr>
          <a:xfrm>
            <a:off x="6323429" y="4002445"/>
            <a:ext cx="231243" cy="231231"/>
            <a:chOff x="5053975" y="4399375"/>
            <a:chExt cx="483000" cy="482975"/>
          </a:xfrm>
        </p:grpSpPr>
        <p:sp>
          <p:nvSpPr>
            <p:cNvPr id="5167" name="Google Shape;5167;p45"/>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68" name="Google Shape;5168;p45"/>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69" name="Google Shape;5169;p45"/>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170" name="Google Shape;5170;p45"/>
          <p:cNvGrpSpPr/>
          <p:nvPr/>
        </p:nvGrpSpPr>
        <p:grpSpPr>
          <a:xfrm>
            <a:off x="6604104" y="4002409"/>
            <a:ext cx="231303" cy="231303"/>
            <a:chOff x="5648375" y="4399300"/>
            <a:chExt cx="483125" cy="483125"/>
          </a:xfrm>
        </p:grpSpPr>
        <p:sp>
          <p:nvSpPr>
            <p:cNvPr id="5171" name="Google Shape;5171;p45"/>
            <p:cNvSpPr/>
            <p:nvPr/>
          </p:nvSpPr>
          <p:spPr>
            <a:xfrm>
              <a:off x="5648375" y="4399300"/>
              <a:ext cx="483125" cy="483125"/>
            </a:xfrm>
            <a:custGeom>
              <a:rect b="b" l="l" r="r" t="t"/>
              <a:pathLst>
                <a:path extrusionOk="0" h="19325" w="19325">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72" name="Google Shape;5172;p45"/>
            <p:cNvSpPr/>
            <p:nvPr/>
          </p:nvSpPr>
          <p:spPr>
            <a:xfrm>
              <a:off x="5734275" y="4598425"/>
              <a:ext cx="311400" cy="84950"/>
            </a:xfrm>
            <a:custGeom>
              <a:rect b="b" l="l" r="r" t="t"/>
              <a:pathLst>
                <a:path extrusionOk="0" h="3398" w="12456">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173" name="Google Shape;5173;p45"/>
          <p:cNvGrpSpPr/>
          <p:nvPr/>
        </p:nvGrpSpPr>
        <p:grpSpPr>
          <a:xfrm>
            <a:off x="6887987" y="4010536"/>
            <a:ext cx="234415" cy="215049"/>
            <a:chOff x="6239575" y="4416275"/>
            <a:chExt cx="489625" cy="449175"/>
          </a:xfrm>
        </p:grpSpPr>
        <p:sp>
          <p:nvSpPr>
            <p:cNvPr id="5174" name="Google Shape;5174;p45"/>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75" name="Google Shape;5175;p45"/>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76" name="Google Shape;5176;p45"/>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177" name="Google Shape;5177;p45"/>
          <p:cNvGrpSpPr/>
          <p:nvPr/>
        </p:nvGrpSpPr>
        <p:grpSpPr>
          <a:xfrm>
            <a:off x="7160751" y="3147213"/>
            <a:ext cx="231303" cy="231303"/>
            <a:chOff x="892750" y="4993750"/>
            <a:chExt cx="483125" cy="483125"/>
          </a:xfrm>
        </p:grpSpPr>
        <p:sp>
          <p:nvSpPr>
            <p:cNvPr id="5178" name="Google Shape;5178;p45"/>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79" name="Google Shape;5179;p45"/>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80" name="Google Shape;5180;p45"/>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181" name="Google Shape;5181;p45"/>
          <p:cNvGrpSpPr/>
          <p:nvPr/>
        </p:nvGrpSpPr>
        <p:grpSpPr>
          <a:xfrm>
            <a:off x="7160741" y="3432540"/>
            <a:ext cx="231303" cy="231303"/>
            <a:chOff x="1487200" y="4993750"/>
            <a:chExt cx="483125" cy="483125"/>
          </a:xfrm>
        </p:grpSpPr>
        <p:sp>
          <p:nvSpPr>
            <p:cNvPr id="5182" name="Google Shape;5182;p45"/>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83" name="Google Shape;5183;p45"/>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184" name="Google Shape;5184;p45"/>
          <p:cNvGrpSpPr/>
          <p:nvPr/>
        </p:nvGrpSpPr>
        <p:grpSpPr>
          <a:xfrm>
            <a:off x="7160731" y="3717492"/>
            <a:ext cx="231303" cy="231303"/>
            <a:chOff x="2081650" y="4993750"/>
            <a:chExt cx="483125" cy="483125"/>
          </a:xfrm>
        </p:grpSpPr>
        <p:sp>
          <p:nvSpPr>
            <p:cNvPr id="5185" name="Google Shape;5185;p45"/>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86" name="Google Shape;5186;p45"/>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187" name="Google Shape;5187;p45"/>
          <p:cNvGrpSpPr/>
          <p:nvPr/>
        </p:nvGrpSpPr>
        <p:grpSpPr>
          <a:xfrm>
            <a:off x="7449214" y="3147213"/>
            <a:ext cx="231303" cy="231303"/>
            <a:chOff x="2676100" y="4993750"/>
            <a:chExt cx="483125" cy="483125"/>
          </a:xfrm>
        </p:grpSpPr>
        <p:sp>
          <p:nvSpPr>
            <p:cNvPr id="5188" name="Google Shape;5188;p45"/>
            <p:cNvSpPr/>
            <p:nvPr/>
          </p:nvSpPr>
          <p:spPr>
            <a:xfrm>
              <a:off x="267610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89" name="Google Shape;5189;p45"/>
            <p:cNvSpPr/>
            <p:nvPr/>
          </p:nvSpPr>
          <p:spPr>
            <a:xfrm>
              <a:off x="2776125" y="5051350"/>
              <a:ext cx="141550" cy="367950"/>
            </a:xfrm>
            <a:custGeom>
              <a:rect b="b" l="l" r="r" t="t"/>
              <a:pathLst>
                <a:path extrusionOk="0" h="14718" w="5662">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90" name="Google Shape;5190;p45"/>
            <p:cNvSpPr/>
            <p:nvPr/>
          </p:nvSpPr>
          <p:spPr>
            <a:xfrm>
              <a:off x="2945950" y="5051350"/>
              <a:ext cx="113275" cy="367950"/>
            </a:xfrm>
            <a:custGeom>
              <a:rect b="b" l="l" r="r" t="t"/>
              <a:pathLst>
                <a:path extrusionOk="0" h="14718" w="4531">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191" name="Google Shape;5191;p45"/>
          <p:cNvGrpSpPr/>
          <p:nvPr/>
        </p:nvGrpSpPr>
        <p:grpSpPr>
          <a:xfrm>
            <a:off x="7160711" y="4002402"/>
            <a:ext cx="231303" cy="231303"/>
            <a:chOff x="3270550" y="4993750"/>
            <a:chExt cx="483125" cy="483125"/>
          </a:xfrm>
        </p:grpSpPr>
        <p:sp>
          <p:nvSpPr>
            <p:cNvPr id="5192" name="Google Shape;5192;p45"/>
            <p:cNvSpPr/>
            <p:nvPr/>
          </p:nvSpPr>
          <p:spPr>
            <a:xfrm>
              <a:off x="327055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93" name="Google Shape;5193;p45"/>
            <p:cNvSpPr/>
            <p:nvPr/>
          </p:nvSpPr>
          <p:spPr>
            <a:xfrm>
              <a:off x="3469675" y="5079600"/>
              <a:ext cx="88275" cy="85000"/>
            </a:xfrm>
            <a:custGeom>
              <a:rect b="b" l="l" r="r" t="t"/>
              <a:pathLst>
                <a:path extrusionOk="0" h="3400" w="3531">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94" name="Google Shape;5194;p45"/>
            <p:cNvSpPr/>
            <p:nvPr/>
          </p:nvSpPr>
          <p:spPr>
            <a:xfrm>
              <a:off x="3441375" y="5192875"/>
              <a:ext cx="141475" cy="198175"/>
            </a:xfrm>
            <a:custGeom>
              <a:rect b="b" l="l" r="r" t="t"/>
              <a:pathLst>
                <a:path extrusionOk="0" h="7927" w="5659">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195" name="Google Shape;5195;p45"/>
          <p:cNvSpPr/>
          <p:nvPr/>
        </p:nvSpPr>
        <p:spPr>
          <a:xfrm>
            <a:off x="7449253" y="3432563"/>
            <a:ext cx="231315" cy="231374"/>
          </a:xfrm>
          <a:custGeom>
            <a:rect b="b" l="l" r="r" t="t"/>
            <a:pathLst>
              <a:path extrusionOk="0" h="19331" w="19326">
                <a:moveTo>
                  <a:pt x="9470" y="1131"/>
                </a:moveTo>
                <a:cubicBezTo>
                  <a:pt x="9519" y="1131"/>
                  <a:pt x="9569" y="1143"/>
                  <a:pt x="9615" y="1165"/>
                </a:cubicBezTo>
                <a:lnTo>
                  <a:pt x="17504" y="5208"/>
                </a:lnTo>
                <a:lnTo>
                  <a:pt x="14283" y="6820"/>
                </a:lnTo>
                <a:lnTo>
                  <a:pt x="6360" y="2756"/>
                </a:lnTo>
                <a:lnTo>
                  <a:pt x="9325" y="1168"/>
                </a:lnTo>
                <a:cubicBezTo>
                  <a:pt x="9369" y="1143"/>
                  <a:pt x="9419" y="1131"/>
                  <a:pt x="9470" y="1131"/>
                </a:cubicBezTo>
                <a:close/>
                <a:moveTo>
                  <a:pt x="5149" y="3405"/>
                </a:moveTo>
                <a:lnTo>
                  <a:pt x="13027" y="7448"/>
                </a:lnTo>
                <a:lnTo>
                  <a:pt x="9467" y="9230"/>
                </a:lnTo>
                <a:lnTo>
                  <a:pt x="1779" y="5208"/>
                </a:lnTo>
                <a:lnTo>
                  <a:pt x="5149" y="3405"/>
                </a:lnTo>
                <a:close/>
                <a:moveTo>
                  <a:pt x="1133" y="6150"/>
                </a:moveTo>
                <a:lnTo>
                  <a:pt x="8896" y="10208"/>
                </a:lnTo>
                <a:lnTo>
                  <a:pt x="8896" y="17935"/>
                </a:lnTo>
                <a:lnTo>
                  <a:pt x="1299" y="13916"/>
                </a:lnTo>
                <a:cubicBezTo>
                  <a:pt x="1196" y="13862"/>
                  <a:pt x="1133" y="13753"/>
                  <a:pt x="1133" y="13638"/>
                </a:cubicBezTo>
                <a:lnTo>
                  <a:pt x="1133" y="6150"/>
                </a:lnTo>
                <a:close/>
                <a:moveTo>
                  <a:pt x="18190" y="6132"/>
                </a:moveTo>
                <a:lnTo>
                  <a:pt x="18190" y="13629"/>
                </a:lnTo>
                <a:cubicBezTo>
                  <a:pt x="18193" y="13744"/>
                  <a:pt x="18126" y="13853"/>
                  <a:pt x="18021" y="13907"/>
                </a:cubicBezTo>
                <a:lnTo>
                  <a:pt x="10028" y="17953"/>
                </a:lnTo>
                <a:lnTo>
                  <a:pt x="10028" y="10217"/>
                </a:lnTo>
                <a:lnTo>
                  <a:pt x="13730" y="8363"/>
                </a:lnTo>
                <a:lnTo>
                  <a:pt x="13730" y="10281"/>
                </a:lnTo>
                <a:cubicBezTo>
                  <a:pt x="13730" y="10592"/>
                  <a:pt x="13984" y="10845"/>
                  <a:pt x="14298" y="10845"/>
                </a:cubicBezTo>
                <a:cubicBezTo>
                  <a:pt x="14609" y="10845"/>
                  <a:pt x="14862" y="10592"/>
                  <a:pt x="14862" y="10281"/>
                </a:cubicBezTo>
                <a:lnTo>
                  <a:pt x="14862" y="7796"/>
                </a:lnTo>
                <a:lnTo>
                  <a:pt x="18190" y="6132"/>
                </a:lnTo>
                <a:close/>
                <a:moveTo>
                  <a:pt x="9473" y="0"/>
                </a:moveTo>
                <a:cubicBezTo>
                  <a:pt x="9238" y="0"/>
                  <a:pt x="9003" y="58"/>
                  <a:pt x="8790"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19" y="19279"/>
                  <a:pt x="10125" y="19176"/>
                </a:cubicBezTo>
                <a:lnTo>
                  <a:pt x="18534" y="14916"/>
                </a:lnTo>
                <a:cubicBezTo>
                  <a:pt x="19020" y="14671"/>
                  <a:pt x="19325" y="14173"/>
                  <a:pt x="19325" y="13629"/>
                </a:cubicBezTo>
                <a:lnTo>
                  <a:pt x="19325" y="5752"/>
                </a:lnTo>
                <a:cubicBezTo>
                  <a:pt x="19325" y="5208"/>
                  <a:pt x="19023" y="4713"/>
                  <a:pt x="18537" y="4465"/>
                </a:cubicBezTo>
                <a:lnTo>
                  <a:pt x="10131" y="160"/>
                </a:lnTo>
                <a:cubicBezTo>
                  <a:pt x="9924" y="53"/>
                  <a:pt x="9698" y="0"/>
                  <a:pt x="9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196" name="Google Shape;5196;p45"/>
          <p:cNvGrpSpPr/>
          <p:nvPr/>
        </p:nvGrpSpPr>
        <p:grpSpPr>
          <a:xfrm>
            <a:off x="7449179" y="3717456"/>
            <a:ext cx="231315" cy="231374"/>
            <a:chOff x="4459450" y="4993700"/>
            <a:chExt cx="483150" cy="483275"/>
          </a:xfrm>
        </p:grpSpPr>
        <p:sp>
          <p:nvSpPr>
            <p:cNvPr id="5197" name="Google Shape;5197;p45"/>
            <p:cNvSpPr/>
            <p:nvPr/>
          </p:nvSpPr>
          <p:spPr>
            <a:xfrm>
              <a:off x="445945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98" name="Google Shape;5198;p45"/>
            <p:cNvSpPr/>
            <p:nvPr/>
          </p:nvSpPr>
          <p:spPr>
            <a:xfrm>
              <a:off x="4530800" y="5235675"/>
              <a:ext cx="99650" cy="118650"/>
            </a:xfrm>
            <a:custGeom>
              <a:rect b="b" l="l" r="r" t="t"/>
              <a:pathLst>
                <a:path extrusionOk="0" h="4746" w="3986">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199" name="Google Shape;5199;p45"/>
          <p:cNvGrpSpPr/>
          <p:nvPr/>
        </p:nvGrpSpPr>
        <p:grpSpPr>
          <a:xfrm>
            <a:off x="7449169" y="4002366"/>
            <a:ext cx="231315" cy="231374"/>
            <a:chOff x="5053900" y="4993700"/>
            <a:chExt cx="483150" cy="483275"/>
          </a:xfrm>
        </p:grpSpPr>
        <p:sp>
          <p:nvSpPr>
            <p:cNvPr id="5200" name="Google Shape;5200;p45"/>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201" name="Google Shape;5201;p45"/>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5205" name="Shape 5205"/>
        <p:cNvGrpSpPr/>
        <p:nvPr/>
      </p:nvGrpSpPr>
      <p:grpSpPr>
        <a:xfrm>
          <a:off x="0" y="0"/>
          <a:ext cx="0" cy="0"/>
          <a:chOff x="0" y="0"/>
          <a:chExt cx="0" cy="0"/>
        </a:xfrm>
      </p:grpSpPr>
      <p:sp>
        <p:nvSpPr>
          <p:cNvPr id="5206" name="Google Shape;5206;p4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Business </a:t>
            </a:r>
            <a:r>
              <a:rPr lang="es"/>
              <a:t>I</a:t>
            </a:r>
            <a:r>
              <a:rPr lang="es">
                <a:solidFill>
                  <a:srgbClr val="FFFFFF"/>
                </a:solidFill>
                <a:latin typeface="Proxima Nova Semibold"/>
                <a:ea typeface="Proxima Nova Semibold"/>
                <a:cs typeface="Proxima Nova Semibold"/>
                <a:sym typeface="Proxima Nova Semibold"/>
              </a:rPr>
              <a:t>cons</a:t>
            </a:r>
            <a:endParaRPr>
              <a:solidFill>
                <a:srgbClr val="FFFFFF"/>
              </a:solidFill>
              <a:latin typeface="Proxima Nova Semibold"/>
              <a:ea typeface="Proxima Nova Semibold"/>
              <a:cs typeface="Proxima Nova Semibold"/>
              <a:sym typeface="Proxima Nova Semibold"/>
            </a:endParaRPr>
          </a:p>
        </p:txBody>
      </p:sp>
      <p:grpSp>
        <p:nvGrpSpPr>
          <p:cNvPr id="5207" name="Google Shape;5207;p46"/>
          <p:cNvGrpSpPr/>
          <p:nvPr/>
        </p:nvGrpSpPr>
        <p:grpSpPr>
          <a:xfrm>
            <a:off x="1012848" y="1674363"/>
            <a:ext cx="348568" cy="348541"/>
            <a:chOff x="-65131525" y="1914325"/>
            <a:chExt cx="316650" cy="316625"/>
          </a:xfrm>
        </p:grpSpPr>
        <p:sp>
          <p:nvSpPr>
            <p:cNvPr id="5208" name="Google Shape;5208;p46"/>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46"/>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0" name="Google Shape;5210;p46"/>
          <p:cNvGrpSpPr/>
          <p:nvPr/>
        </p:nvGrpSpPr>
        <p:grpSpPr>
          <a:xfrm>
            <a:off x="1012848" y="2079072"/>
            <a:ext cx="348568" cy="348568"/>
            <a:chOff x="-65131525" y="2281350"/>
            <a:chExt cx="316650" cy="316650"/>
          </a:xfrm>
        </p:grpSpPr>
        <p:sp>
          <p:nvSpPr>
            <p:cNvPr id="5211" name="Google Shape;5211;p46"/>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46"/>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3" name="Google Shape;5213;p46"/>
          <p:cNvGrpSpPr/>
          <p:nvPr/>
        </p:nvGrpSpPr>
        <p:grpSpPr>
          <a:xfrm>
            <a:off x="1015889" y="2481800"/>
            <a:ext cx="342486" cy="349421"/>
            <a:chOff x="-65129950" y="2646800"/>
            <a:chExt cx="311125" cy="317425"/>
          </a:xfrm>
        </p:grpSpPr>
        <p:sp>
          <p:nvSpPr>
            <p:cNvPr id="5214" name="Google Shape;5214;p46"/>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46"/>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6" name="Google Shape;5216;p46"/>
          <p:cNvGrpSpPr/>
          <p:nvPr/>
        </p:nvGrpSpPr>
        <p:grpSpPr>
          <a:xfrm>
            <a:off x="3112739" y="1673042"/>
            <a:ext cx="351155" cy="351183"/>
            <a:chOff x="-63252250" y="1930850"/>
            <a:chExt cx="319000" cy="319025"/>
          </a:xfrm>
        </p:grpSpPr>
        <p:sp>
          <p:nvSpPr>
            <p:cNvPr id="5217" name="Google Shape;5217;p46"/>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46"/>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19" name="Google Shape;5219;p46"/>
          <p:cNvSpPr/>
          <p:nvPr/>
        </p:nvSpPr>
        <p:spPr>
          <a:xfrm>
            <a:off x="3109167" y="2078344"/>
            <a:ext cx="354375" cy="350164"/>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20" name="Google Shape;5220;p46"/>
          <p:cNvGrpSpPr/>
          <p:nvPr/>
        </p:nvGrpSpPr>
        <p:grpSpPr>
          <a:xfrm>
            <a:off x="3113606" y="2481359"/>
            <a:ext cx="349421" cy="350302"/>
            <a:chOff x="-63250675" y="2664125"/>
            <a:chExt cx="317425" cy="318225"/>
          </a:xfrm>
        </p:grpSpPr>
        <p:sp>
          <p:nvSpPr>
            <p:cNvPr id="5221" name="Google Shape;5221;p46"/>
            <p:cNvSpPr/>
            <p:nvPr/>
          </p:nvSpPr>
          <p:spPr>
            <a:xfrm>
              <a:off x="-63250675" y="2664125"/>
              <a:ext cx="317425" cy="318225"/>
            </a:xfrm>
            <a:custGeom>
              <a:rect b="b" l="l" r="r" t="t"/>
              <a:pathLst>
                <a:path extrusionOk="0" h="12729" w="12697">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46"/>
            <p:cNvSpPr/>
            <p:nvPr/>
          </p:nvSpPr>
          <p:spPr>
            <a:xfrm>
              <a:off x="-63167975" y="2747625"/>
              <a:ext cx="152025" cy="152025"/>
            </a:xfrm>
            <a:custGeom>
              <a:rect b="b" l="l" r="r" t="t"/>
              <a:pathLst>
                <a:path extrusionOk="0" h="6081" w="6081">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3" name="Google Shape;5223;p46"/>
          <p:cNvGrpSpPr/>
          <p:nvPr/>
        </p:nvGrpSpPr>
        <p:grpSpPr>
          <a:xfrm>
            <a:off x="5236493" y="1676729"/>
            <a:ext cx="345954" cy="343807"/>
            <a:chOff x="-61354075" y="1940500"/>
            <a:chExt cx="314275" cy="312325"/>
          </a:xfrm>
        </p:grpSpPr>
        <p:sp>
          <p:nvSpPr>
            <p:cNvPr id="5224" name="Google Shape;5224;p46"/>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46"/>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46"/>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46"/>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8" name="Google Shape;5228;p46"/>
          <p:cNvGrpSpPr/>
          <p:nvPr/>
        </p:nvGrpSpPr>
        <p:grpSpPr>
          <a:xfrm>
            <a:off x="5235185" y="2093382"/>
            <a:ext cx="348568" cy="319948"/>
            <a:chOff x="-61354875" y="2322300"/>
            <a:chExt cx="316650" cy="290650"/>
          </a:xfrm>
        </p:grpSpPr>
        <p:sp>
          <p:nvSpPr>
            <p:cNvPr id="5229" name="Google Shape;5229;p46"/>
            <p:cNvSpPr/>
            <p:nvPr/>
          </p:nvSpPr>
          <p:spPr>
            <a:xfrm>
              <a:off x="-61354875" y="2322300"/>
              <a:ext cx="316650" cy="290650"/>
            </a:xfrm>
            <a:custGeom>
              <a:rect b="b" l="l" r="r" t="t"/>
              <a:pathLst>
                <a:path extrusionOk="0" h="11626" w="12666">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46"/>
            <p:cNvSpPr/>
            <p:nvPr/>
          </p:nvSpPr>
          <p:spPr>
            <a:xfrm>
              <a:off x="-61313925" y="2364050"/>
              <a:ext cx="234750" cy="206375"/>
            </a:xfrm>
            <a:custGeom>
              <a:rect b="b" l="l" r="r" t="t"/>
              <a:pathLst>
                <a:path extrusionOk="0" h="8255" w="939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46"/>
            <p:cNvSpPr/>
            <p:nvPr/>
          </p:nvSpPr>
          <p:spPr>
            <a:xfrm>
              <a:off x="-61234375" y="2416225"/>
              <a:ext cx="104775" cy="102225"/>
            </a:xfrm>
            <a:custGeom>
              <a:rect b="b" l="l" r="r" t="t"/>
              <a:pathLst>
                <a:path extrusionOk="0" h="4089" w="4191">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2" name="Google Shape;5232;p46"/>
          <p:cNvGrpSpPr/>
          <p:nvPr/>
        </p:nvGrpSpPr>
        <p:grpSpPr>
          <a:xfrm>
            <a:off x="5235185" y="2482226"/>
            <a:ext cx="348568" cy="348568"/>
            <a:chOff x="-61354875" y="2671225"/>
            <a:chExt cx="316650" cy="316650"/>
          </a:xfrm>
        </p:grpSpPr>
        <p:sp>
          <p:nvSpPr>
            <p:cNvPr id="5233" name="Google Shape;5233;p46"/>
            <p:cNvSpPr/>
            <p:nvPr/>
          </p:nvSpPr>
          <p:spPr>
            <a:xfrm>
              <a:off x="-61354875" y="2671225"/>
              <a:ext cx="316650" cy="316650"/>
            </a:xfrm>
            <a:custGeom>
              <a:rect b="b" l="l" r="r" t="t"/>
              <a:pathLst>
                <a:path extrusionOk="0" h="12666" w="12666">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46"/>
            <p:cNvSpPr/>
            <p:nvPr/>
          </p:nvSpPr>
          <p:spPr>
            <a:xfrm>
              <a:off x="-61172925" y="2813775"/>
              <a:ext cx="62225" cy="145725"/>
            </a:xfrm>
            <a:custGeom>
              <a:rect b="b" l="l" r="r" t="t"/>
              <a:pathLst>
                <a:path extrusionOk="0" h="5829" w="2489">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46"/>
            <p:cNvSpPr/>
            <p:nvPr/>
          </p:nvSpPr>
          <p:spPr>
            <a:xfrm>
              <a:off x="-61313925" y="2796450"/>
              <a:ext cx="40975" cy="20500"/>
            </a:xfrm>
            <a:custGeom>
              <a:rect b="b" l="l" r="r" t="t"/>
              <a:pathLst>
                <a:path extrusionOk="0" h="820" w="1639">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46"/>
            <p:cNvSpPr/>
            <p:nvPr/>
          </p:nvSpPr>
          <p:spPr>
            <a:xfrm>
              <a:off x="-61313925" y="2837400"/>
              <a:ext cx="40975" cy="20500"/>
            </a:xfrm>
            <a:custGeom>
              <a:rect b="b" l="l" r="r" t="t"/>
              <a:pathLst>
                <a:path extrusionOk="0" h="820" w="1639">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46"/>
            <p:cNvSpPr/>
            <p:nvPr/>
          </p:nvSpPr>
          <p:spPr>
            <a:xfrm>
              <a:off x="-61313925" y="2877575"/>
              <a:ext cx="40975" cy="22075"/>
            </a:xfrm>
            <a:custGeom>
              <a:rect b="b" l="l" r="r" t="t"/>
              <a:pathLst>
                <a:path extrusionOk="0" h="883" w="1639">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8" name="Google Shape;5238;p46"/>
          <p:cNvGrpSpPr/>
          <p:nvPr/>
        </p:nvGrpSpPr>
        <p:grpSpPr>
          <a:xfrm>
            <a:off x="7343521" y="1672781"/>
            <a:ext cx="351155" cy="351706"/>
            <a:chOff x="-59502375" y="1904375"/>
            <a:chExt cx="319000" cy="319500"/>
          </a:xfrm>
        </p:grpSpPr>
        <p:sp>
          <p:nvSpPr>
            <p:cNvPr id="5239" name="Google Shape;5239;p46"/>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46"/>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46"/>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2" name="Google Shape;5242;p46"/>
          <p:cNvGrpSpPr/>
          <p:nvPr/>
        </p:nvGrpSpPr>
        <p:grpSpPr>
          <a:xfrm>
            <a:off x="1435629" y="1675588"/>
            <a:ext cx="351155" cy="346092"/>
            <a:chOff x="-64774725" y="1916550"/>
            <a:chExt cx="319000" cy="314400"/>
          </a:xfrm>
        </p:grpSpPr>
        <p:sp>
          <p:nvSpPr>
            <p:cNvPr id="5243" name="Google Shape;5243;p46"/>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46"/>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5" name="Google Shape;5245;p46"/>
          <p:cNvGrpSpPr/>
          <p:nvPr/>
        </p:nvGrpSpPr>
        <p:grpSpPr>
          <a:xfrm>
            <a:off x="1436923" y="2077338"/>
            <a:ext cx="348568" cy="352036"/>
            <a:chOff x="-64764500" y="2280550"/>
            <a:chExt cx="316650" cy="319800"/>
          </a:xfrm>
        </p:grpSpPr>
        <p:sp>
          <p:nvSpPr>
            <p:cNvPr id="5246" name="Google Shape;5246;p46"/>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46"/>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48" name="Google Shape;5248;p46"/>
          <p:cNvSpPr/>
          <p:nvPr/>
        </p:nvSpPr>
        <p:spPr>
          <a:xfrm>
            <a:off x="1457026" y="2482308"/>
            <a:ext cx="304344" cy="348568"/>
          </a:xfrm>
          <a:custGeom>
            <a:rect b="b" l="l" r="r" t="t"/>
            <a:pathLst>
              <a:path extrusionOk="0" h="12666" w="11059">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49" name="Google Shape;5249;p46"/>
          <p:cNvGrpSpPr/>
          <p:nvPr/>
        </p:nvGrpSpPr>
        <p:grpSpPr>
          <a:xfrm>
            <a:off x="3542063" y="1710757"/>
            <a:ext cx="347688" cy="275750"/>
            <a:chOff x="-62882850" y="1999375"/>
            <a:chExt cx="315850" cy="250500"/>
          </a:xfrm>
        </p:grpSpPr>
        <p:sp>
          <p:nvSpPr>
            <p:cNvPr id="5250" name="Google Shape;5250;p46"/>
            <p:cNvSpPr/>
            <p:nvPr/>
          </p:nvSpPr>
          <p:spPr>
            <a:xfrm>
              <a:off x="-62882850" y="1999375"/>
              <a:ext cx="315850" cy="250500"/>
            </a:xfrm>
            <a:custGeom>
              <a:rect b="b" l="l" r="r" t="t"/>
              <a:pathLst>
                <a:path extrusionOk="0" h="10020" w="12634">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46"/>
            <p:cNvSpPr/>
            <p:nvPr/>
          </p:nvSpPr>
          <p:spPr>
            <a:xfrm>
              <a:off x="-62806475" y="2062375"/>
              <a:ext cx="146525" cy="103800"/>
            </a:xfrm>
            <a:custGeom>
              <a:rect b="b" l="l" r="r" t="t"/>
              <a:pathLst>
                <a:path extrusionOk="0" h="4152" w="5861">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2" name="Google Shape;5252;p46"/>
          <p:cNvGrpSpPr/>
          <p:nvPr/>
        </p:nvGrpSpPr>
        <p:grpSpPr>
          <a:xfrm>
            <a:off x="3533821" y="2078631"/>
            <a:ext cx="364172" cy="349449"/>
            <a:chOff x="-62890750" y="2296300"/>
            <a:chExt cx="330825" cy="317450"/>
          </a:xfrm>
        </p:grpSpPr>
        <p:sp>
          <p:nvSpPr>
            <p:cNvPr id="5253" name="Google Shape;5253;p46"/>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46"/>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46"/>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6" name="Google Shape;5256;p46"/>
          <p:cNvGrpSpPr/>
          <p:nvPr/>
        </p:nvGrpSpPr>
        <p:grpSpPr>
          <a:xfrm>
            <a:off x="3542063" y="2481799"/>
            <a:ext cx="347688" cy="349421"/>
            <a:chOff x="-62882850" y="2664925"/>
            <a:chExt cx="315850" cy="317425"/>
          </a:xfrm>
        </p:grpSpPr>
        <p:sp>
          <p:nvSpPr>
            <p:cNvPr id="5257" name="Google Shape;5257;p46"/>
            <p:cNvSpPr/>
            <p:nvPr/>
          </p:nvSpPr>
          <p:spPr>
            <a:xfrm>
              <a:off x="-62882850" y="2664925"/>
              <a:ext cx="315850" cy="317425"/>
            </a:xfrm>
            <a:custGeom>
              <a:rect b="b" l="l" r="r" t="t"/>
              <a:pathLst>
                <a:path extrusionOk="0" h="12697" w="12634">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46"/>
            <p:cNvSpPr/>
            <p:nvPr/>
          </p:nvSpPr>
          <p:spPr>
            <a:xfrm>
              <a:off x="-62756050" y="2702725"/>
              <a:ext cx="62225" cy="146525"/>
            </a:xfrm>
            <a:custGeom>
              <a:rect b="b" l="l" r="r" t="t"/>
              <a:pathLst>
                <a:path extrusionOk="0" h="5861" w="2489">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59" name="Google Shape;5259;p46"/>
          <p:cNvSpPr/>
          <p:nvPr/>
        </p:nvSpPr>
        <p:spPr>
          <a:xfrm>
            <a:off x="5656501" y="1675220"/>
            <a:ext cx="351183" cy="346945"/>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60" name="Google Shape;5260;p46"/>
          <p:cNvGrpSpPr/>
          <p:nvPr/>
        </p:nvGrpSpPr>
        <p:grpSpPr>
          <a:xfrm>
            <a:off x="5659701" y="2082099"/>
            <a:ext cx="348568" cy="342514"/>
            <a:chOff x="-60988625" y="2310475"/>
            <a:chExt cx="316650" cy="311150"/>
          </a:xfrm>
        </p:grpSpPr>
        <p:sp>
          <p:nvSpPr>
            <p:cNvPr id="5261" name="Google Shape;5261;p46"/>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46"/>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46"/>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46"/>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46"/>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46"/>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7" name="Google Shape;5267;p46"/>
          <p:cNvGrpSpPr/>
          <p:nvPr/>
        </p:nvGrpSpPr>
        <p:grpSpPr>
          <a:xfrm>
            <a:off x="5660141" y="2481029"/>
            <a:ext cx="347688" cy="350963"/>
            <a:chOff x="-60987050" y="2671400"/>
            <a:chExt cx="315850" cy="318825"/>
          </a:xfrm>
        </p:grpSpPr>
        <p:sp>
          <p:nvSpPr>
            <p:cNvPr id="5268" name="Google Shape;5268;p46"/>
            <p:cNvSpPr/>
            <p:nvPr/>
          </p:nvSpPr>
          <p:spPr>
            <a:xfrm>
              <a:off x="-60987050" y="2671400"/>
              <a:ext cx="315850" cy="318825"/>
            </a:xfrm>
            <a:custGeom>
              <a:rect b="b" l="l" r="r" t="t"/>
              <a:pathLst>
                <a:path extrusionOk="0" h="12753" w="12634">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46"/>
            <p:cNvSpPr/>
            <p:nvPr/>
          </p:nvSpPr>
          <p:spPr>
            <a:xfrm>
              <a:off x="-60839775" y="2731075"/>
              <a:ext cx="19725" cy="19725"/>
            </a:xfrm>
            <a:custGeom>
              <a:rect b="b" l="l" r="r" t="t"/>
              <a:pathLst>
                <a:path extrusionOk="0" h="789" w="789">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0" name="Google Shape;5270;p46"/>
          <p:cNvGrpSpPr/>
          <p:nvPr/>
        </p:nvGrpSpPr>
        <p:grpSpPr>
          <a:xfrm>
            <a:off x="7343520" y="2082980"/>
            <a:ext cx="351155" cy="340753"/>
            <a:chOff x="-59481900" y="2290800"/>
            <a:chExt cx="319000" cy="309550"/>
          </a:xfrm>
        </p:grpSpPr>
        <p:sp>
          <p:nvSpPr>
            <p:cNvPr id="5271" name="Google Shape;5271;p46"/>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46"/>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46"/>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46"/>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46"/>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46"/>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7" name="Google Shape;5277;p46"/>
          <p:cNvGrpSpPr/>
          <p:nvPr/>
        </p:nvGrpSpPr>
        <p:grpSpPr>
          <a:xfrm>
            <a:off x="1857395" y="1674005"/>
            <a:ext cx="351155" cy="349256"/>
            <a:chOff x="-64401400" y="1914475"/>
            <a:chExt cx="319000" cy="317275"/>
          </a:xfrm>
        </p:grpSpPr>
        <p:sp>
          <p:nvSpPr>
            <p:cNvPr id="5278" name="Google Shape;5278;p46"/>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46"/>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46"/>
            <p:cNvSpPr/>
            <p:nvPr/>
          </p:nvSpPr>
          <p:spPr>
            <a:xfrm>
              <a:off x="-64212375" y="2210450"/>
              <a:ext cx="5525" cy="25"/>
            </a:xfrm>
            <a:custGeom>
              <a:rect b="b" l="l" r="r" t="t"/>
              <a:pathLst>
                <a:path extrusionOk="0" h="1" w="221">
                  <a:moveTo>
                    <a:pt x="1" y="1"/>
                  </a:moveTo>
                  <a:lnTo>
                    <a:pt x="221" y="1"/>
                  </a:ln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1" name="Google Shape;5281;p46"/>
          <p:cNvGrpSpPr/>
          <p:nvPr/>
        </p:nvGrpSpPr>
        <p:grpSpPr>
          <a:xfrm>
            <a:off x="1918957" y="2079430"/>
            <a:ext cx="228031" cy="347853"/>
            <a:chOff x="-64343900" y="2282125"/>
            <a:chExt cx="207150" cy="316000"/>
          </a:xfrm>
        </p:grpSpPr>
        <p:sp>
          <p:nvSpPr>
            <p:cNvPr id="5282" name="Google Shape;5282;p46"/>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46"/>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84" name="Google Shape;5284;p46"/>
          <p:cNvSpPr/>
          <p:nvPr/>
        </p:nvSpPr>
        <p:spPr>
          <a:xfrm>
            <a:off x="1856263" y="2480574"/>
            <a:ext cx="349421" cy="352036"/>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85" name="Google Shape;5285;p46"/>
          <p:cNvGrpSpPr/>
          <p:nvPr/>
        </p:nvGrpSpPr>
        <p:grpSpPr>
          <a:xfrm>
            <a:off x="3994027" y="1674252"/>
            <a:ext cx="303463" cy="348761"/>
            <a:chOff x="-62496925" y="1931475"/>
            <a:chExt cx="275675" cy="316825"/>
          </a:xfrm>
        </p:grpSpPr>
        <p:sp>
          <p:nvSpPr>
            <p:cNvPr id="5286" name="Google Shape;5286;p46"/>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46"/>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8" name="Google Shape;5288;p46"/>
          <p:cNvGrpSpPr/>
          <p:nvPr/>
        </p:nvGrpSpPr>
        <p:grpSpPr>
          <a:xfrm>
            <a:off x="3971901" y="2078521"/>
            <a:ext cx="347715" cy="349669"/>
            <a:chOff x="-62516625" y="2297875"/>
            <a:chExt cx="315875" cy="317650"/>
          </a:xfrm>
        </p:grpSpPr>
        <p:sp>
          <p:nvSpPr>
            <p:cNvPr id="5289" name="Google Shape;5289;p46"/>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46"/>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1" name="Google Shape;5291;p46"/>
          <p:cNvGrpSpPr/>
          <p:nvPr/>
        </p:nvGrpSpPr>
        <p:grpSpPr>
          <a:xfrm>
            <a:off x="3970608" y="2497389"/>
            <a:ext cx="350302" cy="318241"/>
            <a:chOff x="-62518200" y="2692475"/>
            <a:chExt cx="318225" cy="289100"/>
          </a:xfrm>
        </p:grpSpPr>
        <p:sp>
          <p:nvSpPr>
            <p:cNvPr id="5292" name="Google Shape;5292;p46"/>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46"/>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4" name="Google Shape;5294;p46"/>
          <p:cNvGrpSpPr/>
          <p:nvPr/>
        </p:nvGrpSpPr>
        <p:grpSpPr>
          <a:xfrm>
            <a:off x="6103002" y="1674789"/>
            <a:ext cx="294822" cy="347688"/>
            <a:chOff x="-60597975" y="1939525"/>
            <a:chExt cx="267825" cy="315850"/>
          </a:xfrm>
        </p:grpSpPr>
        <p:sp>
          <p:nvSpPr>
            <p:cNvPr id="5295" name="Google Shape;5295;p46"/>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46"/>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7" name="Google Shape;5297;p46"/>
          <p:cNvGrpSpPr/>
          <p:nvPr/>
        </p:nvGrpSpPr>
        <p:grpSpPr>
          <a:xfrm>
            <a:off x="6074836" y="2077998"/>
            <a:ext cx="351155" cy="350715"/>
            <a:chOff x="-60620800" y="2304600"/>
            <a:chExt cx="319000" cy="318600"/>
          </a:xfrm>
        </p:grpSpPr>
        <p:sp>
          <p:nvSpPr>
            <p:cNvPr id="5298" name="Google Shape;5298;p46"/>
            <p:cNvSpPr/>
            <p:nvPr/>
          </p:nvSpPr>
          <p:spPr>
            <a:xfrm>
              <a:off x="-60620800" y="2304600"/>
              <a:ext cx="319000" cy="318600"/>
            </a:xfrm>
            <a:custGeom>
              <a:rect b="b" l="l" r="r" t="t"/>
              <a:pathLst>
                <a:path extrusionOk="0" h="12744" w="1276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46"/>
            <p:cNvSpPr/>
            <p:nvPr/>
          </p:nvSpPr>
          <p:spPr>
            <a:xfrm>
              <a:off x="-60491625" y="2560150"/>
              <a:ext cx="144925" cy="20525"/>
            </a:xfrm>
            <a:custGeom>
              <a:rect b="b" l="l" r="r" t="t"/>
              <a:pathLst>
                <a:path extrusionOk="0" h="821" w="5797">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46"/>
            <p:cNvSpPr/>
            <p:nvPr/>
          </p:nvSpPr>
          <p:spPr>
            <a:xfrm>
              <a:off x="-60573550" y="2445950"/>
              <a:ext cx="62250" cy="146525"/>
            </a:xfrm>
            <a:custGeom>
              <a:rect b="b" l="l" r="r" t="t"/>
              <a:pathLst>
                <a:path extrusionOk="0" h="5861" w="249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1" name="Google Shape;5301;p46"/>
          <p:cNvGrpSpPr/>
          <p:nvPr/>
        </p:nvGrpSpPr>
        <p:grpSpPr>
          <a:xfrm>
            <a:off x="6076129" y="2531638"/>
            <a:ext cx="348568" cy="249744"/>
            <a:chOff x="-60621600" y="2716100"/>
            <a:chExt cx="316650" cy="226875"/>
          </a:xfrm>
        </p:grpSpPr>
        <p:sp>
          <p:nvSpPr>
            <p:cNvPr id="5302" name="Google Shape;5302;p46"/>
            <p:cNvSpPr/>
            <p:nvPr/>
          </p:nvSpPr>
          <p:spPr>
            <a:xfrm>
              <a:off x="-60621600" y="2716100"/>
              <a:ext cx="316650" cy="226875"/>
            </a:xfrm>
            <a:custGeom>
              <a:rect b="b" l="l" r="r" t="t"/>
              <a:pathLst>
                <a:path extrusionOk="0" h="9075" w="12666">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46"/>
            <p:cNvSpPr/>
            <p:nvPr/>
          </p:nvSpPr>
          <p:spPr>
            <a:xfrm>
              <a:off x="-60546775" y="2798025"/>
              <a:ext cx="166225" cy="104775"/>
            </a:xfrm>
            <a:custGeom>
              <a:rect b="b" l="l" r="r" t="t"/>
              <a:pathLst>
                <a:path extrusionOk="0" h="4191" w="6649">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4" name="Google Shape;5304;p46"/>
          <p:cNvGrpSpPr/>
          <p:nvPr/>
        </p:nvGrpSpPr>
        <p:grpSpPr>
          <a:xfrm>
            <a:off x="7348722" y="2482240"/>
            <a:ext cx="340753" cy="348541"/>
            <a:chOff x="-59475600" y="2658625"/>
            <a:chExt cx="309550" cy="316625"/>
          </a:xfrm>
        </p:grpSpPr>
        <p:sp>
          <p:nvSpPr>
            <p:cNvPr id="5305" name="Google Shape;5305;p46"/>
            <p:cNvSpPr/>
            <p:nvPr/>
          </p:nvSpPr>
          <p:spPr>
            <a:xfrm>
              <a:off x="-59427550" y="2913025"/>
              <a:ext cx="19700" cy="19700"/>
            </a:xfrm>
            <a:custGeom>
              <a:rect b="b" l="l" r="r" t="t"/>
              <a:pathLst>
                <a:path extrusionOk="0" h="788" w="788">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46"/>
            <p:cNvSpPr/>
            <p:nvPr/>
          </p:nvSpPr>
          <p:spPr>
            <a:xfrm>
              <a:off x="-59428350" y="2699575"/>
              <a:ext cx="20500" cy="152825"/>
            </a:xfrm>
            <a:custGeom>
              <a:rect b="b" l="l" r="r" t="t"/>
              <a:pathLst>
                <a:path extrusionOk="0" h="6113" w="82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46"/>
            <p:cNvSpPr/>
            <p:nvPr/>
          </p:nvSpPr>
          <p:spPr>
            <a:xfrm>
              <a:off x="-59330675" y="2913025"/>
              <a:ext cx="19700" cy="19700"/>
            </a:xfrm>
            <a:custGeom>
              <a:rect b="b" l="l" r="r" t="t"/>
              <a:pathLst>
                <a:path extrusionOk="0" h="788" w="788">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46"/>
            <p:cNvSpPr/>
            <p:nvPr/>
          </p:nvSpPr>
          <p:spPr>
            <a:xfrm>
              <a:off x="-59330675" y="2699575"/>
              <a:ext cx="20500" cy="152825"/>
            </a:xfrm>
            <a:custGeom>
              <a:rect b="b" l="l" r="r" t="t"/>
              <a:pathLst>
                <a:path extrusionOk="0" h="6113" w="82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46"/>
            <p:cNvSpPr/>
            <p:nvPr/>
          </p:nvSpPr>
          <p:spPr>
            <a:xfrm>
              <a:off x="-59475600" y="2658625"/>
              <a:ext cx="309550" cy="316625"/>
            </a:xfrm>
            <a:custGeom>
              <a:rect b="b" l="l" r="r" t="t"/>
              <a:pathLst>
                <a:path extrusionOk="0" h="12665" w="12382">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46"/>
            <p:cNvSpPr/>
            <p:nvPr/>
          </p:nvSpPr>
          <p:spPr>
            <a:xfrm>
              <a:off x="-59234600" y="2913025"/>
              <a:ext cx="19725" cy="19700"/>
            </a:xfrm>
            <a:custGeom>
              <a:rect b="b" l="l" r="r" t="t"/>
              <a:pathLst>
                <a:path extrusionOk="0" h="788" w="789">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46"/>
            <p:cNvSpPr/>
            <p:nvPr/>
          </p:nvSpPr>
          <p:spPr>
            <a:xfrm>
              <a:off x="-59235375" y="2699575"/>
              <a:ext cx="20500" cy="152825"/>
            </a:xfrm>
            <a:custGeom>
              <a:rect b="b" l="l" r="r" t="t"/>
              <a:pathLst>
                <a:path extrusionOk="0" h="6113" w="82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12" name="Google Shape;5312;p46"/>
          <p:cNvSpPr/>
          <p:nvPr/>
        </p:nvSpPr>
        <p:spPr>
          <a:xfrm>
            <a:off x="2274374" y="1674849"/>
            <a:ext cx="347715" cy="347688"/>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46"/>
          <p:cNvSpPr/>
          <p:nvPr/>
        </p:nvSpPr>
        <p:spPr>
          <a:xfrm>
            <a:off x="2300395" y="2077835"/>
            <a:ext cx="295675" cy="351183"/>
          </a:xfrm>
          <a:custGeom>
            <a:rect b="b" l="l" r="r" t="t"/>
            <a:pathLst>
              <a:path extrusionOk="0" h="12761" w="10744">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14" name="Google Shape;5314;p46"/>
          <p:cNvGrpSpPr/>
          <p:nvPr/>
        </p:nvGrpSpPr>
        <p:grpSpPr>
          <a:xfrm>
            <a:off x="2324934" y="2481800"/>
            <a:ext cx="250570" cy="349421"/>
            <a:chOff x="-63987100" y="2646800"/>
            <a:chExt cx="227625" cy="317425"/>
          </a:xfrm>
        </p:grpSpPr>
        <p:sp>
          <p:nvSpPr>
            <p:cNvPr id="5315" name="Google Shape;5315;p46"/>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46"/>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7" name="Google Shape;5317;p46"/>
          <p:cNvGrpSpPr/>
          <p:nvPr/>
        </p:nvGrpSpPr>
        <p:grpSpPr>
          <a:xfrm>
            <a:off x="4393267" y="1672615"/>
            <a:ext cx="340753" cy="352036"/>
            <a:chOff x="-62148000" y="1930075"/>
            <a:chExt cx="309550" cy="319800"/>
          </a:xfrm>
        </p:grpSpPr>
        <p:sp>
          <p:nvSpPr>
            <p:cNvPr id="5318" name="Google Shape;5318;p46"/>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46"/>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0" name="Google Shape;5320;p46"/>
          <p:cNvGrpSpPr/>
          <p:nvPr/>
        </p:nvGrpSpPr>
        <p:grpSpPr>
          <a:xfrm>
            <a:off x="4390667" y="2079498"/>
            <a:ext cx="345954" cy="347715"/>
            <a:chOff x="-62150375" y="2297875"/>
            <a:chExt cx="314275" cy="315875"/>
          </a:xfrm>
        </p:grpSpPr>
        <p:sp>
          <p:nvSpPr>
            <p:cNvPr id="5321" name="Google Shape;5321;p46"/>
            <p:cNvSpPr/>
            <p:nvPr/>
          </p:nvSpPr>
          <p:spPr>
            <a:xfrm>
              <a:off x="-61994425" y="2297875"/>
              <a:ext cx="64600" cy="69925"/>
            </a:xfrm>
            <a:custGeom>
              <a:rect b="b" l="l" r="r" t="t"/>
              <a:pathLst>
                <a:path extrusionOk="0" h="2797" w="2584">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46"/>
            <p:cNvSpPr/>
            <p:nvPr/>
          </p:nvSpPr>
          <p:spPr>
            <a:xfrm>
              <a:off x="-62150375" y="2338050"/>
              <a:ext cx="314275" cy="275700"/>
            </a:xfrm>
            <a:custGeom>
              <a:rect b="b" l="l" r="r" t="t"/>
              <a:pathLst>
                <a:path extrusionOk="0" h="11028" w="12571">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46"/>
            <p:cNvSpPr/>
            <p:nvPr/>
          </p:nvSpPr>
          <p:spPr>
            <a:xfrm>
              <a:off x="-61972375" y="2430200"/>
              <a:ext cx="20500" cy="60675"/>
            </a:xfrm>
            <a:custGeom>
              <a:rect b="b" l="l" r="r" t="t"/>
              <a:pathLst>
                <a:path extrusionOk="0" h="2427" w="82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46"/>
            <p:cNvSpPr/>
            <p:nvPr/>
          </p:nvSpPr>
          <p:spPr>
            <a:xfrm>
              <a:off x="-61909350" y="2430200"/>
              <a:ext cx="19700" cy="60675"/>
            </a:xfrm>
            <a:custGeom>
              <a:rect b="b" l="l" r="r" t="t"/>
              <a:pathLst>
                <a:path extrusionOk="0" h="2427" w="788">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46"/>
            <p:cNvSpPr/>
            <p:nvPr/>
          </p:nvSpPr>
          <p:spPr>
            <a:xfrm>
              <a:off x="-62033800" y="2430200"/>
              <a:ext cx="21275" cy="60675"/>
            </a:xfrm>
            <a:custGeom>
              <a:rect b="b" l="l" r="r" t="t"/>
              <a:pathLst>
                <a:path extrusionOk="0" h="2427" w="851">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6" name="Google Shape;5326;p46"/>
          <p:cNvGrpSpPr/>
          <p:nvPr/>
        </p:nvGrpSpPr>
        <p:grpSpPr>
          <a:xfrm>
            <a:off x="4389359" y="2481359"/>
            <a:ext cx="348568" cy="350302"/>
            <a:chOff x="-62150375" y="2664925"/>
            <a:chExt cx="316650" cy="318225"/>
          </a:xfrm>
        </p:grpSpPr>
        <p:sp>
          <p:nvSpPr>
            <p:cNvPr id="5327" name="Google Shape;5327;p46"/>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46"/>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46"/>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46"/>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1" name="Google Shape;5331;p46"/>
          <p:cNvGrpSpPr/>
          <p:nvPr/>
        </p:nvGrpSpPr>
        <p:grpSpPr>
          <a:xfrm>
            <a:off x="6499777" y="1673096"/>
            <a:ext cx="349421" cy="351073"/>
            <a:chOff x="-60254550" y="1938025"/>
            <a:chExt cx="317425" cy="318925"/>
          </a:xfrm>
        </p:grpSpPr>
        <p:sp>
          <p:nvSpPr>
            <p:cNvPr id="5332" name="Google Shape;5332;p46"/>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46"/>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46"/>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46"/>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6" name="Google Shape;5336;p46"/>
          <p:cNvGrpSpPr/>
          <p:nvPr/>
        </p:nvGrpSpPr>
        <p:grpSpPr>
          <a:xfrm>
            <a:off x="6479471" y="2079003"/>
            <a:ext cx="348923" cy="348706"/>
            <a:chOff x="6479471" y="2079003"/>
            <a:chExt cx="348923" cy="348706"/>
          </a:xfrm>
        </p:grpSpPr>
        <p:sp>
          <p:nvSpPr>
            <p:cNvPr id="5337" name="Google Shape;5337;p46"/>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38" name="Google Shape;5338;p46"/>
            <p:cNvGrpSpPr/>
            <p:nvPr/>
          </p:nvGrpSpPr>
          <p:grpSpPr>
            <a:xfrm>
              <a:off x="6520582" y="2079003"/>
              <a:ext cx="307811" cy="348706"/>
              <a:chOff x="-60218325" y="2304850"/>
              <a:chExt cx="279625" cy="316775"/>
            </a:xfrm>
          </p:grpSpPr>
          <p:sp>
            <p:nvSpPr>
              <p:cNvPr id="5339" name="Google Shape;5339;p46"/>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46"/>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46"/>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46"/>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46"/>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46"/>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46"/>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46" name="Google Shape;5346;p46"/>
          <p:cNvGrpSpPr/>
          <p:nvPr/>
        </p:nvGrpSpPr>
        <p:grpSpPr>
          <a:xfrm>
            <a:off x="6526651" y="2480932"/>
            <a:ext cx="295675" cy="351155"/>
            <a:chOff x="-60232500" y="2671225"/>
            <a:chExt cx="268600" cy="319000"/>
          </a:xfrm>
        </p:grpSpPr>
        <p:sp>
          <p:nvSpPr>
            <p:cNvPr id="5347" name="Google Shape;5347;p46"/>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46"/>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9" name="Google Shape;5349;p46"/>
          <p:cNvGrpSpPr/>
          <p:nvPr/>
        </p:nvGrpSpPr>
        <p:grpSpPr>
          <a:xfrm>
            <a:off x="7768638" y="1673056"/>
            <a:ext cx="347715" cy="351155"/>
            <a:chOff x="-59100700" y="1911950"/>
            <a:chExt cx="315875" cy="319000"/>
          </a:xfrm>
        </p:grpSpPr>
        <p:sp>
          <p:nvSpPr>
            <p:cNvPr id="5350" name="Google Shape;5350;p46"/>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46"/>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46"/>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46"/>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46"/>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46"/>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46"/>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46"/>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46"/>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46"/>
            <p:cNvSpPr/>
            <p:nvPr/>
          </p:nvSpPr>
          <p:spPr>
            <a:xfrm>
              <a:off x="-59100700" y="1911950"/>
              <a:ext cx="315875" cy="319000"/>
            </a:xfrm>
            <a:custGeom>
              <a:rect b="b" l="l" r="r" t="t"/>
              <a:pathLst>
                <a:path extrusionOk="0" h="12760" w="12635">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0" name="Google Shape;5360;p46"/>
          <p:cNvGrpSpPr/>
          <p:nvPr/>
        </p:nvGrpSpPr>
        <p:grpSpPr>
          <a:xfrm>
            <a:off x="2694871" y="1674459"/>
            <a:ext cx="361558" cy="348348"/>
            <a:chOff x="-63665750" y="1914325"/>
            <a:chExt cx="328450" cy="316450"/>
          </a:xfrm>
        </p:grpSpPr>
        <p:sp>
          <p:nvSpPr>
            <p:cNvPr id="5361" name="Google Shape;5361;p46"/>
            <p:cNvSpPr/>
            <p:nvPr/>
          </p:nvSpPr>
          <p:spPr>
            <a:xfrm>
              <a:off x="-63665750" y="1914325"/>
              <a:ext cx="328450" cy="316450"/>
            </a:xfrm>
            <a:custGeom>
              <a:rect b="b" l="l" r="r" t="t"/>
              <a:pathLst>
                <a:path extrusionOk="0" h="12658" w="13138">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46"/>
            <p:cNvSpPr/>
            <p:nvPr/>
          </p:nvSpPr>
          <p:spPr>
            <a:xfrm>
              <a:off x="-63524775" y="1955275"/>
              <a:ext cx="123675" cy="134700"/>
            </a:xfrm>
            <a:custGeom>
              <a:rect b="b" l="l" r="r" t="t"/>
              <a:pathLst>
                <a:path extrusionOk="0" h="5388" w="4947">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3" name="Google Shape;5363;p46"/>
          <p:cNvGrpSpPr/>
          <p:nvPr/>
        </p:nvGrpSpPr>
        <p:grpSpPr>
          <a:xfrm>
            <a:off x="2699632" y="2077985"/>
            <a:ext cx="352036" cy="350742"/>
            <a:chOff x="-63666550" y="2278975"/>
            <a:chExt cx="319800" cy="318625"/>
          </a:xfrm>
        </p:grpSpPr>
        <p:sp>
          <p:nvSpPr>
            <p:cNvPr id="5364" name="Google Shape;5364;p46"/>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46"/>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6" name="Google Shape;5366;p46"/>
          <p:cNvGrpSpPr/>
          <p:nvPr/>
        </p:nvGrpSpPr>
        <p:grpSpPr>
          <a:xfrm>
            <a:off x="2697031" y="2481690"/>
            <a:ext cx="357237" cy="349642"/>
            <a:chOff x="-63669700" y="2646600"/>
            <a:chExt cx="324525" cy="317625"/>
          </a:xfrm>
        </p:grpSpPr>
        <p:sp>
          <p:nvSpPr>
            <p:cNvPr id="5367" name="Google Shape;5367;p46"/>
            <p:cNvSpPr/>
            <p:nvPr/>
          </p:nvSpPr>
          <p:spPr>
            <a:xfrm>
              <a:off x="-63669700" y="2646600"/>
              <a:ext cx="324525" cy="317550"/>
            </a:xfrm>
            <a:custGeom>
              <a:rect b="b" l="l" r="r" t="t"/>
              <a:pathLst>
                <a:path extrusionOk="0" h="12702" w="12981">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46"/>
            <p:cNvSpPr/>
            <p:nvPr/>
          </p:nvSpPr>
          <p:spPr>
            <a:xfrm>
              <a:off x="-63532650" y="2901200"/>
              <a:ext cx="185900" cy="63025"/>
            </a:xfrm>
            <a:custGeom>
              <a:rect b="b" l="l" r="r" t="t"/>
              <a:pathLst>
                <a:path extrusionOk="0" h="2521" w="7436">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9" name="Google Shape;5369;p46"/>
          <p:cNvGrpSpPr/>
          <p:nvPr/>
        </p:nvGrpSpPr>
        <p:grpSpPr>
          <a:xfrm>
            <a:off x="4806228" y="1674129"/>
            <a:ext cx="348568" cy="349009"/>
            <a:chOff x="-61784125" y="1931250"/>
            <a:chExt cx="316650" cy="317050"/>
          </a:xfrm>
        </p:grpSpPr>
        <p:sp>
          <p:nvSpPr>
            <p:cNvPr id="5370" name="Google Shape;5370;p46"/>
            <p:cNvSpPr/>
            <p:nvPr/>
          </p:nvSpPr>
          <p:spPr>
            <a:xfrm>
              <a:off x="-61688025" y="1931250"/>
              <a:ext cx="124450" cy="134300"/>
            </a:xfrm>
            <a:custGeom>
              <a:rect b="b" l="l" r="r" t="t"/>
              <a:pathLst>
                <a:path extrusionOk="0" h="5372" w="4978">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46"/>
            <p:cNvSpPr/>
            <p:nvPr/>
          </p:nvSpPr>
          <p:spPr>
            <a:xfrm>
              <a:off x="-61784125" y="2113325"/>
              <a:ext cx="124450" cy="134975"/>
            </a:xfrm>
            <a:custGeom>
              <a:rect b="b" l="l" r="r" t="t"/>
              <a:pathLst>
                <a:path extrusionOk="0" h="5399" w="4978">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46"/>
            <p:cNvSpPr/>
            <p:nvPr/>
          </p:nvSpPr>
          <p:spPr>
            <a:xfrm>
              <a:off x="-61591150" y="2113325"/>
              <a:ext cx="123675" cy="134175"/>
            </a:xfrm>
            <a:custGeom>
              <a:rect b="b" l="l" r="r" t="t"/>
              <a:pathLst>
                <a:path extrusionOk="0" h="5367" w="4947">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46"/>
            <p:cNvSpPr/>
            <p:nvPr/>
          </p:nvSpPr>
          <p:spPr>
            <a:xfrm>
              <a:off x="-61677800" y="2072225"/>
              <a:ext cx="106350" cy="62450"/>
            </a:xfrm>
            <a:custGeom>
              <a:rect b="b" l="l" r="r" t="t"/>
              <a:pathLst>
                <a:path extrusionOk="0" h="2498" w="4254">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4" name="Google Shape;5374;p46"/>
          <p:cNvGrpSpPr/>
          <p:nvPr/>
        </p:nvGrpSpPr>
        <p:grpSpPr>
          <a:xfrm>
            <a:off x="4806228" y="2079072"/>
            <a:ext cx="348568" cy="348568"/>
            <a:chOff x="-61783350" y="2297100"/>
            <a:chExt cx="316650" cy="316650"/>
          </a:xfrm>
        </p:grpSpPr>
        <p:sp>
          <p:nvSpPr>
            <p:cNvPr id="5375" name="Google Shape;5375;p46"/>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46"/>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7" name="Google Shape;5377;p46"/>
          <p:cNvGrpSpPr/>
          <p:nvPr/>
        </p:nvGrpSpPr>
        <p:grpSpPr>
          <a:xfrm>
            <a:off x="4806228" y="2480781"/>
            <a:ext cx="348568" cy="351458"/>
            <a:chOff x="-61782550" y="2664925"/>
            <a:chExt cx="316650" cy="319275"/>
          </a:xfrm>
        </p:grpSpPr>
        <p:sp>
          <p:nvSpPr>
            <p:cNvPr id="5378" name="Google Shape;5378;p46"/>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46"/>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46"/>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1" name="Google Shape;5381;p46"/>
          <p:cNvGrpSpPr/>
          <p:nvPr/>
        </p:nvGrpSpPr>
        <p:grpSpPr>
          <a:xfrm>
            <a:off x="6920631" y="1682426"/>
            <a:ext cx="349421" cy="332414"/>
            <a:chOff x="-59889100" y="1945025"/>
            <a:chExt cx="317425" cy="301975"/>
          </a:xfrm>
        </p:grpSpPr>
        <p:sp>
          <p:nvSpPr>
            <p:cNvPr id="5382" name="Google Shape;5382;p46"/>
            <p:cNvSpPr/>
            <p:nvPr/>
          </p:nvSpPr>
          <p:spPr>
            <a:xfrm>
              <a:off x="-59845000" y="2074200"/>
              <a:ext cx="63025" cy="61450"/>
            </a:xfrm>
            <a:custGeom>
              <a:rect b="b" l="l" r="r" t="t"/>
              <a:pathLst>
                <a:path extrusionOk="0" h="2458" w="2521">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46"/>
            <p:cNvSpPr/>
            <p:nvPr/>
          </p:nvSpPr>
          <p:spPr>
            <a:xfrm>
              <a:off x="-59761500" y="1990700"/>
              <a:ext cx="61450" cy="144950"/>
            </a:xfrm>
            <a:custGeom>
              <a:rect b="b" l="l" r="r" t="t"/>
              <a:pathLst>
                <a:path extrusionOk="0" h="5798" w="2458">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46"/>
            <p:cNvSpPr/>
            <p:nvPr/>
          </p:nvSpPr>
          <p:spPr>
            <a:xfrm>
              <a:off x="-59678800" y="2053725"/>
              <a:ext cx="61450" cy="81925"/>
            </a:xfrm>
            <a:custGeom>
              <a:rect b="b" l="l" r="r" t="t"/>
              <a:pathLst>
                <a:path extrusionOk="0" h="3277" w="2458">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46"/>
            <p:cNvSpPr/>
            <p:nvPr/>
          </p:nvSpPr>
          <p:spPr>
            <a:xfrm>
              <a:off x="-59889100" y="1945025"/>
              <a:ext cx="317425" cy="301975"/>
            </a:xfrm>
            <a:custGeom>
              <a:rect b="b" l="l" r="r" t="t"/>
              <a:pathLst>
                <a:path extrusionOk="0" h="12079" w="12697">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86" name="Google Shape;5386;p46"/>
          <p:cNvSpPr/>
          <p:nvPr/>
        </p:nvSpPr>
        <p:spPr>
          <a:xfrm>
            <a:off x="6918333" y="2116860"/>
            <a:ext cx="350302" cy="273136"/>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87" name="Google Shape;5387;p46"/>
          <p:cNvGrpSpPr/>
          <p:nvPr/>
        </p:nvGrpSpPr>
        <p:grpSpPr>
          <a:xfrm>
            <a:off x="6919764" y="2482611"/>
            <a:ext cx="351155" cy="347798"/>
            <a:chOff x="-59889100" y="2671925"/>
            <a:chExt cx="319000" cy="315950"/>
          </a:xfrm>
        </p:grpSpPr>
        <p:sp>
          <p:nvSpPr>
            <p:cNvPr id="5388" name="Google Shape;5388;p46"/>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46"/>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46"/>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46"/>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2" name="Google Shape;5392;p46"/>
          <p:cNvGrpSpPr/>
          <p:nvPr/>
        </p:nvGrpSpPr>
        <p:grpSpPr>
          <a:xfrm>
            <a:off x="7767785" y="2079072"/>
            <a:ext cx="349421" cy="348568"/>
            <a:chOff x="-59092025" y="2296300"/>
            <a:chExt cx="317425" cy="316650"/>
          </a:xfrm>
        </p:grpSpPr>
        <p:sp>
          <p:nvSpPr>
            <p:cNvPr id="5393" name="Google Shape;5393;p46"/>
            <p:cNvSpPr/>
            <p:nvPr/>
          </p:nvSpPr>
          <p:spPr>
            <a:xfrm>
              <a:off x="-58994350" y="2382950"/>
              <a:ext cx="122875" cy="133925"/>
            </a:xfrm>
            <a:custGeom>
              <a:rect b="b" l="l" r="r" t="t"/>
              <a:pathLst>
                <a:path extrusionOk="0" h="5357" w="4915">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46"/>
            <p:cNvSpPr/>
            <p:nvPr/>
          </p:nvSpPr>
          <p:spPr>
            <a:xfrm>
              <a:off x="-59092025" y="2296300"/>
              <a:ext cx="317425" cy="316650"/>
            </a:xfrm>
            <a:custGeom>
              <a:rect b="b" l="l" r="r" t="t"/>
              <a:pathLst>
                <a:path extrusionOk="0" h="12666" w="12697">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95" name="Google Shape;5395;p46"/>
          <p:cNvSpPr/>
          <p:nvPr/>
        </p:nvSpPr>
        <p:spPr>
          <a:xfrm>
            <a:off x="1010400" y="3043597"/>
            <a:ext cx="349421" cy="348568"/>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96" name="Google Shape;5396;p46"/>
          <p:cNvGrpSpPr/>
          <p:nvPr/>
        </p:nvGrpSpPr>
        <p:grpSpPr>
          <a:xfrm>
            <a:off x="1012422" y="3464550"/>
            <a:ext cx="349421" cy="349421"/>
            <a:chOff x="-65145700" y="3727425"/>
            <a:chExt cx="317425" cy="317425"/>
          </a:xfrm>
        </p:grpSpPr>
        <p:sp>
          <p:nvSpPr>
            <p:cNvPr id="5397" name="Google Shape;5397;p46"/>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46"/>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9" name="Google Shape;5399;p46"/>
          <p:cNvGrpSpPr/>
          <p:nvPr/>
        </p:nvGrpSpPr>
        <p:grpSpPr>
          <a:xfrm>
            <a:off x="1015463" y="3872630"/>
            <a:ext cx="343340" cy="349421"/>
            <a:chOff x="-65144125" y="4094450"/>
            <a:chExt cx="311900" cy="317425"/>
          </a:xfrm>
        </p:grpSpPr>
        <p:sp>
          <p:nvSpPr>
            <p:cNvPr id="5400" name="Google Shape;5400;p46"/>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46"/>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46"/>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03" name="Google Shape;5403;p46"/>
          <p:cNvSpPr/>
          <p:nvPr/>
        </p:nvSpPr>
        <p:spPr>
          <a:xfrm>
            <a:off x="3110777" y="3042290"/>
            <a:ext cx="351155" cy="351183"/>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04" name="Google Shape;5404;p46"/>
          <p:cNvGrpSpPr/>
          <p:nvPr/>
        </p:nvGrpSpPr>
        <p:grpSpPr>
          <a:xfrm>
            <a:off x="3111996" y="3464178"/>
            <a:ext cx="352641" cy="350164"/>
            <a:chOff x="-63250675" y="3744075"/>
            <a:chExt cx="320350" cy="318100"/>
          </a:xfrm>
        </p:grpSpPr>
        <p:sp>
          <p:nvSpPr>
            <p:cNvPr id="5405" name="Google Shape;5405;p46"/>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46"/>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46"/>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8" name="Google Shape;5408;p46"/>
          <p:cNvGrpSpPr/>
          <p:nvPr/>
        </p:nvGrpSpPr>
        <p:grpSpPr>
          <a:xfrm>
            <a:off x="3113606" y="3872630"/>
            <a:ext cx="349421" cy="349421"/>
            <a:chOff x="-63250675" y="4110200"/>
            <a:chExt cx="317425" cy="317425"/>
          </a:xfrm>
        </p:grpSpPr>
        <p:sp>
          <p:nvSpPr>
            <p:cNvPr id="5409" name="Google Shape;5409;p46"/>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46"/>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46"/>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46"/>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46"/>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46"/>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46"/>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46"/>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46"/>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8" name="Google Shape;5418;p46"/>
          <p:cNvGrpSpPr/>
          <p:nvPr/>
        </p:nvGrpSpPr>
        <p:grpSpPr>
          <a:xfrm>
            <a:off x="5238653" y="3047071"/>
            <a:ext cx="341633" cy="341413"/>
            <a:chOff x="-61351725" y="3372400"/>
            <a:chExt cx="310350" cy="310150"/>
          </a:xfrm>
        </p:grpSpPr>
        <p:sp>
          <p:nvSpPr>
            <p:cNvPr id="5419" name="Google Shape;5419;p46"/>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46"/>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46"/>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2" name="Google Shape;5422;p46"/>
          <p:cNvGrpSpPr/>
          <p:nvPr/>
        </p:nvGrpSpPr>
        <p:grpSpPr>
          <a:xfrm>
            <a:off x="5235185" y="3480594"/>
            <a:ext cx="348568" cy="317333"/>
            <a:chOff x="-61354875" y="3751050"/>
            <a:chExt cx="316650" cy="288275"/>
          </a:xfrm>
        </p:grpSpPr>
        <p:sp>
          <p:nvSpPr>
            <p:cNvPr id="5423" name="Google Shape;5423;p46"/>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46"/>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46"/>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6" name="Google Shape;5426;p46"/>
          <p:cNvGrpSpPr/>
          <p:nvPr/>
        </p:nvGrpSpPr>
        <p:grpSpPr>
          <a:xfrm>
            <a:off x="5235185" y="3872616"/>
            <a:ext cx="348568" cy="349449"/>
            <a:chOff x="-61354875" y="4101525"/>
            <a:chExt cx="316650" cy="317450"/>
          </a:xfrm>
        </p:grpSpPr>
        <p:sp>
          <p:nvSpPr>
            <p:cNvPr id="5427" name="Google Shape;5427;p46"/>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46"/>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9" name="Google Shape;5429;p46"/>
          <p:cNvGrpSpPr/>
          <p:nvPr/>
        </p:nvGrpSpPr>
        <p:grpSpPr>
          <a:xfrm>
            <a:off x="7343960" y="3043811"/>
            <a:ext cx="350275" cy="347935"/>
            <a:chOff x="-59470075" y="3308975"/>
            <a:chExt cx="318200" cy="316075"/>
          </a:xfrm>
        </p:grpSpPr>
        <p:sp>
          <p:nvSpPr>
            <p:cNvPr id="5430" name="Google Shape;5430;p46"/>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46"/>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46"/>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46"/>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46"/>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46"/>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46"/>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46"/>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46"/>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9" name="Google Shape;5439;p46"/>
          <p:cNvGrpSpPr/>
          <p:nvPr/>
        </p:nvGrpSpPr>
        <p:grpSpPr>
          <a:xfrm>
            <a:off x="1436496" y="3044291"/>
            <a:ext cx="349421" cy="346972"/>
            <a:chOff x="-64781025" y="3361050"/>
            <a:chExt cx="317425" cy="315200"/>
          </a:xfrm>
        </p:grpSpPr>
        <p:sp>
          <p:nvSpPr>
            <p:cNvPr id="5440" name="Google Shape;5440;p46"/>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46"/>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46"/>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46"/>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44" name="Google Shape;5444;p46"/>
          <p:cNvSpPr/>
          <p:nvPr/>
        </p:nvSpPr>
        <p:spPr>
          <a:xfrm>
            <a:off x="1434487" y="3465532"/>
            <a:ext cx="349421" cy="34768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46"/>
          <p:cNvSpPr/>
          <p:nvPr/>
        </p:nvSpPr>
        <p:spPr>
          <a:xfrm>
            <a:off x="1460494" y="3872756"/>
            <a:ext cx="297409" cy="34942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46"/>
          <p:cNvSpPr/>
          <p:nvPr/>
        </p:nvSpPr>
        <p:spPr>
          <a:xfrm>
            <a:off x="3539685" y="3081754"/>
            <a:ext cx="348541" cy="2722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47" name="Google Shape;5447;p46"/>
          <p:cNvGrpSpPr/>
          <p:nvPr/>
        </p:nvGrpSpPr>
        <p:grpSpPr>
          <a:xfrm>
            <a:off x="3533821" y="3464288"/>
            <a:ext cx="364172" cy="349944"/>
            <a:chOff x="-62890750" y="3747425"/>
            <a:chExt cx="330825" cy="317900"/>
          </a:xfrm>
        </p:grpSpPr>
        <p:sp>
          <p:nvSpPr>
            <p:cNvPr id="5448" name="Google Shape;5448;p46"/>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46"/>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46"/>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46"/>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46"/>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46"/>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46"/>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46"/>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46"/>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46"/>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46"/>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46"/>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46"/>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46"/>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2" name="Google Shape;5462;p46"/>
          <p:cNvGrpSpPr/>
          <p:nvPr/>
        </p:nvGrpSpPr>
        <p:grpSpPr>
          <a:xfrm>
            <a:off x="3541196" y="3873056"/>
            <a:ext cx="349421" cy="348568"/>
            <a:chOff x="-62884425" y="4111775"/>
            <a:chExt cx="317425" cy="316650"/>
          </a:xfrm>
        </p:grpSpPr>
        <p:sp>
          <p:nvSpPr>
            <p:cNvPr id="5463" name="Google Shape;5463;p46"/>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46"/>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5" name="Google Shape;5465;p46"/>
          <p:cNvGrpSpPr/>
          <p:nvPr/>
        </p:nvGrpSpPr>
        <p:grpSpPr>
          <a:xfrm>
            <a:off x="5660141" y="3046520"/>
            <a:ext cx="347688" cy="342514"/>
            <a:chOff x="-60991775" y="3376900"/>
            <a:chExt cx="315850" cy="311150"/>
          </a:xfrm>
        </p:grpSpPr>
        <p:sp>
          <p:nvSpPr>
            <p:cNvPr id="5466" name="Google Shape;5466;p46"/>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46"/>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46"/>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9" name="Google Shape;5469;p46"/>
          <p:cNvGrpSpPr/>
          <p:nvPr/>
        </p:nvGrpSpPr>
        <p:grpSpPr>
          <a:xfrm>
            <a:off x="5659701" y="3468443"/>
            <a:ext cx="348568" cy="341633"/>
            <a:chOff x="-60988625" y="3740800"/>
            <a:chExt cx="316650" cy="310350"/>
          </a:xfrm>
        </p:grpSpPr>
        <p:sp>
          <p:nvSpPr>
            <p:cNvPr id="5470" name="Google Shape;5470;p46"/>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46"/>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46"/>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3" name="Google Shape;5473;p46"/>
          <p:cNvGrpSpPr/>
          <p:nvPr/>
        </p:nvGrpSpPr>
        <p:grpSpPr>
          <a:xfrm>
            <a:off x="5659701" y="3873607"/>
            <a:ext cx="348568" cy="347468"/>
            <a:chOff x="-60987850" y="4100950"/>
            <a:chExt cx="316650" cy="315650"/>
          </a:xfrm>
        </p:grpSpPr>
        <p:sp>
          <p:nvSpPr>
            <p:cNvPr id="5474" name="Google Shape;5474;p46"/>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46"/>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46"/>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46"/>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46"/>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9" name="Google Shape;5479;p46"/>
          <p:cNvGrpSpPr/>
          <p:nvPr/>
        </p:nvGrpSpPr>
        <p:grpSpPr>
          <a:xfrm>
            <a:off x="7343519" y="3469311"/>
            <a:ext cx="351155" cy="339900"/>
            <a:chOff x="-59447250" y="3706150"/>
            <a:chExt cx="319000" cy="308775"/>
          </a:xfrm>
        </p:grpSpPr>
        <p:sp>
          <p:nvSpPr>
            <p:cNvPr id="5480" name="Google Shape;5480;p46"/>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46"/>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46"/>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46"/>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4" name="Google Shape;5484;p46"/>
          <p:cNvGrpSpPr/>
          <p:nvPr/>
        </p:nvGrpSpPr>
        <p:grpSpPr>
          <a:xfrm>
            <a:off x="1857821" y="3044511"/>
            <a:ext cx="350302" cy="346532"/>
            <a:chOff x="-64406125" y="3362225"/>
            <a:chExt cx="318225" cy="314800"/>
          </a:xfrm>
        </p:grpSpPr>
        <p:sp>
          <p:nvSpPr>
            <p:cNvPr id="5485" name="Google Shape;5485;p46"/>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46"/>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87" name="Google Shape;5487;p46"/>
          <p:cNvSpPr/>
          <p:nvPr/>
        </p:nvSpPr>
        <p:spPr>
          <a:xfrm>
            <a:off x="1916080" y="3464665"/>
            <a:ext cx="229792" cy="34942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88" name="Google Shape;5488;p46"/>
          <p:cNvGrpSpPr/>
          <p:nvPr/>
        </p:nvGrpSpPr>
        <p:grpSpPr>
          <a:xfrm>
            <a:off x="1858262" y="3873057"/>
            <a:ext cx="349421" cy="348568"/>
            <a:chOff x="-64410850" y="4094450"/>
            <a:chExt cx="317425" cy="316650"/>
          </a:xfrm>
        </p:grpSpPr>
        <p:sp>
          <p:nvSpPr>
            <p:cNvPr id="5489" name="Google Shape;5489;p46"/>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46"/>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46"/>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92" name="Google Shape;5492;p46"/>
          <p:cNvSpPr/>
          <p:nvPr/>
        </p:nvSpPr>
        <p:spPr>
          <a:xfrm>
            <a:off x="3991648" y="3043074"/>
            <a:ext cx="304344" cy="349614"/>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93" name="Google Shape;5493;p46"/>
          <p:cNvGrpSpPr/>
          <p:nvPr/>
        </p:nvGrpSpPr>
        <p:grpSpPr>
          <a:xfrm>
            <a:off x="3971901" y="3464013"/>
            <a:ext cx="347715" cy="350495"/>
            <a:chOff x="-62516625" y="3743175"/>
            <a:chExt cx="315875" cy="318400"/>
          </a:xfrm>
        </p:grpSpPr>
        <p:sp>
          <p:nvSpPr>
            <p:cNvPr id="5494" name="Google Shape;5494;p46"/>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46"/>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6" name="Google Shape;5496;p46"/>
          <p:cNvGrpSpPr/>
          <p:nvPr/>
        </p:nvGrpSpPr>
        <p:grpSpPr>
          <a:xfrm>
            <a:off x="3978410" y="3892128"/>
            <a:ext cx="334698" cy="310426"/>
            <a:chOff x="-62511900" y="4129100"/>
            <a:chExt cx="304050" cy="282000"/>
          </a:xfrm>
        </p:grpSpPr>
        <p:sp>
          <p:nvSpPr>
            <p:cNvPr id="5497" name="Google Shape;5497;p46"/>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46"/>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46"/>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46"/>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46"/>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2" name="Google Shape;5502;p46"/>
          <p:cNvGrpSpPr/>
          <p:nvPr/>
        </p:nvGrpSpPr>
        <p:grpSpPr>
          <a:xfrm>
            <a:off x="6102576" y="3043066"/>
            <a:ext cx="295675" cy="349421"/>
            <a:chOff x="-60597975" y="3367475"/>
            <a:chExt cx="268600" cy="317425"/>
          </a:xfrm>
        </p:grpSpPr>
        <p:sp>
          <p:nvSpPr>
            <p:cNvPr id="5503" name="Google Shape;5503;p46"/>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46"/>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46"/>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46"/>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46"/>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08" name="Google Shape;5508;p46"/>
          <p:cNvSpPr/>
          <p:nvPr/>
        </p:nvSpPr>
        <p:spPr>
          <a:xfrm>
            <a:off x="6072955" y="3465738"/>
            <a:ext cx="351155" cy="34727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09" name="Google Shape;5509;p46"/>
          <p:cNvGrpSpPr/>
          <p:nvPr/>
        </p:nvGrpSpPr>
        <p:grpSpPr>
          <a:xfrm>
            <a:off x="6076129" y="3922482"/>
            <a:ext cx="348568" cy="249716"/>
            <a:chOff x="-60621600" y="4145650"/>
            <a:chExt cx="316650" cy="226850"/>
          </a:xfrm>
        </p:grpSpPr>
        <p:sp>
          <p:nvSpPr>
            <p:cNvPr id="5510" name="Google Shape;5510;p46"/>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46"/>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46"/>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3" name="Google Shape;5513;p46"/>
          <p:cNvGrpSpPr/>
          <p:nvPr/>
        </p:nvGrpSpPr>
        <p:grpSpPr>
          <a:xfrm>
            <a:off x="7347852" y="3873484"/>
            <a:ext cx="342486" cy="347715"/>
            <a:chOff x="-59400775" y="4084200"/>
            <a:chExt cx="311125" cy="315875"/>
          </a:xfrm>
        </p:grpSpPr>
        <p:sp>
          <p:nvSpPr>
            <p:cNvPr id="5514" name="Google Shape;5514;p46"/>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46"/>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46"/>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46"/>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46"/>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46"/>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0" name="Google Shape;5520;p46"/>
          <p:cNvGrpSpPr/>
          <p:nvPr/>
        </p:nvGrpSpPr>
        <p:grpSpPr>
          <a:xfrm>
            <a:off x="2276375" y="3043493"/>
            <a:ext cx="347688" cy="348568"/>
            <a:chOff x="-64044600" y="3360375"/>
            <a:chExt cx="315850" cy="316650"/>
          </a:xfrm>
        </p:grpSpPr>
        <p:sp>
          <p:nvSpPr>
            <p:cNvPr id="5521" name="Google Shape;5521;p46"/>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46"/>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46"/>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4" name="Google Shape;5524;p46"/>
          <p:cNvGrpSpPr/>
          <p:nvPr/>
        </p:nvGrpSpPr>
        <p:grpSpPr>
          <a:xfrm>
            <a:off x="2301514" y="3464550"/>
            <a:ext cx="297409" cy="349421"/>
            <a:chOff x="-64022550" y="3727425"/>
            <a:chExt cx="270175" cy="317425"/>
          </a:xfrm>
        </p:grpSpPr>
        <p:sp>
          <p:nvSpPr>
            <p:cNvPr id="5525" name="Google Shape;5525;p46"/>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46"/>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46"/>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8" name="Google Shape;5528;p46"/>
          <p:cNvGrpSpPr/>
          <p:nvPr/>
        </p:nvGrpSpPr>
        <p:grpSpPr>
          <a:xfrm>
            <a:off x="2324480" y="3872616"/>
            <a:ext cx="251478" cy="349449"/>
            <a:chOff x="-64001300" y="4093650"/>
            <a:chExt cx="228450" cy="317450"/>
          </a:xfrm>
        </p:grpSpPr>
        <p:sp>
          <p:nvSpPr>
            <p:cNvPr id="5529" name="Google Shape;5529;p46"/>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46"/>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46"/>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46"/>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3" name="Google Shape;5533;p46"/>
          <p:cNvGrpSpPr/>
          <p:nvPr/>
        </p:nvGrpSpPr>
        <p:grpSpPr>
          <a:xfrm>
            <a:off x="4392400" y="3043438"/>
            <a:ext cx="342486" cy="348678"/>
            <a:chOff x="-62148800" y="3377700"/>
            <a:chExt cx="311125" cy="316750"/>
          </a:xfrm>
        </p:grpSpPr>
        <p:sp>
          <p:nvSpPr>
            <p:cNvPr id="5534" name="Google Shape;5534;p46"/>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46"/>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6" name="Google Shape;5536;p46"/>
          <p:cNvGrpSpPr/>
          <p:nvPr/>
        </p:nvGrpSpPr>
        <p:grpSpPr>
          <a:xfrm>
            <a:off x="4388506" y="3464535"/>
            <a:ext cx="350275" cy="349449"/>
            <a:chOff x="-62154300" y="3743950"/>
            <a:chExt cx="318200" cy="317450"/>
          </a:xfrm>
        </p:grpSpPr>
        <p:sp>
          <p:nvSpPr>
            <p:cNvPr id="5537" name="Google Shape;5537;p46"/>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46"/>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9" name="Google Shape;5539;p46"/>
          <p:cNvGrpSpPr/>
          <p:nvPr/>
        </p:nvGrpSpPr>
        <p:grpSpPr>
          <a:xfrm>
            <a:off x="4388493" y="3873056"/>
            <a:ext cx="350302" cy="348568"/>
            <a:chOff x="-62151950" y="4111775"/>
            <a:chExt cx="318225" cy="316650"/>
          </a:xfrm>
        </p:grpSpPr>
        <p:sp>
          <p:nvSpPr>
            <p:cNvPr id="5540" name="Google Shape;5540;p46"/>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46"/>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46"/>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46"/>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4" name="Google Shape;5544;p46"/>
          <p:cNvGrpSpPr/>
          <p:nvPr/>
        </p:nvGrpSpPr>
        <p:grpSpPr>
          <a:xfrm>
            <a:off x="6499351" y="3042984"/>
            <a:ext cx="350275" cy="349587"/>
            <a:chOff x="-60254550" y="3367325"/>
            <a:chExt cx="318200" cy="317575"/>
          </a:xfrm>
        </p:grpSpPr>
        <p:sp>
          <p:nvSpPr>
            <p:cNvPr id="5545" name="Google Shape;5545;p46"/>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46"/>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46"/>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46"/>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9" name="Google Shape;5549;p46"/>
          <p:cNvGrpSpPr/>
          <p:nvPr/>
        </p:nvGrpSpPr>
        <p:grpSpPr>
          <a:xfrm>
            <a:off x="6500204" y="3465031"/>
            <a:ext cx="348568" cy="348458"/>
            <a:chOff x="-60255350" y="3733825"/>
            <a:chExt cx="316650" cy="316550"/>
          </a:xfrm>
        </p:grpSpPr>
        <p:sp>
          <p:nvSpPr>
            <p:cNvPr id="5550" name="Google Shape;5550;p46"/>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46"/>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46"/>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46"/>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46"/>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46"/>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46"/>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7" name="Google Shape;5557;p46"/>
          <p:cNvGrpSpPr/>
          <p:nvPr/>
        </p:nvGrpSpPr>
        <p:grpSpPr>
          <a:xfrm>
            <a:off x="6526651" y="3873483"/>
            <a:ext cx="295675" cy="347715"/>
            <a:chOff x="-60232500" y="4101525"/>
            <a:chExt cx="268600" cy="315875"/>
          </a:xfrm>
        </p:grpSpPr>
        <p:sp>
          <p:nvSpPr>
            <p:cNvPr id="5558" name="Google Shape;5558;p46"/>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46"/>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60" name="Google Shape;5560;p46"/>
          <p:cNvSpPr/>
          <p:nvPr/>
        </p:nvSpPr>
        <p:spPr>
          <a:xfrm>
            <a:off x="7766392" y="3043157"/>
            <a:ext cx="348541" cy="349449"/>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61" name="Google Shape;5561;p46"/>
          <p:cNvGrpSpPr/>
          <p:nvPr/>
        </p:nvGrpSpPr>
        <p:grpSpPr>
          <a:xfrm>
            <a:off x="2700499" y="3043493"/>
            <a:ext cx="350302" cy="348568"/>
            <a:chOff x="-63679950" y="3360375"/>
            <a:chExt cx="318225" cy="316650"/>
          </a:xfrm>
        </p:grpSpPr>
        <p:sp>
          <p:nvSpPr>
            <p:cNvPr id="5562" name="Google Shape;5562;p46"/>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46"/>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46"/>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46"/>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66" name="Google Shape;5566;p46"/>
          <p:cNvSpPr/>
          <p:nvPr/>
        </p:nvSpPr>
        <p:spPr>
          <a:xfrm>
            <a:off x="2697656" y="3464445"/>
            <a:ext cx="352036" cy="349862"/>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67" name="Google Shape;5567;p46"/>
          <p:cNvGrpSpPr/>
          <p:nvPr/>
        </p:nvGrpSpPr>
        <p:grpSpPr>
          <a:xfrm>
            <a:off x="2699192" y="3872506"/>
            <a:ext cx="352916" cy="349669"/>
            <a:chOff x="-63679950" y="4093450"/>
            <a:chExt cx="320600" cy="317650"/>
          </a:xfrm>
        </p:grpSpPr>
        <p:sp>
          <p:nvSpPr>
            <p:cNvPr id="5568" name="Google Shape;5568;p46"/>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46"/>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46"/>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1" name="Google Shape;5571;p46"/>
          <p:cNvGrpSpPr/>
          <p:nvPr/>
        </p:nvGrpSpPr>
        <p:grpSpPr>
          <a:xfrm>
            <a:off x="4806228" y="3043052"/>
            <a:ext cx="348568" cy="349449"/>
            <a:chOff x="-61784125" y="3377700"/>
            <a:chExt cx="316650" cy="317450"/>
          </a:xfrm>
        </p:grpSpPr>
        <p:sp>
          <p:nvSpPr>
            <p:cNvPr id="5572" name="Google Shape;5572;p46"/>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46"/>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46"/>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46"/>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46"/>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46"/>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46"/>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9" name="Google Shape;5579;p46"/>
          <p:cNvGrpSpPr/>
          <p:nvPr/>
        </p:nvGrpSpPr>
        <p:grpSpPr>
          <a:xfrm>
            <a:off x="4806228" y="3464535"/>
            <a:ext cx="348568" cy="349449"/>
            <a:chOff x="-61783350" y="3743950"/>
            <a:chExt cx="316650" cy="317450"/>
          </a:xfrm>
        </p:grpSpPr>
        <p:sp>
          <p:nvSpPr>
            <p:cNvPr id="5580" name="Google Shape;5580;p46"/>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46"/>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82" name="Google Shape;5582;p46"/>
          <p:cNvSpPr/>
          <p:nvPr/>
        </p:nvSpPr>
        <p:spPr>
          <a:xfrm>
            <a:off x="4804311" y="3873032"/>
            <a:ext cx="348568" cy="348871"/>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46"/>
          <p:cNvSpPr/>
          <p:nvPr/>
        </p:nvSpPr>
        <p:spPr>
          <a:xfrm>
            <a:off x="6919200" y="3052541"/>
            <a:ext cx="348568" cy="330680"/>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46"/>
          <p:cNvSpPr/>
          <p:nvPr/>
        </p:nvSpPr>
        <p:spPr>
          <a:xfrm>
            <a:off x="6918333" y="3502808"/>
            <a:ext cx="350302" cy="273136"/>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85" name="Google Shape;5585;p46"/>
          <p:cNvGrpSpPr/>
          <p:nvPr/>
        </p:nvGrpSpPr>
        <p:grpSpPr>
          <a:xfrm>
            <a:off x="6919750" y="3873868"/>
            <a:ext cx="351183" cy="346945"/>
            <a:chOff x="-59869425" y="4102225"/>
            <a:chExt cx="319025" cy="315175"/>
          </a:xfrm>
        </p:grpSpPr>
        <p:sp>
          <p:nvSpPr>
            <p:cNvPr id="5586" name="Google Shape;5586;p46"/>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46"/>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46"/>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46"/>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0" name="Google Shape;5590;p46"/>
          <p:cNvGrpSpPr/>
          <p:nvPr/>
        </p:nvGrpSpPr>
        <p:grpSpPr>
          <a:xfrm>
            <a:off x="7768209" y="3465403"/>
            <a:ext cx="348568" cy="347715"/>
            <a:chOff x="-59029025" y="3711650"/>
            <a:chExt cx="316650" cy="315875"/>
          </a:xfrm>
        </p:grpSpPr>
        <p:sp>
          <p:nvSpPr>
            <p:cNvPr id="5591" name="Google Shape;5591;p46"/>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46"/>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46"/>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46"/>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46"/>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46"/>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46"/>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5601" name="Shape 5601"/>
        <p:cNvGrpSpPr/>
        <p:nvPr/>
      </p:nvGrpSpPr>
      <p:grpSpPr>
        <a:xfrm>
          <a:off x="0" y="0"/>
          <a:ext cx="0" cy="0"/>
          <a:chOff x="0" y="0"/>
          <a:chExt cx="0" cy="0"/>
        </a:xfrm>
      </p:grpSpPr>
      <p:sp>
        <p:nvSpPr>
          <p:cNvPr id="5602" name="Google Shape;5602;p4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Avatar Icons</a:t>
            </a:r>
            <a:endParaRPr>
              <a:solidFill>
                <a:srgbClr val="FFFFFF"/>
              </a:solidFill>
              <a:latin typeface="Proxima Nova Semibold"/>
              <a:ea typeface="Proxima Nova Semibold"/>
              <a:cs typeface="Proxima Nova Semibold"/>
              <a:sym typeface="Proxima Nova Semibold"/>
            </a:endParaRPr>
          </a:p>
        </p:txBody>
      </p:sp>
      <p:grpSp>
        <p:nvGrpSpPr>
          <p:cNvPr id="5603" name="Google Shape;5603;p47"/>
          <p:cNvGrpSpPr/>
          <p:nvPr/>
        </p:nvGrpSpPr>
        <p:grpSpPr>
          <a:xfrm>
            <a:off x="1095363" y="1685939"/>
            <a:ext cx="336332" cy="336332"/>
            <a:chOff x="-57970450" y="1903275"/>
            <a:chExt cx="318225" cy="318225"/>
          </a:xfrm>
        </p:grpSpPr>
        <p:sp>
          <p:nvSpPr>
            <p:cNvPr id="5604" name="Google Shape;5604;p47"/>
            <p:cNvSpPr/>
            <p:nvPr/>
          </p:nvSpPr>
          <p:spPr>
            <a:xfrm>
              <a:off x="-57847575" y="2135825"/>
              <a:ext cx="73250" cy="28975"/>
            </a:xfrm>
            <a:custGeom>
              <a:rect b="b" l="l" r="r" t="t"/>
              <a:pathLst>
                <a:path extrusionOk="0" h="1159" w="293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47"/>
            <p:cNvSpPr/>
            <p:nvPr/>
          </p:nvSpPr>
          <p:spPr>
            <a:xfrm>
              <a:off x="-57857025"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47"/>
            <p:cNvSpPr/>
            <p:nvPr/>
          </p:nvSpPr>
          <p:spPr>
            <a:xfrm>
              <a:off x="-57782200"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47"/>
            <p:cNvSpPr/>
            <p:nvPr/>
          </p:nvSpPr>
          <p:spPr>
            <a:xfrm>
              <a:off x="-57970450" y="1903275"/>
              <a:ext cx="318225" cy="318225"/>
            </a:xfrm>
            <a:custGeom>
              <a:rect b="b" l="l" r="r" t="t"/>
              <a:pathLst>
                <a:path extrusionOk="0" h="12729" w="12729">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8" name="Google Shape;5608;p47"/>
          <p:cNvGrpSpPr/>
          <p:nvPr/>
        </p:nvGrpSpPr>
        <p:grpSpPr>
          <a:xfrm>
            <a:off x="1115761" y="2101328"/>
            <a:ext cx="295536" cy="334667"/>
            <a:chOff x="-57950750" y="2296300"/>
            <a:chExt cx="279625" cy="316650"/>
          </a:xfrm>
        </p:grpSpPr>
        <p:sp>
          <p:nvSpPr>
            <p:cNvPr id="5609" name="Google Shape;5609;p47"/>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47"/>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47"/>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47"/>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3" name="Google Shape;5613;p47"/>
          <p:cNvGrpSpPr/>
          <p:nvPr/>
        </p:nvGrpSpPr>
        <p:grpSpPr>
          <a:xfrm>
            <a:off x="1095469" y="2515051"/>
            <a:ext cx="336121" cy="335513"/>
            <a:chOff x="-57969675" y="2687750"/>
            <a:chExt cx="318025" cy="317450"/>
          </a:xfrm>
        </p:grpSpPr>
        <p:sp>
          <p:nvSpPr>
            <p:cNvPr id="5614" name="Google Shape;5614;p47"/>
            <p:cNvSpPr/>
            <p:nvPr/>
          </p:nvSpPr>
          <p:spPr>
            <a:xfrm>
              <a:off x="-57856250" y="285630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47"/>
            <p:cNvSpPr/>
            <p:nvPr/>
          </p:nvSpPr>
          <p:spPr>
            <a:xfrm>
              <a:off x="-578460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47"/>
            <p:cNvSpPr/>
            <p:nvPr/>
          </p:nvSpPr>
          <p:spPr>
            <a:xfrm>
              <a:off x="-57969675" y="2687750"/>
              <a:ext cx="318025" cy="317450"/>
            </a:xfrm>
            <a:custGeom>
              <a:rect b="b" l="l" r="r" t="t"/>
              <a:pathLst>
                <a:path extrusionOk="0" h="12698" w="12721">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47"/>
            <p:cNvSpPr/>
            <p:nvPr/>
          </p:nvSpPr>
          <p:spPr>
            <a:xfrm>
              <a:off x="-57838125" y="2724975"/>
              <a:ext cx="56725" cy="55550"/>
            </a:xfrm>
            <a:custGeom>
              <a:rect b="b" l="l" r="r" t="t"/>
              <a:pathLst>
                <a:path extrusionOk="0" h="2222" w="2269">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8" name="Google Shape;5618;p47"/>
          <p:cNvGrpSpPr/>
          <p:nvPr/>
        </p:nvGrpSpPr>
        <p:grpSpPr>
          <a:xfrm>
            <a:off x="3153180" y="1685939"/>
            <a:ext cx="338842" cy="336332"/>
            <a:chOff x="-56012425" y="1903275"/>
            <a:chExt cx="320600" cy="318225"/>
          </a:xfrm>
        </p:grpSpPr>
        <p:sp>
          <p:nvSpPr>
            <p:cNvPr id="5619" name="Google Shape;5619;p47"/>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47"/>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1" name="Google Shape;5621;p47"/>
          <p:cNvGrpSpPr/>
          <p:nvPr/>
        </p:nvGrpSpPr>
        <p:grpSpPr>
          <a:xfrm>
            <a:off x="3154013" y="2099663"/>
            <a:ext cx="337178" cy="337178"/>
            <a:chOff x="-56010850" y="2294725"/>
            <a:chExt cx="319025" cy="319025"/>
          </a:xfrm>
        </p:grpSpPr>
        <p:sp>
          <p:nvSpPr>
            <p:cNvPr id="5622" name="Google Shape;5622;p47"/>
            <p:cNvSpPr/>
            <p:nvPr/>
          </p:nvSpPr>
          <p:spPr>
            <a:xfrm>
              <a:off x="-55906875" y="2527275"/>
              <a:ext cx="73275" cy="29750"/>
            </a:xfrm>
            <a:custGeom>
              <a:rect b="b" l="l" r="r" t="t"/>
              <a:pathLst>
                <a:path extrusionOk="0" h="1190" w="2931">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47"/>
            <p:cNvSpPr/>
            <p:nvPr/>
          </p:nvSpPr>
          <p:spPr>
            <a:xfrm>
              <a:off x="-5591632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47"/>
            <p:cNvSpPr/>
            <p:nvPr/>
          </p:nvSpPr>
          <p:spPr>
            <a:xfrm>
              <a:off x="-55842300"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47"/>
            <p:cNvSpPr/>
            <p:nvPr/>
          </p:nvSpPr>
          <p:spPr>
            <a:xfrm>
              <a:off x="-56010850" y="2294725"/>
              <a:ext cx="319025" cy="319025"/>
            </a:xfrm>
            <a:custGeom>
              <a:rect b="b" l="l" r="r" t="t"/>
              <a:pathLst>
                <a:path extrusionOk="0" h="12761" w="12761">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6" name="Google Shape;5626;p47"/>
          <p:cNvGrpSpPr/>
          <p:nvPr/>
        </p:nvGrpSpPr>
        <p:grpSpPr>
          <a:xfrm>
            <a:off x="3154026" y="2514232"/>
            <a:ext cx="337151" cy="336332"/>
            <a:chOff x="-56010050" y="2686975"/>
            <a:chExt cx="319000" cy="318225"/>
          </a:xfrm>
        </p:grpSpPr>
        <p:sp>
          <p:nvSpPr>
            <p:cNvPr id="5627" name="Google Shape;5627;p47"/>
            <p:cNvSpPr/>
            <p:nvPr/>
          </p:nvSpPr>
          <p:spPr>
            <a:xfrm>
              <a:off x="-55887975" y="2917925"/>
              <a:ext cx="72475" cy="29775"/>
            </a:xfrm>
            <a:custGeom>
              <a:rect b="b" l="l" r="r" t="t"/>
              <a:pathLst>
                <a:path extrusionOk="0" h="1191" w="2899">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47"/>
            <p:cNvSpPr/>
            <p:nvPr/>
          </p:nvSpPr>
          <p:spPr>
            <a:xfrm>
              <a:off x="-5589742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47"/>
            <p:cNvSpPr/>
            <p:nvPr/>
          </p:nvSpPr>
          <p:spPr>
            <a:xfrm>
              <a:off x="-55822600" y="2854725"/>
              <a:ext cx="17350" cy="18150"/>
            </a:xfrm>
            <a:custGeom>
              <a:rect b="b" l="l" r="r" t="t"/>
              <a:pathLst>
                <a:path extrusionOk="0" h="726" w="694">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47"/>
            <p:cNvSpPr/>
            <p:nvPr/>
          </p:nvSpPr>
          <p:spPr>
            <a:xfrm>
              <a:off x="-56010050" y="2686975"/>
              <a:ext cx="319000" cy="318225"/>
            </a:xfrm>
            <a:custGeom>
              <a:rect b="b" l="l" r="r" t="t"/>
              <a:pathLst>
                <a:path extrusionOk="0" h="12729" w="1276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1" name="Google Shape;5631;p47"/>
          <p:cNvGrpSpPr/>
          <p:nvPr/>
        </p:nvGrpSpPr>
        <p:grpSpPr>
          <a:xfrm>
            <a:off x="5231050" y="1685939"/>
            <a:ext cx="337178" cy="336332"/>
            <a:chOff x="-54081175" y="1903275"/>
            <a:chExt cx="319025" cy="318225"/>
          </a:xfrm>
        </p:grpSpPr>
        <p:sp>
          <p:nvSpPr>
            <p:cNvPr id="5632" name="Google Shape;5632;p47"/>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47"/>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4" name="Google Shape;5634;p47"/>
          <p:cNvGrpSpPr/>
          <p:nvPr/>
        </p:nvGrpSpPr>
        <p:grpSpPr>
          <a:xfrm>
            <a:off x="5251871" y="2101328"/>
            <a:ext cx="295536" cy="335513"/>
            <a:chOff x="-54063050" y="2296300"/>
            <a:chExt cx="279625" cy="317450"/>
          </a:xfrm>
        </p:grpSpPr>
        <p:sp>
          <p:nvSpPr>
            <p:cNvPr id="5635" name="Google Shape;5635;p47"/>
            <p:cNvSpPr/>
            <p:nvPr/>
          </p:nvSpPr>
          <p:spPr>
            <a:xfrm>
              <a:off x="-53959075" y="2527275"/>
              <a:ext cx="72475" cy="29750"/>
            </a:xfrm>
            <a:custGeom>
              <a:rect b="b" l="l" r="r" t="t"/>
              <a:pathLst>
                <a:path extrusionOk="0" h="1190" w="2899">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47"/>
            <p:cNvSpPr/>
            <p:nvPr/>
          </p:nvSpPr>
          <p:spPr>
            <a:xfrm>
              <a:off x="-53969325" y="2482975"/>
              <a:ext cx="18150" cy="17350"/>
            </a:xfrm>
            <a:custGeom>
              <a:rect b="b" l="l" r="r" t="t"/>
              <a:pathLst>
                <a:path extrusionOk="0" h="694" w="726">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47"/>
            <p:cNvSpPr/>
            <p:nvPr/>
          </p:nvSpPr>
          <p:spPr>
            <a:xfrm>
              <a:off x="-53894500" y="2482975"/>
              <a:ext cx="18125" cy="17350"/>
            </a:xfrm>
            <a:custGeom>
              <a:rect b="b" l="l" r="r" t="t"/>
              <a:pathLst>
                <a:path extrusionOk="0" h="694" w="725">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47"/>
            <p:cNvSpPr/>
            <p:nvPr/>
          </p:nvSpPr>
          <p:spPr>
            <a:xfrm>
              <a:off x="-54063050" y="2296300"/>
              <a:ext cx="279625" cy="317450"/>
            </a:xfrm>
            <a:custGeom>
              <a:rect b="b" l="l" r="r" t="t"/>
              <a:pathLst>
                <a:path extrusionOk="0" h="12698" w="11185">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9" name="Google Shape;5639;p47"/>
          <p:cNvGrpSpPr/>
          <p:nvPr/>
        </p:nvGrpSpPr>
        <p:grpSpPr>
          <a:xfrm>
            <a:off x="5251871" y="2512620"/>
            <a:ext cx="295536" cy="336279"/>
            <a:chOff x="-54061475" y="2685450"/>
            <a:chExt cx="279625" cy="318175"/>
          </a:xfrm>
        </p:grpSpPr>
        <p:sp>
          <p:nvSpPr>
            <p:cNvPr id="5640" name="Google Shape;5640;p47"/>
            <p:cNvSpPr/>
            <p:nvPr/>
          </p:nvSpPr>
          <p:spPr>
            <a:xfrm>
              <a:off x="-53959075" y="2919525"/>
              <a:ext cx="72475" cy="28950"/>
            </a:xfrm>
            <a:custGeom>
              <a:rect b="b" l="l" r="r" t="t"/>
              <a:pathLst>
                <a:path extrusionOk="0" h="1158" w="2899">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47"/>
            <p:cNvSpPr/>
            <p:nvPr/>
          </p:nvSpPr>
          <p:spPr>
            <a:xfrm>
              <a:off x="-53969325" y="28547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47"/>
            <p:cNvSpPr/>
            <p:nvPr/>
          </p:nvSpPr>
          <p:spPr>
            <a:xfrm>
              <a:off x="-53894500" y="2854725"/>
              <a:ext cx="18125" cy="18150"/>
            </a:xfrm>
            <a:custGeom>
              <a:rect b="b" l="l" r="r" t="t"/>
              <a:pathLst>
                <a:path extrusionOk="0" h="726" w="725">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47"/>
            <p:cNvSpPr/>
            <p:nvPr/>
          </p:nvSpPr>
          <p:spPr>
            <a:xfrm>
              <a:off x="-54061475" y="2685450"/>
              <a:ext cx="279625" cy="318175"/>
            </a:xfrm>
            <a:custGeom>
              <a:rect b="b" l="l" r="r" t="t"/>
              <a:pathLst>
                <a:path extrusionOk="0" h="12727" w="11185">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4" name="Google Shape;5644;p47"/>
          <p:cNvGrpSpPr/>
          <p:nvPr/>
        </p:nvGrpSpPr>
        <p:grpSpPr>
          <a:xfrm>
            <a:off x="7350894" y="1695108"/>
            <a:ext cx="256404" cy="337151"/>
            <a:chOff x="-52074300" y="1911950"/>
            <a:chExt cx="242600" cy="319000"/>
          </a:xfrm>
        </p:grpSpPr>
        <p:sp>
          <p:nvSpPr>
            <p:cNvPr id="5645" name="Google Shape;5645;p47"/>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47"/>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47"/>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47"/>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9" name="Google Shape;5649;p47"/>
          <p:cNvGrpSpPr/>
          <p:nvPr/>
        </p:nvGrpSpPr>
        <p:grpSpPr>
          <a:xfrm>
            <a:off x="1495497" y="1686785"/>
            <a:ext cx="337178" cy="336332"/>
            <a:chOff x="-57578225" y="1904075"/>
            <a:chExt cx="319025" cy="318225"/>
          </a:xfrm>
        </p:grpSpPr>
        <p:sp>
          <p:nvSpPr>
            <p:cNvPr id="5650" name="Google Shape;5650;p47"/>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47"/>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47"/>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47"/>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4" name="Google Shape;5654;p47"/>
          <p:cNvGrpSpPr/>
          <p:nvPr/>
        </p:nvGrpSpPr>
        <p:grpSpPr>
          <a:xfrm>
            <a:off x="1516317" y="2099663"/>
            <a:ext cx="295536" cy="336332"/>
            <a:chOff x="-57558525" y="2294725"/>
            <a:chExt cx="279625" cy="318225"/>
          </a:xfrm>
        </p:grpSpPr>
        <p:sp>
          <p:nvSpPr>
            <p:cNvPr id="5655" name="Google Shape;5655;p47"/>
            <p:cNvSpPr/>
            <p:nvPr/>
          </p:nvSpPr>
          <p:spPr>
            <a:xfrm>
              <a:off x="-57455350" y="2498925"/>
              <a:ext cx="72475" cy="29750"/>
            </a:xfrm>
            <a:custGeom>
              <a:rect b="b" l="l" r="r" t="t"/>
              <a:pathLst>
                <a:path extrusionOk="0" h="1190" w="2899">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47"/>
            <p:cNvSpPr/>
            <p:nvPr/>
          </p:nvSpPr>
          <p:spPr>
            <a:xfrm>
              <a:off x="-57465575" y="2427050"/>
              <a:ext cx="18125" cy="17350"/>
            </a:xfrm>
            <a:custGeom>
              <a:rect b="b" l="l" r="r" t="t"/>
              <a:pathLst>
                <a:path extrusionOk="0" h="694" w="725">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47"/>
            <p:cNvSpPr/>
            <p:nvPr/>
          </p:nvSpPr>
          <p:spPr>
            <a:xfrm>
              <a:off x="-57389975" y="24270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47"/>
            <p:cNvSpPr/>
            <p:nvPr/>
          </p:nvSpPr>
          <p:spPr>
            <a:xfrm>
              <a:off x="-57558525" y="2294725"/>
              <a:ext cx="279625" cy="318225"/>
            </a:xfrm>
            <a:custGeom>
              <a:rect b="b" l="l" r="r" t="t"/>
              <a:pathLst>
                <a:path extrusionOk="0" h="12729" w="11185">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47"/>
            <p:cNvSpPr/>
            <p:nvPr/>
          </p:nvSpPr>
          <p:spPr>
            <a:xfrm>
              <a:off x="-57521500" y="2332550"/>
              <a:ext cx="204800" cy="241825"/>
            </a:xfrm>
            <a:custGeom>
              <a:rect b="b" l="l" r="r" t="t"/>
              <a:pathLst>
                <a:path extrusionOk="0" h="9673" w="8192">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0" name="Google Shape;5660;p47"/>
          <p:cNvGrpSpPr/>
          <p:nvPr/>
        </p:nvGrpSpPr>
        <p:grpSpPr>
          <a:xfrm>
            <a:off x="1493832" y="2514232"/>
            <a:ext cx="340507" cy="337151"/>
            <a:chOff x="-57579800" y="2686975"/>
            <a:chExt cx="322175" cy="319000"/>
          </a:xfrm>
        </p:grpSpPr>
        <p:sp>
          <p:nvSpPr>
            <p:cNvPr id="5661" name="Google Shape;5661;p47"/>
            <p:cNvSpPr/>
            <p:nvPr/>
          </p:nvSpPr>
          <p:spPr>
            <a:xfrm>
              <a:off x="-57455350" y="2920300"/>
              <a:ext cx="72475" cy="29750"/>
            </a:xfrm>
            <a:custGeom>
              <a:rect b="b" l="l" r="r" t="t"/>
              <a:pathLst>
                <a:path extrusionOk="0" h="1190" w="2899">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47"/>
            <p:cNvSpPr/>
            <p:nvPr/>
          </p:nvSpPr>
          <p:spPr>
            <a:xfrm>
              <a:off x="-57579800" y="2686975"/>
              <a:ext cx="322175" cy="319000"/>
            </a:xfrm>
            <a:custGeom>
              <a:rect b="b" l="l" r="r" t="t"/>
              <a:pathLst>
                <a:path extrusionOk="0" h="12760" w="12887">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3" name="Google Shape;5663;p47"/>
          <p:cNvGrpSpPr/>
          <p:nvPr/>
        </p:nvGrpSpPr>
        <p:grpSpPr>
          <a:xfrm>
            <a:off x="3566071" y="2099663"/>
            <a:ext cx="342171" cy="336332"/>
            <a:chOff x="-55620975" y="2294725"/>
            <a:chExt cx="323750" cy="318225"/>
          </a:xfrm>
        </p:grpSpPr>
        <p:sp>
          <p:nvSpPr>
            <p:cNvPr id="5664" name="Google Shape;5664;p47"/>
            <p:cNvSpPr/>
            <p:nvPr/>
          </p:nvSpPr>
          <p:spPr>
            <a:xfrm>
              <a:off x="-55496525" y="2527275"/>
              <a:ext cx="73275" cy="29750"/>
            </a:xfrm>
            <a:custGeom>
              <a:rect b="b" l="l" r="r" t="t"/>
              <a:pathLst>
                <a:path extrusionOk="0" h="1190" w="2931">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47"/>
            <p:cNvSpPr/>
            <p:nvPr/>
          </p:nvSpPr>
          <p:spPr>
            <a:xfrm>
              <a:off x="-55505975"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47"/>
            <p:cNvSpPr/>
            <p:nvPr/>
          </p:nvSpPr>
          <p:spPr>
            <a:xfrm>
              <a:off x="-55431150"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47"/>
            <p:cNvSpPr/>
            <p:nvPr/>
          </p:nvSpPr>
          <p:spPr>
            <a:xfrm>
              <a:off x="-55620975" y="2294725"/>
              <a:ext cx="323750" cy="318225"/>
            </a:xfrm>
            <a:custGeom>
              <a:rect b="b" l="l" r="r" t="t"/>
              <a:pathLst>
                <a:path extrusionOk="0" h="12729" w="1295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47"/>
            <p:cNvSpPr/>
            <p:nvPr/>
          </p:nvSpPr>
          <p:spPr>
            <a:xfrm>
              <a:off x="-55450850" y="2482375"/>
              <a:ext cx="39400" cy="38225"/>
            </a:xfrm>
            <a:custGeom>
              <a:rect b="b" l="l" r="r" t="t"/>
              <a:pathLst>
                <a:path extrusionOk="0" h="1529" w="1576">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47"/>
            <p:cNvSpPr/>
            <p:nvPr/>
          </p:nvSpPr>
          <p:spPr>
            <a:xfrm>
              <a:off x="-55506775" y="2482375"/>
              <a:ext cx="39400" cy="38225"/>
            </a:xfrm>
            <a:custGeom>
              <a:rect b="b" l="l" r="r" t="t"/>
              <a:pathLst>
                <a:path extrusionOk="0" h="1529" w="1576">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0" name="Google Shape;5670;p47"/>
          <p:cNvGrpSpPr/>
          <p:nvPr/>
        </p:nvGrpSpPr>
        <p:grpSpPr>
          <a:xfrm>
            <a:off x="3568159" y="2514153"/>
            <a:ext cx="337997" cy="336411"/>
            <a:chOff x="-55620175" y="2686900"/>
            <a:chExt cx="319800" cy="318300"/>
          </a:xfrm>
        </p:grpSpPr>
        <p:sp>
          <p:nvSpPr>
            <p:cNvPr id="5671" name="Google Shape;5671;p47"/>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47"/>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47"/>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47"/>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5" name="Google Shape;5675;p47"/>
          <p:cNvGrpSpPr/>
          <p:nvPr/>
        </p:nvGrpSpPr>
        <p:grpSpPr>
          <a:xfrm>
            <a:off x="5645619" y="1685939"/>
            <a:ext cx="337151" cy="336332"/>
            <a:chOff x="-53690500" y="1903275"/>
            <a:chExt cx="319000" cy="318225"/>
          </a:xfrm>
        </p:grpSpPr>
        <p:sp>
          <p:nvSpPr>
            <p:cNvPr id="5676" name="Google Shape;5676;p47"/>
            <p:cNvSpPr/>
            <p:nvPr/>
          </p:nvSpPr>
          <p:spPr>
            <a:xfrm>
              <a:off x="-53567625" y="2136625"/>
              <a:ext cx="71675" cy="29750"/>
            </a:xfrm>
            <a:custGeom>
              <a:rect b="b" l="l" r="r" t="t"/>
              <a:pathLst>
                <a:path extrusionOk="0" h="1190" w="2867">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47"/>
            <p:cNvSpPr/>
            <p:nvPr/>
          </p:nvSpPr>
          <p:spPr>
            <a:xfrm>
              <a:off x="-535022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47"/>
            <p:cNvSpPr/>
            <p:nvPr/>
          </p:nvSpPr>
          <p:spPr>
            <a:xfrm>
              <a:off x="-53577075"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47"/>
            <p:cNvSpPr/>
            <p:nvPr/>
          </p:nvSpPr>
          <p:spPr>
            <a:xfrm>
              <a:off x="-53690500" y="1903275"/>
              <a:ext cx="319000" cy="318225"/>
            </a:xfrm>
            <a:custGeom>
              <a:rect b="b" l="l" r="r" t="t"/>
              <a:pathLst>
                <a:path extrusionOk="0" h="12729" w="1276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0" name="Google Shape;5680;p47"/>
          <p:cNvGrpSpPr/>
          <p:nvPr/>
        </p:nvGrpSpPr>
        <p:grpSpPr>
          <a:xfrm>
            <a:off x="5666427" y="2101328"/>
            <a:ext cx="295536" cy="334667"/>
            <a:chOff x="-53670800" y="2296300"/>
            <a:chExt cx="279625" cy="316650"/>
          </a:xfrm>
        </p:grpSpPr>
        <p:sp>
          <p:nvSpPr>
            <p:cNvPr id="5681" name="Google Shape;5681;p47"/>
            <p:cNvSpPr/>
            <p:nvPr/>
          </p:nvSpPr>
          <p:spPr>
            <a:xfrm>
              <a:off x="-53567625" y="2527275"/>
              <a:ext cx="73250" cy="29750"/>
            </a:xfrm>
            <a:custGeom>
              <a:rect b="b" l="l" r="r" t="t"/>
              <a:pathLst>
                <a:path extrusionOk="0" h="1190" w="293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47"/>
            <p:cNvSpPr/>
            <p:nvPr/>
          </p:nvSpPr>
          <p:spPr>
            <a:xfrm>
              <a:off x="-53502250"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47"/>
            <p:cNvSpPr/>
            <p:nvPr/>
          </p:nvSpPr>
          <p:spPr>
            <a:xfrm>
              <a:off x="-53577075"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47"/>
            <p:cNvSpPr/>
            <p:nvPr/>
          </p:nvSpPr>
          <p:spPr>
            <a:xfrm>
              <a:off x="-53670800" y="2296300"/>
              <a:ext cx="279625" cy="316650"/>
            </a:xfrm>
            <a:custGeom>
              <a:rect b="b" l="l" r="r" t="t"/>
              <a:pathLst>
                <a:path extrusionOk="0" h="12666" w="11185">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5" name="Google Shape;5685;p47"/>
          <p:cNvGrpSpPr/>
          <p:nvPr/>
        </p:nvGrpSpPr>
        <p:grpSpPr>
          <a:xfrm>
            <a:off x="5645619" y="2513809"/>
            <a:ext cx="337151" cy="336755"/>
            <a:chOff x="-53690500" y="2686575"/>
            <a:chExt cx="319000" cy="318625"/>
          </a:xfrm>
        </p:grpSpPr>
        <p:sp>
          <p:nvSpPr>
            <p:cNvPr id="5686" name="Google Shape;5686;p47"/>
            <p:cNvSpPr/>
            <p:nvPr/>
          </p:nvSpPr>
          <p:spPr>
            <a:xfrm>
              <a:off x="-53567625" y="2917925"/>
              <a:ext cx="73250" cy="29775"/>
            </a:xfrm>
            <a:custGeom>
              <a:rect b="b" l="l" r="r" t="t"/>
              <a:pathLst>
                <a:path extrusionOk="0" h="1191" w="293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47"/>
            <p:cNvSpPr/>
            <p:nvPr/>
          </p:nvSpPr>
          <p:spPr>
            <a:xfrm>
              <a:off x="-535770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47"/>
            <p:cNvSpPr/>
            <p:nvPr/>
          </p:nvSpPr>
          <p:spPr>
            <a:xfrm>
              <a:off x="-5350225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47"/>
            <p:cNvSpPr/>
            <p:nvPr/>
          </p:nvSpPr>
          <p:spPr>
            <a:xfrm>
              <a:off x="-53690500" y="2686575"/>
              <a:ext cx="319000" cy="318625"/>
            </a:xfrm>
            <a:custGeom>
              <a:rect b="b" l="l" r="r" t="t"/>
              <a:pathLst>
                <a:path extrusionOk="0" h="12745" w="1276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0" name="Google Shape;5690;p47"/>
          <p:cNvGrpSpPr/>
          <p:nvPr/>
        </p:nvGrpSpPr>
        <p:grpSpPr>
          <a:xfrm>
            <a:off x="7331315" y="2108964"/>
            <a:ext cx="295562" cy="336200"/>
            <a:chOff x="-52092425" y="2303525"/>
            <a:chExt cx="279650" cy="318100"/>
          </a:xfrm>
        </p:grpSpPr>
        <p:sp>
          <p:nvSpPr>
            <p:cNvPr id="5691" name="Google Shape;5691;p47"/>
            <p:cNvSpPr/>
            <p:nvPr/>
          </p:nvSpPr>
          <p:spPr>
            <a:xfrm>
              <a:off x="-51989225" y="2535950"/>
              <a:ext cx="72475" cy="29750"/>
            </a:xfrm>
            <a:custGeom>
              <a:rect b="b" l="l" r="r" t="t"/>
              <a:pathLst>
                <a:path extrusionOk="0" h="1190" w="2899">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47"/>
            <p:cNvSpPr/>
            <p:nvPr/>
          </p:nvSpPr>
          <p:spPr>
            <a:xfrm>
              <a:off x="-52092425" y="2303525"/>
              <a:ext cx="279650" cy="318100"/>
            </a:xfrm>
            <a:custGeom>
              <a:rect b="b" l="l" r="r" t="t"/>
              <a:pathLst>
                <a:path extrusionOk="0" h="12724" w="11186">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47"/>
            <p:cNvSpPr/>
            <p:nvPr/>
          </p:nvSpPr>
          <p:spPr>
            <a:xfrm>
              <a:off x="-51998675" y="2454625"/>
              <a:ext cx="17325" cy="17350"/>
            </a:xfrm>
            <a:custGeom>
              <a:rect b="b" l="l" r="r" t="t"/>
              <a:pathLst>
                <a:path extrusionOk="0" h="694" w="693">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47"/>
            <p:cNvSpPr/>
            <p:nvPr/>
          </p:nvSpPr>
          <p:spPr>
            <a:xfrm>
              <a:off x="-51925450" y="2454625"/>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47"/>
            <p:cNvSpPr/>
            <p:nvPr/>
          </p:nvSpPr>
          <p:spPr>
            <a:xfrm>
              <a:off x="-51981350" y="2472725"/>
              <a:ext cx="55925" cy="55950"/>
            </a:xfrm>
            <a:custGeom>
              <a:rect b="b" l="l" r="r" t="t"/>
              <a:pathLst>
                <a:path extrusionOk="0" h="2238" w="2237">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6" name="Google Shape;5696;p47"/>
          <p:cNvGrpSpPr/>
          <p:nvPr/>
        </p:nvGrpSpPr>
        <p:grpSpPr>
          <a:xfrm>
            <a:off x="1905365" y="1687604"/>
            <a:ext cx="338816" cy="336332"/>
            <a:chOff x="-57189125" y="1904850"/>
            <a:chExt cx="320575" cy="318225"/>
          </a:xfrm>
        </p:grpSpPr>
        <p:sp>
          <p:nvSpPr>
            <p:cNvPr id="5697" name="Google Shape;5697;p47"/>
            <p:cNvSpPr/>
            <p:nvPr/>
          </p:nvSpPr>
          <p:spPr>
            <a:xfrm>
              <a:off x="-57073350" y="2072625"/>
              <a:ext cx="18125" cy="17350"/>
            </a:xfrm>
            <a:custGeom>
              <a:rect b="b" l="l" r="r" t="t"/>
              <a:pathLst>
                <a:path extrusionOk="0" h="694" w="725">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47"/>
            <p:cNvSpPr/>
            <p:nvPr/>
          </p:nvSpPr>
          <p:spPr>
            <a:xfrm>
              <a:off x="-569985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47"/>
            <p:cNvSpPr/>
            <p:nvPr/>
          </p:nvSpPr>
          <p:spPr>
            <a:xfrm>
              <a:off x="-57035550" y="20072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47"/>
            <p:cNvSpPr/>
            <p:nvPr/>
          </p:nvSpPr>
          <p:spPr>
            <a:xfrm>
              <a:off x="-57063900" y="2135825"/>
              <a:ext cx="73275" cy="28975"/>
            </a:xfrm>
            <a:custGeom>
              <a:rect b="b" l="l" r="r" t="t"/>
              <a:pathLst>
                <a:path extrusionOk="0" h="1159" w="2931">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47"/>
            <p:cNvSpPr/>
            <p:nvPr/>
          </p:nvSpPr>
          <p:spPr>
            <a:xfrm>
              <a:off x="-57189125" y="1904850"/>
              <a:ext cx="320575" cy="318225"/>
            </a:xfrm>
            <a:custGeom>
              <a:rect b="b" l="l" r="r" t="t"/>
              <a:pathLst>
                <a:path extrusionOk="0" h="12729" w="12823">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2" name="Google Shape;5702;p47"/>
          <p:cNvGrpSpPr/>
          <p:nvPr/>
        </p:nvGrpSpPr>
        <p:grpSpPr>
          <a:xfrm>
            <a:off x="1906197" y="2120484"/>
            <a:ext cx="337151" cy="294717"/>
            <a:chOff x="-57187550" y="2314425"/>
            <a:chExt cx="319000" cy="278850"/>
          </a:xfrm>
        </p:grpSpPr>
        <p:sp>
          <p:nvSpPr>
            <p:cNvPr id="5703" name="Google Shape;5703;p47"/>
            <p:cNvSpPr/>
            <p:nvPr/>
          </p:nvSpPr>
          <p:spPr>
            <a:xfrm>
              <a:off x="-57073350" y="2445950"/>
              <a:ext cx="18125" cy="17350"/>
            </a:xfrm>
            <a:custGeom>
              <a:rect b="b" l="l" r="r" t="t"/>
              <a:pathLst>
                <a:path extrusionOk="0" h="694" w="725">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47"/>
            <p:cNvSpPr/>
            <p:nvPr/>
          </p:nvSpPr>
          <p:spPr>
            <a:xfrm>
              <a:off x="-56998525" y="24451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47"/>
            <p:cNvSpPr/>
            <p:nvPr/>
          </p:nvSpPr>
          <p:spPr>
            <a:xfrm>
              <a:off x="-57063900" y="2508375"/>
              <a:ext cx="73275" cy="29750"/>
            </a:xfrm>
            <a:custGeom>
              <a:rect b="b" l="l" r="r" t="t"/>
              <a:pathLst>
                <a:path extrusionOk="0" h="1190" w="2931">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47"/>
            <p:cNvSpPr/>
            <p:nvPr/>
          </p:nvSpPr>
          <p:spPr>
            <a:xfrm>
              <a:off x="-57187550" y="2314425"/>
              <a:ext cx="319000" cy="278850"/>
            </a:xfrm>
            <a:custGeom>
              <a:rect b="b" l="l" r="r" t="t"/>
              <a:pathLst>
                <a:path extrusionOk="0" h="11154" w="1276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7" name="Google Shape;5707;p47"/>
          <p:cNvGrpSpPr/>
          <p:nvPr/>
        </p:nvGrpSpPr>
        <p:grpSpPr>
          <a:xfrm>
            <a:off x="1921997" y="2513598"/>
            <a:ext cx="305550" cy="336966"/>
            <a:chOff x="-57172600" y="2686375"/>
            <a:chExt cx="289100" cy="318825"/>
          </a:xfrm>
        </p:grpSpPr>
        <p:sp>
          <p:nvSpPr>
            <p:cNvPr id="5708" name="Google Shape;5708;p47"/>
            <p:cNvSpPr/>
            <p:nvPr/>
          </p:nvSpPr>
          <p:spPr>
            <a:xfrm>
              <a:off x="-57063900" y="2937625"/>
              <a:ext cx="73275" cy="29750"/>
            </a:xfrm>
            <a:custGeom>
              <a:rect b="b" l="l" r="r" t="t"/>
              <a:pathLst>
                <a:path extrusionOk="0" h="1190" w="2931">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47"/>
            <p:cNvSpPr/>
            <p:nvPr/>
          </p:nvSpPr>
          <p:spPr>
            <a:xfrm>
              <a:off x="-57172600" y="2686375"/>
              <a:ext cx="289100" cy="318825"/>
            </a:xfrm>
            <a:custGeom>
              <a:rect b="b" l="l" r="r" t="t"/>
              <a:pathLst>
                <a:path extrusionOk="0" h="12753" w="11564">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0" name="Google Shape;5710;p47"/>
          <p:cNvGrpSpPr/>
          <p:nvPr/>
        </p:nvGrpSpPr>
        <p:grpSpPr>
          <a:xfrm>
            <a:off x="3983124" y="1685939"/>
            <a:ext cx="336332" cy="334667"/>
            <a:chOff x="-55225575" y="1903275"/>
            <a:chExt cx="318225" cy="316650"/>
          </a:xfrm>
        </p:grpSpPr>
        <p:sp>
          <p:nvSpPr>
            <p:cNvPr id="5711" name="Google Shape;5711;p47"/>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47"/>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47"/>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47"/>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47"/>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6" name="Google Shape;5716;p47"/>
          <p:cNvGrpSpPr/>
          <p:nvPr/>
        </p:nvGrpSpPr>
        <p:grpSpPr>
          <a:xfrm>
            <a:off x="3993535" y="2101328"/>
            <a:ext cx="315511" cy="334667"/>
            <a:chOff x="-55217700" y="2296300"/>
            <a:chExt cx="298525" cy="316650"/>
          </a:xfrm>
        </p:grpSpPr>
        <p:sp>
          <p:nvSpPr>
            <p:cNvPr id="5717" name="Google Shape;5717;p47"/>
            <p:cNvSpPr/>
            <p:nvPr/>
          </p:nvSpPr>
          <p:spPr>
            <a:xfrm>
              <a:off x="-55105075" y="242627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47"/>
            <p:cNvSpPr/>
            <p:nvPr/>
          </p:nvSpPr>
          <p:spPr>
            <a:xfrm>
              <a:off x="-55030250" y="24262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47"/>
            <p:cNvSpPr/>
            <p:nvPr/>
          </p:nvSpPr>
          <p:spPr>
            <a:xfrm>
              <a:off x="-55095625" y="2488675"/>
              <a:ext cx="73275" cy="29775"/>
            </a:xfrm>
            <a:custGeom>
              <a:rect b="b" l="l" r="r" t="t"/>
              <a:pathLst>
                <a:path extrusionOk="0" h="1191" w="2931">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47"/>
            <p:cNvSpPr/>
            <p:nvPr/>
          </p:nvSpPr>
          <p:spPr>
            <a:xfrm>
              <a:off x="-55217700" y="2296300"/>
              <a:ext cx="298525" cy="316650"/>
            </a:xfrm>
            <a:custGeom>
              <a:rect b="b" l="l" r="r" t="t"/>
              <a:pathLst>
                <a:path extrusionOk="0" h="12666" w="11941">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1" name="Google Shape;5721;p47"/>
          <p:cNvGrpSpPr/>
          <p:nvPr/>
        </p:nvGrpSpPr>
        <p:grpSpPr>
          <a:xfrm>
            <a:off x="3982292" y="2515897"/>
            <a:ext cx="337997" cy="334667"/>
            <a:chOff x="-55229525" y="2688550"/>
            <a:chExt cx="319800" cy="316650"/>
          </a:xfrm>
        </p:grpSpPr>
        <p:sp>
          <p:nvSpPr>
            <p:cNvPr id="5722" name="Google Shape;5722;p47"/>
            <p:cNvSpPr/>
            <p:nvPr/>
          </p:nvSpPr>
          <p:spPr>
            <a:xfrm>
              <a:off x="-55104275" y="2919525"/>
              <a:ext cx="72475" cy="28950"/>
            </a:xfrm>
            <a:custGeom>
              <a:rect b="b" l="l" r="r" t="t"/>
              <a:pathLst>
                <a:path extrusionOk="0" h="1158" w="2899">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47"/>
            <p:cNvSpPr/>
            <p:nvPr/>
          </p:nvSpPr>
          <p:spPr>
            <a:xfrm>
              <a:off x="-55039700" y="2856300"/>
              <a:ext cx="18125" cy="17350"/>
            </a:xfrm>
            <a:custGeom>
              <a:rect b="b" l="l" r="r" t="t"/>
              <a:pathLst>
                <a:path extrusionOk="0" h="694" w="725">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47"/>
            <p:cNvSpPr/>
            <p:nvPr/>
          </p:nvSpPr>
          <p:spPr>
            <a:xfrm>
              <a:off x="-55113750" y="2856300"/>
              <a:ext cx="17350" cy="17350"/>
            </a:xfrm>
            <a:custGeom>
              <a:rect b="b" l="l" r="r" t="t"/>
              <a:pathLst>
                <a:path extrusionOk="0" h="694" w="694">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47"/>
            <p:cNvSpPr/>
            <p:nvPr/>
          </p:nvSpPr>
          <p:spPr>
            <a:xfrm>
              <a:off x="-55229525" y="2688550"/>
              <a:ext cx="319800" cy="316650"/>
            </a:xfrm>
            <a:custGeom>
              <a:rect b="b" l="l" r="r" t="t"/>
              <a:pathLst>
                <a:path extrusionOk="0" h="12666" w="12792">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6" name="Google Shape;5726;p47"/>
          <p:cNvGrpSpPr/>
          <p:nvPr/>
        </p:nvGrpSpPr>
        <p:grpSpPr>
          <a:xfrm>
            <a:off x="6069304" y="1685939"/>
            <a:ext cx="315537" cy="336332"/>
            <a:chOff x="-53288825" y="1903275"/>
            <a:chExt cx="298550" cy="318225"/>
          </a:xfrm>
        </p:grpSpPr>
        <p:sp>
          <p:nvSpPr>
            <p:cNvPr id="5727" name="Google Shape;5727;p47"/>
            <p:cNvSpPr/>
            <p:nvPr/>
          </p:nvSpPr>
          <p:spPr>
            <a:xfrm>
              <a:off x="-53214000" y="2052925"/>
              <a:ext cx="18150" cy="17350"/>
            </a:xfrm>
            <a:custGeom>
              <a:rect b="b" l="l" r="r" t="t"/>
              <a:pathLst>
                <a:path extrusionOk="0" h="694" w="726">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47"/>
            <p:cNvSpPr/>
            <p:nvPr/>
          </p:nvSpPr>
          <p:spPr>
            <a:xfrm>
              <a:off x="-53139175" y="205292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47"/>
            <p:cNvSpPr/>
            <p:nvPr/>
          </p:nvSpPr>
          <p:spPr>
            <a:xfrm>
              <a:off x="-53288825" y="1903275"/>
              <a:ext cx="298550" cy="318225"/>
            </a:xfrm>
            <a:custGeom>
              <a:rect b="b" l="l" r="r" t="t"/>
              <a:pathLst>
                <a:path extrusionOk="0" h="12729" w="11942">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0" name="Google Shape;5730;p47"/>
          <p:cNvGrpSpPr/>
          <p:nvPr/>
        </p:nvGrpSpPr>
        <p:grpSpPr>
          <a:xfrm>
            <a:off x="6058484" y="2099663"/>
            <a:ext cx="337178" cy="336332"/>
            <a:chOff x="-53299850" y="2294725"/>
            <a:chExt cx="319025" cy="318225"/>
          </a:xfrm>
        </p:grpSpPr>
        <p:sp>
          <p:nvSpPr>
            <p:cNvPr id="5731" name="Google Shape;5731;p47"/>
            <p:cNvSpPr/>
            <p:nvPr/>
          </p:nvSpPr>
          <p:spPr>
            <a:xfrm>
              <a:off x="-53175400" y="2526500"/>
              <a:ext cx="72475" cy="29750"/>
            </a:xfrm>
            <a:custGeom>
              <a:rect b="b" l="l" r="r" t="t"/>
              <a:pathLst>
                <a:path extrusionOk="0" h="1190" w="2899">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47"/>
            <p:cNvSpPr/>
            <p:nvPr/>
          </p:nvSpPr>
          <p:spPr>
            <a:xfrm>
              <a:off x="-53299850" y="2294725"/>
              <a:ext cx="319025" cy="318225"/>
            </a:xfrm>
            <a:custGeom>
              <a:rect b="b" l="l" r="r" t="t"/>
              <a:pathLst>
                <a:path extrusionOk="0" h="12729" w="12761">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3" name="Google Shape;5733;p47"/>
          <p:cNvGrpSpPr/>
          <p:nvPr/>
        </p:nvGrpSpPr>
        <p:grpSpPr>
          <a:xfrm>
            <a:off x="6079715" y="2515051"/>
            <a:ext cx="294717" cy="335513"/>
            <a:chOff x="-53278575" y="2687750"/>
            <a:chExt cx="278850" cy="317450"/>
          </a:xfrm>
        </p:grpSpPr>
        <p:sp>
          <p:nvSpPr>
            <p:cNvPr id="5734" name="Google Shape;5734;p47"/>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47"/>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47"/>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47"/>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8" name="Google Shape;5738;p47"/>
          <p:cNvGrpSpPr/>
          <p:nvPr/>
        </p:nvGrpSpPr>
        <p:grpSpPr>
          <a:xfrm>
            <a:off x="7310508" y="2514760"/>
            <a:ext cx="337178" cy="337468"/>
            <a:chOff x="-52101875" y="2687475"/>
            <a:chExt cx="319025" cy="319300"/>
          </a:xfrm>
        </p:grpSpPr>
        <p:sp>
          <p:nvSpPr>
            <p:cNvPr id="5739" name="Google Shape;5739;p47"/>
            <p:cNvSpPr/>
            <p:nvPr/>
          </p:nvSpPr>
          <p:spPr>
            <a:xfrm>
              <a:off x="-519782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47"/>
            <p:cNvSpPr/>
            <p:nvPr/>
          </p:nvSpPr>
          <p:spPr>
            <a:xfrm>
              <a:off x="-51988450" y="2857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47"/>
            <p:cNvSpPr/>
            <p:nvPr/>
          </p:nvSpPr>
          <p:spPr>
            <a:xfrm>
              <a:off x="-51913625" y="28571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47"/>
            <p:cNvSpPr/>
            <p:nvPr/>
          </p:nvSpPr>
          <p:spPr>
            <a:xfrm>
              <a:off x="-52101875" y="2687475"/>
              <a:ext cx="319025" cy="319300"/>
            </a:xfrm>
            <a:custGeom>
              <a:rect b="b" l="l" r="r" t="t"/>
              <a:pathLst>
                <a:path extrusionOk="0" h="12772" w="12761">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3" name="Google Shape;5743;p47"/>
          <p:cNvGrpSpPr/>
          <p:nvPr/>
        </p:nvGrpSpPr>
        <p:grpSpPr>
          <a:xfrm>
            <a:off x="2346261" y="1686785"/>
            <a:ext cx="295536" cy="336332"/>
            <a:chOff x="-56774050" y="1904075"/>
            <a:chExt cx="279625" cy="318225"/>
          </a:xfrm>
        </p:grpSpPr>
        <p:sp>
          <p:nvSpPr>
            <p:cNvPr id="5744" name="Google Shape;5744;p47"/>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47"/>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6" name="Google Shape;5746;p47"/>
          <p:cNvGrpSpPr/>
          <p:nvPr/>
        </p:nvGrpSpPr>
        <p:grpSpPr>
          <a:xfrm>
            <a:off x="2346261" y="2099663"/>
            <a:ext cx="295536" cy="336332"/>
            <a:chOff x="-56774850" y="2294725"/>
            <a:chExt cx="279625" cy="318225"/>
          </a:xfrm>
        </p:grpSpPr>
        <p:sp>
          <p:nvSpPr>
            <p:cNvPr id="5747" name="Google Shape;5747;p47"/>
            <p:cNvSpPr/>
            <p:nvPr/>
          </p:nvSpPr>
          <p:spPr>
            <a:xfrm>
              <a:off x="-56681100"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47"/>
            <p:cNvSpPr/>
            <p:nvPr/>
          </p:nvSpPr>
          <p:spPr>
            <a:xfrm>
              <a:off x="-56606275"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47"/>
            <p:cNvSpPr/>
            <p:nvPr/>
          </p:nvSpPr>
          <p:spPr>
            <a:xfrm>
              <a:off x="-56774850" y="2294725"/>
              <a:ext cx="279625" cy="318225"/>
            </a:xfrm>
            <a:custGeom>
              <a:rect b="b" l="l" r="r" t="t"/>
              <a:pathLst>
                <a:path extrusionOk="0" h="12729" w="11185">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0" name="Google Shape;5750;p47"/>
          <p:cNvGrpSpPr/>
          <p:nvPr/>
        </p:nvGrpSpPr>
        <p:grpSpPr>
          <a:xfrm>
            <a:off x="2365827" y="2514232"/>
            <a:ext cx="256404" cy="335486"/>
            <a:chOff x="-56756725" y="2686975"/>
            <a:chExt cx="242600" cy="317425"/>
          </a:xfrm>
        </p:grpSpPr>
        <p:sp>
          <p:nvSpPr>
            <p:cNvPr id="5751" name="Google Shape;5751;p47"/>
            <p:cNvSpPr/>
            <p:nvPr/>
          </p:nvSpPr>
          <p:spPr>
            <a:xfrm>
              <a:off x="-5668110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47"/>
            <p:cNvSpPr/>
            <p:nvPr/>
          </p:nvSpPr>
          <p:spPr>
            <a:xfrm>
              <a:off x="-566062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47"/>
            <p:cNvSpPr/>
            <p:nvPr/>
          </p:nvSpPr>
          <p:spPr>
            <a:xfrm>
              <a:off x="-56756725" y="2686975"/>
              <a:ext cx="242600" cy="317425"/>
            </a:xfrm>
            <a:custGeom>
              <a:rect b="b" l="l" r="r" t="t"/>
              <a:pathLst>
                <a:path extrusionOk="0" h="12697" w="9704">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4" name="Google Shape;5754;p47"/>
          <p:cNvGrpSpPr/>
          <p:nvPr/>
        </p:nvGrpSpPr>
        <p:grpSpPr>
          <a:xfrm>
            <a:off x="4408328" y="1685939"/>
            <a:ext cx="314216" cy="337178"/>
            <a:chOff x="-54826975" y="1903275"/>
            <a:chExt cx="297300" cy="319025"/>
          </a:xfrm>
        </p:grpSpPr>
        <p:sp>
          <p:nvSpPr>
            <p:cNvPr id="5755" name="Google Shape;5755;p47"/>
            <p:cNvSpPr/>
            <p:nvPr/>
          </p:nvSpPr>
          <p:spPr>
            <a:xfrm>
              <a:off x="-54712850" y="2135825"/>
              <a:ext cx="73275" cy="28975"/>
            </a:xfrm>
            <a:custGeom>
              <a:rect b="b" l="l" r="r" t="t"/>
              <a:pathLst>
                <a:path extrusionOk="0" h="1159" w="2931">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47"/>
            <p:cNvSpPr/>
            <p:nvPr/>
          </p:nvSpPr>
          <p:spPr>
            <a:xfrm>
              <a:off x="-54826975" y="1903275"/>
              <a:ext cx="297300" cy="319025"/>
            </a:xfrm>
            <a:custGeom>
              <a:rect b="b" l="l" r="r" t="t"/>
              <a:pathLst>
                <a:path extrusionOk="0" h="12761" w="11892">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47"/>
            <p:cNvSpPr/>
            <p:nvPr/>
          </p:nvSpPr>
          <p:spPr>
            <a:xfrm>
              <a:off x="-54722300" y="1997800"/>
              <a:ext cx="92175" cy="17350"/>
            </a:xfrm>
            <a:custGeom>
              <a:rect b="b" l="l" r="r" t="t"/>
              <a:pathLst>
                <a:path extrusionOk="0" h="694" w="3687">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8" name="Google Shape;5758;p47"/>
          <p:cNvGrpSpPr/>
          <p:nvPr/>
        </p:nvGrpSpPr>
        <p:grpSpPr>
          <a:xfrm>
            <a:off x="4396861" y="2101328"/>
            <a:ext cx="337151" cy="334641"/>
            <a:chOff x="-54836500" y="2296300"/>
            <a:chExt cx="319000" cy="316625"/>
          </a:xfrm>
        </p:grpSpPr>
        <p:sp>
          <p:nvSpPr>
            <p:cNvPr id="5759" name="Google Shape;5759;p47"/>
            <p:cNvSpPr/>
            <p:nvPr/>
          </p:nvSpPr>
          <p:spPr>
            <a:xfrm>
              <a:off x="-54722300" y="244595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47"/>
            <p:cNvSpPr/>
            <p:nvPr/>
          </p:nvSpPr>
          <p:spPr>
            <a:xfrm>
              <a:off x="-54647475" y="244595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47"/>
            <p:cNvSpPr/>
            <p:nvPr/>
          </p:nvSpPr>
          <p:spPr>
            <a:xfrm>
              <a:off x="-54712850" y="2508375"/>
              <a:ext cx="73275" cy="29750"/>
            </a:xfrm>
            <a:custGeom>
              <a:rect b="b" l="l" r="r" t="t"/>
              <a:pathLst>
                <a:path extrusionOk="0" h="1190" w="2931">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47"/>
            <p:cNvSpPr/>
            <p:nvPr/>
          </p:nvSpPr>
          <p:spPr>
            <a:xfrm>
              <a:off x="-54836500" y="2296300"/>
              <a:ext cx="319000" cy="316625"/>
            </a:xfrm>
            <a:custGeom>
              <a:rect b="b" l="l" r="r" t="t"/>
              <a:pathLst>
                <a:path extrusionOk="0" h="12665" w="1276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3" name="Google Shape;5763;p47"/>
          <p:cNvGrpSpPr/>
          <p:nvPr/>
        </p:nvGrpSpPr>
        <p:grpSpPr>
          <a:xfrm>
            <a:off x="4416836" y="2515051"/>
            <a:ext cx="297200" cy="336332"/>
            <a:chOff x="-54817600" y="2687750"/>
            <a:chExt cx="281200" cy="318225"/>
          </a:xfrm>
        </p:grpSpPr>
        <p:sp>
          <p:nvSpPr>
            <p:cNvPr id="5764" name="Google Shape;5764;p47"/>
            <p:cNvSpPr/>
            <p:nvPr/>
          </p:nvSpPr>
          <p:spPr>
            <a:xfrm>
              <a:off x="-54712850" y="2919525"/>
              <a:ext cx="73275" cy="28950"/>
            </a:xfrm>
            <a:custGeom>
              <a:rect b="b" l="l" r="r" t="t"/>
              <a:pathLst>
                <a:path extrusionOk="0" h="1158" w="2931">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47"/>
            <p:cNvSpPr/>
            <p:nvPr/>
          </p:nvSpPr>
          <p:spPr>
            <a:xfrm>
              <a:off x="-54722300" y="285630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47"/>
            <p:cNvSpPr/>
            <p:nvPr/>
          </p:nvSpPr>
          <p:spPr>
            <a:xfrm>
              <a:off x="-54647475" y="28563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47"/>
            <p:cNvSpPr/>
            <p:nvPr/>
          </p:nvSpPr>
          <p:spPr>
            <a:xfrm>
              <a:off x="-54817600" y="2687750"/>
              <a:ext cx="281200" cy="318225"/>
            </a:xfrm>
            <a:custGeom>
              <a:rect b="b" l="l" r="r" t="t"/>
              <a:pathLst>
                <a:path extrusionOk="0" h="12729" w="11248">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8" name="Google Shape;5768;p47"/>
          <p:cNvGrpSpPr/>
          <p:nvPr/>
        </p:nvGrpSpPr>
        <p:grpSpPr>
          <a:xfrm>
            <a:off x="6494706" y="1685939"/>
            <a:ext cx="295536" cy="334667"/>
            <a:chOff x="-52887125" y="1903275"/>
            <a:chExt cx="279625" cy="316650"/>
          </a:xfrm>
        </p:grpSpPr>
        <p:sp>
          <p:nvSpPr>
            <p:cNvPr id="5769" name="Google Shape;5769;p47"/>
            <p:cNvSpPr/>
            <p:nvPr/>
          </p:nvSpPr>
          <p:spPr>
            <a:xfrm>
              <a:off x="-52783950" y="2135825"/>
              <a:ext cx="73275" cy="28975"/>
            </a:xfrm>
            <a:custGeom>
              <a:rect b="b" l="l" r="r" t="t"/>
              <a:pathLst>
                <a:path extrusionOk="0" h="1159" w="2931">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47"/>
            <p:cNvSpPr/>
            <p:nvPr/>
          </p:nvSpPr>
          <p:spPr>
            <a:xfrm>
              <a:off x="-52887125" y="1903275"/>
              <a:ext cx="279625" cy="316650"/>
            </a:xfrm>
            <a:custGeom>
              <a:rect b="b" l="l" r="r" t="t"/>
              <a:pathLst>
                <a:path extrusionOk="0" h="12666" w="11185">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1" name="Google Shape;5771;p47"/>
          <p:cNvGrpSpPr/>
          <p:nvPr/>
        </p:nvGrpSpPr>
        <p:grpSpPr>
          <a:xfrm>
            <a:off x="6474731" y="2098844"/>
            <a:ext cx="335486" cy="337151"/>
            <a:chOff x="-52906025" y="2293950"/>
            <a:chExt cx="317425" cy="319000"/>
          </a:xfrm>
        </p:grpSpPr>
        <p:sp>
          <p:nvSpPr>
            <p:cNvPr id="5772" name="Google Shape;5772;p47"/>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47"/>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47"/>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5" name="Google Shape;5775;p47"/>
          <p:cNvGrpSpPr/>
          <p:nvPr/>
        </p:nvGrpSpPr>
        <p:grpSpPr>
          <a:xfrm>
            <a:off x="6494706" y="2514232"/>
            <a:ext cx="295536" cy="336332"/>
            <a:chOff x="-52887125" y="2686975"/>
            <a:chExt cx="279625" cy="318225"/>
          </a:xfrm>
        </p:grpSpPr>
        <p:sp>
          <p:nvSpPr>
            <p:cNvPr id="5776" name="Google Shape;5776;p47"/>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47"/>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47"/>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47"/>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0" name="Google Shape;5780;p47"/>
          <p:cNvGrpSpPr/>
          <p:nvPr/>
        </p:nvGrpSpPr>
        <p:grpSpPr>
          <a:xfrm>
            <a:off x="7742828" y="1698437"/>
            <a:ext cx="296355" cy="334667"/>
            <a:chOff x="-51722225" y="1915100"/>
            <a:chExt cx="280400" cy="316650"/>
          </a:xfrm>
        </p:grpSpPr>
        <p:sp>
          <p:nvSpPr>
            <p:cNvPr id="5781" name="Google Shape;5781;p47"/>
            <p:cNvSpPr/>
            <p:nvPr/>
          </p:nvSpPr>
          <p:spPr>
            <a:xfrm>
              <a:off x="-51618275" y="2146075"/>
              <a:ext cx="73275" cy="29750"/>
            </a:xfrm>
            <a:custGeom>
              <a:rect b="b" l="l" r="r" t="t"/>
              <a:pathLst>
                <a:path extrusionOk="0" h="1190" w="2931">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47"/>
            <p:cNvSpPr/>
            <p:nvPr/>
          </p:nvSpPr>
          <p:spPr>
            <a:xfrm>
              <a:off x="-51627725"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47"/>
            <p:cNvSpPr/>
            <p:nvPr/>
          </p:nvSpPr>
          <p:spPr>
            <a:xfrm>
              <a:off x="-51552900"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47"/>
            <p:cNvSpPr/>
            <p:nvPr/>
          </p:nvSpPr>
          <p:spPr>
            <a:xfrm>
              <a:off x="-51722225" y="1915100"/>
              <a:ext cx="280400" cy="316650"/>
            </a:xfrm>
            <a:custGeom>
              <a:rect b="b" l="l" r="r" t="t"/>
              <a:pathLst>
                <a:path extrusionOk="0" h="12666" w="11216">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5" name="Google Shape;5785;p47"/>
          <p:cNvGrpSpPr/>
          <p:nvPr/>
        </p:nvGrpSpPr>
        <p:grpSpPr>
          <a:xfrm>
            <a:off x="2733364" y="1685226"/>
            <a:ext cx="345474" cy="336226"/>
            <a:chOff x="-56407800" y="1902600"/>
            <a:chExt cx="326875" cy="318125"/>
          </a:xfrm>
        </p:grpSpPr>
        <p:sp>
          <p:nvSpPr>
            <p:cNvPr id="5786" name="Google Shape;5786;p47"/>
            <p:cNvSpPr/>
            <p:nvPr/>
          </p:nvSpPr>
          <p:spPr>
            <a:xfrm>
              <a:off x="-562896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47"/>
            <p:cNvSpPr/>
            <p:nvPr/>
          </p:nvSpPr>
          <p:spPr>
            <a:xfrm>
              <a:off x="-562156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47"/>
            <p:cNvSpPr/>
            <p:nvPr/>
          </p:nvSpPr>
          <p:spPr>
            <a:xfrm>
              <a:off x="-56407800" y="1902600"/>
              <a:ext cx="326875" cy="318125"/>
            </a:xfrm>
            <a:custGeom>
              <a:rect b="b" l="l" r="r" t="t"/>
              <a:pathLst>
                <a:path extrusionOk="0" h="12725" w="13075">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9" name="Google Shape;5789;p47"/>
          <p:cNvGrpSpPr/>
          <p:nvPr/>
        </p:nvGrpSpPr>
        <p:grpSpPr>
          <a:xfrm>
            <a:off x="2738768" y="2110496"/>
            <a:ext cx="334667" cy="315511"/>
            <a:chOff x="-56401500" y="2304975"/>
            <a:chExt cx="316650" cy="298525"/>
          </a:xfrm>
        </p:grpSpPr>
        <p:sp>
          <p:nvSpPr>
            <p:cNvPr id="5790" name="Google Shape;5790;p47"/>
            <p:cNvSpPr/>
            <p:nvPr/>
          </p:nvSpPr>
          <p:spPr>
            <a:xfrm>
              <a:off x="-56289650" y="2436500"/>
              <a:ext cx="17325" cy="18150"/>
            </a:xfrm>
            <a:custGeom>
              <a:rect b="b" l="l" r="r" t="t"/>
              <a:pathLst>
                <a:path extrusionOk="0" h="726" w="693">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47"/>
            <p:cNvSpPr/>
            <p:nvPr/>
          </p:nvSpPr>
          <p:spPr>
            <a:xfrm>
              <a:off x="-56215625" y="243650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47"/>
            <p:cNvSpPr/>
            <p:nvPr/>
          </p:nvSpPr>
          <p:spPr>
            <a:xfrm>
              <a:off x="-56280200" y="2499700"/>
              <a:ext cx="73250" cy="29775"/>
            </a:xfrm>
            <a:custGeom>
              <a:rect b="b" l="l" r="r" t="t"/>
              <a:pathLst>
                <a:path extrusionOk="0" h="1191" w="293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47"/>
            <p:cNvSpPr/>
            <p:nvPr/>
          </p:nvSpPr>
          <p:spPr>
            <a:xfrm>
              <a:off x="-56401500" y="2304975"/>
              <a:ext cx="316650" cy="298525"/>
            </a:xfrm>
            <a:custGeom>
              <a:rect b="b" l="l" r="r" t="t"/>
              <a:pathLst>
                <a:path extrusionOk="0" h="11941" w="12666">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4" name="Google Shape;5794;p47"/>
          <p:cNvGrpSpPr/>
          <p:nvPr/>
        </p:nvGrpSpPr>
        <p:grpSpPr>
          <a:xfrm>
            <a:off x="4835248" y="1684275"/>
            <a:ext cx="298046" cy="336332"/>
            <a:chOff x="-54426150" y="1901700"/>
            <a:chExt cx="282000" cy="318225"/>
          </a:xfrm>
        </p:grpSpPr>
        <p:sp>
          <p:nvSpPr>
            <p:cNvPr id="5795" name="Google Shape;5795;p47"/>
            <p:cNvSpPr/>
            <p:nvPr/>
          </p:nvSpPr>
          <p:spPr>
            <a:xfrm>
              <a:off x="-54330850" y="2072625"/>
              <a:ext cx="18150" cy="17350"/>
            </a:xfrm>
            <a:custGeom>
              <a:rect b="b" l="l" r="r" t="t"/>
              <a:pathLst>
                <a:path extrusionOk="0" h="694" w="726">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47"/>
            <p:cNvSpPr/>
            <p:nvPr/>
          </p:nvSpPr>
          <p:spPr>
            <a:xfrm>
              <a:off x="-54256800" y="2072625"/>
              <a:ext cx="18125" cy="17350"/>
            </a:xfrm>
            <a:custGeom>
              <a:rect b="b" l="l" r="r" t="t"/>
              <a:pathLst>
                <a:path extrusionOk="0" h="694" w="725">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47"/>
            <p:cNvSpPr/>
            <p:nvPr/>
          </p:nvSpPr>
          <p:spPr>
            <a:xfrm>
              <a:off x="-54320600" y="2135825"/>
              <a:ext cx="72475" cy="28975"/>
            </a:xfrm>
            <a:custGeom>
              <a:rect b="b" l="l" r="r" t="t"/>
              <a:pathLst>
                <a:path extrusionOk="0" h="1159" w="2899">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47"/>
            <p:cNvSpPr/>
            <p:nvPr/>
          </p:nvSpPr>
          <p:spPr>
            <a:xfrm>
              <a:off x="-54426150" y="1901700"/>
              <a:ext cx="282000" cy="318225"/>
            </a:xfrm>
            <a:custGeom>
              <a:rect b="b" l="l" r="r" t="t"/>
              <a:pathLst>
                <a:path extrusionOk="0" h="12729" w="1128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9" name="Google Shape;5799;p47"/>
          <p:cNvGrpSpPr/>
          <p:nvPr/>
        </p:nvGrpSpPr>
        <p:grpSpPr>
          <a:xfrm>
            <a:off x="4835248" y="2099663"/>
            <a:ext cx="298046" cy="337178"/>
            <a:chOff x="-54426150" y="2294725"/>
            <a:chExt cx="282000" cy="319025"/>
          </a:xfrm>
        </p:grpSpPr>
        <p:sp>
          <p:nvSpPr>
            <p:cNvPr id="5800" name="Google Shape;5800;p47"/>
            <p:cNvSpPr/>
            <p:nvPr/>
          </p:nvSpPr>
          <p:spPr>
            <a:xfrm>
              <a:off x="-54320600" y="2527275"/>
              <a:ext cx="72475" cy="29750"/>
            </a:xfrm>
            <a:custGeom>
              <a:rect b="b" l="l" r="r" t="t"/>
              <a:pathLst>
                <a:path extrusionOk="0" h="1190" w="2899">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47"/>
            <p:cNvSpPr/>
            <p:nvPr/>
          </p:nvSpPr>
          <p:spPr>
            <a:xfrm>
              <a:off x="-54330850" y="2464075"/>
              <a:ext cx="18150" cy="18125"/>
            </a:xfrm>
            <a:custGeom>
              <a:rect b="b" l="l" r="r" t="t"/>
              <a:pathLst>
                <a:path extrusionOk="0" h="725" w="726">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47"/>
            <p:cNvSpPr/>
            <p:nvPr/>
          </p:nvSpPr>
          <p:spPr>
            <a:xfrm>
              <a:off x="-54256800" y="2464075"/>
              <a:ext cx="18125" cy="18125"/>
            </a:xfrm>
            <a:custGeom>
              <a:rect b="b" l="l" r="r" t="t"/>
              <a:pathLst>
                <a:path extrusionOk="0" h="725" w="725">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47"/>
            <p:cNvSpPr/>
            <p:nvPr/>
          </p:nvSpPr>
          <p:spPr>
            <a:xfrm>
              <a:off x="-54426150" y="2294725"/>
              <a:ext cx="282000" cy="319025"/>
            </a:xfrm>
            <a:custGeom>
              <a:rect b="b" l="l" r="r" t="t"/>
              <a:pathLst>
                <a:path extrusionOk="0" h="12761" w="1128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47"/>
            <p:cNvSpPr/>
            <p:nvPr/>
          </p:nvSpPr>
          <p:spPr>
            <a:xfrm>
              <a:off x="-54312725" y="2334125"/>
              <a:ext cx="54375" cy="53575"/>
            </a:xfrm>
            <a:custGeom>
              <a:rect b="b" l="l" r="r" t="t"/>
              <a:pathLst>
                <a:path extrusionOk="0" h="2143" w="2175">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5" name="Google Shape;5805;p47"/>
          <p:cNvGrpSpPr/>
          <p:nvPr/>
        </p:nvGrpSpPr>
        <p:grpSpPr>
          <a:xfrm>
            <a:off x="4833583" y="2514232"/>
            <a:ext cx="301375" cy="337151"/>
            <a:chOff x="-54427725" y="2686975"/>
            <a:chExt cx="285150" cy="319000"/>
          </a:xfrm>
        </p:grpSpPr>
        <p:sp>
          <p:nvSpPr>
            <p:cNvPr id="5806" name="Google Shape;5806;p47"/>
            <p:cNvSpPr/>
            <p:nvPr/>
          </p:nvSpPr>
          <p:spPr>
            <a:xfrm>
              <a:off x="-54320600" y="2919525"/>
              <a:ext cx="72475" cy="28950"/>
            </a:xfrm>
            <a:custGeom>
              <a:rect b="b" l="l" r="r" t="t"/>
              <a:pathLst>
                <a:path extrusionOk="0" h="1158" w="2899">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47"/>
            <p:cNvSpPr/>
            <p:nvPr/>
          </p:nvSpPr>
          <p:spPr>
            <a:xfrm>
              <a:off x="-54256800" y="28563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47"/>
            <p:cNvSpPr/>
            <p:nvPr/>
          </p:nvSpPr>
          <p:spPr>
            <a:xfrm>
              <a:off x="-54330850" y="2856300"/>
              <a:ext cx="18150" cy="17350"/>
            </a:xfrm>
            <a:custGeom>
              <a:rect b="b" l="l" r="r" t="t"/>
              <a:pathLst>
                <a:path extrusionOk="0" h="694" w="726">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47"/>
            <p:cNvSpPr/>
            <p:nvPr/>
          </p:nvSpPr>
          <p:spPr>
            <a:xfrm>
              <a:off x="-54427725" y="2686975"/>
              <a:ext cx="285150" cy="319000"/>
            </a:xfrm>
            <a:custGeom>
              <a:rect b="b" l="l" r="r" t="t"/>
              <a:pathLst>
                <a:path extrusionOk="0" h="12760" w="11406">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47"/>
            <p:cNvSpPr/>
            <p:nvPr/>
          </p:nvSpPr>
          <p:spPr>
            <a:xfrm>
              <a:off x="-54330850" y="2717875"/>
              <a:ext cx="93750" cy="85425"/>
            </a:xfrm>
            <a:custGeom>
              <a:rect b="b" l="l" r="r" t="t"/>
              <a:pathLst>
                <a:path extrusionOk="0" h="3417" w="375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1" name="Google Shape;5811;p47"/>
          <p:cNvGrpSpPr/>
          <p:nvPr/>
        </p:nvGrpSpPr>
        <p:grpSpPr>
          <a:xfrm>
            <a:off x="6888851" y="1686151"/>
            <a:ext cx="334667" cy="335302"/>
            <a:chOff x="-52513800" y="1903475"/>
            <a:chExt cx="316650" cy="317250"/>
          </a:xfrm>
        </p:grpSpPr>
        <p:sp>
          <p:nvSpPr>
            <p:cNvPr id="5812" name="Google Shape;5812;p47"/>
            <p:cNvSpPr/>
            <p:nvPr/>
          </p:nvSpPr>
          <p:spPr>
            <a:xfrm>
              <a:off x="-52391700" y="2135825"/>
              <a:ext cx="72475" cy="28975"/>
            </a:xfrm>
            <a:custGeom>
              <a:rect b="b" l="l" r="r" t="t"/>
              <a:pathLst>
                <a:path extrusionOk="0" h="1159" w="2899">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47"/>
            <p:cNvSpPr/>
            <p:nvPr/>
          </p:nvSpPr>
          <p:spPr>
            <a:xfrm>
              <a:off x="-52513800" y="1903475"/>
              <a:ext cx="316650" cy="317250"/>
            </a:xfrm>
            <a:custGeom>
              <a:rect b="b" l="l" r="r" t="t"/>
              <a:pathLst>
                <a:path extrusionOk="0" h="12690" w="12666">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4" name="Google Shape;5814;p47"/>
          <p:cNvGrpSpPr/>
          <p:nvPr/>
        </p:nvGrpSpPr>
        <p:grpSpPr>
          <a:xfrm>
            <a:off x="6898006" y="2100509"/>
            <a:ext cx="316357" cy="335486"/>
            <a:chOff x="-52505925" y="2295525"/>
            <a:chExt cx="299325" cy="317425"/>
          </a:xfrm>
        </p:grpSpPr>
        <p:sp>
          <p:nvSpPr>
            <p:cNvPr id="5815" name="Google Shape;5815;p47"/>
            <p:cNvSpPr/>
            <p:nvPr/>
          </p:nvSpPr>
          <p:spPr>
            <a:xfrm>
              <a:off x="-52401950" y="2526500"/>
              <a:ext cx="73275" cy="29750"/>
            </a:xfrm>
            <a:custGeom>
              <a:rect b="b" l="l" r="r" t="t"/>
              <a:pathLst>
                <a:path extrusionOk="0" h="1190" w="2931">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47"/>
            <p:cNvSpPr/>
            <p:nvPr/>
          </p:nvSpPr>
          <p:spPr>
            <a:xfrm>
              <a:off x="-52411400"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47"/>
            <p:cNvSpPr/>
            <p:nvPr/>
          </p:nvSpPr>
          <p:spPr>
            <a:xfrm>
              <a:off x="-5233657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47"/>
            <p:cNvSpPr/>
            <p:nvPr/>
          </p:nvSpPr>
          <p:spPr>
            <a:xfrm>
              <a:off x="-52505925" y="2295525"/>
              <a:ext cx="299325" cy="317425"/>
            </a:xfrm>
            <a:custGeom>
              <a:rect b="b" l="l" r="r" t="t"/>
              <a:pathLst>
                <a:path extrusionOk="0" h="12697" w="11973">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9" name="Google Shape;5819;p47"/>
          <p:cNvGrpSpPr/>
          <p:nvPr/>
        </p:nvGrpSpPr>
        <p:grpSpPr>
          <a:xfrm>
            <a:off x="6908417" y="2514232"/>
            <a:ext cx="295536" cy="336332"/>
            <a:chOff x="-52494100" y="2686975"/>
            <a:chExt cx="279625" cy="318225"/>
          </a:xfrm>
        </p:grpSpPr>
        <p:sp>
          <p:nvSpPr>
            <p:cNvPr id="5820" name="Google Shape;5820;p47"/>
            <p:cNvSpPr/>
            <p:nvPr/>
          </p:nvSpPr>
          <p:spPr>
            <a:xfrm>
              <a:off x="-52391700" y="2919525"/>
              <a:ext cx="72475" cy="28950"/>
            </a:xfrm>
            <a:custGeom>
              <a:rect b="b" l="l" r="r" t="t"/>
              <a:pathLst>
                <a:path extrusionOk="0" h="1158" w="2899">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47"/>
            <p:cNvSpPr/>
            <p:nvPr/>
          </p:nvSpPr>
          <p:spPr>
            <a:xfrm>
              <a:off x="-52401950" y="2856300"/>
              <a:ext cx="18125" cy="17350"/>
            </a:xfrm>
            <a:custGeom>
              <a:rect b="b" l="l" r="r" t="t"/>
              <a:pathLst>
                <a:path extrusionOk="0" h="694" w="725">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47"/>
            <p:cNvSpPr/>
            <p:nvPr/>
          </p:nvSpPr>
          <p:spPr>
            <a:xfrm>
              <a:off x="-52327925" y="2855525"/>
              <a:ext cx="18925" cy="17350"/>
            </a:xfrm>
            <a:custGeom>
              <a:rect b="b" l="l" r="r" t="t"/>
              <a:pathLst>
                <a:path extrusionOk="0" h="694" w="757">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47"/>
            <p:cNvSpPr/>
            <p:nvPr/>
          </p:nvSpPr>
          <p:spPr>
            <a:xfrm>
              <a:off x="-52494100" y="2686975"/>
              <a:ext cx="279625" cy="318225"/>
            </a:xfrm>
            <a:custGeom>
              <a:rect b="b" l="l" r="r" t="t"/>
              <a:pathLst>
                <a:path extrusionOk="0" h="12729" w="11185">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4" name="Google Shape;5824;p47"/>
          <p:cNvGrpSpPr/>
          <p:nvPr/>
        </p:nvGrpSpPr>
        <p:grpSpPr>
          <a:xfrm>
            <a:off x="7744070" y="2111315"/>
            <a:ext cx="293871" cy="336332"/>
            <a:chOff x="-51708850" y="2305750"/>
            <a:chExt cx="278050" cy="318225"/>
          </a:xfrm>
        </p:grpSpPr>
        <p:sp>
          <p:nvSpPr>
            <p:cNvPr id="5825" name="Google Shape;5825;p47"/>
            <p:cNvSpPr/>
            <p:nvPr/>
          </p:nvSpPr>
          <p:spPr>
            <a:xfrm>
              <a:off x="-51617475" y="2455400"/>
              <a:ext cx="18125" cy="18150"/>
            </a:xfrm>
            <a:custGeom>
              <a:rect b="b" l="l" r="r" t="t"/>
              <a:pathLst>
                <a:path extrusionOk="0" h="726" w="725">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47"/>
            <p:cNvSpPr/>
            <p:nvPr/>
          </p:nvSpPr>
          <p:spPr>
            <a:xfrm>
              <a:off x="-51541875" y="2455400"/>
              <a:ext cx="17350" cy="18150"/>
            </a:xfrm>
            <a:custGeom>
              <a:rect b="b" l="l" r="r" t="t"/>
              <a:pathLst>
                <a:path extrusionOk="0" h="726" w="694">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47"/>
            <p:cNvSpPr/>
            <p:nvPr/>
          </p:nvSpPr>
          <p:spPr>
            <a:xfrm>
              <a:off x="-51708850" y="2305750"/>
              <a:ext cx="278050" cy="318225"/>
            </a:xfrm>
            <a:custGeom>
              <a:rect b="b" l="l" r="r" t="t"/>
              <a:pathLst>
                <a:path extrusionOk="0" h="12729" w="11122">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8" name="Google Shape;5828;p47"/>
          <p:cNvGrpSpPr/>
          <p:nvPr/>
        </p:nvGrpSpPr>
        <p:grpSpPr>
          <a:xfrm>
            <a:off x="1094954" y="3054255"/>
            <a:ext cx="337151" cy="337389"/>
            <a:chOff x="-57956275" y="3197925"/>
            <a:chExt cx="319000" cy="319225"/>
          </a:xfrm>
        </p:grpSpPr>
        <p:sp>
          <p:nvSpPr>
            <p:cNvPr id="5829" name="Google Shape;5829;p47"/>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47"/>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47"/>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47"/>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47"/>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47"/>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47"/>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6" name="Google Shape;5836;p47"/>
          <p:cNvGrpSpPr/>
          <p:nvPr/>
        </p:nvGrpSpPr>
        <p:grpSpPr>
          <a:xfrm>
            <a:off x="1115761" y="3469035"/>
            <a:ext cx="295536" cy="337151"/>
            <a:chOff x="-57940525" y="3590375"/>
            <a:chExt cx="279625" cy="319000"/>
          </a:xfrm>
        </p:grpSpPr>
        <p:sp>
          <p:nvSpPr>
            <p:cNvPr id="5837" name="Google Shape;5837;p47"/>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47"/>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47"/>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47"/>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47"/>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2" name="Google Shape;5842;p47"/>
          <p:cNvGrpSpPr/>
          <p:nvPr/>
        </p:nvGrpSpPr>
        <p:grpSpPr>
          <a:xfrm>
            <a:off x="1095363" y="3883578"/>
            <a:ext cx="336332" cy="337178"/>
            <a:chOff x="-57959425" y="3982600"/>
            <a:chExt cx="318225" cy="319025"/>
          </a:xfrm>
        </p:grpSpPr>
        <p:sp>
          <p:nvSpPr>
            <p:cNvPr id="5843" name="Google Shape;5843;p47"/>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47"/>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47"/>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47"/>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7" name="Google Shape;5847;p47"/>
          <p:cNvGrpSpPr/>
          <p:nvPr/>
        </p:nvGrpSpPr>
        <p:grpSpPr>
          <a:xfrm>
            <a:off x="3154845" y="3055312"/>
            <a:ext cx="335513" cy="335513"/>
            <a:chOff x="-55987225" y="3198925"/>
            <a:chExt cx="317450" cy="317450"/>
          </a:xfrm>
        </p:grpSpPr>
        <p:sp>
          <p:nvSpPr>
            <p:cNvPr id="5848" name="Google Shape;5848;p47"/>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47"/>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47"/>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47"/>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2" name="Google Shape;5852;p47"/>
          <p:cNvGrpSpPr/>
          <p:nvPr/>
        </p:nvGrpSpPr>
        <p:grpSpPr>
          <a:xfrm>
            <a:off x="3154845" y="3469722"/>
            <a:ext cx="335513" cy="335645"/>
            <a:chOff x="-55987225" y="3591025"/>
            <a:chExt cx="317450" cy="317575"/>
          </a:xfrm>
        </p:grpSpPr>
        <p:sp>
          <p:nvSpPr>
            <p:cNvPr id="5853" name="Google Shape;5853;p47"/>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47"/>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47"/>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47"/>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47"/>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8" name="Google Shape;5858;p47"/>
          <p:cNvGrpSpPr/>
          <p:nvPr/>
        </p:nvGrpSpPr>
        <p:grpSpPr>
          <a:xfrm>
            <a:off x="3154013" y="3883578"/>
            <a:ext cx="337178" cy="337178"/>
            <a:chOff x="-55988800" y="3982600"/>
            <a:chExt cx="319025" cy="319025"/>
          </a:xfrm>
        </p:grpSpPr>
        <p:sp>
          <p:nvSpPr>
            <p:cNvPr id="5859" name="Google Shape;5859;p47"/>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47"/>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47"/>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47"/>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47"/>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4" name="Google Shape;5864;p47"/>
          <p:cNvGrpSpPr/>
          <p:nvPr/>
        </p:nvGrpSpPr>
        <p:grpSpPr>
          <a:xfrm>
            <a:off x="5232305" y="3048653"/>
            <a:ext cx="334667" cy="337151"/>
            <a:chOff x="-54026025" y="3192625"/>
            <a:chExt cx="316650" cy="319000"/>
          </a:xfrm>
        </p:grpSpPr>
        <p:sp>
          <p:nvSpPr>
            <p:cNvPr id="5865" name="Google Shape;5865;p47"/>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47"/>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47"/>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47"/>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47"/>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47"/>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47"/>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47"/>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3" name="Google Shape;5873;p47"/>
          <p:cNvGrpSpPr/>
          <p:nvPr/>
        </p:nvGrpSpPr>
        <p:grpSpPr>
          <a:xfrm>
            <a:off x="5251039" y="3463196"/>
            <a:ext cx="297200" cy="336332"/>
            <a:chOff x="-54007925" y="3584850"/>
            <a:chExt cx="281200" cy="318225"/>
          </a:xfrm>
        </p:grpSpPr>
        <p:sp>
          <p:nvSpPr>
            <p:cNvPr id="5874" name="Google Shape;5874;p47"/>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47"/>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47"/>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47"/>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47"/>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47"/>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0" name="Google Shape;5880;p47"/>
          <p:cNvGrpSpPr/>
          <p:nvPr/>
        </p:nvGrpSpPr>
        <p:grpSpPr>
          <a:xfrm>
            <a:off x="5251039" y="3876153"/>
            <a:ext cx="297200" cy="337098"/>
            <a:chOff x="-54007925" y="3975575"/>
            <a:chExt cx="281200" cy="318950"/>
          </a:xfrm>
        </p:grpSpPr>
        <p:sp>
          <p:nvSpPr>
            <p:cNvPr id="5881" name="Google Shape;5881;p47"/>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47"/>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47"/>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47"/>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5" name="Google Shape;5885;p47"/>
          <p:cNvGrpSpPr/>
          <p:nvPr/>
        </p:nvGrpSpPr>
        <p:grpSpPr>
          <a:xfrm>
            <a:off x="7350062" y="3064930"/>
            <a:ext cx="258069" cy="336702"/>
            <a:chOff x="-52005775" y="3208025"/>
            <a:chExt cx="244175" cy="318575"/>
          </a:xfrm>
        </p:grpSpPr>
        <p:sp>
          <p:nvSpPr>
            <p:cNvPr id="5886" name="Google Shape;5886;p47"/>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47"/>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47"/>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47"/>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47"/>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47"/>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47"/>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47"/>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47"/>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47"/>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47"/>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7" name="Google Shape;5897;p47"/>
          <p:cNvGrpSpPr/>
          <p:nvPr/>
        </p:nvGrpSpPr>
        <p:grpSpPr>
          <a:xfrm>
            <a:off x="1495919" y="3055312"/>
            <a:ext cx="336332" cy="336332"/>
            <a:chOff x="-57568775" y="3198925"/>
            <a:chExt cx="318225" cy="318225"/>
          </a:xfrm>
        </p:grpSpPr>
        <p:sp>
          <p:nvSpPr>
            <p:cNvPr id="5898" name="Google Shape;5898;p47"/>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47"/>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47"/>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47"/>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47"/>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47"/>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4" name="Google Shape;5904;p47"/>
          <p:cNvGrpSpPr/>
          <p:nvPr/>
        </p:nvGrpSpPr>
        <p:grpSpPr>
          <a:xfrm>
            <a:off x="1516317" y="3469035"/>
            <a:ext cx="295536" cy="336332"/>
            <a:chOff x="-57549075" y="3590375"/>
            <a:chExt cx="279625" cy="318225"/>
          </a:xfrm>
        </p:grpSpPr>
        <p:sp>
          <p:nvSpPr>
            <p:cNvPr id="5905" name="Google Shape;5905;p47"/>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47"/>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47"/>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47"/>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9" name="Google Shape;5909;p47"/>
          <p:cNvGrpSpPr/>
          <p:nvPr/>
        </p:nvGrpSpPr>
        <p:grpSpPr>
          <a:xfrm>
            <a:off x="1495087" y="3883578"/>
            <a:ext cx="337997" cy="337997"/>
            <a:chOff x="-57570350" y="3982600"/>
            <a:chExt cx="319800" cy="319800"/>
          </a:xfrm>
        </p:grpSpPr>
        <p:sp>
          <p:nvSpPr>
            <p:cNvPr id="5910" name="Google Shape;5910;p47"/>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47"/>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47"/>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47"/>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4" name="Google Shape;5914;p47"/>
          <p:cNvGrpSpPr/>
          <p:nvPr/>
        </p:nvGrpSpPr>
        <p:grpSpPr>
          <a:xfrm>
            <a:off x="3589389" y="3054466"/>
            <a:ext cx="295536" cy="337178"/>
            <a:chOff x="-55576850" y="3198125"/>
            <a:chExt cx="279625" cy="319025"/>
          </a:xfrm>
        </p:grpSpPr>
        <p:sp>
          <p:nvSpPr>
            <p:cNvPr id="5915" name="Google Shape;5915;p47"/>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47"/>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47"/>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47"/>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9" name="Google Shape;5919;p47"/>
          <p:cNvGrpSpPr/>
          <p:nvPr/>
        </p:nvGrpSpPr>
        <p:grpSpPr>
          <a:xfrm>
            <a:off x="3568159" y="3468824"/>
            <a:ext cx="337997" cy="336543"/>
            <a:chOff x="-55596550" y="3590175"/>
            <a:chExt cx="319800" cy="318425"/>
          </a:xfrm>
        </p:grpSpPr>
        <p:sp>
          <p:nvSpPr>
            <p:cNvPr id="5920" name="Google Shape;5920;p47"/>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47"/>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47"/>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47"/>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4" name="Google Shape;5924;p47"/>
          <p:cNvGrpSpPr/>
          <p:nvPr/>
        </p:nvGrpSpPr>
        <p:grpSpPr>
          <a:xfrm>
            <a:off x="3568568" y="3883340"/>
            <a:ext cx="337178" cy="337415"/>
            <a:chOff x="-55595775" y="3982375"/>
            <a:chExt cx="319025" cy="319250"/>
          </a:xfrm>
        </p:grpSpPr>
        <p:sp>
          <p:nvSpPr>
            <p:cNvPr id="5925" name="Google Shape;5925;p47"/>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47"/>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47"/>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47"/>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47"/>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47"/>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1" name="Google Shape;5931;p47"/>
          <p:cNvGrpSpPr/>
          <p:nvPr/>
        </p:nvGrpSpPr>
        <p:grpSpPr>
          <a:xfrm>
            <a:off x="5645606" y="3048653"/>
            <a:ext cx="337178" cy="336332"/>
            <a:chOff x="-53635375" y="3192625"/>
            <a:chExt cx="319025" cy="318225"/>
          </a:xfrm>
        </p:grpSpPr>
        <p:sp>
          <p:nvSpPr>
            <p:cNvPr id="5932" name="Google Shape;5932;p47"/>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47"/>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47"/>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5" name="Google Shape;5935;p47"/>
          <p:cNvGrpSpPr/>
          <p:nvPr/>
        </p:nvGrpSpPr>
        <p:grpSpPr>
          <a:xfrm>
            <a:off x="5666427" y="3463196"/>
            <a:ext cx="295536" cy="337178"/>
            <a:chOff x="-53615675" y="3584850"/>
            <a:chExt cx="279625" cy="319025"/>
          </a:xfrm>
        </p:grpSpPr>
        <p:sp>
          <p:nvSpPr>
            <p:cNvPr id="5936" name="Google Shape;5936;p47"/>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47"/>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47"/>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9" name="Google Shape;5939;p47"/>
          <p:cNvGrpSpPr/>
          <p:nvPr/>
        </p:nvGrpSpPr>
        <p:grpSpPr>
          <a:xfrm>
            <a:off x="5645619" y="3877131"/>
            <a:ext cx="337151" cy="336121"/>
            <a:chOff x="-53634575" y="3976500"/>
            <a:chExt cx="319000" cy="318025"/>
          </a:xfrm>
        </p:grpSpPr>
        <p:sp>
          <p:nvSpPr>
            <p:cNvPr id="5940" name="Google Shape;5940;p47"/>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47"/>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47"/>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47"/>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47"/>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47"/>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47"/>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47"/>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8" name="Google Shape;5948;p47"/>
          <p:cNvGrpSpPr/>
          <p:nvPr/>
        </p:nvGrpSpPr>
        <p:grpSpPr>
          <a:xfrm>
            <a:off x="7331328" y="3468718"/>
            <a:ext cx="295536" cy="336649"/>
            <a:chOff x="-52023900" y="3590075"/>
            <a:chExt cx="279625" cy="318525"/>
          </a:xfrm>
        </p:grpSpPr>
        <p:sp>
          <p:nvSpPr>
            <p:cNvPr id="5949" name="Google Shape;5949;p47"/>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47"/>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47"/>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47"/>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47"/>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47"/>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47"/>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6" name="Google Shape;5956;p47"/>
          <p:cNvGrpSpPr/>
          <p:nvPr/>
        </p:nvGrpSpPr>
        <p:grpSpPr>
          <a:xfrm>
            <a:off x="1906197" y="3055312"/>
            <a:ext cx="337151" cy="337151"/>
            <a:chOff x="-57173375" y="3198925"/>
            <a:chExt cx="319000" cy="319000"/>
          </a:xfrm>
        </p:grpSpPr>
        <p:sp>
          <p:nvSpPr>
            <p:cNvPr id="5957" name="Google Shape;5957;p47"/>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47"/>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47"/>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47"/>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1" name="Google Shape;5961;p47"/>
          <p:cNvGrpSpPr/>
          <p:nvPr/>
        </p:nvGrpSpPr>
        <p:grpSpPr>
          <a:xfrm>
            <a:off x="1907029" y="3489830"/>
            <a:ext cx="335486" cy="295562"/>
            <a:chOff x="-57176525" y="3610050"/>
            <a:chExt cx="317425" cy="279650"/>
          </a:xfrm>
        </p:grpSpPr>
        <p:sp>
          <p:nvSpPr>
            <p:cNvPr id="5962" name="Google Shape;5962;p47"/>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47"/>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47"/>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47"/>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47"/>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7" name="Google Shape;5967;p47"/>
          <p:cNvGrpSpPr/>
          <p:nvPr/>
        </p:nvGrpSpPr>
        <p:grpSpPr>
          <a:xfrm>
            <a:off x="1922843" y="3882944"/>
            <a:ext cx="303859" cy="336966"/>
            <a:chOff x="-57162350" y="3982000"/>
            <a:chExt cx="287500" cy="318825"/>
          </a:xfrm>
        </p:grpSpPr>
        <p:sp>
          <p:nvSpPr>
            <p:cNvPr id="5968" name="Google Shape;5968;p47"/>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47"/>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47"/>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47"/>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47"/>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47"/>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47"/>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47"/>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6" name="Google Shape;5976;p47"/>
          <p:cNvGrpSpPr/>
          <p:nvPr/>
        </p:nvGrpSpPr>
        <p:grpSpPr>
          <a:xfrm>
            <a:off x="3983124" y="3055312"/>
            <a:ext cx="336332" cy="334667"/>
            <a:chOff x="-55202750" y="3198925"/>
            <a:chExt cx="318225" cy="316650"/>
          </a:xfrm>
        </p:grpSpPr>
        <p:sp>
          <p:nvSpPr>
            <p:cNvPr id="5977" name="Google Shape;5977;p47"/>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47"/>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9" name="Google Shape;5979;p47"/>
          <p:cNvGrpSpPr/>
          <p:nvPr/>
        </p:nvGrpSpPr>
        <p:grpSpPr>
          <a:xfrm>
            <a:off x="3993112" y="3469035"/>
            <a:ext cx="316357" cy="336332"/>
            <a:chOff x="-55194875" y="3590375"/>
            <a:chExt cx="299325" cy="318225"/>
          </a:xfrm>
        </p:grpSpPr>
        <p:sp>
          <p:nvSpPr>
            <p:cNvPr id="5980" name="Google Shape;5980;p47"/>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47"/>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47"/>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47"/>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47"/>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5" name="Google Shape;5985;p47"/>
          <p:cNvGrpSpPr/>
          <p:nvPr/>
        </p:nvGrpSpPr>
        <p:grpSpPr>
          <a:xfrm>
            <a:off x="3983547" y="3884424"/>
            <a:ext cx="335486" cy="335486"/>
            <a:chOff x="-55203525" y="3983400"/>
            <a:chExt cx="317425" cy="317425"/>
          </a:xfrm>
        </p:grpSpPr>
        <p:sp>
          <p:nvSpPr>
            <p:cNvPr id="5986" name="Google Shape;5986;p47"/>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47"/>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47"/>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9" name="Google Shape;5989;p47"/>
          <p:cNvGrpSpPr/>
          <p:nvPr/>
        </p:nvGrpSpPr>
        <p:grpSpPr>
          <a:xfrm>
            <a:off x="6069317" y="3048653"/>
            <a:ext cx="315511" cy="337151"/>
            <a:chOff x="-53232900" y="3192625"/>
            <a:chExt cx="298525" cy="319000"/>
          </a:xfrm>
        </p:grpSpPr>
        <p:sp>
          <p:nvSpPr>
            <p:cNvPr id="5990" name="Google Shape;5990;p47"/>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47"/>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47"/>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47"/>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47"/>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47"/>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47"/>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47"/>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8" name="Google Shape;5998;p47"/>
          <p:cNvGrpSpPr/>
          <p:nvPr/>
        </p:nvGrpSpPr>
        <p:grpSpPr>
          <a:xfrm>
            <a:off x="6059330" y="3463196"/>
            <a:ext cx="335486" cy="334667"/>
            <a:chOff x="-53242350" y="3584850"/>
            <a:chExt cx="317425" cy="316650"/>
          </a:xfrm>
        </p:grpSpPr>
        <p:sp>
          <p:nvSpPr>
            <p:cNvPr id="5999" name="Google Shape;5999;p47"/>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47"/>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47"/>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47"/>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47"/>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4" name="Google Shape;6004;p47"/>
          <p:cNvGrpSpPr/>
          <p:nvPr/>
        </p:nvGrpSpPr>
        <p:grpSpPr>
          <a:xfrm>
            <a:off x="6079305" y="3876920"/>
            <a:ext cx="295536" cy="337178"/>
            <a:chOff x="-53224225" y="3976300"/>
            <a:chExt cx="279625" cy="319025"/>
          </a:xfrm>
        </p:grpSpPr>
        <p:sp>
          <p:nvSpPr>
            <p:cNvPr id="6005" name="Google Shape;6005;p47"/>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47"/>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47"/>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47"/>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47"/>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47"/>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47"/>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2" name="Google Shape;6012;p47"/>
          <p:cNvGrpSpPr/>
          <p:nvPr/>
        </p:nvGrpSpPr>
        <p:grpSpPr>
          <a:xfrm>
            <a:off x="7310521" y="3884133"/>
            <a:ext cx="337151" cy="336623"/>
            <a:chOff x="-52043575" y="3983125"/>
            <a:chExt cx="319000" cy="318500"/>
          </a:xfrm>
        </p:grpSpPr>
        <p:sp>
          <p:nvSpPr>
            <p:cNvPr id="6013" name="Google Shape;6013;p47"/>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47"/>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47"/>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47"/>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47"/>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47"/>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47"/>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47"/>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47"/>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2" name="Google Shape;6022;p47"/>
          <p:cNvGrpSpPr/>
          <p:nvPr/>
        </p:nvGrpSpPr>
        <p:grpSpPr>
          <a:xfrm>
            <a:off x="2346261" y="3055312"/>
            <a:ext cx="295536" cy="337151"/>
            <a:chOff x="-56766175" y="3198925"/>
            <a:chExt cx="279625" cy="319000"/>
          </a:xfrm>
        </p:grpSpPr>
        <p:sp>
          <p:nvSpPr>
            <p:cNvPr id="6023" name="Google Shape;6023;p47"/>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47"/>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47"/>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47"/>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47"/>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47"/>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47"/>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0" name="Google Shape;6030;p47"/>
          <p:cNvGrpSpPr/>
          <p:nvPr/>
        </p:nvGrpSpPr>
        <p:grpSpPr>
          <a:xfrm>
            <a:off x="2345429" y="3469035"/>
            <a:ext cx="297200" cy="336332"/>
            <a:chOff x="-56766175" y="3590375"/>
            <a:chExt cx="281200" cy="318225"/>
          </a:xfrm>
        </p:grpSpPr>
        <p:sp>
          <p:nvSpPr>
            <p:cNvPr id="6031" name="Google Shape;6031;p47"/>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47"/>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47"/>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47"/>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5" name="Google Shape;6035;p47"/>
          <p:cNvGrpSpPr/>
          <p:nvPr/>
        </p:nvGrpSpPr>
        <p:grpSpPr>
          <a:xfrm>
            <a:off x="2366237" y="3883578"/>
            <a:ext cx="255585" cy="336332"/>
            <a:chOff x="-56747275" y="3982600"/>
            <a:chExt cx="241825" cy="318225"/>
          </a:xfrm>
        </p:grpSpPr>
        <p:sp>
          <p:nvSpPr>
            <p:cNvPr id="6036" name="Google Shape;6036;p47"/>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47"/>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47"/>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47"/>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47"/>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47"/>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47"/>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3" name="Google Shape;6043;p47"/>
          <p:cNvGrpSpPr/>
          <p:nvPr/>
        </p:nvGrpSpPr>
        <p:grpSpPr>
          <a:xfrm>
            <a:off x="4417669" y="3055312"/>
            <a:ext cx="295536" cy="337151"/>
            <a:chOff x="-54793175" y="3198925"/>
            <a:chExt cx="279625" cy="319000"/>
          </a:xfrm>
        </p:grpSpPr>
        <p:sp>
          <p:nvSpPr>
            <p:cNvPr id="6044" name="Google Shape;6044;p47"/>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47"/>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47"/>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47"/>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47"/>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47"/>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47"/>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1" name="Google Shape;6051;p47"/>
          <p:cNvGrpSpPr/>
          <p:nvPr/>
        </p:nvGrpSpPr>
        <p:grpSpPr>
          <a:xfrm>
            <a:off x="4396848" y="3475694"/>
            <a:ext cx="337178" cy="322143"/>
            <a:chOff x="-54812875" y="3596675"/>
            <a:chExt cx="319025" cy="304800"/>
          </a:xfrm>
        </p:grpSpPr>
        <p:sp>
          <p:nvSpPr>
            <p:cNvPr id="6052" name="Google Shape;6052;p47"/>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47"/>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47"/>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47"/>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47"/>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47"/>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47"/>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59" name="Google Shape;6059;p47"/>
          <p:cNvSpPr/>
          <p:nvPr/>
        </p:nvSpPr>
        <p:spPr>
          <a:xfrm>
            <a:off x="4561689" y="3882759"/>
            <a:ext cx="7530" cy="846"/>
          </a:xfrm>
          <a:custGeom>
            <a:rect b="b" l="l" r="r" t="t"/>
            <a:pathLst>
              <a:path extrusionOk="0" h="32" w="285">
                <a:moveTo>
                  <a:pt x="1" y="0"/>
                </a:moveTo>
                <a:cubicBezTo>
                  <a:pt x="95" y="32"/>
                  <a:pt x="158" y="32"/>
                  <a:pt x="284" y="32"/>
                </a:cubicBezTo>
                <a:cubicBezTo>
                  <a:pt x="221" y="32"/>
                  <a:pt x="127"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47"/>
          <p:cNvSpPr/>
          <p:nvPr/>
        </p:nvSpPr>
        <p:spPr>
          <a:xfrm>
            <a:off x="4562111" y="3883578"/>
            <a:ext cx="6685" cy="872"/>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61" name="Google Shape;6061;p47"/>
          <p:cNvGrpSpPr/>
          <p:nvPr/>
        </p:nvGrpSpPr>
        <p:grpSpPr>
          <a:xfrm>
            <a:off x="4417669" y="3883578"/>
            <a:ext cx="295536" cy="336332"/>
            <a:chOff x="-54793175" y="3982600"/>
            <a:chExt cx="279625" cy="318225"/>
          </a:xfrm>
        </p:grpSpPr>
        <p:sp>
          <p:nvSpPr>
            <p:cNvPr id="6062" name="Google Shape;6062;p47"/>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47"/>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47"/>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47"/>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47"/>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47"/>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47"/>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9" name="Google Shape;6069;p47"/>
          <p:cNvGrpSpPr/>
          <p:nvPr/>
        </p:nvGrpSpPr>
        <p:grpSpPr>
          <a:xfrm>
            <a:off x="6494706" y="3048653"/>
            <a:ext cx="295536" cy="336332"/>
            <a:chOff x="-52832000" y="3192625"/>
            <a:chExt cx="279625" cy="318225"/>
          </a:xfrm>
        </p:grpSpPr>
        <p:sp>
          <p:nvSpPr>
            <p:cNvPr id="6070" name="Google Shape;6070;p47"/>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47"/>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47"/>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47"/>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47"/>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47"/>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47"/>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47"/>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8" name="Google Shape;6078;p47"/>
          <p:cNvGrpSpPr/>
          <p:nvPr/>
        </p:nvGrpSpPr>
        <p:grpSpPr>
          <a:xfrm>
            <a:off x="6473899" y="3464042"/>
            <a:ext cx="337151" cy="335486"/>
            <a:chOff x="-52851675" y="3585650"/>
            <a:chExt cx="319000" cy="317425"/>
          </a:xfrm>
        </p:grpSpPr>
        <p:sp>
          <p:nvSpPr>
            <p:cNvPr id="6079" name="Google Shape;6079;p47"/>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47"/>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47"/>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47"/>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47"/>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47"/>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5" name="Google Shape;6085;p47"/>
          <p:cNvGrpSpPr/>
          <p:nvPr/>
        </p:nvGrpSpPr>
        <p:grpSpPr>
          <a:xfrm>
            <a:off x="6494706" y="3876920"/>
            <a:ext cx="295536" cy="337178"/>
            <a:chOff x="-52832000" y="3976300"/>
            <a:chExt cx="279625" cy="319025"/>
          </a:xfrm>
        </p:grpSpPr>
        <p:sp>
          <p:nvSpPr>
            <p:cNvPr id="6086" name="Google Shape;6086;p47"/>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47"/>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47"/>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47"/>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47"/>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1" name="Google Shape;6091;p47"/>
          <p:cNvGrpSpPr/>
          <p:nvPr/>
        </p:nvGrpSpPr>
        <p:grpSpPr>
          <a:xfrm>
            <a:off x="7742405" y="3055312"/>
            <a:ext cx="297200" cy="336332"/>
            <a:chOff x="-51633225" y="3198925"/>
            <a:chExt cx="281200" cy="318225"/>
          </a:xfrm>
        </p:grpSpPr>
        <p:sp>
          <p:nvSpPr>
            <p:cNvPr id="6092" name="Google Shape;6092;p47"/>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47"/>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47"/>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47"/>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47"/>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47"/>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47"/>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9" name="Google Shape;6099;p47"/>
          <p:cNvGrpSpPr/>
          <p:nvPr/>
        </p:nvGrpSpPr>
        <p:grpSpPr>
          <a:xfrm>
            <a:off x="2734606" y="3056131"/>
            <a:ext cx="342990" cy="335513"/>
            <a:chOff x="-56396775" y="3199700"/>
            <a:chExt cx="324525" cy="317450"/>
          </a:xfrm>
        </p:grpSpPr>
        <p:sp>
          <p:nvSpPr>
            <p:cNvPr id="6100" name="Google Shape;6100;p47"/>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47"/>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47"/>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47"/>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47"/>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47"/>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6" name="Google Shape;6106;p47"/>
          <p:cNvGrpSpPr/>
          <p:nvPr/>
        </p:nvGrpSpPr>
        <p:grpSpPr>
          <a:xfrm>
            <a:off x="2737513" y="3479842"/>
            <a:ext cx="337178" cy="315537"/>
            <a:chOff x="-56394425" y="3600600"/>
            <a:chExt cx="319025" cy="298550"/>
          </a:xfrm>
        </p:grpSpPr>
        <p:sp>
          <p:nvSpPr>
            <p:cNvPr id="6107" name="Google Shape;6107;p47"/>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47"/>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47"/>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0" name="Google Shape;6110;p47"/>
          <p:cNvGrpSpPr/>
          <p:nvPr/>
        </p:nvGrpSpPr>
        <p:grpSpPr>
          <a:xfrm>
            <a:off x="2752507" y="3884424"/>
            <a:ext cx="307188" cy="335486"/>
            <a:chOff x="-56379450" y="3983400"/>
            <a:chExt cx="290650" cy="317425"/>
          </a:xfrm>
        </p:grpSpPr>
        <p:sp>
          <p:nvSpPr>
            <p:cNvPr id="6111" name="Google Shape;6111;p47"/>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47"/>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47"/>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47"/>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47"/>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47"/>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47"/>
            <p:cNvSpPr/>
            <p:nvPr/>
          </p:nvSpPr>
          <p:spPr>
            <a:xfrm>
              <a:off x="-56181750" y="4039300"/>
              <a:ext cx="0" cy="25"/>
            </a:xfrm>
            <a:custGeom>
              <a:rect b="b" l="l" r="r" t="t"/>
              <a:pathLst>
                <a:path extrusionOk="0" h="1" w="0">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47"/>
            <p:cNvSpPr/>
            <p:nvPr/>
          </p:nvSpPr>
          <p:spPr>
            <a:xfrm>
              <a:off x="-56332200" y="4039300"/>
              <a:ext cx="25" cy="25"/>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9" name="Google Shape;6119;p47"/>
          <p:cNvGrpSpPr/>
          <p:nvPr/>
        </p:nvGrpSpPr>
        <p:grpSpPr>
          <a:xfrm>
            <a:off x="4835670" y="3055312"/>
            <a:ext cx="297200" cy="337151"/>
            <a:chOff x="-54401725" y="3198925"/>
            <a:chExt cx="281200" cy="319000"/>
          </a:xfrm>
        </p:grpSpPr>
        <p:sp>
          <p:nvSpPr>
            <p:cNvPr id="6120" name="Google Shape;6120;p47"/>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47"/>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47"/>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47"/>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47"/>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47"/>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47"/>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47"/>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47"/>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47"/>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47"/>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1" name="Google Shape;6131;p47"/>
          <p:cNvGrpSpPr/>
          <p:nvPr/>
        </p:nvGrpSpPr>
        <p:grpSpPr>
          <a:xfrm>
            <a:off x="4836503" y="3469035"/>
            <a:ext cx="295536" cy="336332"/>
            <a:chOff x="-54401725" y="3590375"/>
            <a:chExt cx="279625" cy="318225"/>
          </a:xfrm>
        </p:grpSpPr>
        <p:sp>
          <p:nvSpPr>
            <p:cNvPr id="6132" name="Google Shape;6132;p47"/>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47"/>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47"/>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47"/>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47"/>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47"/>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8" name="Google Shape;6138;p47"/>
          <p:cNvGrpSpPr/>
          <p:nvPr/>
        </p:nvGrpSpPr>
        <p:grpSpPr>
          <a:xfrm>
            <a:off x="4834429" y="3883578"/>
            <a:ext cx="299684" cy="336332"/>
            <a:chOff x="-54403300" y="3982600"/>
            <a:chExt cx="283550" cy="318225"/>
          </a:xfrm>
        </p:grpSpPr>
        <p:sp>
          <p:nvSpPr>
            <p:cNvPr id="6139" name="Google Shape;6139;p47"/>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47"/>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47"/>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47"/>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47"/>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4" name="Google Shape;6144;p47"/>
          <p:cNvGrpSpPr/>
          <p:nvPr/>
        </p:nvGrpSpPr>
        <p:grpSpPr>
          <a:xfrm>
            <a:off x="6888864" y="3050529"/>
            <a:ext cx="334641" cy="335275"/>
            <a:chOff x="-52458650" y="3194400"/>
            <a:chExt cx="316625" cy="317225"/>
          </a:xfrm>
        </p:grpSpPr>
        <p:sp>
          <p:nvSpPr>
            <p:cNvPr id="6145" name="Google Shape;6145;p47"/>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47"/>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47"/>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47"/>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47"/>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47"/>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47"/>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47"/>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3" name="Google Shape;6153;p47"/>
          <p:cNvGrpSpPr/>
          <p:nvPr/>
        </p:nvGrpSpPr>
        <p:grpSpPr>
          <a:xfrm>
            <a:off x="6897597" y="3463196"/>
            <a:ext cx="317176" cy="336094"/>
            <a:chOff x="-52450000" y="3584850"/>
            <a:chExt cx="300100" cy="318000"/>
          </a:xfrm>
        </p:grpSpPr>
        <p:sp>
          <p:nvSpPr>
            <p:cNvPr id="6154" name="Google Shape;6154;p47"/>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47"/>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47"/>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47"/>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47"/>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47"/>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47"/>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1" name="Google Shape;6161;p47"/>
          <p:cNvGrpSpPr/>
          <p:nvPr/>
        </p:nvGrpSpPr>
        <p:grpSpPr>
          <a:xfrm>
            <a:off x="6908417" y="3878584"/>
            <a:ext cx="295536" cy="335513"/>
            <a:chOff x="-52440550" y="3977875"/>
            <a:chExt cx="279625" cy="317450"/>
          </a:xfrm>
        </p:grpSpPr>
        <p:sp>
          <p:nvSpPr>
            <p:cNvPr id="6162" name="Google Shape;6162;p47"/>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47"/>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47"/>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47"/>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47"/>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47"/>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47"/>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47"/>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0" name="Google Shape;6170;p47"/>
          <p:cNvGrpSpPr/>
          <p:nvPr/>
        </p:nvGrpSpPr>
        <p:grpSpPr>
          <a:xfrm>
            <a:off x="7743238" y="3463196"/>
            <a:ext cx="295536" cy="337178"/>
            <a:chOff x="-51623775" y="3584850"/>
            <a:chExt cx="279625" cy="319025"/>
          </a:xfrm>
        </p:grpSpPr>
        <p:sp>
          <p:nvSpPr>
            <p:cNvPr id="6171" name="Google Shape;6171;p47"/>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47"/>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47"/>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47"/>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47"/>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47"/>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47"/>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47"/>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47"/>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0" name="Google Shape;6180;p47"/>
          <p:cNvGrpSpPr/>
          <p:nvPr/>
        </p:nvGrpSpPr>
        <p:grpSpPr>
          <a:xfrm>
            <a:off x="3589004" y="1687377"/>
            <a:ext cx="297204" cy="337241"/>
            <a:chOff x="1044400" y="2917425"/>
            <a:chExt cx="248125" cy="281550"/>
          </a:xfrm>
        </p:grpSpPr>
        <p:sp>
          <p:nvSpPr>
            <p:cNvPr id="6181" name="Google Shape;6181;p47"/>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47"/>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47"/>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47"/>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47"/>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rgbClr val="5F7D95"/>
            </a:solidFill>
            <a:ln>
              <a:noFill/>
            </a:ln>
          </p:spPr>
        </p:sp>
        <p:sp>
          <p:nvSpPr>
            <p:cNvPr id="6186" name="Google Shape;6186;p47"/>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rgbClr val="5F7D95"/>
            </a:solidFill>
            <a:ln>
              <a:noFill/>
            </a:ln>
          </p:spPr>
        </p:sp>
        <p:sp>
          <p:nvSpPr>
            <p:cNvPr id="6187" name="Google Shape;6187;p47"/>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rgbClr val="5F7D95"/>
            </a:solidFill>
            <a:ln>
              <a:noFill/>
            </a:ln>
          </p:spPr>
        </p:sp>
        <p:sp>
          <p:nvSpPr>
            <p:cNvPr id="6188" name="Google Shape;6188;p47"/>
            <p:cNvSpPr/>
            <p:nvPr/>
          </p:nvSpPr>
          <p:spPr>
            <a:xfrm>
              <a:off x="1205975" y="2965750"/>
              <a:ext cx="21000" cy="162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47"/>
            <p:cNvSpPr/>
            <p:nvPr/>
          </p:nvSpPr>
          <p:spPr>
            <a:xfrm>
              <a:off x="1082225" y="2937250"/>
              <a:ext cx="11400" cy="264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90" name="Google Shape;6190;p47"/>
          <p:cNvSpPr/>
          <p:nvPr/>
        </p:nvSpPr>
        <p:spPr>
          <a:xfrm>
            <a:off x="2747818" y="2515053"/>
            <a:ext cx="319692" cy="337331"/>
          </a:xfrm>
          <a:custGeom>
            <a:rect b="b" l="l" r="r" t="t"/>
            <a:pathLst>
              <a:path extrusionOk="0" h="11207" w="10621">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6194" name="Shape 6194"/>
        <p:cNvGrpSpPr/>
        <p:nvPr/>
      </p:nvGrpSpPr>
      <p:grpSpPr>
        <a:xfrm>
          <a:off x="0" y="0"/>
          <a:ext cx="0" cy="0"/>
          <a:chOff x="0" y="0"/>
          <a:chExt cx="0" cy="0"/>
        </a:xfrm>
      </p:grpSpPr>
      <p:sp>
        <p:nvSpPr>
          <p:cNvPr id="6195" name="Google Shape;6195;p48"/>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Creative Process Icons</a:t>
            </a:r>
            <a:endParaRPr>
              <a:solidFill>
                <a:srgbClr val="FFFFFF"/>
              </a:solidFill>
              <a:latin typeface="Proxima Nova Semibold"/>
              <a:ea typeface="Proxima Nova Semibold"/>
              <a:cs typeface="Proxima Nova Semibold"/>
              <a:sym typeface="Proxima Nova Semibold"/>
            </a:endParaRPr>
          </a:p>
        </p:txBody>
      </p:sp>
      <p:grpSp>
        <p:nvGrpSpPr>
          <p:cNvPr id="6196" name="Google Shape;6196;p48"/>
          <p:cNvGrpSpPr/>
          <p:nvPr/>
        </p:nvGrpSpPr>
        <p:grpSpPr>
          <a:xfrm>
            <a:off x="1133421" y="1688547"/>
            <a:ext cx="257794" cy="330743"/>
            <a:chOff x="-50489600" y="1947400"/>
            <a:chExt cx="233150" cy="299125"/>
          </a:xfrm>
        </p:grpSpPr>
        <p:sp>
          <p:nvSpPr>
            <p:cNvPr id="6197" name="Google Shape;6197;p48"/>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48"/>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9" name="Google Shape;6199;p48"/>
          <p:cNvGrpSpPr/>
          <p:nvPr/>
        </p:nvGrpSpPr>
        <p:grpSpPr>
          <a:xfrm>
            <a:off x="1096836" y="2096108"/>
            <a:ext cx="330964" cy="331821"/>
            <a:chOff x="-50523475" y="2316000"/>
            <a:chExt cx="299325" cy="300100"/>
          </a:xfrm>
        </p:grpSpPr>
        <p:sp>
          <p:nvSpPr>
            <p:cNvPr id="6200" name="Google Shape;6200;p48"/>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48"/>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2" name="Google Shape;6202;p48"/>
          <p:cNvGrpSpPr/>
          <p:nvPr/>
        </p:nvGrpSpPr>
        <p:grpSpPr>
          <a:xfrm>
            <a:off x="1095537" y="2505383"/>
            <a:ext cx="333562" cy="330991"/>
            <a:chOff x="-50524250" y="2686150"/>
            <a:chExt cx="301675" cy="299350"/>
          </a:xfrm>
        </p:grpSpPr>
        <p:sp>
          <p:nvSpPr>
            <p:cNvPr id="6203" name="Google Shape;6203;p48"/>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48"/>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48"/>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48"/>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48"/>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48"/>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9" name="Google Shape;6209;p48"/>
          <p:cNvGrpSpPr/>
          <p:nvPr/>
        </p:nvGrpSpPr>
        <p:grpSpPr>
          <a:xfrm>
            <a:off x="3154610" y="1716411"/>
            <a:ext cx="331821" cy="332705"/>
            <a:chOff x="-48633950" y="1972600"/>
            <a:chExt cx="300100" cy="300900"/>
          </a:xfrm>
        </p:grpSpPr>
        <p:sp>
          <p:nvSpPr>
            <p:cNvPr id="6210" name="Google Shape;6210;p48"/>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48"/>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2" name="Google Shape;6212;p48"/>
          <p:cNvGrpSpPr/>
          <p:nvPr/>
        </p:nvGrpSpPr>
        <p:grpSpPr>
          <a:xfrm>
            <a:off x="3154167" y="2124856"/>
            <a:ext cx="332705" cy="334419"/>
            <a:chOff x="-48634750" y="2342000"/>
            <a:chExt cx="300900" cy="302450"/>
          </a:xfrm>
        </p:grpSpPr>
        <p:sp>
          <p:nvSpPr>
            <p:cNvPr id="6213" name="Google Shape;6213;p48"/>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48"/>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48"/>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48"/>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48"/>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48"/>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48"/>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48"/>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1" name="Google Shape;6221;p48"/>
          <p:cNvGrpSpPr/>
          <p:nvPr/>
        </p:nvGrpSpPr>
        <p:grpSpPr>
          <a:xfrm>
            <a:off x="3155038" y="2533274"/>
            <a:ext cx="330964" cy="330964"/>
            <a:chOff x="-48633175" y="2711375"/>
            <a:chExt cx="299325" cy="299325"/>
          </a:xfrm>
        </p:grpSpPr>
        <p:sp>
          <p:nvSpPr>
            <p:cNvPr id="6222" name="Google Shape;6222;p48"/>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48"/>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4" name="Google Shape;6224;p48"/>
          <p:cNvGrpSpPr/>
          <p:nvPr/>
        </p:nvGrpSpPr>
        <p:grpSpPr>
          <a:xfrm>
            <a:off x="5238891" y="1708560"/>
            <a:ext cx="290882" cy="331848"/>
            <a:chOff x="-46753100" y="1965500"/>
            <a:chExt cx="263075" cy="300125"/>
          </a:xfrm>
        </p:grpSpPr>
        <p:sp>
          <p:nvSpPr>
            <p:cNvPr id="6225" name="Google Shape;6225;p48"/>
            <p:cNvSpPr/>
            <p:nvPr/>
          </p:nvSpPr>
          <p:spPr>
            <a:xfrm>
              <a:off x="-46647575" y="2034825"/>
              <a:ext cx="53575" cy="53575"/>
            </a:xfrm>
            <a:custGeom>
              <a:rect b="b" l="l" r="r" t="t"/>
              <a:pathLst>
                <a:path extrusionOk="0" h="2143" w="2143">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48"/>
            <p:cNvSpPr/>
            <p:nvPr/>
          </p:nvSpPr>
          <p:spPr>
            <a:xfrm>
              <a:off x="-46753100" y="1965500"/>
              <a:ext cx="263075" cy="300125"/>
            </a:xfrm>
            <a:custGeom>
              <a:rect b="b" l="l" r="r" t="t"/>
              <a:pathLst>
                <a:path extrusionOk="0" h="12005" w="10523">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7" name="Google Shape;6227;p48"/>
          <p:cNvGrpSpPr/>
          <p:nvPr/>
        </p:nvGrpSpPr>
        <p:grpSpPr>
          <a:xfrm>
            <a:off x="5217979" y="2134421"/>
            <a:ext cx="332705" cy="292651"/>
            <a:chOff x="-46772025" y="2350650"/>
            <a:chExt cx="300900" cy="264675"/>
          </a:xfrm>
        </p:grpSpPr>
        <p:sp>
          <p:nvSpPr>
            <p:cNvPr id="6228" name="Google Shape;6228;p48"/>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48"/>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0" name="Google Shape;6230;p48"/>
          <p:cNvGrpSpPr/>
          <p:nvPr/>
        </p:nvGrpSpPr>
        <p:grpSpPr>
          <a:xfrm>
            <a:off x="5217979" y="2522825"/>
            <a:ext cx="332705" cy="332705"/>
            <a:chOff x="-46772025" y="2701925"/>
            <a:chExt cx="300900" cy="300900"/>
          </a:xfrm>
        </p:grpSpPr>
        <p:sp>
          <p:nvSpPr>
            <p:cNvPr id="6231" name="Google Shape;6231;p48"/>
            <p:cNvSpPr/>
            <p:nvPr/>
          </p:nvSpPr>
          <p:spPr>
            <a:xfrm>
              <a:off x="-46647575" y="2826375"/>
              <a:ext cx="53575" cy="53575"/>
            </a:xfrm>
            <a:custGeom>
              <a:rect b="b" l="l" r="r" t="t"/>
              <a:pathLst>
                <a:path extrusionOk="0" h="2143" w="2143">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48"/>
            <p:cNvSpPr/>
            <p:nvPr/>
          </p:nvSpPr>
          <p:spPr>
            <a:xfrm>
              <a:off x="-46772025" y="2701925"/>
              <a:ext cx="300900" cy="300900"/>
            </a:xfrm>
            <a:custGeom>
              <a:rect b="b" l="l" r="r" t="t"/>
              <a:pathLst>
                <a:path extrusionOk="0" h="12036" w="12036">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33" name="Google Shape;6233;p48"/>
          <p:cNvSpPr/>
          <p:nvPr/>
        </p:nvSpPr>
        <p:spPr>
          <a:xfrm>
            <a:off x="7283043" y="1747658"/>
            <a:ext cx="331821" cy="332705"/>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34" name="Google Shape;6234;p48"/>
          <p:cNvGrpSpPr/>
          <p:nvPr/>
        </p:nvGrpSpPr>
        <p:grpSpPr>
          <a:xfrm>
            <a:off x="1507602" y="1689404"/>
            <a:ext cx="331821" cy="332705"/>
            <a:chOff x="-50154075" y="1948175"/>
            <a:chExt cx="300100" cy="300900"/>
          </a:xfrm>
        </p:grpSpPr>
        <p:sp>
          <p:nvSpPr>
            <p:cNvPr id="6235" name="Google Shape;6235;p48"/>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48"/>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7" name="Google Shape;6237;p48"/>
          <p:cNvGrpSpPr/>
          <p:nvPr/>
        </p:nvGrpSpPr>
        <p:grpSpPr>
          <a:xfrm>
            <a:off x="1507602" y="2096965"/>
            <a:ext cx="331821" cy="331848"/>
            <a:chOff x="-50154850" y="2316775"/>
            <a:chExt cx="300100" cy="300125"/>
          </a:xfrm>
        </p:grpSpPr>
        <p:sp>
          <p:nvSpPr>
            <p:cNvPr id="6238" name="Google Shape;6238;p48"/>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48"/>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0" name="Google Shape;6240;p48"/>
          <p:cNvGrpSpPr/>
          <p:nvPr/>
        </p:nvGrpSpPr>
        <p:grpSpPr>
          <a:xfrm>
            <a:off x="1503690" y="2504112"/>
            <a:ext cx="339643" cy="330300"/>
            <a:chOff x="-50158000" y="2685000"/>
            <a:chExt cx="307175" cy="298725"/>
          </a:xfrm>
        </p:grpSpPr>
        <p:sp>
          <p:nvSpPr>
            <p:cNvPr id="6241" name="Google Shape;6241;p48"/>
            <p:cNvSpPr/>
            <p:nvPr/>
          </p:nvSpPr>
          <p:spPr>
            <a:xfrm>
              <a:off x="-50158000" y="2685000"/>
              <a:ext cx="307175" cy="298725"/>
            </a:xfrm>
            <a:custGeom>
              <a:rect b="b" l="l" r="r" t="t"/>
              <a:pathLst>
                <a:path extrusionOk="0" h="11949" w="12287">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48"/>
            <p:cNvSpPr/>
            <p:nvPr/>
          </p:nvSpPr>
          <p:spPr>
            <a:xfrm>
              <a:off x="-50058775" y="2838200"/>
              <a:ext cx="51225" cy="49625"/>
            </a:xfrm>
            <a:custGeom>
              <a:rect b="b" l="l" r="r" t="t"/>
              <a:pathLst>
                <a:path extrusionOk="0" h="1985" w="2049">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3" name="Google Shape;6243;p48"/>
          <p:cNvGrpSpPr/>
          <p:nvPr/>
        </p:nvGrpSpPr>
        <p:grpSpPr>
          <a:xfrm>
            <a:off x="3572048" y="1717268"/>
            <a:ext cx="334419" cy="331848"/>
            <a:chOff x="-48266125" y="1973375"/>
            <a:chExt cx="302450" cy="300125"/>
          </a:xfrm>
        </p:grpSpPr>
        <p:sp>
          <p:nvSpPr>
            <p:cNvPr id="6244" name="Google Shape;6244;p48"/>
            <p:cNvSpPr/>
            <p:nvPr/>
          </p:nvSpPr>
          <p:spPr>
            <a:xfrm>
              <a:off x="-48212575" y="2045050"/>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48"/>
            <p:cNvSpPr/>
            <p:nvPr/>
          </p:nvSpPr>
          <p:spPr>
            <a:xfrm>
              <a:off x="-48266125" y="1973375"/>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48"/>
            <p:cNvSpPr/>
            <p:nvPr/>
          </p:nvSpPr>
          <p:spPr>
            <a:xfrm>
              <a:off x="-48018025" y="1991500"/>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48"/>
            <p:cNvSpPr/>
            <p:nvPr/>
          </p:nvSpPr>
          <p:spPr>
            <a:xfrm>
              <a:off x="-48211800" y="2221475"/>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48"/>
            <p:cNvSpPr/>
            <p:nvPr/>
          </p:nvSpPr>
          <p:spPr>
            <a:xfrm>
              <a:off x="-48211800" y="2185250"/>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48"/>
            <p:cNvSpPr/>
            <p:nvPr/>
          </p:nvSpPr>
          <p:spPr>
            <a:xfrm>
              <a:off x="-48106250" y="2185250"/>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0" name="Google Shape;6250;p48"/>
          <p:cNvGrpSpPr/>
          <p:nvPr/>
        </p:nvGrpSpPr>
        <p:grpSpPr>
          <a:xfrm>
            <a:off x="3597286" y="2125575"/>
            <a:ext cx="283944" cy="331959"/>
            <a:chOff x="-48237000" y="2342650"/>
            <a:chExt cx="256800" cy="300225"/>
          </a:xfrm>
        </p:grpSpPr>
        <p:sp>
          <p:nvSpPr>
            <p:cNvPr id="6251" name="Google Shape;6251;p48"/>
            <p:cNvSpPr/>
            <p:nvPr/>
          </p:nvSpPr>
          <p:spPr>
            <a:xfrm>
              <a:off x="-4823700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48"/>
            <p:cNvSpPr/>
            <p:nvPr/>
          </p:nvSpPr>
          <p:spPr>
            <a:xfrm>
              <a:off x="-4819525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48"/>
            <p:cNvSpPr/>
            <p:nvPr/>
          </p:nvSpPr>
          <p:spPr>
            <a:xfrm>
              <a:off x="-4815035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4" name="Google Shape;6254;p48"/>
          <p:cNvGrpSpPr/>
          <p:nvPr/>
        </p:nvGrpSpPr>
        <p:grpSpPr>
          <a:xfrm>
            <a:off x="5630194" y="1709224"/>
            <a:ext cx="334447" cy="329443"/>
            <a:chOff x="-46404975" y="1966100"/>
            <a:chExt cx="302475" cy="297950"/>
          </a:xfrm>
        </p:grpSpPr>
        <p:sp>
          <p:nvSpPr>
            <p:cNvPr id="6255" name="Google Shape;6255;p48"/>
            <p:cNvSpPr/>
            <p:nvPr/>
          </p:nvSpPr>
          <p:spPr>
            <a:xfrm>
              <a:off x="-46349850" y="1966100"/>
              <a:ext cx="38625" cy="86850"/>
            </a:xfrm>
            <a:custGeom>
              <a:rect b="b" l="l" r="r" t="t"/>
              <a:pathLst>
                <a:path extrusionOk="0" h="3474" w="1545">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48"/>
            <p:cNvSpPr/>
            <p:nvPr/>
          </p:nvSpPr>
          <p:spPr>
            <a:xfrm>
              <a:off x="-46297875" y="1966100"/>
              <a:ext cx="38625" cy="86850"/>
            </a:xfrm>
            <a:custGeom>
              <a:rect b="b" l="l" r="r" t="t"/>
              <a:pathLst>
                <a:path extrusionOk="0" h="3474" w="1545">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48"/>
            <p:cNvSpPr/>
            <p:nvPr/>
          </p:nvSpPr>
          <p:spPr>
            <a:xfrm>
              <a:off x="-46244300" y="1966100"/>
              <a:ext cx="38600" cy="86850"/>
            </a:xfrm>
            <a:custGeom>
              <a:rect b="b" l="l" r="r" t="t"/>
              <a:pathLst>
                <a:path extrusionOk="0" h="3474" w="1544">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48"/>
            <p:cNvSpPr/>
            <p:nvPr/>
          </p:nvSpPr>
          <p:spPr>
            <a:xfrm>
              <a:off x="-46404975" y="2070250"/>
              <a:ext cx="302475" cy="193800"/>
            </a:xfrm>
            <a:custGeom>
              <a:rect b="b" l="l" r="r" t="t"/>
              <a:pathLst>
                <a:path extrusionOk="0" h="7752" w="12099">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9" name="Google Shape;6259;p48"/>
          <p:cNvGrpSpPr/>
          <p:nvPr/>
        </p:nvGrpSpPr>
        <p:grpSpPr>
          <a:xfrm>
            <a:off x="5631493" y="2115264"/>
            <a:ext cx="331848" cy="331821"/>
            <a:chOff x="-46401050" y="2333325"/>
            <a:chExt cx="300125" cy="300100"/>
          </a:xfrm>
        </p:grpSpPr>
        <p:sp>
          <p:nvSpPr>
            <p:cNvPr id="6260" name="Google Shape;6260;p48"/>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48"/>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48"/>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48"/>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64" name="Google Shape;6264;p48"/>
          <p:cNvSpPr/>
          <p:nvPr/>
        </p:nvSpPr>
        <p:spPr>
          <a:xfrm>
            <a:off x="5632801" y="2523575"/>
            <a:ext cx="333590" cy="332705"/>
          </a:xfrm>
          <a:custGeom>
            <a:rect b="b" l="l" r="r" t="t"/>
            <a:pathLst>
              <a:path extrusionOk="0" h="12036" w="12068">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65" name="Google Shape;6265;p48"/>
          <p:cNvGrpSpPr/>
          <p:nvPr/>
        </p:nvGrpSpPr>
        <p:grpSpPr>
          <a:xfrm>
            <a:off x="7280492" y="2124856"/>
            <a:ext cx="332705" cy="332677"/>
            <a:chOff x="-44914800" y="2342000"/>
            <a:chExt cx="300900" cy="300875"/>
          </a:xfrm>
        </p:grpSpPr>
        <p:sp>
          <p:nvSpPr>
            <p:cNvPr id="6266" name="Google Shape;6266;p48"/>
            <p:cNvSpPr/>
            <p:nvPr/>
          </p:nvSpPr>
          <p:spPr>
            <a:xfrm>
              <a:off x="-44914800" y="2342000"/>
              <a:ext cx="300900" cy="300875"/>
            </a:xfrm>
            <a:custGeom>
              <a:rect b="b" l="l" r="r" t="t"/>
              <a:pathLst>
                <a:path extrusionOk="0" h="12035" w="12036">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48"/>
            <p:cNvSpPr/>
            <p:nvPr/>
          </p:nvSpPr>
          <p:spPr>
            <a:xfrm>
              <a:off x="-44860450" y="2412875"/>
              <a:ext cx="193000" cy="159125"/>
            </a:xfrm>
            <a:custGeom>
              <a:rect b="b" l="l" r="r" t="t"/>
              <a:pathLst>
                <a:path extrusionOk="0" h="6365" w="772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48"/>
            <p:cNvSpPr/>
            <p:nvPr/>
          </p:nvSpPr>
          <p:spPr>
            <a:xfrm>
              <a:off x="-44791150" y="2439650"/>
              <a:ext cx="52800" cy="53600"/>
            </a:xfrm>
            <a:custGeom>
              <a:rect b="b" l="l" r="r" t="t"/>
              <a:pathLst>
                <a:path extrusionOk="0" h="2144" w="2112">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69" name="Google Shape;6269;p48"/>
          <p:cNvSpPr/>
          <p:nvPr/>
        </p:nvSpPr>
        <p:spPr>
          <a:xfrm>
            <a:off x="1920983" y="1688671"/>
            <a:ext cx="330964" cy="330521"/>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70" name="Google Shape;6270;p48"/>
          <p:cNvGrpSpPr/>
          <p:nvPr/>
        </p:nvGrpSpPr>
        <p:grpSpPr>
          <a:xfrm>
            <a:off x="1917775" y="2096827"/>
            <a:ext cx="332705" cy="331102"/>
            <a:chOff x="-49786250" y="2316650"/>
            <a:chExt cx="300900" cy="299450"/>
          </a:xfrm>
        </p:grpSpPr>
        <p:sp>
          <p:nvSpPr>
            <p:cNvPr id="6271" name="Google Shape;6271;p48"/>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48"/>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48"/>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48"/>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48"/>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48"/>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48"/>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78" name="Google Shape;6278;p48"/>
          <p:cNvSpPr/>
          <p:nvPr/>
        </p:nvSpPr>
        <p:spPr>
          <a:xfrm>
            <a:off x="1913589" y="2503535"/>
            <a:ext cx="345752" cy="332705"/>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48"/>
          <p:cNvSpPr/>
          <p:nvPr/>
        </p:nvSpPr>
        <p:spPr>
          <a:xfrm>
            <a:off x="3988517" y="1718054"/>
            <a:ext cx="332705" cy="331821"/>
          </a:xfrm>
          <a:custGeom>
            <a:rect b="b" l="l" r="r" t="t"/>
            <a:pathLst>
              <a:path extrusionOk="0" h="12004" w="12036">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80" name="Google Shape;6280;p48"/>
          <p:cNvGrpSpPr/>
          <p:nvPr/>
        </p:nvGrpSpPr>
        <p:grpSpPr>
          <a:xfrm>
            <a:off x="4045921" y="2124856"/>
            <a:ext cx="213400" cy="332677"/>
            <a:chOff x="-47842400" y="2342000"/>
            <a:chExt cx="193000" cy="300875"/>
          </a:xfrm>
        </p:grpSpPr>
        <p:sp>
          <p:nvSpPr>
            <p:cNvPr id="6281" name="Google Shape;6281;p48"/>
            <p:cNvSpPr/>
            <p:nvPr/>
          </p:nvSpPr>
          <p:spPr>
            <a:xfrm>
              <a:off x="-47809325" y="2412875"/>
              <a:ext cx="124475" cy="124475"/>
            </a:xfrm>
            <a:custGeom>
              <a:rect b="b" l="l" r="r" t="t"/>
              <a:pathLst>
                <a:path extrusionOk="0" h="4979" w="4979">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48"/>
            <p:cNvSpPr/>
            <p:nvPr/>
          </p:nvSpPr>
          <p:spPr>
            <a:xfrm>
              <a:off x="-47842400" y="2342000"/>
              <a:ext cx="193000" cy="300875"/>
            </a:xfrm>
            <a:custGeom>
              <a:rect b="b" l="l" r="r" t="t"/>
              <a:pathLst>
                <a:path extrusionOk="0" h="12035" w="772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48"/>
            <p:cNvSpPr/>
            <p:nvPr/>
          </p:nvSpPr>
          <p:spPr>
            <a:xfrm>
              <a:off x="-47772300" y="2589300"/>
              <a:ext cx="52800" cy="18150"/>
            </a:xfrm>
            <a:custGeom>
              <a:rect b="b" l="l" r="r" t="t"/>
              <a:pathLst>
                <a:path extrusionOk="0" h="726" w="2112">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4" name="Google Shape;6284;p48"/>
          <p:cNvGrpSpPr/>
          <p:nvPr/>
        </p:nvGrpSpPr>
        <p:grpSpPr>
          <a:xfrm>
            <a:off x="3986697" y="2532417"/>
            <a:ext cx="331848" cy="332705"/>
            <a:chOff x="-47896750" y="2710600"/>
            <a:chExt cx="300125" cy="300900"/>
          </a:xfrm>
        </p:grpSpPr>
        <p:sp>
          <p:nvSpPr>
            <p:cNvPr id="6285" name="Google Shape;6285;p48"/>
            <p:cNvSpPr/>
            <p:nvPr/>
          </p:nvSpPr>
          <p:spPr>
            <a:xfrm>
              <a:off x="-47896750" y="2710600"/>
              <a:ext cx="300125" cy="300900"/>
            </a:xfrm>
            <a:custGeom>
              <a:rect b="b" l="l" r="r" t="t"/>
              <a:pathLst>
                <a:path extrusionOk="0" h="12036" w="12005">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48"/>
            <p:cNvSpPr/>
            <p:nvPr/>
          </p:nvSpPr>
          <p:spPr>
            <a:xfrm>
              <a:off x="-47834525" y="2904350"/>
              <a:ext cx="17350" cy="44125"/>
            </a:xfrm>
            <a:custGeom>
              <a:rect b="b" l="l" r="r" t="t"/>
              <a:pathLst>
                <a:path extrusionOk="0" h="1765" w="694">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48"/>
            <p:cNvSpPr/>
            <p:nvPr/>
          </p:nvSpPr>
          <p:spPr>
            <a:xfrm>
              <a:off x="-47790400" y="2884475"/>
              <a:ext cx="38600" cy="36450"/>
            </a:xfrm>
            <a:custGeom>
              <a:rect b="b" l="l" r="r" t="t"/>
              <a:pathLst>
                <a:path extrusionOk="0" h="1458" w="1544">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48"/>
            <p:cNvSpPr/>
            <p:nvPr/>
          </p:nvSpPr>
          <p:spPr>
            <a:xfrm>
              <a:off x="-47896750" y="2885150"/>
              <a:ext cx="37050" cy="37350"/>
            </a:xfrm>
            <a:custGeom>
              <a:rect b="b" l="l" r="r" t="t"/>
              <a:pathLst>
                <a:path extrusionOk="0" h="1494" w="1482">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9" name="Google Shape;6289;p48"/>
          <p:cNvGrpSpPr/>
          <p:nvPr/>
        </p:nvGrpSpPr>
        <p:grpSpPr>
          <a:xfrm>
            <a:off x="6041972" y="1727717"/>
            <a:ext cx="332705" cy="291794"/>
            <a:chOff x="-46033225" y="1982825"/>
            <a:chExt cx="300900" cy="263900"/>
          </a:xfrm>
        </p:grpSpPr>
        <p:sp>
          <p:nvSpPr>
            <p:cNvPr id="6290" name="Google Shape;6290;p48"/>
            <p:cNvSpPr/>
            <p:nvPr/>
          </p:nvSpPr>
          <p:spPr>
            <a:xfrm>
              <a:off x="-45962325" y="2053725"/>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48"/>
            <p:cNvSpPr/>
            <p:nvPr/>
          </p:nvSpPr>
          <p:spPr>
            <a:xfrm>
              <a:off x="-45927675" y="2088375"/>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48"/>
            <p:cNvSpPr/>
            <p:nvPr/>
          </p:nvSpPr>
          <p:spPr>
            <a:xfrm>
              <a:off x="-46033225" y="1982825"/>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3" name="Google Shape;6293;p48"/>
          <p:cNvGrpSpPr/>
          <p:nvPr/>
        </p:nvGrpSpPr>
        <p:grpSpPr>
          <a:xfrm>
            <a:off x="6038932" y="2116564"/>
            <a:ext cx="338786" cy="302133"/>
            <a:chOff x="-46034000" y="2334500"/>
            <a:chExt cx="306400" cy="273250"/>
          </a:xfrm>
        </p:grpSpPr>
        <p:sp>
          <p:nvSpPr>
            <p:cNvPr id="6294" name="Google Shape;6294;p48"/>
            <p:cNvSpPr/>
            <p:nvPr/>
          </p:nvSpPr>
          <p:spPr>
            <a:xfrm>
              <a:off x="-46034000" y="2334500"/>
              <a:ext cx="306400" cy="273250"/>
            </a:xfrm>
            <a:custGeom>
              <a:rect b="b" l="l" r="r" t="t"/>
              <a:pathLst>
                <a:path extrusionOk="0" h="10930" w="12256">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48"/>
            <p:cNvSpPr/>
            <p:nvPr/>
          </p:nvSpPr>
          <p:spPr>
            <a:xfrm>
              <a:off x="-45879625" y="2374275"/>
              <a:ext cx="105550" cy="104000"/>
            </a:xfrm>
            <a:custGeom>
              <a:rect b="b" l="l" r="r" t="t"/>
              <a:pathLst>
                <a:path extrusionOk="0" h="4160" w="4222">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48"/>
            <p:cNvSpPr/>
            <p:nvPr/>
          </p:nvSpPr>
          <p:spPr>
            <a:xfrm>
              <a:off x="-45922950" y="2474125"/>
              <a:ext cx="49625" cy="47475"/>
            </a:xfrm>
            <a:custGeom>
              <a:rect b="b" l="l" r="r" t="t"/>
              <a:pathLst>
                <a:path extrusionOk="0" h="1899" w="1985">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7" name="Google Shape;6297;p48"/>
          <p:cNvGrpSpPr/>
          <p:nvPr/>
        </p:nvGrpSpPr>
        <p:grpSpPr>
          <a:xfrm>
            <a:off x="6081598" y="2523599"/>
            <a:ext cx="253454" cy="330190"/>
            <a:chOff x="-45998575" y="2702625"/>
            <a:chExt cx="229225" cy="298625"/>
          </a:xfrm>
        </p:grpSpPr>
        <p:sp>
          <p:nvSpPr>
            <p:cNvPr id="6298" name="Google Shape;6298;p48"/>
            <p:cNvSpPr/>
            <p:nvPr/>
          </p:nvSpPr>
          <p:spPr>
            <a:xfrm>
              <a:off x="-45944225" y="2702625"/>
              <a:ext cx="125250" cy="298625"/>
            </a:xfrm>
            <a:custGeom>
              <a:rect b="b" l="l" r="r" t="t"/>
              <a:pathLst>
                <a:path extrusionOk="0" h="11945" w="501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48"/>
            <p:cNvSpPr/>
            <p:nvPr/>
          </p:nvSpPr>
          <p:spPr>
            <a:xfrm>
              <a:off x="-45804025" y="2755500"/>
              <a:ext cx="34675" cy="18125"/>
            </a:xfrm>
            <a:custGeom>
              <a:rect b="b" l="l" r="r" t="t"/>
              <a:pathLst>
                <a:path extrusionOk="0" h="725" w="1387">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48"/>
            <p:cNvSpPr/>
            <p:nvPr/>
          </p:nvSpPr>
          <p:spPr>
            <a:xfrm>
              <a:off x="-45998575" y="2755500"/>
              <a:ext cx="35475" cy="18125"/>
            </a:xfrm>
            <a:custGeom>
              <a:rect b="b" l="l" r="r" t="t"/>
              <a:pathLst>
                <a:path extrusionOk="0" h="725" w="1419">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48"/>
            <p:cNvSpPr/>
            <p:nvPr/>
          </p:nvSpPr>
          <p:spPr>
            <a:xfrm>
              <a:off x="-45818200" y="2703175"/>
              <a:ext cx="35475" cy="26100"/>
            </a:xfrm>
            <a:custGeom>
              <a:rect b="b" l="l" r="r" t="t"/>
              <a:pathLst>
                <a:path extrusionOk="0" h="1044" w="1419">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48"/>
            <p:cNvSpPr/>
            <p:nvPr/>
          </p:nvSpPr>
          <p:spPr>
            <a:xfrm>
              <a:off x="-45984400" y="2799050"/>
              <a:ext cx="35475" cy="26100"/>
            </a:xfrm>
            <a:custGeom>
              <a:rect b="b" l="l" r="r" t="t"/>
              <a:pathLst>
                <a:path extrusionOk="0" h="1044" w="1419">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48"/>
            <p:cNvSpPr/>
            <p:nvPr/>
          </p:nvSpPr>
          <p:spPr>
            <a:xfrm>
              <a:off x="-45815850" y="2799050"/>
              <a:ext cx="33900" cy="25750"/>
            </a:xfrm>
            <a:custGeom>
              <a:rect b="b" l="l" r="r" t="t"/>
              <a:pathLst>
                <a:path extrusionOk="0" h="1030" w="1356">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48"/>
            <p:cNvSpPr/>
            <p:nvPr/>
          </p:nvSpPr>
          <p:spPr>
            <a:xfrm>
              <a:off x="-45983600" y="2702750"/>
              <a:ext cx="34675" cy="25525"/>
            </a:xfrm>
            <a:custGeom>
              <a:rect b="b" l="l" r="r" t="t"/>
              <a:pathLst>
                <a:path extrusionOk="0" h="1021" w="1387">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05" name="Google Shape;6305;p48"/>
          <p:cNvSpPr/>
          <p:nvPr/>
        </p:nvSpPr>
        <p:spPr>
          <a:xfrm>
            <a:off x="7303069" y="2543173"/>
            <a:ext cx="291767" cy="331821"/>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48"/>
          <p:cNvSpPr/>
          <p:nvPr/>
        </p:nvSpPr>
        <p:spPr>
          <a:xfrm>
            <a:off x="2332159" y="1698014"/>
            <a:ext cx="333562" cy="311807"/>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48"/>
          <p:cNvSpPr/>
          <p:nvPr/>
        </p:nvSpPr>
        <p:spPr>
          <a:xfrm>
            <a:off x="2481948" y="2096850"/>
            <a:ext cx="19184" cy="57524"/>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48"/>
          <p:cNvSpPr/>
          <p:nvPr/>
        </p:nvSpPr>
        <p:spPr>
          <a:xfrm>
            <a:off x="2407924" y="2121367"/>
            <a:ext cx="51415" cy="36488"/>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48"/>
          <p:cNvSpPr/>
          <p:nvPr/>
        </p:nvSpPr>
        <p:spPr>
          <a:xfrm>
            <a:off x="2526367" y="2123026"/>
            <a:ext cx="47932" cy="35686"/>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10" name="Google Shape;6310;p48"/>
          <p:cNvGrpSpPr/>
          <p:nvPr/>
        </p:nvGrpSpPr>
        <p:grpSpPr>
          <a:xfrm>
            <a:off x="2350737" y="2503669"/>
            <a:ext cx="291767" cy="334447"/>
            <a:chOff x="-49398750" y="2684600"/>
            <a:chExt cx="263875" cy="302475"/>
          </a:xfrm>
        </p:grpSpPr>
        <p:sp>
          <p:nvSpPr>
            <p:cNvPr id="6311" name="Google Shape;6311;p48"/>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48"/>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48"/>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4" name="Google Shape;6314;p48"/>
          <p:cNvGrpSpPr/>
          <p:nvPr/>
        </p:nvGrpSpPr>
        <p:grpSpPr>
          <a:xfrm>
            <a:off x="4419244" y="1718152"/>
            <a:ext cx="290882" cy="332705"/>
            <a:chOff x="-47509225" y="1974175"/>
            <a:chExt cx="263075" cy="300900"/>
          </a:xfrm>
        </p:grpSpPr>
        <p:sp>
          <p:nvSpPr>
            <p:cNvPr id="6315" name="Google Shape;6315;p48"/>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48"/>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48"/>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48"/>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48"/>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0" name="Google Shape;6320;p48"/>
          <p:cNvGrpSpPr/>
          <p:nvPr/>
        </p:nvGrpSpPr>
        <p:grpSpPr>
          <a:xfrm>
            <a:off x="4397476" y="2124856"/>
            <a:ext cx="334419" cy="331599"/>
            <a:chOff x="-47529700" y="2342000"/>
            <a:chExt cx="302450" cy="299900"/>
          </a:xfrm>
        </p:grpSpPr>
        <p:sp>
          <p:nvSpPr>
            <p:cNvPr id="6321" name="Google Shape;6321;p48"/>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48"/>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3" name="Google Shape;6323;p48"/>
          <p:cNvGrpSpPr/>
          <p:nvPr/>
        </p:nvGrpSpPr>
        <p:grpSpPr>
          <a:xfrm>
            <a:off x="4398775" y="2573356"/>
            <a:ext cx="331821" cy="252570"/>
            <a:chOff x="-47527350" y="2747625"/>
            <a:chExt cx="300100" cy="228425"/>
          </a:xfrm>
        </p:grpSpPr>
        <p:sp>
          <p:nvSpPr>
            <p:cNvPr id="6324" name="Google Shape;6324;p48"/>
            <p:cNvSpPr/>
            <p:nvPr/>
          </p:nvSpPr>
          <p:spPr>
            <a:xfrm>
              <a:off x="-47475350" y="2782275"/>
              <a:ext cx="124450" cy="124475"/>
            </a:xfrm>
            <a:custGeom>
              <a:rect b="b" l="l" r="r" t="t"/>
              <a:pathLst>
                <a:path extrusionOk="0" h="4979" w="4978">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48"/>
            <p:cNvSpPr/>
            <p:nvPr/>
          </p:nvSpPr>
          <p:spPr>
            <a:xfrm>
              <a:off x="-47333600" y="278227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48"/>
            <p:cNvSpPr/>
            <p:nvPr/>
          </p:nvSpPr>
          <p:spPr>
            <a:xfrm>
              <a:off x="-47333600" y="281772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48"/>
            <p:cNvSpPr/>
            <p:nvPr/>
          </p:nvSpPr>
          <p:spPr>
            <a:xfrm>
              <a:off x="-47333600" y="2852375"/>
              <a:ext cx="53600" cy="17350"/>
            </a:xfrm>
            <a:custGeom>
              <a:rect b="b" l="l" r="r" t="t"/>
              <a:pathLst>
                <a:path extrusionOk="0" h="694" w="2144">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48"/>
            <p:cNvSpPr/>
            <p:nvPr/>
          </p:nvSpPr>
          <p:spPr>
            <a:xfrm>
              <a:off x="-47333600" y="2887800"/>
              <a:ext cx="53600" cy="17375"/>
            </a:xfrm>
            <a:custGeom>
              <a:rect b="b" l="l" r="r" t="t"/>
              <a:pathLst>
                <a:path extrusionOk="0" h="695" w="2144">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48"/>
            <p:cNvSpPr/>
            <p:nvPr/>
          </p:nvSpPr>
          <p:spPr>
            <a:xfrm>
              <a:off x="-47527350" y="2747625"/>
              <a:ext cx="300100" cy="228425"/>
            </a:xfrm>
            <a:custGeom>
              <a:rect b="b" l="l" r="r" t="t"/>
              <a:pathLst>
                <a:path extrusionOk="0" h="9137" w="12004">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30" name="Google Shape;6330;p48"/>
          <p:cNvSpPr/>
          <p:nvPr/>
        </p:nvSpPr>
        <p:spPr>
          <a:xfrm>
            <a:off x="6461002" y="1706500"/>
            <a:ext cx="330079" cy="334225"/>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31" name="Google Shape;6331;p48"/>
          <p:cNvGrpSpPr/>
          <p:nvPr/>
        </p:nvGrpSpPr>
        <p:grpSpPr>
          <a:xfrm>
            <a:off x="6457973" y="2136162"/>
            <a:ext cx="331848" cy="291767"/>
            <a:chOff x="-45664625" y="2352225"/>
            <a:chExt cx="300125" cy="263875"/>
          </a:xfrm>
        </p:grpSpPr>
        <p:sp>
          <p:nvSpPr>
            <p:cNvPr id="6332" name="Google Shape;6332;p48"/>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48"/>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48"/>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48"/>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48"/>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48"/>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48"/>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9" name="Google Shape;6339;p48"/>
          <p:cNvGrpSpPr/>
          <p:nvPr/>
        </p:nvGrpSpPr>
        <p:grpSpPr>
          <a:xfrm>
            <a:off x="6457213" y="2524291"/>
            <a:ext cx="333369" cy="331240"/>
            <a:chOff x="-45665400" y="2703250"/>
            <a:chExt cx="301500" cy="299575"/>
          </a:xfrm>
        </p:grpSpPr>
        <p:sp>
          <p:nvSpPr>
            <p:cNvPr id="6340" name="Google Shape;6340;p48"/>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48"/>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48"/>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48"/>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4" name="Google Shape;6344;p48"/>
          <p:cNvGrpSpPr/>
          <p:nvPr/>
        </p:nvGrpSpPr>
        <p:grpSpPr>
          <a:xfrm>
            <a:off x="7727678" y="1727717"/>
            <a:ext cx="332705" cy="333590"/>
            <a:chOff x="-44528075" y="1982825"/>
            <a:chExt cx="300900" cy="301700"/>
          </a:xfrm>
        </p:grpSpPr>
        <p:sp>
          <p:nvSpPr>
            <p:cNvPr id="6345" name="Google Shape;6345;p48"/>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48"/>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48"/>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48"/>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48"/>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48"/>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48"/>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52" name="Google Shape;6352;p48"/>
          <p:cNvSpPr/>
          <p:nvPr/>
        </p:nvSpPr>
        <p:spPr>
          <a:xfrm>
            <a:off x="2744635" y="1688450"/>
            <a:ext cx="331821" cy="331821"/>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53" name="Google Shape;6353;p48"/>
          <p:cNvGrpSpPr/>
          <p:nvPr/>
        </p:nvGrpSpPr>
        <p:grpSpPr>
          <a:xfrm>
            <a:off x="2742332" y="2096965"/>
            <a:ext cx="331821" cy="331848"/>
            <a:chOff x="-49048250" y="2316775"/>
            <a:chExt cx="300100" cy="300125"/>
          </a:xfrm>
        </p:grpSpPr>
        <p:sp>
          <p:nvSpPr>
            <p:cNvPr id="6354" name="Google Shape;6354;p48"/>
            <p:cNvSpPr/>
            <p:nvPr/>
          </p:nvSpPr>
          <p:spPr>
            <a:xfrm>
              <a:off x="-49048250" y="2316775"/>
              <a:ext cx="300100" cy="300125"/>
            </a:xfrm>
            <a:custGeom>
              <a:rect b="b" l="l" r="r" t="t"/>
              <a:pathLst>
                <a:path extrusionOk="0" h="12005" w="12004">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48"/>
            <p:cNvSpPr/>
            <p:nvPr/>
          </p:nvSpPr>
          <p:spPr>
            <a:xfrm>
              <a:off x="-49004150" y="23601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48"/>
            <p:cNvSpPr/>
            <p:nvPr/>
          </p:nvSpPr>
          <p:spPr>
            <a:xfrm>
              <a:off x="-48925375" y="2465650"/>
              <a:ext cx="71700" cy="86650"/>
            </a:xfrm>
            <a:custGeom>
              <a:rect b="b" l="l" r="r" t="t"/>
              <a:pathLst>
                <a:path extrusionOk="0" h="3466" w="2868">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48"/>
            <p:cNvSpPr/>
            <p:nvPr/>
          </p:nvSpPr>
          <p:spPr>
            <a:xfrm>
              <a:off x="-48977350" y="2431000"/>
              <a:ext cx="157525" cy="157550"/>
            </a:xfrm>
            <a:custGeom>
              <a:rect b="b" l="l" r="r" t="t"/>
              <a:pathLst>
                <a:path extrusionOk="0" h="6302" w="6301">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58" name="Google Shape;6358;p48"/>
          <p:cNvSpPr/>
          <p:nvPr/>
        </p:nvSpPr>
        <p:spPr>
          <a:xfrm>
            <a:off x="2743336" y="2504724"/>
            <a:ext cx="334419" cy="331517"/>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59" name="Google Shape;6359;p48"/>
          <p:cNvGrpSpPr/>
          <p:nvPr/>
        </p:nvGrpSpPr>
        <p:grpSpPr>
          <a:xfrm>
            <a:off x="4805880" y="1718152"/>
            <a:ext cx="333590" cy="331821"/>
            <a:chOff x="-47160325" y="1974175"/>
            <a:chExt cx="301700" cy="300100"/>
          </a:xfrm>
        </p:grpSpPr>
        <p:sp>
          <p:nvSpPr>
            <p:cNvPr id="6360" name="Google Shape;6360;p48"/>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48"/>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2" name="Google Shape;6362;p48"/>
          <p:cNvGrpSpPr/>
          <p:nvPr/>
        </p:nvGrpSpPr>
        <p:grpSpPr>
          <a:xfrm>
            <a:off x="4806322" y="2124856"/>
            <a:ext cx="332705" cy="332677"/>
            <a:chOff x="-47159525" y="2342000"/>
            <a:chExt cx="300900" cy="300875"/>
          </a:xfrm>
        </p:grpSpPr>
        <p:sp>
          <p:nvSpPr>
            <p:cNvPr id="6363" name="Google Shape;6363;p48"/>
            <p:cNvSpPr/>
            <p:nvPr/>
          </p:nvSpPr>
          <p:spPr>
            <a:xfrm>
              <a:off x="-47122500" y="2376650"/>
              <a:ext cx="123675" cy="125250"/>
            </a:xfrm>
            <a:custGeom>
              <a:rect b="b" l="l" r="r" t="t"/>
              <a:pathLst>
                <a:path extrusionOk="0" h="5010" w="4947">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48"/>
            <p:cNvSpPr/>
            <p:nvPr/>
          </p:nvSpPr>
          <p:spPr>
            <a:xfrm>
              <a:off x="-47159525" y="2342000"/>
              <a:ext cx="300900" cy="300875"/>
            </a:xfrm>
            <a:custGeom>
              <a:rect b="b" l="l" r="r" t="t"/>
              <a:pathLst>
                <a:path extrusionOk="0" h="12035" w="12036">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48"/>
            <p:cNvSpPr/>
            <p:nvPr/>
          </p:nvSpPr>
          <p:spPr>
            <a:xfrm>
              <a:off x="-46946075" y="2537325"/>
              <a:ext cx="35450" cy="35475"/>
            </a:xfrm>
            <a:custGeom>
              <a:rect b="b" l="l" r="r" t="t"/>
              <a:pathLst>
                <a:path extrusionOk="0" h="1419" w="1418">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48"/>
            <p:cNvSpPr/>
            <p:nvPr/>
          </p:nvSpPr>
          <p:spPr>
            <a:xfrm>
              <a:off x="-47122500" y="253732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48"/>
            <p:cNvSpPr/>
            <p:nvPr/>
          </p:nvSpPr>
          <p:spPr>
            <a:xfrm>
              <a:off x="-47122500" y="257277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8" name="Google Shape;6368;p48"/>
          <p:cNvGrpSpPr/>
          <p:nvPr/>
        </p:nvGrpSpPr>
        <p:grpSpPr>
          <a:xfrm>
            <a:off x="4806765" y="2534159"/>
            <a:ext cx="331821" cy="332705"/>
            <a:chOff x="-47157950" y="2712175"/>
            <a:chExt cx="300100" cy="300900"/>
          </a:xfrm>
        </p:grpSpPr>
        <p:sp>
          <p:nvSpPr>
            <p:cNvPr id="6369" name="Google Shape;6369;p48"/>
            <p:cNvSpPr/>
            <p:nvPr/>
          </p:nvSpPr>
          <p:spPr>
            <a:xfrm>
              <a:off x="-47157950" y="2712175"/>
              <a:ext cx="300100" cy="300900"/>
            </a:xfrm>
            <a:custGeom>
              <a:rect b="b" l="l" r="r" t="t"/>
              <a:pathLst>
                <a:path extrusionOk="0" h="12036" w="12004">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48"/>
            <p:cNvSpPr/>
            <p:nvPr/>
          </p:nvSpPr>
          <p:spPr>
            <a:xfrm>
              <a:off x="-47087075" y="2852375"/>
              <a:ext cx="17350" cy="17350"/>
            </a:xfrm>
            <a:custGeom>
              <a:rect b="b" l="l" r="r" t="t"/>
              <a:pathLst>
                <a:path extrusionOk="0" h="694" w="694">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48"/>
            <p:cNvSpPr/>
            <p:nvPr/>
          </p:nvSpPr>
          <p:spPr>
            <a:xfrm>
              <a:off x="-47052400" y="2852375"/>
              <a:ext cx="17350" cy="17350"/>
            </a:xfrm>
            <a:custGeom>
              <a:rect b="b" l="l" r="r" t="t"/>
              <a:pathLst>
                <a:path extrusionOk="0" h="694" w="694">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48"/>
            <p:cNvSpPr/>
            <p:nvPr/>
          </p:nvSpPr>
          <p:spPr>
            <a:xfrm>
              <a:off x="-47051625" y="295790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48"/>
            <p:cNvSpPr/>
            <p:nvPr/>
          </p:nvSpPr>
          <p:spPr>
            <a:xfrm>
              <a:off x="-47051625" y="292325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48"/>
            <p:cNvSpPr/>
            <p:nvPr/>
          </p:nvSpPr>
          <p:spPr>
            <a:xfrm>
              <a:off x="-47017750" y="2852375"/>
              <a:ext cx="35450" cy="17350"/>
            </a:xfrm>
            <a:custGeom>
              <a:rect b="b" l="l" r="r" t="t"/>
              <a:pathLst>
                <a:path extrusionOk="0" h="694" w="1418">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48"/>
            <p:cNvSpPr/>
            <p:nvPr/>
          </p:nvSpPr>
          <p:spPr>
            <a:xfrm>
              <a:off x="-46964975" y="2852375"/>
              <a:ext cx="35450" cy="17350"/>
            </a:xfrm>
            <a:custGeom>
              <a:rect b="b" l="l" r="r" t="t"/>
              <a:pathLst>
                <a:path extrusionOk="0" h="694" w="1418">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76" name="Google Shape;6376;p48"/>
          <p:cNvSpPr/>
          <p:nvPr/>
        </p:nvSpPr>
        <p:spPr>
          <a:xfrm>
            <a:off x="6887812" y="1708462"/>
            <a:ext cx="291767" cy="330964"/>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77" name="Google Shape;6377;p48"/>
          <p:cNvGrpSpPr/>
          <p:nvPr/>
        </p:nvGrpSpPr>
        <p:grpSpPr>
          <a:xfrm>
            <a:off x="6885257" y="2115264"/>
            <a:ext cx="292624" cy="331821"/>
            <a:chOff x="-45278675" y="2333325"/>
            <a:chExt cx="264650" cy="300100"/>
          </a:xfrm>
        </p:grpSpPr>
        <p:sp>
          <p:nvSpPr>
            <p:cNvPr id="6378" name="Google Shape;6378;p48"/>
            <p:cNvSpPr/>
            <p:nvPr/>
          </p:nvSpPr>
          <p:spPr>
            <a:xfrm>
              <a:off x="-45243225" y="2475100"/>
              <a:ext cx="52775" cy="87450"/>
            </a:xfrm>
            <a:custGeom>
              <a:rect b="b" l="l" r="r" t="t"/>
              <a:pathLst>
                <a:path extrusionOk="0" h="3498" w="2111">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48"/>
            <p:cNvSpPr/>
            <p:nvPr/>
          </p:nvSpPr>
          <p:spPr>
            <a:xfrm>
              <a:off x="-45172350" y="2475100"/>
              <a:ext cx="52800" cy="89025"/>
            </a:xfrm>
            <a:custGeom>
              <a:rect b="b" l="l" r="r" t="t"/>
              <a:pathLst>
                <a:path extrusionOk="0" h="3561" w="2112">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48"/>
            <p:cNvSpPr/>
            <p:nvPr/>
          </p:nvSpPr>
          <p:spPr>
            <a:xfrm>
              <a:off x="-45102250" y="2475100"/>
              <a:ext cx="52800" cy="87450"/>
            </a:xfrm>
            <a:custGeom>
              <a:rect b="b" l="l" r="r" t="t"/>
              <a:pathLst>
                <a:path extrusionOk="0" h="3498" w="2112">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48"/>
            <p:cNvSpPr/>
            <p:nvPr/>
          </p:nvSpPr>
          <p:spPr>
            <a:xfrm>
              <a:off x="-45278675" y="2333325"/>
              <a:ext cx="264650" cy="300100"/>
            </a:xfrm>
            <a:custGeom>
              <a:rect b="b" l="l" r="r" t="t"/>
              <a:pathLst>
                <a:path extrusionOk="0" h="12004" w="10586">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2" name="Google Shape;6382;p48"/>
          <p:cNvGrpSpPr/>
          <p:nvPr/>
        </p:nvGrpSpPr>
        <p:grpSpPr>
          <a:xfrm>
            <a:off x="6894821" y="2522825"/>
            <a:ext cx="273495" cy="331848"/>
            <a:chOff x="-45270025" y="2701925"/>
            <a:chExt cx="247350" cy="300125"/>
          </a:xfrm>
        </p:grpSpPr>
        <p:sp>
          <p:nvSpPr>
            <p:cNvPr id="6383" name="Google Shape;6383;p48"/>
            <p:cNvSpPr/>
            <p:nvPr/>
          </p:nvSpPr>
          <p:spPr>
            <a:xfrm>
              <a:off x="-45128250" y="2843700"/>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48"/>
            <p:cNvSpPr/>
            <p:nvPr/>
          </p:nvSpPr>
          <p:spPr>
            <a:xfrm>
              <a:off x="-45270025" y="2701925"/>
              <a:ext cx="247350" cy="300125"/>
            </a:xfrm>
            <a:custGeom>
              <a:rect b="b" l="l" r="r" t="t"/>
              <a:pathLst>
                <a:path extrusionOk="0" h="12005" w="9894">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48"/>
            <p:cNvSpPr/>
            <p:nvPr/>
          </p:nvSpPr>
          <p:spPr>
            <a:xfrm>
              <a:off x="-45235350" y="2844500"/>
              <a:ext cx="89800" cy="87450"/>
            </a:xfrm>
            <a:custGeom>
              <a:rect b="b" l="l" r="r" t="t"/>
              <a:pathLst>
                <a:path extrusionOk="0" h="3498" w="3592">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48"/>
            <p:cNvSpPr/>
            <p:nvPr/>
          </p:nvSpPr>
          <p:spPr>
            <a:xfrm>
              <a:off x="-45128250" y="2879150"/>
              <a:ext cx="18150" cy="52800"/>
            </a:xfrm>
            <a:custGeom>
              <a:rect b="b" l="l" r="r" t="t"/>
              <a:pathLst>
                <a:path extrusionOk="0" h="2112" w="726">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87" name="Google Shape;6387;p48"/>
          <p:cNvSpPr/>
          <p:nvPr/>
        </p:nvSpPr>
        <p:spPr>
          <a:xfrm>
            <a:off x="7730211" y="2131705"/>
            <a:ext cx="331821" cy="331821"/>
          </a:xfrm>
          <a:custGeom>
            <a:rect b="b" l="l" r="r" t="t"/>
            <a:pathLst>
              <a:path extrusionOk="0" h="12004" w="12004">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88" name="Google Shape;6388;p48"/>
          <p:cNvGrpSpPr/>
          <p:nvPr/>
        </p:nvGrpSpPr>
        <p:grpSpPr>
          <a:xfrm>
            <a:off x="1133422" y="3054944"/>
            <a:ext cx="257794" cy="333728"/>
            <a:chOff x="-50469125" y="3183175"/>
            <a:chExt cx="233150" cy="301825"/>
          </a:xfrm>
        </p:grpSpPr>
        <p:sp>
          <p:nvSpPr>
            <p:cNvPr id="6389" name="Google Shape;6389;p48"/>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48"/>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48"/>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2" name="Google Shape;6392;p48"/>
          <p:cNvGrpSpPr/>
          <p:nvPr/>
        </p:nvGrpSpPr>
        <p:grpSpPr>
          <a:xfrm>
            <a:off x="1095967" y="3461620"/>
            <a:ext cx="332705" cy="331848"/>
            <a:chOff x="-50504575" y="3550975"/>
            <a:chExt cx="300900" cy="300125"/>
          </a:xfrm>
        </p:grpSpPr>
        <p:sp>
          <p:nvSpPr>
            <p:cNvPr id="6393" name="Google Shape;6393;p48"/>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48"/>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48"/>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48"/>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7" name="Google Shape;6397;p48"/>
          <p:cNvGrpSpPr/>
          <p:nvPr/>
        </p:nvGrpSpPr>
        <p:grpSpPr>
          <a:xfrm>
            <a:off x="1095967" y="3870950"/>
            <a:ext cx="332705" cy="330964"/>
            <a:chOff x="-50503000" y="3921175"/>
            <a:chExt cx="300900" cy="299325"/>
          </a:xfrm>
        </p:grpSpPr>
        <p:sp>
          <p:nvSpPr>
            <p:cNvPr id="6398" name="Google Shape;6398;p48"/>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48"/>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48"/>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48"/>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48"/>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3" name="Google Shape;6403;p48"/>
          <p:cNvGrpSpPr/>
          <p:nvPr/>
        </p:nvGrpSpPr>
        <p:grpSpPr>
          <a:xfrm>
            <a:off x="3154610" y="3073215"/>
            <a:ext cx="331821" cy="332705"/>
            <a:chOff x="-48630025" y="3199700"/>
            <a:chExt cx="300100" cy="300900"/>
          </a:xfrm>
        </p:grpSpPr>
        <p:sp>
          <p:nvSpPr>
            <p:cNvPr id="6404" name="Google Shape;6404;p48"/>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48"/>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48"/>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7" name="Google Shape;6407;p48"/>
          <p:cNvGrpSpPr/>
          <p:nvPr/>
        </p:nvGrpSpPr>
        <p:grpSpPr>
          <a:xfrm>
            <a:off x="3154610" y="3481661"/>
            <a:ext cx="331821" cy="331821"/>
            <a:chOff x="-48630025" y="3569100"/>
            <a:chExt cx="300100" cy="300100"/>
          </a:xfrm>
        </p:grpSpPr>
        <p:sp>
          <p:nvSpPr>
            <p:cNvPr id="6408" name="Google Shape;6408;p48"/>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48"/>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48"/>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48"/>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48"/>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48"/>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48"/>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48"/>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48"/>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48"/>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8" name="Google Shape;6418;p48"/>
          <p:cNvGrpSpPr/>
          <p:nvPr/>
        </p:nvGrpSpPr>
        <p:grpSpPr>
          <a:xfrm>
            <a:off x="3155052" y="3890106"/>
            <a:ext cx="330936" cy="330079"/>
            <a:chOff x="-48629225" y="3938500"/>
            <a:chExt cx="299300" cy="298525"/>
          </a:xfrm>
        </p:grpSpPr>
        <p:sp>
          <p:nvSpPr>
            <p:cNvPr id="6419" name="Google Shape;6419;p48"/>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48"/>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48"/>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48"/>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3" name="Google Shape;6423;p48"/>
          <p:cNvGrpSpPr/>
          <p:nvPr/>
        </p:nvGrpSpPr>
        <p:grpSpPr>
          <a:xfrm>
            <a:off x="5238877" y="3074100"/>
            <a:ext cx="290910" cy="330964"/>
            <a:chOff x="-46762575" y="3200500"/>
            <a:chExt cx="263100" cy="299325"/>
          </a:xfrm>
        </p:grpSpPr>
        <p:sp>
          <p:nvSpPr>
            <p:cNvPr id="6424" name="Google Shape;6424;p48"/>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48"/>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48"/>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48"/>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48"/>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9" name="Google Shape;6429;p48"/>
          <p:cNvGrpSpPr/>
          <p:nvPr/>
        </p:nvGrpSpPr>
        <p:grpSpPr>
          <a:xfrm>
            <a:off x="5218408" y="3502559"/>
            <a:ext cx="331848" cy="291767"/>
            <a:chOff x="-46779900" y="3588000"/>
            <a:chExt cx="300125" cy="263875"/>
          </a:xfrm>
        </p:grpSpPr>
        <p:sp>
          <p:nvSpPr>
            <p:cNvPr id="6430" name="Google Shape;6430;p48"/>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48"/>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48"/>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48"/>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4" name="Google Shape;6434;p48"/>
          <p:cNvGrpSpPr/>
          <p:nvPr/>
        </p:nvGrpSpPr>
        <p:grpSpPr>
          <a:xfrm>
            <a:off x="5218850" y="3890106"/>
            <a:ext cx="330964" cy="330079"/>
            <a:chOff x="-46779100" y="3938500"/>
            <a:chExt cx="299325" cy="298525"/>
          </a:xfrm>
        </p:grpSpPr>
        <p:sp>
          <p:nvSpPr>
            <p:cNvPr id="6435" name="Google Shape;6435;p48"/>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48"/>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7" name="Google Shape;6437;p48"/>
          <p:cNvGrpSpPr/>
          <p:nvPr/>
        </p:nvGrpSpPr>
        <p:grpSpPr>
          <a:xfrm>
            <a:off x="7280934" y="3080181"/>
            <a:ext cx="331821" cy="331848"/>
            <a:chOff x="-44924250" y="3206000"/>
            <a:chExt cx="300100" cy="300125"/>
          </a:xfrm>
        </p:grpSpPr>
        <p:sp>
          <p:nvSpPr>
            <p:cNvPr id="6438" name="Google Shape;6438;p48"/>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48"/>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48"/>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48"/>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48"/>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3" name="Google Shape;6443;p48"/>
          <p:cNvGrpSpPr/>
          <p:nvPr/>
        </p:nvGrpSpPr>
        <p:grpSpPr>
          <a:xfrm>
            <a:off x="1507603" y="3054944"/>
            <a:ext cx="331821" cy="331821"/>
            <a:chOff x="-50134375" y="3183175"/>
            <a:chExt cx="300100" cy="300100"/>
          </a:xfrm>
        </p:grpSpPr>
        <p:sp>
          <p:nvSpPr>
            <p:cNvPr id="6444" name="Google Shape;6444;p48"/>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48"/>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48"/>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48"/>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48"/>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48"/>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48"/>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48"/>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48"/>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48"/>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4" name="Google Shape;6454;p48"/>
          <p:cNvGrpSpPr/>
          <p:nvPr/>
        </p:nvGrpSpPr>
        <p:grpSpPr>
          <a:xfrm>
            <a:off x="1507603" y="3461620"/>
            <a:ext cx="331821" cy="331848"/>
            <a:chOff x="-50134375" y="3550975"/>
            <a:chExt cx="300100" cy="300125"/>
          </a:xfrm>
        </p:grpSpPr>
        <p:sp>
          <p:nvSpPr>
            <p:cNvPr id="6455" name="Google Shape;6455;p48"/>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48"/>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7" name="Google Shape;6457;p48"/>
          <p:cNvGrpSpPr/>
          <p:nvPr/>
        </p:nvGrpSpPr>
        <p:grpSpPr>
          <a:xfrm>
            <a:off x="1507603" y="3870287"/>
            <a:ext cx="331821" cy="331627"/>
            <a:chOff x="-50134375" y="3920575"/>
            <a:chExt cx="300100" cy="299925"/>
          </a:xfrm>
        </p:grpSpPr>
        <p:sp>
          <p:nvSpPr>
            <p:cNvPr id="6458" name="Google Shape;6458;p48"/>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48"/>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48"/>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1" name="Google Shape;6461;p48"/>
          <p:cNvGrpSpPr/>
          <p:nvPr/>
        </p:nvGrpSpPr>
        <p:grpSpPr>
          <a:xfrm>
            <a:off x="3572477" y="3074100"/>
            <a:ext cx="333562" cy="331821"/>
            <a:chOff x="-48262200" y="3200500"/>
            <a:chExt cx="301675" cy="300100"/>
          </a:xfrm>
        </p:grpSpPr>
        <p:sp>
          <p:nvSpPr>
            <p:cNvPr id="6462" name="Google Shape;6462;p48"/>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48"/>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48"/>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48"/>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48"/>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48"/>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48"/>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48"/>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48"/>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1" name="Google Shape;6471;p48"/>
          <p:cNvGrpSpPr/>
          <p:nvPr/>
        </p:nvGrpSpPr>
        <p:grpSpPr>
          <a:xfrm>
            <a:off x="3599912" y="3482352"/>
            <a:ext cx="278692" cy="331130"/>
            <a:chOff x="-48233050" y="3569725"/>
            <a:chExt cx="252050" cy="299475"/>
          </a:xfrm>
        </p:grpSpPr>
        <p:sp>
          <p:nvSpPr>
            <p:cNvPr id="6472" name="Google Shape;6472;p48"/>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48"/>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48"/>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5" name="Google Shape;6475;p48"/>
          <p:cNvGrpSpPr/>
          <p:nvPr/>
        </p:nvGrpSpPr>
        <p:grpSpPr>
          <a:xfrm>
            <a:off x="3622109" y="3887480"/>
            <a:ext cx="234298" cy="334447"/>
            <a:chOff x="-48216525" y="3936125"/>
            <a:chExt cx="211900" cy="302475"/>
          </a:xfrm>
        </p:grpSpPr>
        <p:sp>
          <p:nvSpPr>
            <p:cNvPr id="6476" name="Google Shape;6476;p48"/>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48"/>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48"/>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48"/>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0" name="Google Shape;6480;p48"/>
          <p:cNvGrpSpPr/>
          <p:nvPr/>
        </p:nvGrpSpPr>
        <p:grpSpPr>
          <a:xfrm>
            <a:off x="5631506" y="3074957"/>
            <a:ext cx="331821" cy="331848"/>
            <a:chOff x="-46410500" y="3201275"/>
            <a:chExt cx="300100" cy="300125"/>
          </a:xfrm>
        </p:grpSpPr>
        <p:sp>
          <p:nvSpPr>
            <p:cNvPr id="6481" name="Google Shape;6481;p48"/>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48"/>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48"/>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48"/>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48"/>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6" name="Google Shape;6486;p48"/>
          <p:cNvGrpSpPr/>
          <p:nvPr/>
        </p:nvGrpSpPr>
        <p:grpSpPr>
          <a:xfrm>
            <a:off x="5631506" y="3481661"/>
            <a:ext cx="331821" cy="332705"/>
            <a:chOff x="-46409700" y="3569100"/>
            <a:chExt cx="300100" cy="300900"/>
          </a:xfrm>
        </p:grpSpPr>
        <p:sp>
          <p:nvSpPr>
            <p:cNvPr id="6487" name="Google Shape;6487;p48"/>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48"/>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48"/>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48"/>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48"/>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2" name="Google Shape;6492;p48"/>
          <p:cNvGrpSpPr/>
          <p:nvPr/>
        </p:nvGrpSpPr>
        <p:grpSpPr>
          <a:xfrm>
            <a:off x="5620187" y="3888365"/>
            <a:ext cx="354460" cy="334447"/>
            <a:chOff x="-46422300" y="3936925"/>
            <a:chExt cx="320575" cy="302475"/>
          </a:xfrm>
        </p:grpSpPr>
        <p:sp>
          <p:nvSpPr>
            <p:cNvPr id="6493" name="Google Shape;6493;p48"/>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48"/>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5" name="Google Shape;6495;p48"/>
          <p:cNvGrpSpPr/>
          <p:nvPr/>
        </p:nvGrpSpPr>
        <p:grpSpPr>
          <a:xfrm>
            <a:off x="7280492" y="3472097"/>
            <a:ext cx="332705" cy="331821"/>
            <a:chOff x="-44914800" y="3560450"/>
            <a:chExt cx="300900" cy="300100"/>
          </a:xfrm>
        </p:grpSpPr>
        <p:sp>
          <p:nvSpPr>
            <p:cNvPr id="6496" name="Google Shape;6496;p48"/>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48"/>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48"/>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48"/>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48"/>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1" name="Google Shape;6501;p48"/>
          <p:cNvGrpSpPr/>
          <p:nvPr/>
        </p:nvGrpSpPr>
        <p:grpSpPr>
          <a:xfrm>
            <a:off x="1918660" y="3055165"/>
            <a:ext cx="330936" cy="330743"/>
            <a:chOff x="-49764975" y="3183375"/>
            <a:chExt cx="299300" cy="299125"/>
          </a:xfrm>
        </p:grpSpPr>
        <p:sp>
          <p:nvSpPr>
            <p:cNvPr id="6502" name="Google Shape;6502;p48"/>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48"/>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48"/>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48"/>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48"/>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48"/>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48"/>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48"/>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48"/>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1" name="Google Shape;6511;p48"/>
          <p:cNvGrpSpPr/>
          <p:nvPr/>
        </p:nvGrpSpPr>
        <p:grpSpPr>
          <a:xfrm>
            <a:off x="1918660" y="3461897"/>
            <a:ext cx="330936" cy="332429"/>
            <a:chOff x="-49764975" y="3551225"/>
            <a:chExt cx="299300" cy="300650"/>
          </a:xfrm>
        </p:grpSpPr>
        <p:sp>
          <p:nvSpPr>
            <p:cNvPr id="6512" name="Google Shape;6512;p48"/>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48"/>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48"/>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48"/>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48"/>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48"/>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48"/>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48"/>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48"/>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48"/>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48"/>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3" name="Google Shape;6523;p48"/>
          <p:cNvGrpSpPr/>
          <p:nvPr/>
        </p:nvGrpSpPr>
        <p:grpSpPr>
          <a:xfrm>
            <a:off x="1916477" y="3869845"/>
            <a:ext cx="335304" cy="332069"/>
            <a:chOff x="-49766550" y="3920175"/>
            <a:chExt cx="303250" cy="300325"/>
          </a:xfrm>
        </p:grpSpPr>
        <p:sp>
          <p:nvSpPr>
            <p:cNvPr id="6524" name="Google Shape;6524;p48"/>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48"/>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48"/>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48"/>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8" name="Google Shape;6528;p48"/>
          <p:cNvGrpSpPr/>
          <p:nvPr/>
        </p:nvGrpSpPr>
        <p:grpSpPr>
          <a:xfrm>
            <a:off x="3985840" y="3074100"/>
            <a:ext cx="333562" cy="330964"/>
            <a:chOff x="-47892800" y="3200500"/>
            <a:chExt cx="301675" cy="299325"/>
          </a:xfrm>
        </p:grpSpPr>
        <p:sp>
          <p:nvSpPr>
            <p:cNvPr id="6529" name="Google Shape;6529;p48"/>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48"/>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48"/>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48"/>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48"/>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48"/>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5" name="Google Shape;6535;p48"/>
          <p:cNvGrpSpPr/>
          <p:nvPr/>
        </p:nvGrpSpPr>
        <p:grpSpPr>
          <a:xfrm>
            <a:off x="4045493" y="3481661"/>
            <a:ext cx="214257" cy="331821"/>
            <a:chOff x="-47839250" y="3569100"/>
            <a:chExt cx="193775" cy="300100"/>
          </a:xfrm>
        </p:grpSpPr>
        <p:sp>
          <p:nvSpPr>
            <p:cNvPr id="6536" name="Google Shape;6536;p48"/>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48"/>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48"/>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48"/>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48"/>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48"/>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2" name="Google Shape;6542;p48"/>
          <p:cNvGrpSpPr/>
          <p:nvPr/>
        </p:nvGrpSpPr>
        <p:grpSpPr>
          <a:xfrm>
            <a:off x="3986711" y="3889222"/>
            <a:ext cx="331821" cy="332705"/>
            <a:chOff x="-47892800" y="3937700"/>
            <a:chExt cx="300100" cy="300900"/>
          </a:xfrm>
        </p:grpSpPr>
        <p:sp>
          <p:nvSpPr>
            <p:cNvPr id="6543" name="Google Shape;6543;p48"/>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48"/>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48"/>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48"/>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48"/>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48"/>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48"/>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48"/>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1" name="Google Shape;6551;p48"/>
          <p:cNvGrpSpPr/>
          <p:nvPr/>
        </p:nvGrpSpPr>
        <p:grpSpPr>
          <a:xfrm>
            <a:off x="6042414" y="3094113"/>
            <a:ext cx="331821" cy="290910"/>
            <a:chOff x="-46042675" y="3218600"/>
            <a:chExt cx="300100" cy="263100"/>
          </a:xfrm>
        </p:grpSpPr>
        <p:sp>
          <p:nvSpPr>
            <p:cNvPr id="6552" name="Google Shape;6552;p48"/>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48"/>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48"/>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48"/>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48"/>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48"/>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8" name="Google Shape;6558;p48"/>
          <p:cNvGrpSpPr/>
          <p:nvPr/>
        </p:nvGrpSpPr>
        <p:grpSpPr>
          <a:xfrm>
            <a:off x="6042414" y="3481219"/>
            <a:ext cx="331821" cy="301801"/>
            <a:chOff x="-46042675" y="3568700"/>
            <a:chExt cx="300100" cy="272950"/>
          </a:xfrm>
        </p:grpSpPr>
        <p:sp>
          <p:nvSpPr>
            <p:cNvPr id="6559" name="Google Shape;6559;p48"/>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48"/>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48"/>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48"/>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3" name="Google Shape;6563;p48"/>
          <p:cNvGrpSpPr/>
          <p:nvPr/>
        </p:nvGrpSpPr>
        <p:grpSpPr>
          <a:xfrm>
            <a:off x="6081597" y="3889360"/>
            <a:ext cx="253454" cy="332567"/>
            <a:chOff x="-46007225" y="3937825"/>
            <a:chExt cx="229225" cy="300775"/>
          </a:xfrm>
        </p:grpSpPr>
        <p:sp>
          <p:nvSpPr>
            <p:cNvPr id="6564" name="Google Shape;6564;p48"/>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48"/>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48"/>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48"/>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48"/>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48"/>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48"/>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48"/>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48"/>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48"/>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4" name="Google Shape;6574;p48"/>
          <p:cNvGrpSpPr/>
          <p:nvPr/>
        </p:nvGrpSpPr>
        <p:grpSpPr>
          <a:xfrm>
            <a:off x="7300961" y="3880100"/>
            <a:ext cx="291767" cy="334004"/>
            <a:chOff x="-44895900" y="3929450"/>
            <a:chExt cx="263875" cy="302075"/>
          </a:xfrm>
        </p:grpSpPr>
        <p:sp>
          <p:nvSpPr>
            <p:cNvPr id="6575" name="Google Shape;6575;p48"/>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48"/>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48"/>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48"/>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48"/>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48"/>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1" name="Google Shape;6581;p48"/>
          <p:cNvGrpSpPr/>
          <p:nvPr/>
        </p:nvGrpSpPr>
        <p:grpSpPr>
          <a:xfrm>
            <a:off x="2330269" y="3065392"/>
            <a:ext cx="332705" cy="310923"/>
            <a:chOff x="-49397175" y="3192625"/>
            <a:chExt cx="300900" cy="281200"/>
          </a:xfrm>
        </p:grpSpPr>
        <p:sp>
          <p:nvSpPr>
            <p:cNvPr id="6582" name="Google Shape;6582;p48"/>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48"/>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48"/>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48"/>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48"/>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48"/>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48"/>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9" name="Google Shape;6589;p48"/>
          <p:cNvGrpSpPr/>
          <p:nvPr/>
        </p:nvGrpSpPr>
        <p:grpSpPr>
          <a:xfrm>
            <a:off x="2354649" y="3461620"/>
            <a:ext cx="283944" cy="332705"/>
            <a:chOff x="-49375900" y="3550975"/>
            <a:chExt cx="256800" cy="300900"/>
          </a:xfrm>
        </p:grpSpPr>
        <p:sp>
          <p:nvSpPr>
            <p:cNvPr id="6590" name="Google Shape;6590;p48"/>
            <p:cNvSpPr/>
            <p:nvPr/>
          </p:nvSpPr>
          <p:spPr>
            <a:xfrm>
              <a:off x="-49231775" y="3638425"/>
              <a:ext cx="59100" cy="59075"/>
            </a:xfrm>
            <a:custGeom>
              <a:rect b="b" l="l" r="r" t="t"/>
              <a:pathLst>
                <a:path extrusionOk="0" h="2363" w="2364">
                  <a:moveTo>
                    <a:pt x="1" y="0"/>
                  </a:moveTo>
                  <a:lnTo>
                    <a:pt x="1513" y="2363"/>
                  </a:lnTo>
                  <a:lnTo>
                    <a:pt x="2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48"/>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48"/>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48"/>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48"/>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48"/>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48"/>
            <p:cNvSpPr/>
            <p:nvPr/>
          </p:nvSpPr>
          <p:spPr>
            <a:xfrm>
              <a:off x="-49323125" y="3638425"/>
              <a:ext cx="59100" cy="59075"/>
            </a:xfrm>
            <a:custGeom>
              <a:rect b="b" l="l" r="r" t="t"/>
              <a:pathLst>
                <a:path extrusionOk="0" h="2363" w="2364">
                  <a:moveTo>
                    <a:pt x="0" y="0"/>
                  </a:moveTo>
                  <a:lnTo>
                    <a:pt x="819" y="2363"/>
                  </a:ln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48"/>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48"/>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48"/>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48"/>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1" name="Google Shape;6601;p48"/>
          <p:cNvGrpSpPr/>
          <p:nvPr/>
        </p:nvGrpSpPr>
        <p:grpSpPr>
          <a:xfrm>
            <a:off x="2350309" y="3870066"/>
            <a:ext cx="292624" cy="332705"/>
            <a:chOff x="-49378250" y="3920375"/>
            <a:chExt cx="264650" cy="300900"/>
          </a:xfrm>
        </p:grpSpPr>
        <p:sp>
          <p:nvSpPr>
            <p:cNvPr id="6602" name="Google Shape;6602;p48"/>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48"/>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48"/>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48"/>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48"/>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48"/>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48"/>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9" name="Google Shape;6609;p48"/>
          <p:cNvGrpSpPr/>
          <p:nvPr/>
        </p:nvGrpSpPr>
        <p:grpSpPr>
          <a:xfrm>
            <a:off x="4418802" y="3074100"/>
            <a:ext cx="291767" cy="333562"/>
            <a:chOff x="-47505300" y="3200500"/>
            <a:chExt cx="263875" cy="301675"/>
          </a:xfrm>
        </p:grpSpPr>
        <p:sp>
          <p:nvSpPr>
            <p:cNvPr id="6610" name="Google Shape;6610;p48"/>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48"/>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48"/>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48"/>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48"/>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48"/>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48"/>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48"/>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48"/>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48"/>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48"/>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48"/>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48"/>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3" name="Google Shape;6623;p48"/>
          <p:cNvGrpSpPr/>
          <p:nvPr/>
        </p:nvGrpSpPr>
        <p:grpSpPr>
          <a:xfrm>
            <a:off x="4398347" y="3481661"/>
            <a:ext cx="332677" cy="331627"/>
            <a:chOff x="-47524975" y="3569100"/>
            <a:chExt cx="300875" cy="299925"/>
          </a:xfrm>
        </p:grpSpPr>
        <p:sp>
          <p:nvSpPr>
            <p:cNvPr id="6624" name="Google Shape;6624;p48"/>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48"/>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48"/>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48"/>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48"/>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9" name="Google Shape;6629;p48"/>
          <p:cNvGrpSpPr/>
          <p:nvPr/>
        </p:nvGrpSpPr>
        <p:grpSpPr>
          <a:xfrm>
            <a:off x="4398775" y="3929304"/>
            <a:ext cx="331821" cy="252570"/>
            <a:chOff x="-47523400" y="3973950"/>
            <a:chExt cx="300100" cy="228425"/>
          </a:xfrm>
        </p:grpSpPr>
        <p:sp>
          <p:nvSpPr>
            <p:cNvPr id="6630" name="Google Shape;6630;p48"/>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48"/>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48"/>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48"/>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48"/>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5" name="Google Shape;6635;p48"/>
          <p:cNvGrpSpPr/>
          <p:nvPr/>
        </p:nvGrpSpPr>
        <p:grpSpPr>
          <a:xfrm>
            <a:off x="6458415" y="3072801"/>
            <a:ext cx="330964" cy="334004"/>
            <a:chOff x="-45673275" y="3199325"/>
            <a:chExt cx="299325" cy="302075"/>
          </a:xfrm>
        </p:grpSpPr>
        <p:sp>
          <p:nvSpPr>
            <p:cNvPr id="6636" name="Google Shape;6636;p48"/>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48"/>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48"/>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9" name="Google Shape;6639;p48"/>
          <p:cNvGrpSpPr/>
          <p:nvPr/>
        </p:nvGrpSpPr>
        <p:grpSpPr>
          <a:xfrm>
            <a:off x="6457544" y="3500817"/>
            <a:ext cx="332705" cy="293508"/>
            <a:chOff x="-45674075" y="3586425"/>
            <a:chExt cx="300900" cy="265450"/>
          </a:xfrm>
        </p:grpSpPr>
        <p:sp>
          <p:nvSpPr>
            <p:cNvPr id="6640" name="Google Shape;6640;p48"/>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48"/>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2" name="Google Shape;6642;p48"/>
          <p:cNvGrpSpPr/>
          <p:nvPr/>
        </p:nvGrpSpPr>
        <p:grpSpPr>
          <a:xfrm>
            <a:off x="6458415" y="3889222"/>
            <a:ext cx="330964" cy="332705"/>
            <a:chOff x="-45673275" y="3937700"/>
            <a:chExt cx="299325" cy="300900"/>
          </a:xfrm>
        </p:grpSpPr>
        <p:sp>
          <p:nvSpPr>
            <p:cNvPr id="6643" name="Google Shape;6643;p48"/>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48"/>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48"/>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48"/>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48"/>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48"/>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9" name="Google Shape;6649;p48"/>
          <p:cNvGrpSpPr/>
          <p:nvPr/>
        </p:nvGrpSpPr>
        <p:grpSpPr>
          <a:xfrm>
            <a:off x="7727679" y="3047093"/>
            <a:ext cx="332705" cy="332705"/>
            <a:chOff x="-44512325" y="3176075"/>
            <a:chExt cx="300900" cy="300900"/>
          </a:xfrm>
        </p:grpSpPr>
        <p:sp>
          <p:nvSpPr>
            <p:cNvPr id="6650" name="Google Shape;6650;p48"/>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48"/>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48"/>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3" name="Google Shape;6653;p48"/>
          <p:cNvGrpSpPr/>
          <p:nvPr/>
        </p:nvGrpSpPr>
        <p:grpSpPr>
          <a:xfrm>
            <a:off x="2742761" y="3054944"/>
            <a:ext cx="330964" cy="330964"/>
            <a:chOff x="-49027775" y="3183175"/>
            <a:chExt cx="299325" cy="299325"/>
          </a:xfrm>
        </p:grpSpPr>
        <p:sp>
          <p:nvSpPr>
            <p:cNvPr id="6654" name="Google Shape;6654;p48"/>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48"/>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48"/>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48"/>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8" name="Google Shape;6658;p48"/>
          <p:cNvGrpSpPr/>
          <p:nvPr/>
        </p:nvGrpSpPr>
        <p:grpSpPr>
          <a:xfrm>
            <a:off x="2742333" y="3461620"/>
            <a:ext cx="331821" cy="333590"/>
            <a:chOff x="-49027775" y="3550975"/>
            <a:chExt cx="300100" cy="301700"/>
          </a:xfrm>
        </p:grpSpPr>
        <p:sp>
          <p:nvSpPr>
            <p:cNvPr id="6659" name="Google Shape;6659;p48"/>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48"/>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48"/>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48"/>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48"/>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48"/>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48"/>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48"/>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48"/>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48"/>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9" name="Google Shape;6669;p48"/>
          <p:cNvGrpSpPr/>
          <p:nvPr/>
        </p:nvGrpSpPr>
        <p:grpSpPr>
          <a:xfrm>
            <a:off x="2740536" y="3869845"/>
            <a:ext cx="335414" cy="332069"/>
            <a:chOff x="-49031025" y="3920175"/>
            <a:chExt cx="303350" cy="300325"/>
          </a:xfrm>
        </p:grpSpPr>
        <p:sp>
          <p:nvSpPr>
            <p:cNvPr id="6670" name="Google Shape;6670;p48"/>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48"/>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48"/>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48"/>
            <p:cNvSpPr/>
            <p:nvPr/>
          </p:nvSpPr>
          <p:spPr>
            <a:xfrm>
              <a:off x="-48838750" y="4078700"/>
              <a:ext cx="51225" cy="66975"/>
            </a:xfrm>
            <a:custGeom>
              <a:rect b="b" l="l" r="r" t="t"/>
              <a:pathLst>
                <a:path extrusionOk="0" h="2679" w="2049">
                  <a:moveTo>
                    <a:pt x="1" y="0"/>
                  </a:moveTo>
                  <a:lnTo>
                    <a:pt x="1734" y="2678"/>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48"/>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48"/>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6" name="Google Shape;6676;p48"/>
          <p:cNvGrpSpPr/>
          <p:nvPr/>
        </p:nvGrpSpPr>
        <p:grpSpPr>
          <a:xfrm>
            <a:off x="4806336" y="3074100"/>
            <a:ext cx="332677" cy="330964"/>
            <a:chOff x="-47155575" y="3200500"/>
            <a:chExt cx="300875" cy="299325"/>
          </a:xfrm>
        </p:grpSpPr>
        <p:sp>
          <p:nvSpPr>
            <p:cNvPr id="6677" name="Google Shape;6677;p48"/>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48"/>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48"/>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48"/>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48"/>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48"/>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3" name="Google Shape;6683;p48"/>
          <p:cNvGrpSpPr/>
          <p:nvPr/>
        </p:nvGrpSpPr>
        <p:grpSpPr>
          <a:xfrm>
            <a:off x="4806765" y="3481661"/>
            <a:ext cx="331821" cy="331821"/>
            <a:chOff x="-47154800" y="3569100"/>
            <a:chExt cx="300100" cy="300100"/>
          </a:xfrm>
        </p:grpSpPr>
        <p:sp>
          <p:nvSpPr>
            <p:cNvPr id="6684" name="Google Shape;6684;p48"/>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48"/>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48"/>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48"/>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48"/>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48"/>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0" name="Google Shape;6690;p48"/>
          <p:cNvGrpSpPr/>
          <p:nvPr/>
        </p:nvGrpSpPr>
        <p:grpSpPr>
          <a:xfrm>
            <a:off x="4807207" y="3890963"/>
            <a:ext cx="330936" cy="330107"/>
            <a:chOff x="-47154000" y="3939275"/>
            <a:chExt cx="299300" cy="298550"/>
          </a:xfrm>
        </p:grpSpPr>
        <p:sp>
          <p:nvSpPr>
            <p:cNvPr id="6691" name="Google Shape;6691;p48"/>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48"/>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48"/>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48"/>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5" name="Google Shape;6695;p48"/>
          <p:cNvGrpSpPr/>
          <p:nvPr/>
        </p:nvGrpSpPr>
        <p:grpSpPr>
          <a:xfrm>
            <a:off x="6885685" y="3074100"/>
            <a:ext cx="291767" cy="330964"/>
            <a:chOff x="-45286550" y="3200500"/>
            <a:chExt cx="263875" cy="299325"/>
          </a:xfrm>
        </p:grpSpPr>
        <p:sp>
          <p:nvSpPr>
            <p:cNvPr id="6696" name="Google Shape;6696;p48"/>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48"/>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48"/>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9" name="Google Shape;6699;p48"/>
          <p:cNvGrpSpPr/>
          <p:nvPr/>
        </p:nvGrpSpPr>
        <p:grpSpPr>
          <a:xfrm>
            <a:off x="6885685" y="3482545"/>
            <a:ext cx="291767" cy="330936"/>
            <a:chOff x="-45286550" y="3569900"/>
            <a:chExt cx="263875" cy="299300"/>
          </a:xfrm>
        </p:grpSpPr>
        <p:sp>
          <p:nvSpPr>
            <p:cNvPr id="6700" name="Google Shape;6700;p48"/>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48"/>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48"/>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48"/>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48"/>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48"/>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6" name="Google Shape;6706;p48"/>
          <p:cNvGrpSpPr/>
          <p:nvPr/>
        </p:nvGrpSpPr>
        <p:grpSpPr>
          <a:xfrm>
            <a:off x="6896134" y="3890106"/>
            <a:ext cx="270869" cy="331821"/>
            <a:chOff x="-45277900" y="3938500"/>
            <a:chExt cx="244975" cy="300100"/>
          </a:xfrm>
        </p:grpSpPr>
        <p:sp>
          <p:nvSpPr>
            <p:cNvPr id="6707" name="Google Shape;6707;p48"/>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48"/>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48"/>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48"/>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1" name="Google Shape;6711;p48"/>
          <p:cNvGrpSpPr/>
          <p:nvPr/>
        </p:nvGrpSpPr>
        <p:grpSpPr>
          <a:xfrm>
            <a:off x="7728121" y="3490368"/>
            <a:ext cx="331821" cy="331821"/>
            <a:chOff x="-44502875" y="3576975"/>
            <a:chExt cx="300100" cy="300100"/>
          </a:xfrm>
        </p:grpSpPr>
        <p:sp>
          <p:nvSpPr>
            <p:cNvPr id="6712" name="Google Shape;6712;p48"/>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48"/>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48"/>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5" name="Google Shape;6715;p48"/>
          <p:cNvGrpSpPr/>
          <p:nvPr/>
        </p:nvGrpSpPr>
        <p:grpSpPr>
          <a:xfrm>
            <a:off x="2356364" y="2181064"/>
            <a:ext cx="284806" cy="241434"/>
            <a:chOff x="1636184" y="2959225"/>
            <a:chExt cx="232666" cy="197250"/>
          </a:xfrm>
        </p:grpSpPr>
        <p:sp>
          <p:nvSpPr>
            <p:cNvPr id="6716" name="Google Shape;6716;p48"/>
            <p:cNvSpPr/>
            <p:nvPr/>
          </p:nvSpPr>
          <p:spPr>
            <a:xfrm>
              <a:off x="1649300"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48"/>
            <p:cNvSpPr/>
            <p:nvPr/>
          </p:nvSpPr>
          <p:spPr>
            <a:xfrm flipH="1">
              <a:off x="1636184"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48"/>
            <p:cNvSpPr/>
            <p:nvPr/>
          </p:nvSpPr>
          <p:spPr>
            <a:xfrm>
              <a:off x="1734750" y="3136775"/>
              <a:ext cx="36900" cy="19650"/>
            </a:xfrm>
            <a:custGeom>
              <a:rect b="b" l="l" r="r" t="t"/>
              <a:pathLst>
                <a:path extrusionOk="0" h="786" w="1476">
                  <a:moveTo>
                    <a:pt x="0" y="786"/>
                  </a:moveTo>
                  <a:lnTo>
                    <a:pt x="1476" y="786"/>
                  </a:lnTo>
                  <a:lnTo>
                    <a:pt x="762" y="0"/>
                  </a:lnTo>
                  <a:close/>
                </a:path>
              </a:pathLst>
            </a:custGeom>
            <a:solidFill>
              <a:srgbClr val="5F7D95"/>
            </a:solidFill>
            <a:ln>
              <a:noFill/>
            </a:ln>
          </p:spPr>
        </p:sp>
        <p:sp>
          <p:nvSpPr>
            <p:cNvPr id="6719" name="Google Shape;6719;p48"/>
            <p:cNvSpPr/>
            <p:nvPr/>
          </p:nvSpPr>
          <p:spPr>
            <a:xfrm>
              <a:off x="1684150" y="2963550"/>
              <a:ext cx="139900" cy="11300"/>
            </a:xfrm>
            <a:custGeom>
              <a:rect b="b" l="l" r="r" t="t"/>
              <a:pathLst>
                <a:path extrusionOk="0" h="452" w="5596">
                  <a:moveTo>
                    <a:pt x="0" y="452"/>
                  </a:moveTo>
                  <a:lnTo>
                    <a:pt x="5596" y="452"/>
                  </a:lnTo>
                  <a:lnTo>
                    <a:pt x="5500" y="0"/>
                  </a:lnTo>
                  <a:lnTo>
                    <a:pt x="238" y="47"/>
                  </a:lnTo>
                  <a:close/>
                </a:path>
              </a:pathLst>
            </a:custGeom>
            <a:solidFill>
              <a:srgbClr val="5F7D95"/>
            </a:solidFill>
            <a:ln>
              <a:noFill/>
            </a:ln>
          </p:spPr>
        </p:sp>
      </p:grpSp>
      <p:grpSp>
        <p:nvGrpSpPr>
          <p:cNvPr id="6720" name="Google Shape;6720;p48"/>
          <p:cNvGrpSpPr/>
          <p:nvPr/>
        </p:nvGrpSpPr>
        <p:grpSpPr>
          <a:xfrm>
            <a:off x="3623760" y="2531111"/>
            <a:ext cx="239502" cy="338262"/>
            <a:chOff x="-47300587" y="123275"/>
            <a:chExt cx="190975" cy="269725"/>
          </a:xfrm>
        </p:grpSpPr>
        <p:sp>
          <p:nvSpPr>
            <p:cNvPr id="6721" name="Google Shape;6721;p48"/>
            <p:cNvSpPr/>
            <p:nvPr/>
          </p:nvSpPr>
          <p:spPr>
            <a:xfrm>
              <a:off x="-47300587" y="123275"/>
              <a:ext cx="190975" cy="269725"/>
            </a:xfrm>
            <a:custGeom>
              <a:rect b="b" l="l" r="r" t="t"/>
              <a:pathLst>
                <a:path extrusionOk="0" h="10789" w="7639">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48"/>
            <p:cNvSpPr/>
            <p:nvPr/>
          </p:nvSpPr>
          <p:spPr>
            <a:xfrm>
              <a:off x="-47242037" y="188100"/>
              <a:ext cx="15350" cy="31375"/>
            </a:xfrm>
            <a:custGeom>
              <a:rect b="b" l="l" r="r" t="t"/>
              <a:pathLst>
                <a:path extrusionOk="0" h="1255" w="614">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48"/>
            <p:cNvSpPr/>
            <p:nvPr/>
          </p:nvSpPr>
          <p:spPr>
            <a:xfrm>
              <a:off x="-47242037" y="234775"/>
              <a:ext cx="15350" cy="31400"/>
            </a:xfrm>
            <a:custGeom>
              <a:rect b="b" l="l" r="r" t="t"/>
              <a:pathLst>
                <a:path extrusionOk="0" h="1256" w="614">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48"/>
            <p:cNvSpPr/>
            <p:nvPr/>
          </p:nvSpPr>
          <p:spPr>
            <a:xfrm>
              <a:off x="-47180012" y="172075"/>
              <a:ext cx="15350" cy="31375"/>
            </a:xfrm>
            <a:custGeom>
              <a:rect b="b" l="l" r="r" t="t"/>
              <a:pathLst>
                <a:path extrusionOk="0" h="1255" w="614">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48"/>
            <p:cNvSpPr/>
            <p:nvPr/>
          </p:nvSpPr>
          <p:spPr>
            <a:xfrm>
              <a:off x="-47180012" y="218050"/>
              <a:ext cx="15350" cy="32100"/>
            </a:xfrm>
            <a:custGeom>
              <a:rect b="b" l="l" r="r" t="t"/>
              <a:pathLst>
                <a:path extrusionOk="0" h="1284" w="614">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6729" name="Shape 6729"/>
        <p:cNvGrpSpPr/>
        <p:nvPr/>
      </p:nvGrpSpPr>
      <p:grpSpPr>
        <a:xfrm>
          <a:off x="0" y="0"/>
          <a:ext cx="0" cy="0"/>
          <a:chOff x="0" y="0"/>
          <a:chExt cx="0" cy="0"/>
        </a:xfrm>
      </p:grpSpPr>
      <p:sp>
        <p:nvSpPr>
          <p:cNvPr id="6730" name="Google Shape;6730;p4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Educational Process </a:t>
            </a:r>
            <a:r>
              <a:rPr lang="es"/>
              <a:t>Icons</a:t>
            </a:r>
            <a:endParaRPr>
              <a:solidFill>
                <a:srgbClr val="FFFFFF"/>
              </a:solidFill>
              <a:latin typeface="Proxima Nova Semibold"/>
              <a:ea typeface="Proxima Nova Semibold"/>
              <a:cs typeface="Proxima Nova Semibold"/>
              <a:sym typeface="Proxima Nova Semibold"/>
            </a:endParaRPr>
          </a:p>
        </p:txBody>
      </p:sp>
      <p:sp>
        <p:nvSpPr>
          <p:cNvPr id="6731" name="Google Shape;6731;p49"/>
          <p:cNvSpPr/>
          <p:nvPr/>
        </p:nvSpPr>
        <p:spPr>
          <a:xfrm>
            <a:off x="1179006" y="1683910"/>
            <a:ext cx="297772" cy="343672"/>
          </a:xfrm>
          <a:custGeom>
            <a:rect b="b" l="l" r="r" t="t"/>
            <a:pathLst>
              <a:path extrusionOk="0" h="12691" w="10996">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49"/>
          <p:cNvSpPr/>
          <p:nvPr/>
        </p:nvSpPr>
        <p:spPr>
          <a:xfrm>
            <a:off x="1151710" y="2099169"/>
            <a:ext cx="352365" cy="311637"/>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49"/>
          <p:cNvSpPr/>
          <p:nvPr/>
        </p:nvSpPr>
        <p:spPr>
          <a:xfrm>
            <a:off x="1159373" y="2477627"/>
            <a:ext cx="337038" cy="343537"/>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34" name="Google Shape;6734;p49"/>
          <p:cNvGrpSpPr/>
          <p:nvPr/>
        </p:nvGrpSpPr>
        <p:grpSpPr>
          <a:xfrm>
            <a:off x="3151213" y="1709564"/>
            <a:ext cx="342129" cy="343862"/>
            <a:chOff x="-41270450" y="1973375"/>
            <a:chExt cx="315850" cy="317450"/>
          </a:xfrm>
        </p:grpSpPr>
        <p:sp>
          <p:nvSpPr>
            <p:cNvPr id="6735" name="Google Shape;6735;p49"/>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49"/>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49"/>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49"/>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9" name="Google Shape;6739;p49"/>
          <p:cNvGrpSpPr/>
          <p:nvPr/>
        </p:nvGrpSpPr>
        <p:grpSpPr>
          <a:xfrm>
            <a:off x="3140177" y="2105636"/>
            <a:ext cx="364199" cy="342318"/>
            <a:chOff x="-41291625" y="2339025"/>
            <a:chExt cx="336225" cy="316025"/>
          </a:xfrm>
        </p:grpSpPr>
        <p:sp>
          <p:nvSpPr>
            <p:cNvPr id="6740" name="Google Shape;6740;p49"/>
            <p:cNvSpPr/>
            <p:nvPr/>
          </p:nvSpPr>
          <p:spPr>
            <a:xfrm>
              <a:off x="-41291625" y="2339025"/>
              <a:ext cx="336225" cy="316025"/>
            </a:xfrm>
            <a:custGeom>
              <a:rect b="b" l="l" r="r" t="t"/>
              <a:pathLst>
                <a:path extrusionOk="0" h="12641" w="13449">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49"/>
            <p:cNvSpPr/>
            <p:nvPr/>
          </p:nvSpPr>
          <p:spPr>
            <a:xfrm>
              <a:off x="-41234225" y="26208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42" name="Google Shape;6742;p49"/>
          <p:cNvSpPr/>
          <p:nvPr/>
        </p:nvSpPr>
        <p:spPr>
          <a:xfrm>
            <a:off x="3118588" y="2277702"/>
            <a:ext cx="0" cy="27"/>
          </a:xfrm>
          <a:custGeom>
            <a:rect b="b" l="l" r="r" t="t"/>
            <a:pathLst>
              <a:path extrusionOk="0" h="1" w="0">
                <a:moveTo>
                  <a:pt x="0"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49"/>
          <p:cNvSpPr/>
          <p:nvPr/>
        </p:nvSpPr>
        <p:spPr>
          <a:xfrm>
            <a:off x="3150235" y="2503353"/>
            <a:ext cx="346380" cy="343564"/>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49"/>
          <p:cNvSpPr/>
          <p:nvPr/>
        </p:nvSpPr>
        <p:spPr>
          <a:xfrm>
            <a:off x="5251993" y="1681364"/>
            <a:ext cx="213309" cy="342995"/>
          </a:xfrm>
          <a:custGeom>
            <a:rect b="b" l="l" r="r" t="t"/>
            <a:pathLst>
              <a:path extrusionOk="0" h="12666" w="7877">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49"/>
          <p:cNvSpPr/>
          <p:nvPr/>
        </p:nvSpPr>
        <p:spPr>
          <a:xfrm>
            <a:off x="5207637" y="2076991"/>
            <a:ext cx="302023" cy="344918"/>
          </a:xfrm>
          <a:custGeom>
            <a:rect b="b" l="l" r="r" t="t"/>
            <a:pathLst>
              <a:path extrusionOk="0" h="12737" w="11153">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49"/>
          <p:cNvSpPr/>
          <p:nvPr/>
        </p:nvSpPr>
        <p:spPr>
          <a:xfrm>
            <a:off x="5185478" y="2476192"/>
            <a:ext cx="342995" cy="344133"/>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49"/>
          <p:cNvSpPr/>
          <p:nvPr/>
        </p:nvSpPr>
        <p:spPr>
          <a:xfrm>
            <a:off x="7226080" y="1681581"/>
            <a:ext cx="344701" cy="342562"/>
          </a:xfrm>
          <a:custGeom>
            <a:rect b="b" l="l" r="r" t="t"/>
            <a:pathLst>
              <a:path extrusionOk="0" h="12650" w="12729">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48" name="Google Shape;6748;p49"/>
          <p:cNvGrpSpPr/>
          <p:nvPr/>
        </p:nvGrpSpPr>
        <p:grpSpPr>
          <a:xfrm>
            <a:off x="1533687" y="1683811"/>
            <a:ext cx="365174" cy="343293"/>
            <a:chOff x="-42804750" y="1949600"/>
            <a:chExt cx="337125" cy="316925"/>
          </a:xfrm>
        </p:grpSpPr>
        <p:sp>
          <p:nvSpPr>
            <p:cNvPr id="6749" name="Google Shape;6749;p49"/>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49"/>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49"/>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2" name="Google Shape;6752;p49"/>
          <p:cNvGrpSpPr/>
          <p:nvPr/>
        </p:nvGrpSpPr>
        <p:grpSpPr>
          <a:xfrm>
            <a:off x="1564049" y="2085164"/>
            <a:ext cx="308847" cy="335115"/>
            <a:chOff x="-42778750" y="2320125"/>
            <a:chExt cx="285125" cy="309375"/>
          </a:xfrm>
        </p:grpSpPr>
        <p:sp>
          <p:nvSpPr>
            <p:cNvPr id="6753" name="Google Shape;6753;p49"/>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49"/>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5" name="Google Shape;6755;p49"/>
          <p:cNvGrpSpPr/>
          <p:nvPr/>
        </p:nvGrpSpPr>
        <p:grpSpPr>
          <a:xfrm>
            <a:off x="1543503" y="2475712"/>
            <a:ext cx="345541" cy="344701"/>
            <a:chOff x="-42796875" y="2680675"/>
            <a:chExt cx="319000" cy="318225"/>
          </a:xfrm>
        </p:grpSpPr>
        <p:sp>
          <p:nvSpPr>
            <p:cNvPr id="6756" name="Google Shape;6756;p49"/>
            <p:cNvSpPr/>
            <p:nvPr/>
          </p:nvSpPr>
          <p:spPr>
            <a:xfrm>
              <a:off x="-42671650" y="2853950"/>
              <a:ext cx="70125" cy="21275"/>
            </a:xfrm>
            <a:custGeom>
              <a:rect b="b" l="l" r="r" t="t"/>
              <a:pathLst>
                <a:path extrusionOk="0" h="851" w="2805">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49"/>
            <p:cNvSpPr/>
            <p:nvPr/>
          </p:nvSpPr>
          <p:spPr>
            <a:xfrm>
              <a:off x="-42671650" y="2895675"/>
              <a:ext cx="70125" cy="20525"/>
            </a:xfrm>
            <a:custGeom>
              <a:rect b="b" l="l" r="r" t="t"/>
              <a:pathLst>
                <a:path extrusionOk="0" h="821" w="2805">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49"/>
            <p:cNvSpPr/>
            <p:nvPr/>
          </p:nvSpPr>
          <p:spPr>
            <a:xfrm>
              <a:off x="-42796875" y="2680675"/>
              <a:ext cx="319000" cy="318225"/>
            </a:xfrm>
            <a:custGeom>
              <a:rect b="b" l="l" r="r" t="t"/>
              <a:pathLst>
                <a:path extrusionOk="0" h="12729" w="1276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49"/>
            <p:cNvSpPr/>
            <p:nvPr/>
          </p:nvSpPr>
          <p:spPr>
            <a:xfrm>
              <a:off x="-42753550" y="2854500"/>
              <a:ext cx="63825" cy="61700"/>
            </a:xfrm>
            <a:custGeom>
              <a:rect b="b" l="l" r="r" t="t"/>
              <a:pathLst>
                <a:path extrusionOk="0" h="2468" w="2553">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49"/>
            <p:cNvSpPr/>
            <p:nvPr/>
          </p:nvSpPr>
          <p:spPr>
            <a:xfrm>
              <a:off x="-42581850" y="2853950"/>
              <a:ext cx="63025" cy="61475"/>
            </a:xfrm>
            <a:custGeom>
              <a:rect b="b" l="l" r="r" t="t"/>
              <a:pathLst>
                <a:path extrusionOk="0" h="2459" w="2521">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61" name="Google Shape;6761;p49"/>
          <p:cNvSpPr/>
          <p:nvPr/>
        </p:nvSpPr>
        <p:spPr>
          <a:xfrm>
            <a:off x="3566893" y="1707387"/>
            <a:ext cx="345541" cy="343185"/>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49"/>
          <p:cNvSpPr/>
          <p:nvPr/>
        </p:nvSpPr>
        <p:spPr>
          <a:xfrm>
            <a:off x="3558112" y="2135211"/>
            <a:ext cx="349819" cy="292654"/>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49"/>
          <p:cNvSpPr/>
          <p:nvPr/>
        </p:nvSpPr>
        <p:spPr>
          <a:xfrm>
            <a:off x="3566880" y="2503353"/>
            <a:ext cx="345568" cy="342643"/>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49"/>
          <p:cNvSpPr/>
          <p:nvPr/>
        </p:nvSpPr>
        <p:spPr>
          <a:xfrm>
            <a:off x="5641131" y="1681364"/>
            <a:ext cx="247457" cy="341289"/>
          </a:xfrm>
          <a:custGeom>
            <a:rect b="b" l="l" r="r" t="t"/>
            <a:pathLst>
              <a:path extrusionOk="0" h="12603" w="9138">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49"/>
          <p:cNvSpPr/>
          <p:nvPr/>
        </p:nvSpPr>
        <p:spPr>
          <a:xfrm>
            <a:off x="5537185" y="2402239"/>
            <a:ext cx="27" cy="27"/>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66" name="Google Shape;6766;p49"/>
          <p:cNvGrpSpPr/>
          <p:nvPr/>
        </p:nvGrpSpPr>
        <p:grpSpPr>
          <a:xfrm>
            <a:off x="5583876" y="2080668"/>
            <a:ext cx="359189" cy="340016"/>
            <a:chOff x="-39055650" y="2315975"/>
            <a:chExt cx="331600" cy="313900"/>
          </a:xfrm>
        </p:grpSpPr>
        <p:sp>
          <p:nvSpPr>
            <p:cNvPr id="6767" name="Google Shape;6767;p49"/>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49"/>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69" name="Google Shape;6769;p49"/>
          <p:cNvSpPr/>
          <p:nvPr/>
        </p:nvSpPr>
        <p:spPr>
          <a:xfrm>
            <a:off x="5589971" y="2504625"/>
            <a:ext cx="344674" cy="292654"/>
          </a:xfrm>
          <a:custGeom>
            <a:rect b="b" l="l" r="r" t="t"/>
            <a:pathLst>
              <a:path extrusionOk="0" h="10807" w="12728">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49"/>
          <p:cNvSpPr/>
          <p:nvPr/>
        </p:nvSpPr>
        <p:spPr>
          <a:xfrm>
            <a:off x="7264898" y="2067188"/>
            <a:ext cx="267063" cy="345324"/>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71" name="Google Shape;6771;p49"/>
          <p:cNvGrpSpPr/>
          <p:nvPr/>
        </p:nvGrpSpPr>
        <p:grpSpPr>
          <a:xfrm>
            <a:off x="1929543" y="1683974"/>
            <a:ext cx="349819" cy="342047"/>
            <a:chOff x="-42430625" y="1949750"/>
            <a:chExt cx="322950" cy="315775"/>
          </a:xfrm>
        </p:grpSpPr>
        <p:sp>
          <p:nvSpPr>
            <p:cNvPr id="6772" name="Google Shape;6772;p49"/>
            <p:cNvSpPr/>
            <p:nvPr/>
          </p:nvSpPr>
          <p:spPr>
            <a:xfrm>
              <a:off x="-423534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49"/>
            <p:cNvSpPr/>
            <p:nvPr/>
          </p:nvSpPr>
          <p:spPr>
            <a:xfrm>
              <a:off x="-422896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49"/>
            <p:cNvSpPr/>
            <p:nvPr/>
          </p:nvSpPr>
          <p:spPr>
            <a:xfrm>
              <a:off x="-42226625" y="2065525"/>
              <a:ext cx="40975" cy="41000"/>
            </a:xfrm>
            <a:custGeom>
              <a:rect b="b" l="l" r="r" t="t"/>
              <a:pathLst>
                <a:path extrusionOk="0" h="1640" w="1639">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49"/>
            <p:cNvSpPr/>
            <p:nvPr/>
          </p:nvSpPr>
          <p:spPr>
            <a:xfrm>
              <a:off x="-42430625" y="1949750"/>
              <a:ext cx="322950" cy="315775"/>
            </a:xfrm>
            <a:custGeom>
              <a:rect b="b" l="l" r="r" t="t"/>
              <a:pathLst>
                <a:path extrusionOk="0" h="12631" w="12918">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76" name="Google Shape;6776;p49"/>
          <p:cNvSpPr/>
          <p:nvPr/>
        </p:nvSpPr>
        <p:spPr>
          <a:xfrm>
            <a:off x="1956643" y="2080620"/>
            <a:ext cx="298638" cy="342995"/>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49"/>
          <p:cNvSpPr/>
          <p:nvPr/>
        </p:nvSpPr>
        <p:spPr>
          <a:xfrm>
            <a:off x="1935918" y="2478467"/>
            <a:ext cx="340450" cy="342833"/>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49"/>
          <p:cNvSpPr/>
          <p:nvPr/>
        </p:nvSpPr>
        <p:spPr>
          <a:xfrm>
            <a:off x="3971588" y="1715484"/>
            <a:ext cx="343862" cy="313126"/>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49"/>
          <p:cNvSpPr/>
          <p:nvPr/>
        </p:nvSpPr>
        <p:spPr>
          <a:xfrm>
            <a:off x="3969029" y="2104503"/>
            <a:ext cx="348980" cy="343862"/>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49"/>
          <p:cNvSpPr/>
          <p:nvPr/>
        </p:nvSpPr>
        <p:spPr>
          <a:xfrm>
            <a:off x="3969428" y="2502242"/>
            <a:ext cx="343862" cy="343835"/>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49"/>
          <p:cNvSpPr/>
          <p:nvPr/>
        </p:nvSpPr>
        <p:spPr>
          <a:xfrm>
            <a:off x="5996142" y="1678575"/>
            <a:ext cx="344701" cy="345568"/>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82" name="Google Shape;6782;p49"/>
          <p:cNvGrpSpPr/>
          <p:nvPr/>
        </p:nvGrpSpPr>
        <p:grpSpPr>
          <a:xfrm>
            <a:off x="6002652" y="2078962"/>
            <a:ext cx="342995" cy="342291"/>
            <a:chOff x="-38686275" y="2314400"/>
            <a:chExt cx="316650" cy="316000"/>
          </a:xfrm>
        </p:grpSpPr>
        <p:sp>
          <p:nvSpPr>
            <p:cNvPr id="6783" name="Google Shape;6783;p49"/>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49"/>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5" name="Google Shape;6785;p49"/>
          <p:cNvGrpSpPr/>
          <p:nvPr/>
        </p:nvGrpSpPr>
        <p:grpSpPr>
          <a:xfrm>
            <a:off x="6001366" y="2477418"/>
            <a:ext cx="345568" cy="343835"/>
            <a:chOff x="-38686275" y="2682250"/>
            <a:chExt cx="319025" cy="317425"/>
          </a:xfrm>
        </p:grpSpPr>
        <p:sp>
          <p:nvSpPr>
            <p:cNvPr id="6786" name="Google Shape;6786;p49"/>
            <p:cNvSpPr/>
            <p:nvPr/>
          </p:nvSpPr>
          <p:spPr>
            <a:xfrm>
              <a:off x="-38686275" y="2682250"/>
              <a:ext cx="319025" cy="317425"/>
            </a:xfrm>
            <a:custGeom>
              <a:rect b="b" l="l" r="r" t="t"/>
              <a:pathLst>
                <a:path extrusionOk="0" h="12697" w="12761">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49"/>
            <p:cNvSpPr/>
            <p:nvPr/>
          </p:nvSpPr>
          <p:spPr>
            <a:xfrm>
              <a:off x="-38591750" y="2773600"/>
              <a:ext cx="63025" cy="61350"/>
            </a:xfrm>
            <a:custGeom>
              <a:rect b="b" l="l" r="r" t="t"/>
              <a:pathLst>
                <a:path extrusionOk="0" h="2454" w="2521">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8" name="Google Shape;6788;p49"/>
          <p:cNvGrpSpPr/>
          <p:nvPr/>
        </p:nvGrpSpPr>
        <p:grpSpPr>
          <a:xfrm>
            <a:off x="7214268" y="2462063"/>
            <a:ext cx="360056" cy="346516"/>
            <a:chOff x="-37534750" y="2668075"/>
            <a:chExt cx="332400" cy="319900"/>
          </a:xfrm>
        </p:grpSpPr>
        <p:sp>
          <p:nvSpPr>
            <p:cNvPr id="6789" name="Google Shape;6789;p49"/>
            <p:cNvSpPr/>
            <p:nvPr/>
          </p:nvSpPr>
          <p:spPr>
            <a:xfrm>
              <a:off x="-37534750" y="2668075"/>
              <a:ext cx="332400" cy="319900"/>
            </a:xfrm>
            <a:custGeom>
              <a:rect b="b" l="l" r="r" t="t"/>
              <a:pathLst>
                <a:path extrusionOk="0" h="12796" w="13296">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49"/>
            <p:cNvSpPr/>
            <p:nvPr/>
          </p:nvSpPr>
          <p:spPr>
            <a:xfrm>
              <a:off x="-37487500" y="2709475"/>
              <a:ext cx="165425" cy="164450"/>
            </a:xfrm>
            <a:custGeom>
              <a:rect b="b" l="l" r="r" t="t"/>
              <a:pathLst>
                <a:path extrusionOk="0" h="6578" w="6617">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91" name="Google Shape;6791;p49"/>
          <p:cNvSpPr/>
          <p:nvPr/>
        </p:nvSpPr>
        <p:spPr>
          <a:xfrm>
            <a:off x="2340638" y="1683287"/>
            <a:ext cx="345541" cy="342779"/>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92" name="Google Shape;6792;p49"/>
          <p:cNvGrpSpPr/>
          <p:nvPr/>
        </p:nvGrpSpPr>
        <p:grpSpPr>
          <a:xfrm>
            <a:off x="2336367" y="2080696"/>
            <a:ext cx="345541" cy="344133"/>
            <a:chOff x="-42062025" y="2316000"/>
            <a:chExt cx="319000" cy="317700"/>
          </a:xfrm>
        </p:grpSpPr>
        <p:sp>
          <p:nvSpPr>
            <p:cNvPr id="6793" name="Google Shape;6793;p49"/>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49"/>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95" name="Google Shape;6795;p49"/>
          <p:cNvSpPr/>
          <p:nvPr/>
        </p:nvSpPr>
        <p:spPr>
          <a:xfrm>
            <a:off x="2339352" y="2477627"/>
            <a:ext cx="348113" cy="345270"/>
          </a:xfrm>
          <a:custGeom>
            <a:rect b="b" l="l" r="r" t="t"/>
            <a:pathLst>
              <a:path extrusionOk="0" h="12750" w="12855">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96" name="Google Shape;6796;p49"/>
          <p:cNvGrpSpPr/>
          <p:nvPr/>
        </p:nvGrpSpPr>
        <p:grpSpPr>
          <a:xfrm>
            <a:off x="4395630" y="1713843"/>
            <a:ext cx="303729" cy="338717"/>
            <a:chOff x="-40150450" y="1977325"/>
            <a:chExt cx="280400" cy="312700"/>
          </a:xfrm>
        </p:grpSpPr>
        <p:sp>
          <p:nvSpPr>
            <p:cNvPr id="6797" name="Google Shape;6797;p49"/>
            <p:cNvSpPr/>
            <p:nvPr/>
          </p:nvSpPr>
          <p:spPr>
            <a:xfrm>
              <a:off x="-40052800" y="204112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49"/>
            <p:cNvSpPr/>
            <p:nvPr/>
          </p:nvSpPr>
          <p:spPr>
            <a:xfrm>
              <a:off x="-40150450" y="1977325"/>
              <a:ext cx="280400" cy="312700"/>
            </a:xfrm>
            <a:custGeom>
              <a:rect b="b" l="l" r="r" t="t"/>
              <a:pathLst>
                <a:path extrusionOk="0" h="12508" w="11216">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49"/>
            <p:cNvSpPr/>
            <p:nvPr/>
          </p:nvSpPr>
          <p:spPr>
            <a:xfrm>
              <a:off x="-39925200" y="210807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49"/>
            <p:cNvSpPr/>
            <p:nvPr/>
          </p:nvSpPr>
          <p:spPr>
            <a:xfrm>
              <a:off x="-39958275" y="2087025"/>
              <a:ext cx="44925" cy="105350"/>
            </a:xfrm>
            <a:custGeom>
              <a:rect b="b" l="l" r="r" t="t"/>
              <a:pathLst>
                <a:path extrusionOk="0" h="4214" w="1797">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1" name="Google Shape;6801;p49"/>
          <p:cNvGrpSpPr/>
          <p:nvPr/>
        </p:nvGrpSpPr>
        <p:grpSpPr>
          <a:xfrm>
            <a:off x="4390079" y="2106286"/>
            <a:ext cx="314832" cy="342995"/>
            <a:chOff x="-40160700" y="2339625"/>
            <a:chExt cx="290650" cy="316650"/>
          </a:xfrm>
        </p:grpSpPr>
        <p:sp>
          <p:nvSpPr>
            <p:cNvPr id="6802" name="Google Shape;6802;p49"/>
            <p:cNvSpPr/>
            <p:nvPr/>
          </p:nvSpPr>
          <p:spPr>
            <a:xfrm>
              <a:off x="-40005525" y="2552600"/>
              <a:ext cx="70900" cy="62175"/>
            </a:xfrm>
            <a:custGeom>
              <a:rect b="b" l="l" r="r" t="t"/>
              <a:pathLst>
                <a:path extrusionOk="0" h="2487" w="2836">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49"/>
            <p:cNvSpPr/>
            <p:nvPr/>
          </p:nvSpPr>
          <p:spPr>
            <a:xfrm>
              <a:off x="-40039400" y="2605050"/>
              <a:ext cx="29150" cy="20500"/>
            </a:xfrm>
            <a:custGeom>
              <a:rect b="b" l="l" r="r" t="t"/>
              <a:pathLst>
                <a:path extrusionOk="0" h="820" w="1166">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49"/>
            <p:cNvSpPr/>
            <p:nvPr/>
          </p:nvSpPr>
          <p:spPr>
            <a:xfrm>
              <a:off x="-40079575" y="2584575"/>
              <a:ext cx="19725" cy="19725"/>
            </a:xfrm>
            <a:custGeom>
              <a:rect b="b" l="l" r="r" t="t"/>
              <a:pathLst>
                <a:path extrusionOk="0" h="789" w="789">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49"/>
            <p:cNvSpPr/>
            <p:nvPr/>
          </p:nvSpPr>
          <p:spPr>
            <a:xfrm>
              <a:off x="-40160700" y="2339625"/>
              <a:ext cx="290650" cy="316650"/>
            </a:xfrm>
            <a:custGeom>
              <a:rect b="b" l="l" r="r" t="t"/>
              <a:pathLst>
                <a:path extrusionOk="0" h="12666" w="11626">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6" name="Google Shape;6806;p49"/>
          <p:cNvGrpSpPr/>
          <p:nvPr/>
        </p:nvGrpSpPr>
        <p:grpSpPr>
          <a:xfrm>
            <a:off x="4373357" y="2503008"/>
            <a:ext cx="345541" cy="342995"/>
            <a:chOff x="-40171725" y="2705875"/>
            <a:chExt cx="319000" cy="316650"/>
          </a:xfrm>
        </p:grpSpPr>
        <p:sp>
          <p:nvSpPr>
            <p:cNvPr id="6807" name="Google Shape;6807;p49"/>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49"/>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9" name="Google Shape;6809;p49"/>
          <p:cNvGrpSpPr/>
          <p:nvPr/>
        </p:nvGrpSpPr>
        <p:grpSpPr>
          <a:xfrm>
            <a:off x="6450332" y="1680561"/>
            <a:ext cx="250869" cy="343862"/>
            <a:chOff x="-38275925" y="1946600"/>
            <a:chExt cx="231600" cy="317450"/>
          </a:xfrm>
        </p:grpSpPr>
        <p:sp>
          <p:nvSpPr>
            <p:cNvPr id="6810" name="Google Shape;6810;p49"/>
            <p:cNvSpPr/>
            <p:nvPr/>
          </p:nvSpPr>
          <p:spPr>
            <a:xfrm>
              <a:off x="-38275925" y="1946600"/>
              <a:ext cx="231600" cy="317450"/>
            </a:xfrm>
            <a:custGeom>
              <a:rect b="b" l="l" r="r" t="t"/>
              <a:pathLst>
                <a:path extrusionOk="0" h="12698" w="9264">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49"/>
            <p:cNvSpPr/>
            <p:nvPr/>
          </p:nvSpPr>
          <p:spPr>
            <a:xfrm>
              <a:off x="-38235750" y="1989125"/>
              <a:ext cx="84300" cy="83525"/>
            </a:xfrm>
            <a:custGeom>
              <a:rect b="b" l="l" r="r" t="t"/>
              <a:pathLst>
                <a:path extrusionOk="0" h="3341" w="3372">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12" name="Google Shape;6812;p49"/>
          <p:cNvSpPr/>
          <p:nvPr/>
        </p:nvSpPr>
        <p:spPr>
          <a:xfrm>
            <a:off x="6402341" y="2077749"/>
            <a:ext cx="344701" cy="344160"/>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49"/>
          <p:cNvSpPr/>
          <p:nvPr/>
        </p:nvSpPr>
        <p:spPr>
          <a:xfrm>
            <a:off x="6476011" y="2474757"/>
            <a:ext cx="202233" cy="344701"/>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14" name="Google Shape;6814;p49"/>
          <p:cNvGrpSpPr/>
          <p:nvPr/>
        </p:nvGrpSpPr>
        <p:grpSpPr>
          <a:xfrm>
            <a:off x="7635833" y="1685680"/>
            <a:ext cx="351525" cy="342156"/>
            <a:chOff x="-37190575" y="1951325"/>
            <a:chExt cx="324525" cy="315875"/>
          </a:xfrm>
        </p:grpSpPr>
        <p:sp>
          <p:nvSpPr>
            <p:cNvPr id="6815" name="Google Shape;6815;p49"/>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49"/>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49"/>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49"/>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49"/>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20" name="Google Shape;6820;p49"/>
          <p:cNvSpPr/>
          <p:nvPr/>
        </p:nvSpPr>
        <p:spPr>
          <a:xfrm>
            <a:off x="2740694" y="1681581"/>
            <a:ext cx="348113" cy="343835"/>
          </a:xfrm>
          <a:custGeom>
            <a:rect b="b" l="l" r="r" t="t"/>
            <a:pathLst>
              <a:path extrusionOk="0" h="12697" w="12855">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21" name="Google Shape;6821;p49"/>
          <p:cNvGrpSpPr/>
          <p:nvPr/>
        </p:nvGrpSpPr>
        <p:grpSpPr>
          <a:xfrm>
            <a:off x="2743418" y="2153216"/>
            <a:ext cx="343835" cy="269608"/>
            <a:chOff x="-41694200" y="2382950"/>
            <a:chExt cx="317425" cy="248900"/>
          </a:xfrm>
        </p:grpSpPr>
        <p:sp>
          <p:nvSpPr>
            <p:cNvPr id="6822" name="Google Shape;6822;p49"/>
            <p:cNvSpPr/>
            <p:nvPr/>
          </p:nvSpPr>
          <p:spPr>
            <a:xfrm>
              <a:off x="-41694200" y="2382950"/>
              <a:ext cx="317425" cy="248900"/>
            </a:xfrm>
            <a:custGeom>
              <a:rect b="b" l="l" r="r" t="t"/>
              <a:pathLst>
                <a:path extrusionOk="0" h="9956" w="12697">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49"/>
            <p:cNvSpPr/>
            <p:nvPr/>
          </p:nvSpPr>
          <p:spPr>
            <a:xfrm>
              <a:off x="-41586600" y="2425550"/>
              <a:ext cx="107450" cy="102925"/>
            </a:xfrm>
            <a:custGeom>
              <a:rect b="b" l="l" r="r" t="t"/>
              <a:pathLst>
                <a:path extrusionOk="0" h="4117" w="4298">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4" name="Google Shape;6824;p49"/>
          <p:cNvGrpSpPr/>
          <p:nvPr/>
        </p:nvGrpSpPr>
        <p:grpSpPr>
          <a:xfrm>
            <a:off x="2740496" y="2478257"/>
            <a:ext cx="345541" cy="343862"/>
            <a:chOff x="-41695775" y="2683025"/>
            <a:chExt cx="319000" cy="317450"/>
          </a:xfrm>
        </p:grpSpPr>
        <p:sp>
          <p:nvSpPr>
            <p:cNvPr id="6825" name="Google Shape;6825;p49"/>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49"/>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49"/>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8" name="Google Shape;6828;p49"/>
          <p:cNvGrpSpPr/>
          <p:nvPr/>
        </p:nvGrpSpPr>
        <p:grpSpPr>
          <a:xfrm>
            <a:off x="4797389" y="1707858"/>
            <a:ext cx="314832" cy="345568"/>
            <a:chOff x="-39792875" y="1971800"/>
            <a:chExt cx="290650" cy="319025"/>
          </a:xfrm>
        </p:grpSpPr>
        <p:sp>
          <p:nvSpPr>
            <p:cNvPr id="6829" name="Google Shape;6829;p49"/>
            <p:cNvSpPr/>
            <p:nvPr/>
          </p:nvSpPr>
          <p:spPr>
            <a:xfrm>
              <a:off x="-39667650" y="2145075"/>
              <a:ext cx="40975" cy="41775"/>
            </a:xfrm>
            <a:custGeom>
              <a:rect b="b" l="l" r="r" t="t"/>
              <a:pathLst>
                <a:path extrusionOk="0" h="1671" w="1639">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49"/>
            <p:cNvSpPr/>
            <p:nvPr/>
          </p:nvSpPr>
          <p:spPr>
            <a:xfrm>
              <a:off x="-39792875" y="1971800"/>
              <a:ext cx="290650" cy="319025"/>
            </a:xfrm>
            <a:custGeom>
              <a:rect b="b" l="l" r="r" t="t"/>
              <a:pathLst>
                <a:path extrusionOk="0" h="12761" w="11626">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1" name="Google Shape;6831;p49"/>
          <p:cNvGrpSpPr/>
          <p:nvPr/>
        </p:nvGrpSpPr>
        <p:grpSpPr>
          <a:xfrm>
            <a:off x="4805486" y="2104445"/>
            <a:ext cx="298638" cy="344837"/>
            <a:chOff x="-39783425" y="2337925"/>
            <a:chExt cx="275700" cy="318350"/>
          </a:xfrm>
        </p:grpSpPr>
        <p:sp>
          <p:nvSpPr>
            <p:cNvPr id="6832" name="Google Shape;6832;p49"/>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49"/>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34" name="Google Shape;6834;p49"/>
          <p:cNvSpPr/>
          <p:nvPr/>
        </p:nvSpPr>
        <p:spPr>
          <a:xfrm>
            <a:off x="4781825" y="2505086"/>
            <a:ext cx="342156" cy="343401"/>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35" name="Google Shape;6835;p49"/>
          <p:cNvGrpSpPr/>
          <p:nvPr/>
        </p:nvGrpSpPr>
        <p:grpSpPr>
          <a:xfrm>
            <a:off x="6800271" y="1682268"/>
            <a:ext cx="353232" cy="342806"/>
            <a:chOff x="-37956150" y="1948175"/>
            <a:chExt cx="326100" cy="316475"/>
          </a:xfrm>
        </p:grpSpPr>
        <p:sp>
          <p:nvSpPr>
            <p:cNvPr id="6836" name="Google Shape;6836;p49"/>
            <p:cNvSpPr/>
            <p:nvPr/>
          </p:nvSpPr>
          <p:spPr>
            <a:xfrm>
              <a:off x="-37956150" y="1948175"/>
              <a:ext cx="326100" cy="316475"/>
            </a:xfrm>
            <a:custGeom>
              <a:rect b="b" l="l" r="r" t="t"/>
              <a:pathLst>
                <a:path extrusionOk="0" h="12659" w="13044">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49"/>
            <p:cNvSpPr/>
            <p:nvPr/>
          </p:nvSpPr>
          <p:spPr>
            <a:xfrm>
              <a:off x="-37729300" y="20545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49"/>
            <p:cNvSpPr/>
            <p:nvPr/>
          </p:nvSpPr>
          <p:spPr>
            <a:xfrm>
              <a:off x="-37839575" y="2058625"/>
              <a:ext cx="81950" cy="34300"/>
            </a:xfrm>
            <a:custGeom>
              <a:rect b="b" l="l" r="r" t="t"/>
              <a:pathLst>
                <a:path extrusionOk="0" h="1372" w="3278">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9" name="Google Shape;6839;p49"/>
          <p:cNvGrpSpPr/>
          <p:nvPr/>
        </p:nvGrpSpPr>
        <p:grpSpPr>
          <a:xfrm>
            <a:off x="6807188" y="2148937"/>
            <a:ext cx="345568" cy="223572"/>
            <a:chOff x="-37953000" y="2379000"/>
            <a:chExt cx="319025" cy="206400"/>
          </a:xfrm>
        </p:grpSpPr>
        <p:sp>
          <p:nvSpPr>
            <p:cNvPr id="6840" name="Google Shape;6840;p49"/>
            <p:cNvSpPr/>
            <p:nvPr/>
          </p:nvSpPr>
          <p:spPr>
            <a:xfrm>
              <a:off x="-37953000" y="2379000"/>
              <a:ext cx="319025" cy="206400"/>
            </a:xfrm>
            <a:custGeom>
              <a:rect b="b" l="l" r="r" t="t"/>
              <a:pathLst>
                <a:path extrusionOk="0" h="8256" w="12761">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49"/>
            <p:cNvSpPr/>
            <p:nvPr/>
          </p:nvSpPr>
          <p:spPr>
            <a:xfrm>
              <a:off x="-37780500" y="2419975"/>
              <a:ext cx="110300" cy="104075"/>
            </a:xfrm>
            <a:custGeom>
              <a:rect b="b" l="l" r="r" t="t"/>
              <a:pathLst>
                <a:path extrusionOk="0" h="4163" w="4412">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49"/>
            <p:cNvSpPr/>
            <p:nvPr/>
          </p:nvSpPr>
          <p:spPr>
            <a:xfrm>
              <a:off x="-37910450" y="2419975"/>
              <a:ext cx="103200" cy="21275"/>
            </a:xfrm>
            <a:custGeom>
              <a:rect b="b" l="l" r="r" t="t"/>
              <a:pathLst>
                <a:path extrusionOk="0" h="851" w="4128">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49"/>
            <p:cNvSpPr/>
            <p:nvPr/>
          </p:nvSpPr>
          <p:spPr>
            <a:xfrm>
              <a:off x="-37910450" y="2461700"/>
              <a:ext cx="103200" cy="21300"/>
            </a:xfrm>
            <a:custGeom>
              <a:rect b="b" l="l" r="r" t="t"/>
              <a:pathLst>
                <a:path extrusionOk="0" h="852" w="4128">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49"/>
            <p:cNvSpPr/>
            <p:nvPr/>
          </p:nvSpPr>
          <p:spPr>
            <a:xfrm>
              <a:off x="-37910450" y="2502675"/>
              <a:ext cx="103200" cy="22075"/>
            </a:xfrm>
            <a:custGeom>
              <a:rect b="b" l="l" r="r" t="t"/>
              <a:pathLst>
                <a:path extrusionOk="0" h="883" w="4128">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45" name="Google Shape;6845;p49"/>
          <p:cNvSpPr/>
          <p:nvPr/>
        </p:nvSpPr>
        <p:spPr>
          <a:xfrm>
            <a:off x="6800769" y="2473918"/>
            <a:ext cx="354938" cy="344701"/>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49"/>
          <p:cNvSpPr/>
          <p:nvPr/>
        </p:nvSpPr>
        <p:spPr>
          <a:xfrm>
            <a:off x="7689189" y="2106209"/>
            <a:ext cx="247457" cy="343862"/>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47" name="Google Shape;6847;p49"/>
          <p:cNvGrpSpPr/>
          <p:nvPr/>
        </p:nvGrpSpPr>
        <p:grpSpPr>
          <a:xfrm>
            <a:off x="1177056" y="3057552"/>
            <a:ext cx="298611" cy="343510"/>
            <a:chOff x="-42971725" y="3217825"/>
            <a:chExt cx="275675" cy="317125"/>
          </a:xfrm>
        </p:grpSpPr>
        <p:sp>
          <p:nvSpPr>
            <p:cNvPr id="6848" name="Google Shape;6848;p49"/>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49"/>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49"/>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1" name="Google Shape;6851;p49"/>
          <p:cNvGrpSpPr/>
          <p:nvPr/>
        </p:nvGrpSpPr>
        <p:grpSpPr>
          <a:xfrm>
            <a:off x="1151019" y="3485173"/>
            <a:ext cx="350686" cy="312936"/>
            <a:chOff x="-42996150" y="3612600"/>
            <a:chExt cx="323750" cy="288900"/>
          </a:xfrm>
        </p:grpSpPr>
        <p:sp>
          <p:nvSpPr>
            <p:cNvPr id="6852" name="Google Shape;6852;p49"/>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49"/>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49"/>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5" name="Google Shape;6855;p49"/>
          <p:cNvGrpSpPr/>
          <p:nvPr/>
        </p:nvGrpSpPr>
        <p:grpSpPr>
          <a:xfrm>
            <a:off x="1153578" y="3850969"/>
            <a:ext cx="345568" cy="343862"/>
            <a:chOff x="-42994575" y="3950300"/>
            <a:chExt cx="319025" cy="317450"/>
          </a:xfrm>
        </p:grpSpPr>
        <p:sp>
          <p:nvSpPr>
            <p:cNvPr id="6856" name="Google Shape;6856;p49"/>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49"/>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49"/>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9" name="Google Shape;6859;p49"/>
          <p:cNvGrpSpPr/>
          <p:nvPr/>
        </p:nvGrpSpPr>
        <p:grpSpPr>
          <a:xfrm>
            <a:off x="3149945" y="3080597"/>
            <a:ext cx="344674" cy="343835"/>
            <a:chOff x="-41111350" y="3239100"/>
            <a:chExt cx="318200" cy="317425"/>
          </a:xfrm>
        </p:grpSpPr>
        <p:sp>
          <p:nvSpPr>
            <p:cNvPr id="6860" name="Google Shape;6860;p49"/>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49"/>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49"/>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49"/>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4" name="Google Shape;6864;p49"/>
          <p:cNvGrpSpPr/>
          <p:nvPr/>
        </p:nvGrpSpPr>
        <p:grpSpPr>
          <a:xfrm>
            <a:off x="3146533" y="3477509"/>
            <a:ext cx="351498" cy="343916"/>
            <a:chOff x="-41117650" y="3605525"/>
            <a:chExt cx="324500" cy="317500"/>
          </a:xfrm>
        </p:grpSpPr>
        <p:sp>
          <p:nvSpPr>
            <p:cNvPr id="6865" name="Google Shape;6865;p49"/>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49"/>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49"/>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68" name="Google Shape;6868;p49"/>
          <p:cNvSpPr/>
          <p:nvPr/>
        </p:nvSpPr>
        <p:spPr>
          <a:xfrm>
            <a:off x="3150976" y="3880708"/>
            <a:ext cx="345541" cy="335305"/>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69" name="Google Shape;6869;p49"/>
          <p:cNvGrpSpPr/>
          <p:nvPr/>
        </p:nvGrpSpPr>
        <p:grpSpPr>
          <a:xfrm>
            <a:off x="5257001" y="3060098"/>
            <a:ext cx="200500" cy="344701"/>
            <a:chOff x="-39205300" y="3220175"/>
            <a:chExt cx="185100" cy="318225"/>
          </a:xfrm>
        </p:grpSpPr>
        <p:sp>
          <p:nvSpPr>
            <p:cNvPr id="6870" name="Google Shape;6870;p49"/>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49"/>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2" name="Google Shape;6872;p49"/>
          <p:cNvGrpSpPr/>
          <p:nvPr/>
        </p:nvGrpSpPr>
        <p:grpSpPr>
          <a:xfrm>
            <a:off x="5218181" y="3459176"/>
            <a:ext cx="278139" cy="342345"/>
            <a:chOff x="-39248625" y="3588600"/>
            <a:chExt cx="256775" cy="316050"/>
          </a:xfrm>
        </p:grpSpPr>
        <p:sp>
          <p:nvSpPr>
            <p:cNvPr id="6873" name="Google Shape;6873;p49"/>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49"/>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75" name="Google Shape;6875;p49"/>
          <p:cNvSpPr/>
          <p:nvPr/>
        </p:nvSpPr>
        <p:spPr>
          <a:xfrm>
            <a:off x="5190130" y="3854252"/>
            <a:ext cx="337038" cy="343862"/>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49"/>
          <p:cNvSpPr/>
          <p:nvPr/>
        </p:nvSpPr>
        <p:spPr>
          <a:xfrm>
            <a:off x="7226933" y="3048267"/>
            <a:ext cx="342995" cy="341723"/>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77" name="Google Shape;6877;p49"/>
          <p:cNvGrpSpPr/>
          <p:nvPr/>
        </p:nvGrpSpPr>
        <p:grpSpPr>
          <a:xfrm>
            <a:off x="1517188" y="3057552"/>
            <a:ext cx="398184" cy="343835"/>
            <a:chOff x="-42651700" y="3217825"/>
            <a:chExt cx="367600" cy="317425"/>
          </a:xfrm>
        </p:grpSpPr>
        <p:sp>
          <p:nvSpPr>
            <p:cNvPr id="6878" name="Google Shape;6878;p49"/>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49"/>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49"/>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49"/>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2" name="Google Shape;6882;p49"/>
          <p:cNvGrpSpPr/>
          <p:nvPr/>
        </p:nvGrpSpPr>
        <p:grpSpPr>
          <a:xfrm>
            <a:off x="1550036" y="3458282"/>
            <a:ext cx="332488" cy="336740"/>
            <a:chOff x="-42617300" y="3587775"/>
            <a:chExt cx="306950" cy="310875"/>
          </a:xfrm>
        </p:grpSpPr>
        <p:sp>
          <p:nvSpPr>
            <p:cNvPr id="6883" name="Google Shape;6883;p49"/>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49"/>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85" name="Google Shape;6885;p49"/>
          <p:cNvSpPr/>
          <p:nvPr/>
        </p:nvSpPr>
        <p:spPr>
          <a:xfrm>
            <a:off x="1545460" y="3851706"/>
            <a:ext cx="344674" cy="342995"/>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86" name="Google Shape;6886;p49"/>
          <p:cNvGrpSpPr/>
          <p:nvPr/>
        </p:nvGrpSpPr>
        <p:grpSpPr>
          <a:xfrm>
            <a:off x="3563493" y="3080164"/>
            <a:ext cx="349440" cy="343320"/>
            <a:chOff x="-40748275" y="3238700"/>
            <a:chExt cx="322600" cy="316950"/>
          </a:xfrm>
        </p:grpSpPr>
        <p:sp>
          <p:nvSpPr>
            <p:cNvPr id="6887" name="Google Shape;6887;p49"/>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49"/>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49"/>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49"/>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49"/>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49"/>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3" name="Google Shape;6893;p49"/>
          <p:cNvGrpSpPr/>
          <p:nvPr/>
        </p:nvGrpSpPr>
        <p:grpSpPr>
          <a:xfrm>
            <a:off x="3565862" y="3507162"/>
            <a:ext cx="344701" cy="313993"/>
            <a:chOff x="-40745125" y="3632900"/>
            <a:chExt cx="318225" cy="289875"/>
          </a:xfrm>
        </p:grpSpPr>
        <p:sp>
          <p:nvSpPr>
            <p:cNvPr id="6894" name="Google Shape;6894;p49"/>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49"/>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49"/>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49"/>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49"/>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49"/>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49"/>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1" name="Google Shape;6901;p49"/>
          <p:cNvGrpSpPr/>
          <p:nvPr/>
        </p:nvGrpSpPr>
        <p:grpSpPr>
          <a:xfrm>
            <a:off x="3569708" y="3874664"/>
            <a:ext cx="337011" cy="343185"/>
            <a:chOff x="-40742750" y="3972175"/>
            <a:chExt cx="311125" cy="316825"/>
          </a:xfrm>
        </p:grpSpPr>
        <p:sp>
          <p:nvSpPr>
            <p:cNvPr id="6902" name="Google Shape;6902;p49"/>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49"/>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4" name="Google Shape;6904;p49"/>
          <p:cNvGrpSpPr/>
          <p:nvPr/>
        </p:nvGrpSpPr>
        <p:grpSpPr>
          <a:xfrm>
            <a:off x="5639761" y="3061804"/>
            <a:ext cx="247430" cy="342995"/>
            <a:chOff x="-38860325" y="3221750"/>
            <a:chExt cx="228425" cy="316650"/>
          </a:xfrm>
        </p:grpSpPr>
        <p:sp>
          <p:nvSpPr>
            <p:cNvPr id="6905" name="Google Shape;6905;p49"/>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49"/>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49"/>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49"/>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9" name="Google Shape;6909;p49"/>
          <p:cNvGrpSpPr/>
          <p:nvPr/>
        </p:nvGrpSpPr>
        <p:grpSpPr>
          <a:xfrm>
            <a:off x="5587293" y="3462723"/>
            <a:ext cx="352365" cy="340341"/>
            <a:chOff x="-38905225" y="3591875"/>
            <a:chExt cx="325300" cy="314200"/>
          </a:xfrm>
        </p:grpSpPr>
        <p:sp>
          <p:nvSpPr>
            <p:cNvPr id="6910" name="Google Shape;6910;p49"/>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49"/>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49"/>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13" name="Google Shape;6913;p49"/>
          <p:cNvSpPr/>
          <p:nvPr/>
        </p:nvSpPr>
        <p:spPr>
          <a:xfrm>
            <a:off x="5593363" y="3908004"/>
            <a:ext cx="342995" cy="290108"/>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14" name="Google Shape;6914;p49"/>
          <p:cNvGrpSpPr/>
          <p:nvPr/>
        </p:nvGrpSpPr>
        <p:grpSpPr>
          <a:xfrm>
            <a:off x="7262295" y="3419504"/>
            <a:ext cx="269608" cy="342779"/>
            <a:chOff x="-37370925" y="3551975"/>
            <a:chExt cx="248900" cy="316450"/>
          </a:xfrm>
        </p:grpSpPr>
        <p:sp>
          <p:nvSpPr>
            <p:cNvPr id="6915" name="Google Shape;6915;p49"/>
            <p:cNvSpPr/>
            <p:nvPr/>
          </p:nvSpPr>
          <p:spPr>
            <a:xfrm>
              <a:off x="-37268550" y="364392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49"/>
            <p:cNvSpPr/>
            <p:nvPr/>
          </p:nvSpPr>
          <p:spPr>
            <a:xfrm>
              <a:off x="-37370925" y="355197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17" name="Google Shape;6917;p49"/>
          <p:cNvSpPr/>
          <p:nvPr/>
        </p:nvSpPr>
        <p:spPr>
          <a:xfrm>
            <a:off x="1937024" y="3058286"/>
            <a:ext cx="337877" cy="342481"/>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49"/>
          <p:cNvSpPr/>
          <p:nvPr/>
        </p:nvSpPr>
        <p:spPr>
          <a:xfrm>
            <a:off x="1960055" y="3454996"/>
            <a:ext cx="291814" cy="344701"/>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19" name="Google Shape;6919;p49"/>
          <p:cNvGrpSpPr/>
          <p:nvPr/>
        </p:nvGrpSpPr>
        <p:grpSpPr>
          <a:xfrm>
            <a:off x="1932108" y="3851836"/>
            <a:ext cx="344701" cy="342995"/>
            <a:chOff x="-42259725" y="3951100"/>
            <a:chExt cx="318225" cy="316650"/>
          </a:xfrm>
        </p:grpSpPr>
        <p:sp>
          <p:nvSpPr>
            <p:cNvPr id="6920" name="Google Shape;6920;p49"/>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49"/>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2" name="Google Shape;6922;p49"/>
          <p:cNvGrpSpPr/>
          <p:nvPr/>
        </p:nvGrpSpPr>
        <p:grpSpPr>
          <a:xfrm>
            <a:off x="3970164" y="3111306"/>
            <a:ext cx="343835" cy="313126"/>
            <a:chOff x="-40378075" y="3267450"/>
            <a:chExt cx="317425" cy="289075"/>
          </a:xfrm>
        </p:grpSpPr>
        <p:sp>
          <p:nvSpPr>
            <p:cNvPr id="6923" name="Google Shape;6923;p49"/>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49"/>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49"/>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49"/>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7" name="Google Shape;6927;p49"/>
          <p:cNvGrpSpPr/>
          <p:nvPr/>
        </p:nvGrpSpPr>
        <p:grpSpPr>
          <a:xfrm>
            <a:off x="3973563" y="3476453"/>
            <a:ext cx="337038" cy="342995"/>
            <a:chOff x="-40372575" y="3604550"/>
            <a:chExt cx="311150" cy="316650"/>
          </a:xfrm>
        </p:grpSpPr>
        <p:sp>
          <p:nvSpPr>
            <p:cNvPr id="6928" name="Google Shape;6928;p49"/>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49"/>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49"/>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31" name="Google Shape;6931;p49"/>
          <p:cNvSpPr/>
          <p:nvPr/>
        </p:nvSpPr>
        <p:spPr>
          <a:xfrm>
            <a:off x="3975433" y="3873803"/>
            <a:ext cx="336171" cy="344783"/>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32" name="Google Shape;6932;p49"/>
          <p:cNvGrpSpPr/>
          <p:nvPr/>
        </p:nvGrpSpPr>
        <p:grpSpPr>
          <a:xfrm>
            <a:off x="5989185" y="3060098"/>
            <a:ext cx="369940" cy="345026"/>
            <a:chOff x="-38542250" y="3220175"/>
            <a:chExt cx="341525" cy="318525"/>
          </a:xfrm>
        </p:grpSpPr>
        <p:sp>
          <p:nvSpPr>
            <p:cNvPr id="6933" name="Google Shape;6933;p49"/>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49"/>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49"/>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6" name="Google Shape;6936;p49"/>
          <p:cNvGrpSpPr/>
          <p:nvPr/>
        </p:nvGrpSpPr>
        <p:grpSpPr>
          <a:xfrm>
            <a:off x="6002657" y="3458526"/>
            <a:ext cx="342995" cy="342156"/>
            <a:chOff x="-38537400" y="3588000"/>
            <a:chExt cx="316650" cy="315875"/>
          </a:xfrm>
        </p:grpSpPr>
        <p:sp>
          <p:nvSpPr>
            <p:cNvPr id="6937" name="Google Shape;6937;p49"/>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49"/>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49"/>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49"/>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1" name="Google Shape;6941;p49"/>
          <p:cNvGrpSpPr/>
          <p:nvPr/>
        </p:nvGrpSpPr>
        <p:grpSpPr>
          <a:xfrm>
            <a:off x="6001804" y="3855248"/>
            <a:ext cx="344701" cy="342995"/>
            <a:chOff x="-38538975" y="3954250"/>
            <a:chExt cx="318225" cy="316650"/>
          </a:xfrm>
        </p:grpSpPr>
        <p:sp>
          <p:nvSpPr>
            <p:cNvPr id="6942" name="Google Shape;6942;p49"/>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49"/>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4" name="Google Shape;6944;p49"/>
          <p:cNvGrpSpPr/>
          <p:nvPr/>
        </p:nvGrpSpPr>
        <p:grpSpPr>
          <a:xfrm>
            <a:off x="7223057" y="3794670"/>
            <a:ext cx="348086" cy="344701"/>
            <a:chOff x="-37385100" y="3898325"/>
            <a:chExt cx="321350" cy="318225"/>
          </a:xfrm>
        </p:grpSpPr>
        <p:sp>
          <p:nvSpPr>
            <p:cNvPr id="6945" name="Google Shape;6945;p49"/>
            <p:cNvSpPr/>
            <p:nvPr/>
          </p:nvSpPr>
          <p:spPr>
            <a:xfrm>
              <a:off x="-37190575" y="4093650"/>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49"/>
            <p:cNvSpPr/>
            <p:nvPr/>
          </p:nvSpPr>
          <p:spPr>
            <a:xfrm>
              <a:off x="-37385100" y="3898325"/>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7" name="Google Shape;6947;p49"/>
          <p:cNvGrpSpPr/>
          <p:nvPr/>
        </p:nvGrpSpPr>
        <p:grpSpPr>
          <a:xfrm>
            <a:off x="2339986" y="3056902"/>
            <a:ext cx="343862" cy="343645"/>
            <a:chOff x="-41895050" y="3217225"/>
            <a:chExt cx="317450" cy="317250"/>
          </a:xfrm>
        </p:grpSpPr>
        <p:sp>
          <p:nvSpPr>
            <p:cNvPr id="6948" name="Google Shape;6948;p49"/>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49"/>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49"/>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49"/>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49"/>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3" name="Google Shape;6953;p49"/>
          <p:cNvGrpSpPr/>
          <p:nvPr/>
        </p:nvGrpSpPr>
        <p:grpSpPr>
          <a:xfrm>
            <a:off x="2339567" y="3455114"/>
            <a:ext cx="344701" cy="342995"/>
            <a:chOff x="-41893475" y="3584850"/>
            <a:chExt cx="318225" cy="316650"/>
          </a:xfrm>
        </p:grpSpPr>
        <p:sp>
          <p:nvSpPr>
            <p:cNvPr id="6954" name="Google Shape;6954;p49"/>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49"/>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49"/>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49"/>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58" name="Google Shape;6958;p49"/>
          <p:cNvSpPr/>
          <p:nvPr/>
        </p:nvSpPr>
        <p:spPr>
          <a:xfrm>
            <a:off x="2341058" y="3853412"/>
            <a:ext cx="344701" cy="34237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49"/>
          <p:cNvSpPr/>
          <p:nvPr/>
        </p:nvSpPr>
        <p:spPr>
          <a:xfrm>
            <a:off x="4345433" y="3079625"/>
            <a:ext cx="406985" cy="34212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60" name="Google Shape;6960;p49"/>
          <p:cNvGrpSpPr/>
          <p:nvPr/>
        </p:nvGrpSpPr>
        <p:grpSpPr>
          <a:xfrm>
            <a:off x="4391046" y="3477292"/>
            <a:ext cx="312909" cy="343862"/>
            <a:chOff x="-39998250" y="3605325"/>
            <a:chExt cx="288875" cy="317450"/>
          </a:xfrm>
        </p:grpSpPr>
        <p:sp>
          <p:nvSpPr>
            <p:cNvPr id="6961" name="Google Shape;6961;p49"/>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49"/>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3" name="Google Shape;6963;p49"/>
          <p:cNvGrpSpPr/>
          <p:nvPr/>
        </p:nvGrpSpPr>
        <p:grpSpPr>
          <a:xfrm>
            <a:off x="4376003" y="3874881"/>
            <a:ext cx="342995" cy="342968"/>
            <a:chOff x="-40011050" y="3972375"/>
            <a:chExt cx="316650" cy="316625"/>
          </a:xfrm>
        </p:grpSpPr>
        <p:sp>
          <p:nvSpPr>
            <p:cNvPr id="6964" name="Google Shape;6964;p49"/>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49"/>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6" name="Google Shape;6966;p49"/>
          <p:cNvGrpSpPr/>
          <p:nvPr/>
        </p:nvGrpSpPr>
        <p:grpSpPr>
          <a:xfrm>
            <a:off x="6452043" y="3062671"/>
            <a:ext cx="247457" cy="342129"/>
            <a:chOff x="-38129425" y="3222550"/>
            <a:chExt cx="228450" cy="315850"/>
          </a:xfrm>
        </p:grpSpPr>
        <p:sp>
          <p:nvSpPr>
            <p:cNvPr id="6967" name="Google Shape;6967;p49"/>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49"/>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9" name="Google Shape;6969;p49"/>
          <p:cNvGrpSpPr/>
          <p:nvPr/>
        </p:nvGrpSpPr>
        <p:grpSpPr>
          <a:xfrm>
            <a:off x="6403434" y="3458526"/>
            <a:ext cx="344674" cy="342995"/>
            <a:chOff x="-38172725" y="3588000"/>
            <a:chExt cx="318200" cy="316650"/>
          </a:xfrm>
        </p:grpSpPr>
        <p:sp>
          <p:nvSpPr>
            <p:cNvPr id="6970" name="Google Shape;6970;p49"/>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49"/>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49"/>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49"/>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49"/>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49"/>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49"/>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49"/>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8" name="Google Shape;6978;p49"/>
          <p:cNvGrpSpPr/>
          <p:nvPr/>
        </p:nvGrpSpPr>
        <p:grpSpPr>
          <a:xfrm>
            <a:off x="6473802" y="3856087"/>
            <a:ext cx="203939" cy="342995"/>
            <a:chOff x="-38109725" y="3955025"/>
            <a:chExt cx="188275" cy="316650"/>
          </a:xfrm>
        </p:grpSpPr>
        <p:sp>
          <p:nvSpPr>
            <p:cNvPr id="6979" name="Google Shape;6979;p49"/>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49"/>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81" name="Google Shape;6981;p49"/>
          <p:cNvSpPr/>
          <p:nvPr/>
        </p:nvSpPr>
        <p:spPr>
          <a:xfrm>
            <a:off x="7635018" y="3054035"/>
            <a:ext cx="355804" cy="343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82" name="Google Shape;6982;p49"/>
          <p:cNvGrpSpPr/>
          <p:nvPr/>
        </p:nvGrpSpPr>
        <p:grpSpPr>
          <a:xfrm>
            <a:off x="2740068" y="3058609"/>
            <a:ext cx="346407" cy="342156"/>
            <a:chOff x="-41530375" y="3218800"/>
            <a:chExt cx="319800" cy="315875"/>
          </a:xfrm>
        </p:grpSpPr>
        <p:sp>
          <p:nvSpPr>
            <p:cNvPr id="6983" name="Google Shape;6983;p49"/>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49"/>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5" name="Google Shape;6985;p49"/>
          <p:cNvGrpSpPr/>
          <p:nvPr/>
        </p:nvGrpSpPr>
        <p:grpSpPr>
          <a:xfrm>
            <a:off x="2742194" y="3529340"/>
            <a:ext cx="342156" cy="267930"/>
            <a:chOff x="-41526450" y="3653375"/>
            <a:chExt cx="315875" cy="247350"/>
          </a:xfrm>
        </p:grpSpPr>
        <p:sp>
          <p:nvSpPr>
            <p:cNvPr id="6986" name="Google Shape;6986;p49"/>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49"/>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8" name="Google Shape;6988;p49"/>
          <p:cNvGrpSpPr/>
          <p:nvPr/>
        </p:nvGrpSpPr>
        <p:grpSpPr>
          <a:xfrm>
            <a:off x="2743480" y="3851836"/>
            <a:ext cx="339583" cy="342995"/>
            <a:chOff x="-41526450" y="3951100"/>
            <a:chExt cx="313500" cy="316650"/>
          </a:xfrm>
        </p:grpSpPr>
        <p:sp>
          <p:nvSpPr>
            <p:cNvPr id="6989" name="Google Shape;6989;p49"/>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49"/>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49"/>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2" name="Google Shape;6992;p49"/>
          <p:cNvGrpSpPr/>
          <p:nvPr/>
        </p:nvGrpSpPr>
        <p:grpSpPr>
          <a:xfrm>
            <a:off x="4797395" y="3079731"/>
            <a:ext cx="314832" cy="344701"/>
            <a:chOff x="-39625900" y="3238300"/>
            <a:chExt cx="290650" cy="318225"/>
          </a:xfrm>
        </p:grpSpPr>
        <p:sp>
          <p:nvSpPr>
            <p:cNvPr id="6993" name="Google Shape;6993;p49"/>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49"/>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95" name="Google Shape;6995;p49"/>
          <p:cNvSpPr/>
          <p:nvPr/>
        </p:nvSpPr>
        <p:spPr>
          <a:xfrm>
            <a:off x="4809895" y="3478041"/>
            <a:ext cx="292654" cy="342995"/>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96" name="Google Shape;6996;p49"/>
          <p:cNvGrpSpPr/>
          <p:nvPr/>
        </p:nvGrpSpPr>
        <p:grpSpPr>
          <a:xfrm>
            <a:off x="4785019" y="3874475"/>
            <a:ext cx="339583" cy="343429"/>
            <a:chOff x="-39647175" y="3972000"/>
            <a:chExt cx="313500" cy="317050"/>
          </a:xfrm>
        </p:grpSpPr>
        <p:sp>
          <p:nvSpPr>
            <p:cNvPr id="6997" name="Google Shape;6997;p49"/>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49"/>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49"/>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0" name="Google Shape;7000;p49"/>
          <p:cNvGrpSpPr/>
          <p:nvPr/>
        </p:nvGrpSpPr>
        <p:grpSpPr>
          <a:xfrm>
            <a:off x="6802835" y="3061614"/>
            <a:ext cx="348113" cy="343835"/>
            <a:chOff x="-37808850" y="3221575"/>
            <a:chExt cx="321375" cy="317425"/>
          </a:xfrm>
        </p:grpSpPr>
        <p:sp>
          <p:nvSpPr>
            <p:cNvPr id="7001" name="Google Shape;7001;p49"/>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49"/>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3" name="Google Shape;7003;p49"/>
          <p:cNvGrpSpPr/>
          <p:nvPr/>
        </p:nvGrpSpPr>
        <p:grpSpPr>
          <a:xfrm>
            <a:off x="6804108" y="3577109"/>
            <a:ext cx="345568" cy="223572"/>
            <a:chOff x="-37806500" y="3697475"/>
            <a:chExt cx="319025" cy="206400"/>
          </a:xfrm>
        </p:grpSpPr>
        <p:sp>
          <p:nvSpPr>
            <p:cNvPr id="7004" name="Google Shape;7004;p49"/>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49"/>
            <p:cNvSpPr/>
            <p:nvPr/>
          </p:nvSpPr>
          <p:spPr>
            <a:xfrm>
              <a:off x="-37806500" y="3697475"/>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6" name="Google Shape;7006;p49"/>
          <p:cNvGrpSpPr/>
          <p:nvPr/>
        </p:nvGrpSpPr>
        <p:grpSpPr>
          <a:xfrm>
            <a:off x="6806247" y="3854381"/>
            <a:ext cx="341289" cy="344701"/>
            <a:chOff x="-37804925" y="3953450"/>
            <a:chExt cx="315075" cy="318225"/>
          </a:xfrm>
        </p:grpSpPr>
        <p:sp>
          <p:nvSpPr>
            <p:cNvPr id="7007" name="Google Shape;7007;p49"/>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49"/>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49"/>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10" name="Google Shape;7010;p49"/>
          <p:cNvSpPr/>
          <p:nvPr/>
        </p:nvSpPr>
        <p:spPr>
          <a:xfrm>
            <a:off x="7689623" y="3472923"/>
            <a:ext cx="246590" cy="34212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7014" name="Shape 7014"/>
        <p:cNvGrpSpPr/>
        <p:nvPr/>
      </p:nvGrpSpPr>
      <p:grpSpPr>
        <a:xfrm>
          <a:off x="0" y="0"/>
          <a:ext cx="0" cy="0"/>
          <a:chOff x="0" y="0"/>
          <a:chExt cx="0" cy="0"/>
        </a:xfrm>
      </p:grpSpPr>
      <p:sp>
        <p:nvSpPr>
          <p:cNvPr id="7015" name="Google Shape;7015;p5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Help &amp; Support Icons</a:t>
            </a:r>
            <a:endParaRPr>
              <a:solidFill>
                <a:srgbClr val="FFFFFF"/>
              </a:solidFill>
              <a:latin typeface="Proxima Nova Semibold"/>
              <a:ea typeface="Proxima Nova Semibold"/>
              <a:cs typeface="Proxima Nova Semibold"/>
              <a:sym typeface="Proxima Nova Semibold"/>
            </a:endParaRPr>
          </a:p>
        </p:txBody>
      </p:sp>
      <p:grpSp>
        <p:nvGrpSpPr>
          <p:cNvPr id="7016" name="Google Shape;7016;p50"/>
          <p:cNvGrpSpPr/>
          <p:nvPr/>
        </p:nvGrpSpPr>
        <p:grpSpPr>
          <a:xfrm>
            <a:off x="1055960" y="1681536"/>
            <a:ext cx="276267" cy="336065"/>
            <a:chOff x="-35830350" y="1912725"/>
            <a:chExt cx="241050" cy="293225"/>
          </a:xfrm>
        </p:grpSpPr>
        <p:sp>
          <p:nvSpPr>
            <p:cNvPr id="7017" name="Google Shape;7017;p50"/>
            <p:cNvSpPr/>
            <p:nvPr/>
          </p:nvSpPr>
          <p:spPr>
            <a:xfrm>
              <a:off x="-35830350" y="1912725"/>
              <a:ext cx="241050" cy="293225"/>
            </a:xfrm>
            <a:custGeom>
              <a:rect b="b" l="l" r="r" t="t"/>
              <a:pathLst>
                <a:path extrusionOk="0" h="11729" w="9642">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50"/>
            <p:cNvSpPr/>
            <p:nvPr/>
          </p:nvSpPr>
          <p:spPr>
            <a:xfrm>
              <a:off x="-35742925" y="1965500"/>
              <a:ext cx="120550" cy="119750"/>
            </a:xfrm>
            <a:custGeom>
              <a:rect b="b" l="l" r="r" t="t"/>
              <a:pathLst>
                <a:path extrusionOk="0" h="4790" w="4822">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9" name="Google Shape;7019;p50"/>
          <p:cNvGrpSpPr/>
          <p:nvPr/>
        </p:nvGrpSpPr>
        <p:grpSpPr>
          <a:xfrm>
            <a:off x="1026190" y="2108631"/>
            <a:ext cx="335807" cy="334031"/>
            <a:chOff x="-35854750" y="2272675"/>
            <a:chExt cx="293000" cy="291450"/>
          </a:xfrm>
        </p:grpSpPr>
        <p:sp>
          <p:nvSpPr>
            <p:cNvPr id="7020" name="Google Shape;7020;p50"/>
            <p:cNvSpPr/>
            <p:nvPr/>
          </p:nvSpPr>
          <p:spPr>
            <a:xfrm>
              <a:off x="-35854750" y="2272675"/>
              <a:ext cx="293000" cy="291450"/>
            </a:xfrm>
            <a:custGeom>
              <a:rect b="b" l="l" r="r" t="t"/>
              <a:pathLst>
                <a:path extrusionOk="0" h="11658" w="1172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50"/>
            <p:cNvSpPr/>
            <p:nvPr/>
          </p:nvSpPr>
          <p:spPr>
            <a:xfrm>
              <a:off x="-35733475" y="2340425"/>
              <a:ext cx="51225" cy="68550"/>
            </a:xfrm>
            <a:custGeom>
              <a:rect b="b" l="l" r="r" t="t"/>
              <a:pathLst>
                <a:path extrusionOk="0" h="2742" w="2049">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50"/>
            <p:cNvSpPr/>
            <p:nvPr/>
          </p:nvSpPr>
          <p:spPr>
            <a:xfrm>
              <a:off x="-35716925" y="24184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3" name="Google Shape;7023;p50"/>
          <p:cNvGrpSpPr/>
          <p:nvPr/>
        </p:nvGrpSpPr>
        <p:grpSpPr>
          <a:xfrm>
            <a:off x="1025731" y="2502659"/>
            <a:ext cx="336724" cy="334948"/>
            <a:chOff x="-35853975" y="2631825"/>
            <a:chExt cx="293800" cy="292250"/>
          </a:xfrm>
        </p:grpSpPr>
        <p:sp>
          <p:nvSpPr>
            <p:cNvPr id="7024" name="Google Shape;7024;p50"/>
            <p:cNvSpPr/>
            <p:nvPr/>
          </p:nvSpPr>
          <p:spPr>
            <a:xfrm>
              <a:off x="-35813025" y="2701825"/>
              <a:ext cx="201675" cy="171925"/>
            </a:xfrm>
            <a:custGeom>
              <a:rect b="b" l="l" r="r" t="t"/>
              <a:pathLst>
                <a:path extrusionOk="0" h="6877" w="8067">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50"/>
            <p:cNvSpPr/>
            <p:nvPr/>
          </p:nvSpPr>
          <p:spPr>
            <a:xfrm>
              <a:off x="-35853975" y="2631825"/>
              <a:ext cx="293800" cy="292250"/>
            </a:xfrm>
            <a:custGeom>
              <a:rect b="b" l="l" r="r" t="t"/>
              <a:pathLst>
                <a:path extrusionOk="0" h="11690" w="11752">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50"/>
            <p:cNvSpPr/>
            <p:nvPr/>
          </p:nvSpPr>
          <p:spPr>
            <a:xfrm>
              <a:off x="-35715350" y="2735025"/>
              <a:ext cx="49650" cy="40675"/>
            </a:xfrm>
            <a:custGeom>
              <a:rect b="b" l="l" r="r" t="t"/>
              <a:pathLst>
                <a:path extrusionOk="0" h="1627" w="1986">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50"/>
            <p:cNvSpPr/>
            <p:nvPr/>
          </p:nvSpPr>
          <p:spPr>
            <a:xfrm>
              <a:off x="-35705900" y="2667275"/>
              <a:ext cx="107925" cy="101750"/>
            </a:xfrm>
            <a:custGeom>
              <a:rect b="b" l="l" r="r" t="t"/>
              <a:pathLst>
                <a:path extrusionOk="0" h="4070" w="4317">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50"/>
            <p:cNvSpPr/>
            <p:nvPr/>
          </p:nvSpPr>
          <p:spPr>
            <a:xfrm>
              <a:off x="-35709825" y="2700350"/>
              <a:ext cx="77200" cy="68700"/>
            </a:xfrm>
            <a:custGeom>
              <a:rect b="b" l="l" r="r" t="t"/>
              <a:pathLst>
                <a:path extrusionOk="0" h="2748" w="3088">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9" name="Google Shape;7029;p50"/>
          <p:cNvGrpSpPr/>
          <p:nvPr/>
        </p:nvGrpSpPr>
        <p:grpSpPr>
          <a:xfrm>
            <a:off x="3140521" y="1682553"/>
            <a:ext cx="334031" cy="334031"/>
            <a:chOff x="-34032200" y="1916675"/>
            <a:chExt cx="291450" cy="291450"/>
          </a:xfrm>
        </p:grpSpPr>
        <p:sp>
          <p:nvSpPr>
            <p:cNvPr id="7030" name="Google Shape;7030;p50"/>
            <p:cNvSpPr/>
            <p:nvPr/>
          </p:nvSpPr>
          <p:spPr>
            <a:xfrm>
              <a:off x="-34032200" y="1916675"/>
              <a:ext cx="291450" cy="291450"/>
            </a:xfrm>
            <a:custGeom>
              <a:rect b="b" l="l" r="r" t="t"/>
              <a:pathLst>
                <a:path extrusionOk="0" h="11658" w="11658">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50"/>
            <p:cNvSpPr/>
            <p:nvPr/>
          </p:nvSpPr>
          <p:spPr>
            <a:xfrm>
              <a:off x="-33999125" y="20190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50"/>
            <p:cNvSpPr/>
            <p:nvPr/>
          </p:nvSpPr>
          <p:spPr>
            <a:xfrm>
              <a:off x="-33999900" y="2053725"/>
              <a:ext cx="52000" cy="18125"/>
            </a:xfrm>
            <a:custGeom>
              <a:rect b="b" l="l" r="r" t="t"/>
              <a:pathLst>
                <a:path extrusionOk="0" h="725" w="208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50"/>
            <p:cNvSpPr/>
            <p:nvPr/>
          </p:nvSpPr>
          <p:spPr>
            <a:xfrm>
              <a:off x="-33999125" y="2088375"/>
              <a:ext cx="34675" cy="17350"/>
            </a:xfrm>
            <a:custGeom>
              <a:rect b="b" l="l" r="r" t="t"/>
              <a:pathLst>
                <a:path extrusionOk="0" h="694" w="1387">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34" name="Google Shape;7034;p50"/>
          <p:cNvSpPr/>
          <p:nvPr/>
        </p:nvSpPr>
        <p:spPr>
          <a:xfrm>
            <a:off x="3138320" y="2107301"/>
            <a:ext cx="334919" cy="336896"/>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35" name="Google Shape;7035;p50"/>
          <p:cNvGrpSpPr/>
          <p:nvPr/>
        </p:nvGrpSpPr>
        <p:grpSpPr>
          <a:xfrm>
            <a:off x="3140077" y="2502659"/>
            <a:ext cx="334919" cy="334948"/>
            <a:chOff x="-34032200" y="2634975"/>
            <a:chExt cx="292225" cy="292250"/>
          </a:xfrm>
        </p:grpSpPr>
        <p:sp>
          <p:nvSpPr>
            <p:cNvPr id="7036" name="Google Shape;7036;p50"/>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50"/>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50"/>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9" name="Google Shape;7039;p50"/>
          <p:cNvGrpSpPr/>
          <p:nvPr/>
        </p:nvGrpSpPr>
        <p:grpSpPr>
          <a:xfrm>
            <a:off x="5239889" y="1682108"/>
            <a:ext cx="338558" cy="334919"/>
            <a:chOff x="-32245875" y="1938725"/>
            <a:chExt cx="295400" cy="292225"/>
          </a:xfrm>
        </p:grpSpPr>
        <p:sp>
          <p:nvSpPr>
            <p:cNvPr id="7040" name="Google Shape;7040;p50"/>
            <p:cNvSpPr/>
            <p:nvPr/>
          </p:nvSpPr>
          <p:spPr>
            <a:xfrm>
              <a:off x="-32156075" y="2042700"/>
              <a:ext cx="120525" cy="120525"/>
            </a:xfrm>
            <a:custGeom>
              <a:rect b="b" l="l" r="r" t="t"/>
              <a:pathLst>
                <a:path extrusionOk="0" h="4821" w="4821">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50"/>
            <p:cNvSpPr/>
            <p:nvPr/>
          </p:nvSpPr>
          <p:spPr>
            <a:xfrm>
              <a:off x="-32105675" y="2076550"/>
              <a:ext cx="35475" cy="33900"/>
            </a:xfrm>
            <a:custGeom>
              <a:rect b="b" l="l" r="r" t="t"/>
              <a:pathLst>
                <a:path extrusionOk="0" h="1356" w="1419">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50"/>
            <p:cNvSpPr/>
            <p:nvPr/>
          </p:nvSpPr>
          <p:spPr>
            <a:xfrm>
              <a:off x="-32245875" y="1938725"/>
              <a:ext cx="295400" cy="292225"/>
            </a:xfrm>
            <a:custGeom>
              <a:rect b="b" l="l" r="r" t="t"/>
              <a:pathLst>
                <a:path extrusionOk="0" h="11689" w="11816">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3" name="Google Shape;7043;p50"/>
          <p:cNvGrpSpPr/>
          <p:nvPr/>
        </p:nvGrpSpPr>
        <p:grpSpPr>
          <a:xfrm>
            <a:off x="5236737" y="2109303"/>
            <a:ext cx="344861" cy="332684"/>
            <a:chOff x="-32243500" y="2299850"/>
            <a:chExt cx="300900" cy="290275"/>
          </a:xfrm>
        </p:grpSpPr>
        <p:sp>
          <p:nvSpPr>
            <p:cNvPr id="7044" name="Google Shape;7044;p50"/>
            <p:cNvSpPr/>
            <p:nvPr/>
          </p:nvSpPr>
          <p:spPr>
            <a:xfrm>
              <a:off x="-32243500" y="2299850"/>
              <a:ext cx="300900" cy="290275"/>
            </a:xfrm>
            <a:custGeom>
              <a:rect b="b" l="l" r="r" t="t"/>
              <a:pathLst>
                <a:path extrusionOk="0" h="11611" w="12036">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50"/>
            <p:cNvSpPr/>
            <p:nvPr/>
          </p:nvSpPr>
          <p:spPr>
            <a:xfrm>
              <a:off x="-32048175" y="2342775"/>
              <a:ext cx="55950" cy="51025"/>
            </a:xfrm>
            <a:custGeom>
              <a:rect b="b" l="l" r="r" t="t"/>
              <a:pathLst>
                <a:path extrusionOk="0" h="2041" w="2238">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46" name="Google Shape;7046;p50"/>
          <p:cNvSpPr/>
          <p:nvPr/>
        </p:nvSpPr>
        <p:spPr>
          <a:xfrm>
            <a:off x="5239142" y="2503695"/>
            <a:ext cx="336724" cy="333114"/>
          </a:xfrm>
          <a:custGeom>
            <a:rect b="b" l="l" r="r" t="t"/>
            <a:pathLst>
              <a:path extrusionOk="0" h="11626" w="11752">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47" name="Google Shape;7047;p50"/>
          <p:cNvGrpSpPr/>
          <p:nvPr/>
        </p:nvGrpSpPr>
        <p:grpSpPr>
          <a:xfrm>
            <a:off x="1449401" y="1681651"/>
            <a:ext cx="334919" cy="335836"/>
            <a:chOff x="-35495600" y="1912725"/>
            <a:chExt cx="292225" cy="293025"/>
          </a:xfrm>
        </p:grpSpPr>
        <p:sp>
          <p:nvSpPr>
            <p:cNvPr id="7048" name="Google Shape;7048;p50"/>
            <p:cNvSpPr/>
            <p:nvPr/>
          </p:nvSpPr>
          <p:spPr>
            <a:xfrm>
              <a:off x="-35495600" y="1912725"/>
              <a:ext cx="102400" cy="293025"/>
            </a:xfrm>
            <a:custGeom>
              <a:rect b="b" l="l" r="r" t="t"/>
              <a:pathLst>
                <a:path extrusionOk="0" h="11721" w="4096">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50"/>
            <p:cNvSpPr/>
            <p:nvPr/>
          </p:nvSpPr>
          <p:spPr>
            <a:xfrm>
              <a:off x="-35305775" y="1912725"/>
              <a:ext cx="102400" cy="292250"/>
            </a:xfrm>
            <a:custGeom>
              <a:rect b="b" l="l" r="r" t="t"/>
              <a:pathLst>
                <a:path extrusionOk="0" h="11690" w="4096">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50"/>
            <p:cNvSpPr/>
            <p:nvPr/>
          </p:nvSpPr>
          <p:spPr>
            <a:xfrm>
              <a:off x="-35427875" y="2017025"/>
              <a:ext cx="155200" cy="85800"/>
            </a:xfrm>
            <a:custGeom>
              <a:rect b="b" l="l" r="r" t="t"/>
              <a:pathLst>
                <a:path extrusionOk="0" h="3432" w="6208">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51" name="Google Shape;7051;p50"/>
          <p:cNvSpPr/>
          <p:nvPr/>
        </p:nvSpPr>
        <p:spPr>
          <a:xfrm>
            <a:off x="1446666" y="2108290"/>
            <a:ext cx="336724" cy="334919"/>
          </a:xfrm>
          <a:custGeom>
            <a:rect b="b" l="l" r="r" t="t"/>
            <a:pathLst>
              <a:path extrusionOk="0" h="11689" w="11752">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52" name="Google Shape;7052;p50"/>
          <p:cNvGrpSpPr/>
          <p:nvPr/>
        </p:nvGrpSpPr>
        <p:grpSpPr>
          <a:xfrm>
            <a:off x="1449401" y="2503118"/>
            <a:ext cx="334919" cy="334031"/>
            <a:chOff x="-35495600" y="2631825"/>
            <a:chExt cx="292225" cy="291450"/>
          </a:xfrm>
        </p:grpSpPr>
        <p:sp>
          <p:nvSpPr>
            <p:cNvPr id="7053" name="Google Shape;7053;p50"/>
            <p:cNvSpPr/>
            <p:nvPr/>
          </p:nvSpPr>
          <p:spPr>
            <a:xfrm>
              <a:off x="-35495600" y="2735025"/>
              <a:ext cx="137075" cy="188250"/>
            </a:xfrm>
            <a:custGeom>
              <a:rect b="b" l="l" r="r" t="t"/>
              <a:pathLst>
                <a:path extrusionOk="0" h="7530" w="5483">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50"/>
            <p:cNvSpPr/>
            <p:nvPr/>
          </p:nvSpPr>
          <p:spPr>
            <a:xfrm>
              <a:off x="-35339650" y="2631825"/>
              <a:ext cx="136275" cy="188275"/>
            </a:xfrm>
            <a:custGeom>
              <a:rect b="b" l="l" r="r" t="t"/>
              <a:pathLst>
                <a:path extrusionOk="0" h="7531" w="5451">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50"/>
            <p:cNvSpPr/>
            <p:nvPr/>
          </p:nvSpPr>
          <p:spPr>
            <a:xfrm>
              <a:off x="-35341225" y="2836625"/>
              <a:ext cx="85075" cy="84500"/>
            </a:xfrm>
            <a:custGeom>
              <a:rect b="b" l="l" r="r" t="t"/>
              <a:pathLst>
                <a:path extrusionOk="0" h="3380" w="3403">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50"/>
            <p:cNvSpPr/>
            <p:nvPr/>
          </p:nvSpPr>
          <p:spPr>
            <a:xfrm>
              <a:off x="-35442050" y="2632625"/>
              <a:ext cx="84300" cy="85075"/>
            </a:xfrm>
            <a:custGeom>
              <a:rect b="b" l="l" r="r" t="t"/>
              <a:pathLst>
                <a:path extrusionOk="0" h="3403" w="3372">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7" name="Google Shape;7057;p50"/>
          <p:cNvGrpSpPr/>
          <p:nvPr/>
        </p:nvGrpSpPr>
        <p:grpSpPr>
          <a:xfrm>
            <a:off x="3563288" y="1682553"/>
            <a:ext cx="334031" cy="334031"/>
            <a:chOff x="-33673825" y="1916675"/>
            <a:chExt cx="291450" cy="291450"/>
          </a:xfrm>
        </p:grpSpPr>
        <p:sp>
          <p:nvSpPr>
            <p:cNvPr id="7058" name="Google Shape;7058;p50"/>
            <p:cNvSpPr/>
            <p:nvPr/>
          </p:nvSpPr>
          <p:spPr>
            <a:xfrm>
              <a:off x="-33486375" y="1950550"/>
              <a:ext cx="85875" cy="85075"/>
            </a:xfrm>
            <a:custGeom>
              <a:rect b="b" l="l" r="r" t="t"/>
              <a:pathLst>
                <a:path extrusionOk="0" h="3403" w="3435">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50"/>
            <p:cNvSpPr/>
            <p:nvPr/>
          </p:nvSpPr>
          <p:spPr>
            <a:xfrm>
              <a:off x="-33605300" y="2122250"/>
              <a:ext cx="85075" cy="85875"/>
            </a:xfrm>
            <a:custGeom>
              <a:rect b="b" l="l" r="r" t="t"/>
              <a:pathLst>
                <a:path extrusionOk="0" h="3435" w="3403">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50"/>
            <p:cNvSpPr/>
            <p:nvPr/>
          </p:nvSpPr>
          <p:spPr>
            <a:xfrm>
              <a:off x="-33673825" y="1916675"/>
              <a:ext cx="189050" cy="189050"/>
            </a:xfrm>
            <a:custGeom>
              <a:rect b="b" l="l" r="r" t="t"/>
              <a:pathLst>
                <a:path extrusionOk="0" h="7562" w="7562">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50"/>
            <p:cNvSpPr/>
            <p:nvPr/>
          </p:nvSpPr>
          <p:spPr>
            <a:xfrm>
              <a:off x="-33503700" y="2070250"/>
              <a:ext cx="121325" cy="137075"/>
            </a:xfrm>
            <a:custGeom>
              <a:rect b="b" l="l" r="r" t="t"/>
              <a:pathLst>
                <a:path extrusionOk="0" h="5483" w="4853">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2" name="Google Shape;7062;p50"/>
          <p:cNvGrpSpPr/>
          <p:nvPr/>
        </p:nvGrpSpPr>
        <p:grpSpPr>
          <a:xfrm>
            <a:off x="3561039" y="2107743"/>
            <a:ext cx="338529" cy="335807"/>
            <a:chOff x="-33676975" y="2275050"/>
            <a:chExt cx="295375" cy="293000"/>
          </a:xfrm>
        </p:grpSpPr>
        <p:sp>
          <p:nvSpPr>
            <p:cNvPr id="7063" name="Google Shape;7063;p50"/>
            <p:cNvSpPr/>
            <p:nvPr/>
          </p:nvSpPr>
          <p:spPr>
            <a:xfrm>
              <a:off x="-33502125" y="2309700"/>
              <a:ext cx="52800" cy="67750"/>
            </a:xfrm>
            <a:custGeom>
              <a:rect b="b" l="l" r="r" t="t"/>
              <a:pathLst>
                <a:path extrusionOk="0" h="2710" w="2112">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50"/>
            <p:cNvSpPr/>
            <p:nvPr/>
          </p:nvSpPr>
          <p:spPr>
            <a:xfrm>
              <a:off x="-33484800" y="2395550"/>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50"/>
            <p:cNvSpPr/>
            <p:nvPr/>
          </p:nvSpPr>
          <p:spPr>
            <a:xfrm>
              <a:off x="-33676975" y="2275050"/>
              <a:ext cx="295375" cy="293000"/>
            </a:xfrm>
            <a:custGeom>
              <a:rect b="b" l="l" r="r" t="t"/>
              <a:pathLst>
                <a:path extrusionOk="0" h="11720" w="11815">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6" name="Google Shape;7066;p50"/>
          <p:cNvGrpSpPr/>
          <p:nvPr/>
        </p:nvGrpSpPr>
        <p:grpSpPr>
          <a:xfrm>
            <a:off x="3563288" y="2502444"/>
            <a:ext cx="334031" cy="335378"/>
            <a:chOff x="-33673825" y="2634975"/>
            <a:chExt cx="291450" cy="292625"/>
          </a:xfrm>
        </p:grpSpPr>
        <p:sp>
          <p:nvSpPr>
            <p:cNvPr id="7067" name="Google Shape;7067;p50"/>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50"/>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9" name="Google Shape;7069;p50"/>
          <p:cNvGrpSpPr/>
          <p:nvPr/>
        </p:nvGrpSpPr>
        <p:grpSpPr>
          <a:xfrm>
            <a:off x="5679739" y="1682524"/>
            <a:ext cx="311453" cy="334088"/>
            <a:chOff x="-31874100" y="1939525"/>
            <a:chExt cx="271750" cy="291500"/>
          </a:xfrm>
        </p:grpSpPr>
        <p:sp>
          <p:nvSpPr>
            <p:cNvPr id="7070" name="Google Shape;7070;p50"/>
            <p:cNvSpPr/>
            <p:nvPr/>
          </p:nvSpPr>
          <p:spPr>
            <a:xfrm>
              <a:off x="-31874100" y="2132475"/>
              <a:ext cx="271750" cy="98550"/>
            </a:xfrm>
            <a:custGeom>
              <a:rect b="b" l="l" r="r" t="t"/>
              <a:pathLst>
                <a:path extrusionOk="0" h="3942" w="1087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50"/>
            <p:cNvSpPr/>
            <p:nvPr/>
          </p:nvSpPr>
          <p:spPr>
            <a:xfrm>
              <a:off x="-31830775" y="1939525"/>
              <a:ext cx="189050" cy="189825"/>
            </a:xfrm>
            <a:custGeom>
              <a:rect b="b" l="l" r="r" t="t"/>
              <a:pathLst>
                <a:path extrusionOk="0" h="7593" w="7562">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72" name="Google Shape;7072;p50"/>
          <p:cNvSpPr/>
          <p:nvPr/>
        </p:nvSpPr>
        <p:spPr>
          <a:xfrm>
            <a:off x="5686661" y="2108734"/>
            <a:ext cx="294318" cy="334031"/>
          </a:xfrm>
          <a:custGeom>
            <a:rect b="b" l="l" r="r" t="t"/>
            <a:pathLst>
              <a:path extrusionOk="0" h="11658" w="10272">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73" name="Google Shape;7073;p50"/>
          <p:cNvGrpSpPr/>
          <p:nvPr/>
        </p:nvGrpSpPr>
        <p:grpSpPr>
          <a:xfrm>
            <a:off x="5662132" y="2503504"/>
            <a:ext cx="346667" cy="333257"/>
            <a:chOff x="-31889075" y="2658950"/>
            <a:chExt cx="302475" cy="290775"/>
          </a:xfrm>
        </p:grpSpPr>
        <p:sp>
          <p:nvSpPr>
            <p:cNvPr id="7074" name="Google Shape;7074;p50"/>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50"/>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76" name="Google Shape;7076;p50"/>
          <p:cNvSpPr/>
          <p:nvPr/>
        </p:nvSpPr>
        <p:spPr>
          <a:xfrm>
            <a:off x="7352389" y="2108275"/>
            <a:ext cx="336724" cy="334948"/>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77" name="Google Shape;7077;p50"/>
          <p:cNvGrpSpPr/>
          <p:nvPr/>
        </p:nvGrpSpPr>
        <p:grpSpPr>
          <a:xfrm>
            <a:off x="1872611" y="1681651"/>
            <a:ext cx="334919" cy="335836"/>
            <a:chOff x="-35136450" y="1912725"/>
            <a:chExt cx="292225" cy="293025"/>
          </a:xfrm>
        </p:grpSpPr>
        <p:sp>
          <p:nvSpPr>
            <p:cNvPr id="7078" name="Google Shape;7078;p50"/>
            <p:cNvSpPr/>
            <p:nvPr/>
          </p:nvSpPr>
          <p:spPr>
            <a:xfrm>
              <a:off x="-35136450" y="2050575"/>
              <a:ext cx="155975" cy="155175"/>
            </a:xfrm>
            <a:custGeom>
              <a:rect b="b" l="l" r="r" t="t"/>
              <a:pathLst>
                <a:path extrusionOk="0" h="6207" w="6239">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50"/>
            <p:cNvSpPr/>
            <p:nvPr/>
          </p:nvSpPr>
          <p:spPr>
            <a:xfrm>
              <a:off x="-34964750" y="1947400"/>
              <a:ext cx="68550" cy="103200"/>
            </a:xfrm>
            <a:custGeom>
              <a:rect b="b" l="l" r="r" t="t"/>
              <a:pathLst>
                <a:path extrusionOk="0" h="4128" w="2742">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50"/>
            <p:cNvSpPr/>
            <p:nvPr/>
          </p:nvSpPr>
          <p:spPr>
            <a:xfrm>
              <a:off x="-35016725" y="1912725"/>
              <a:ext cx="172500" cy="172025"/>
            </a:xfrm>
            <a:custGeom>
              <a:rect b="b" l="l" r="r" t="t"/>
              <a:pathLst>
                <a:path extrusionOk="0" h="6881" w="690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1" name="Google Shape;7081;p50"/>
          <p:cNvGrpSpPr/>
          <p:nvPr/>
        </p:nvGrpSpPr>
        <p:grpSpPr>
          <a:xfrm>
            <a:off x="1873055" y="2108387"/>
            <a:ext cx="334031" cy="334518"/>
            <a:chOff x="-35134875" y="2272675"/>
            <a:chExt cx="291450" cy="291875"/>
          </a:xfrm>
        </p:grpSpPr>
        <p:sp>
          <p:nvSpPr>
            <p:cNvPr id="7082" name="Google Shape;7082;p50"/>
            <p:cNvSpPr/>
            <p:nvPr/>
          </p:nvSpPr>
          <p:spPr>
            <a:xfrm>
              <a:off x="-35134875" y="2272675"/>
              <a:ext cx="291450" cy="291875"/>
            </a:xfrm>
            <a:custGeom>
              <a:rect b="b" l="l" r="r" t="t"/>
              <a:pathLst>
                <a:path extrusionOk="0" h="11675" w="11658">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50"/>
            <p:cNvSpPr/>
            <p:nvPr/>
          </p:nvSpPr>
          <p:spPr>
            <a:xfrm>
              <a:off x="-35093925" y="2419175"/>
              <a:ext cx="18150" cy="17350"/>
            </a:xfrm>
            <a:custGeom>
              <a:rect b="b" l="l" r="r" t="t"/>
              <a:pathLst>
                <a:path extrusionOk="0" h="694" w="726">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50"/>
            <p:cNvSpPr/>
            <p:nvPr/>
          </p:nvSpPr>
          <p:spPr>
            <a:xfrm>
              <a:off x="-350427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50"/>
            <p:cNvSpPr/>
            <p:nvPr/>
          </p:nvSpPr>
          <p:spPr>
            <a:xfrm>
              <a:off x="-349915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6" name="Google Shape;7086;p50"/>
          <p:cNvGrpSpPr/>
          <p:nvPr/>
        </p:nvGrpSpPr>
        <p:grpSpPr>
          <a:xfrm>
            <a:off x="1912324" y="2503118"/>
            <a:ext cx="255494" cy="334031"/>
            <a:chOff x="-35101800" y="2631050"/>
            <a:chExt cx="222925" cy="291450"/>
          </a:xfrm>
        </p:grpSpPr>
        <p:sp>
          <p:nvSpPr>
            <p:cNvPr id="7087" name="Google Shape;7087;p50"/>
            <p:cNvSpPr/>
            <p:nvPr/>
          </p:nvSpPr>
          <p:spPr>
            <a:xfrm>
              <a:off x="-34999400" y="2699575"/>
              <a:ext cx="18150" cy="18125"/>
            </a:xfrm>
            <a:custGeom>
              <a:rect b="b" l="l" r="r" t="t"/>
              <a:pathLst>
                <a:path extrusionOk="0" h="725" w="726">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50"/>
            <p:cNvSpPr/>
            <p:nvPr/>
          </p:nvSpPr>
          <p:spPr>
            <a:xfrm>
              <a:off x="-34999400" y="2732650"/>
              <a:ext cx="18150" cy="52800"/>
            </a:xfrm>
            <a:custGeom>
              <a:rect b="b" l="l" r="r" t="t"/>
              <a:pathLst>
                <a:path extrusionOk="0" h="2112" w="726">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50"/>
            <p:cNvSpPr/>
            <p:nvPr/>
          </p:nvSpPr>
          <p:spPr>
            <a:xfrm>
              <a:off x="-35067125" y="2665700"/>
              <a:ext cx="153600" cy="154400"/>
            </a:xfrm>
            <a:custGeom>
              <a:rect b="b" l="l" r="r" t="t"/>
              <a:pathLst>
                <a:path extrusionOk="0" h="6176" w="6144">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50"/>
            <p:cNvSpPr/>
            <p:nvPr/>
          </p:nvSpPr>
          <p:spPr>
            <a:xfrm>
              <a:off x="-35101800" y="2631050"/>
              <a:ext cx="222925" cy="291450"/>
            </a:xfrm>
            <a:custGeom>
              <a:rect b="b" l="l" r="r" t="t"/>
              <a:pathLst>
                <a:path extrusionOk="0" h="11658" w="8917">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91" name="Google Shape;7091;p50"/>
          <p:cNvSpPr/>
          <p:nvPr/>
        </p:nvSpPr>
        <p:spPr>
          <a:xfrm>
            <a:off x="3984873" y="1681852"/>
            <a:ext cx="319561" cy="335607"/>
          </a:xfrm>
          <a:custGeom>
            <a:rect b="b" l="l" r="r" t="t"/>
            <a:pathLst>
              <a:path extrusionOk="0" h="11713" w="11153">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92" name="Google Shape;7092;p50"/>
          <p:cNvGrpSpPr/>
          <p:nvPr/>
        </p:nvGrpSpPr>
        <p:grpSpPr>
          <a:xfrm>
            <a:off x="3979357" y="2107743"/>
            <a:ext cx="334031" cy="335807"/>
            <a:chOff x="-33314675" y="2275050"/>
            <a:chExt cx="291450" cy="293000"/>
          </a:xfrm>
        </p:grpSpPr>
        <p:sp>
          <p:nvSpPr>
            <p:cNvPr id="7093" name="Google Shape;7093;p50"/>
            <p:cNvSpPr/>
            <p:nvPr/>
          </p:nvSpPr>
          <p:spPr>
            <a:xfrm>
              <a:off x="-33143750" y="2275050"/>
              <a:ext cx="120525" cy="120525"/>
            </a:xfrm>
            <a:custGeom>
              <a:rect b="b" l="l" r="r" t="t"/>
              <a:pathLst>
                <a:path extrusionOk="0" h="4821" w="4821">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50"/>
            <p:cNvSpPr/>
            <p:nvPr/>
          </p:nvSpPr>
          <p:spPr>
            <a:xfrm>
              <a:off x="-33093350" y="2309700"/>
              <a:ext cx="35475" cy="34675"/>
            </a:xfrm>
            <a:custGeom>
              <a:rect b="b" l="l" r="r" t="t"/>
              <a:pathLst>
                <a:path extrusionOk="0" h="1387" w="1419">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50"/>
            <p:cNvSpPr/>
            <p:nvPr/>
          </p:nvSpPr>
          <p:spPr>
            <a:xfrm>
              <a:off x="-33314675" y="2328600"/>
              <a:ext cx="239475" cy="239450"/>
            </a:xfrm>
            <a:custGeom>
              <a:rect b="b" l="l" r="r" t="t"/>
              <a:pathLst>
                <a:path extrusionOk="0" h="9578" w="9579">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96" name="Google Shape;7096;p50"/>
          <p:cNvSpPr/>
          <p:nvPr/>
        </p:nvSpPr>
        <p:spPr>
          <a:xfrm>
            <a:off x="3976291" y="2501876"/>
            <a:ext cx="336724" cy="336753"/>
          </a:xfrm>
          <a:custGeom>
            <a:rect b="b" l="l" r="r" t="t"/>
            <a:pathLst>
              <a:path extrusionOk="0" h="11753" w="11752">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97" name="Google Shape;7097;p50"/>
          <p:cNvGrpSpPr/>
          <p:nvPr/>
        </p:nvGrpSpPr>
        <p:grpSpPr>
          <a:xfrm>
            <a:off x="6090314" y="1682567"/>
            <a:ext cx="334031" cy="334002"/>
            <a:chOff x="-31523625" y="1939525"/>
            <a:chExt cx="291450" cy="291425"/>
          </a:xfrm>
        </p:grpSpPr>
        <p:sp>
          <p:nvSpPr>
            <p:cNvPr id="7098" name="Google Shape;7098;p50"/>
            <p:cNvSpPr/>
            <p:nvPr/>
          </p:nvSpPr>
          <p:spPr>
            <a:xfrm>
              <a:off x="-31523625" y="1939525"/>
              <a:ext cx="291450" cy="291425"/>
            </a:xfrm>
            <a:custGeom>
              <a:rect b="b" l="l" r="r" t="t"/>
              <a:pathLst>
                <a:path extrusionOk="0" h="11657" w="11658">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50"/>
            <p:cNvSpPr/>
            <p:nvPr/>
          </p:nvSpPr>
          <p:spPr>
            <a:xfrm>
              <a:off x="-31404675" y="2007250"/>
              <a:ext cx="138625" cy="52800"/>
            </a:xfrm>
            <a:custGeom>
              <a:rect b="b" l="l" r="r" t="t"/>
              <a:pathLst>
                <a:path extrusionOk="0" h="2112" w="5545">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50"/>
            <p:cNvSpPr/>
            <p:nvPr/>
          </p:nvSpPr>
          <p:spPr>
            <a:xfrm>
              <a:off x="-31404675" y="2077350"/>
              <a:ext cx="34675" cy="18150"/>
            </a:xfrm>
            <a:custGeom>
              <a:rect b="b" l="l" r="r" t="t"/>
              <a:pathLst>
                <a:path extrusionOk="0" h="726" w="1387">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50"/>
            <p:cNvSpPr/>
            <p:nvPr/>
          </p:nvSpPr>
          <p:spPr>
            <a:xfrm>
              <a:off x="-31353475" y="2077350"/>
              <a:ext cx="35450" cy="18150"/>
            </a:xfrm>
            <a:custGeom>
              <a:rect b="b" l="l" r="r" t="t"/>
              <a:pathLst>
                <a:path extrusionOk="0" h="726" w="1418">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50"/>
            <p:cNvSpPr/>
            <p:nvPr/>
          </p:nvSpPr>
          <p:spPr>
            <a:xfrm>
              <a:off x="-31301500" y="2077350"/>
              <a:ext cx="35450" cy="18150"/>
            </a:xfrm>
            <a:custGeom>
              <a:rect b="b" l="l" r="r" t="t"/>
              <a:pathLst>
                <a:path extrusionOk="0" h="726" w="1418">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50"/>
            <p:cNvSpPr/>
            <p:nvPr/>
          </p:nvSpPr>
          <p:spPr>
            <a:xfrm>
              <a:off x="-31404675" y="2112000"/>
              <a:ext cx="34675" cy="17350"/>
            </a:xfrm>
            <a:custGeom>
              <a:rect b="b" l="l" r="r" t="t"/>
              <a:pathLst>
                <a:path extrusionOk="0" h="694" w="1387">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50"/>
            <p:cNvSpPr/>
            <p:nvPr/>
          </p:nvSpPr>
          <p:spPr>
            <a:xfrm>
              <a:off x="-31353475" y="2112000"/>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50"/>
            <p:cNvSpPr/>
            <p:nvPr/>
          </p:nvSpPr>
          <p:spPr>
            <a:xfrm>
              <a:off x="-31301500" y="2112000"/>
              <a:ext cx="35450" cy="17350"/>
            </a:xfrm>
            <a:custGeom>
              <a:rect b="b" l="l" r="r" t="t"/>
              <a:pathLst>
                <a:path extrusionOk="0" h="694" w="1418">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50"/>
            <p:cNvSpPr/>
            <p:nvPr/>
          </p:nvSpPr>
          <p:spPr>
            <a:xfrm>
              <a:off x="-31404675" y="2145075"/>
              <a:ext cx="34675" cy="18150"/>
            </a:xfrm>
            <a:custGeom>
              <a:rect b="b" l="l" r="r" t="t"/>
              <a:pathLst>
                <a:path extrusionOk="0" h="726" w="1387">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50"/>
            <p:cNvSpPr/>
            <p:nvPr/>
          </p:nvSpPr>
          <p:spPr>
            <a:xfrm>
              <a:off x="-31353475" y="2145075"/>
              <a:ext cx="35450" cy="18150"/>
            </a:xfrm>
            <a:custGeom>
              <a:rect b="b" l="l" r="r" t="t"/>
              <a:pathLst>
                <a:path extrusionOk="0" h="726" w="1418">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50"/>
            <p:cNvSpPr/>
            <p:nvPr/>
          </p:nvSpPr>
          <p:spPr>
            <a:xfrm>
              <a:off x="-31301500" y="2145075"/>
              <a:ext cx="35450" cy="18150"/>
            </a:xfrm>
            <a:custGeom>
              <a:rect b="b" l="l" r="r" t="t"/>
              <a:pathLst>
                <a:path extrusionOk="0" h="726" w="1418">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9" name="Google Shape;7109;p50"/>
          <p:cNvGrpSpPr/>
          <p:nvPr/>
        </p:nvGrpSpPr>
        <p:grpSpPr>
          <a:xfrm>
            <a:off x="6089411" y="2108630"/>
            <a:ext cx="335836" cy="334031"/>
            <a:chOff x="-31523625" y="2298675"/>
            <a:chExt cx="293025" cy="291450"/>
          </a:xfrm>
        </p:grpSpPr>
        <p:sp>
          <p:nvSpPr>
            <p:cNvPr id="7110" name="Google Shape;7110;p50"/>
            <p:cNvSpPr/>
            <p:nvPr/>
          </p:nvSpPr>
          <p:spPr>
            <a:xfrm>
              <a:off x="-31523625" y="2298675"/>
              <a:ext cx="293025" cy="291450"/>
            </a:xfrm>
            <a:custGeom>
              <a:rect b="b" l="l" r="r" t="t"/>
              <a:pathLst>
                <a:path extrusionOk="0" h="11658" w="11721">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50"/>
            <p:cNvSpPr/>
            <p:nvPr/>
          </p:nvSpPr>
          <p:spPr>
            <a:xfrm>
              <a:off x="-31334575" y="2452250"/>
              <a:ext cx="67750" cy="51225"/>
            </a:xfrm>
            <a:custGeom>
              <a:rect b="b" l="l" r="r" t="t"/>
              <a:pathLst>
                <a:path extrusionOk="0" h="2049" w="271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50"/>
            <p:cNvSpPr/>
            <p:nvPr/>
          </p:nvSpPr>
          <p:spPr>
            <a:xfrm>
              <a:off x="-31334575" y="2419175"/>
              <a:ext cx="68525" cy="17350"/>
            </a:xfrm>
            <a:custGeom>
              <a:rect b="b" l="l" r="r" t="t"/>
              <a:pathLst>
                <a:path extrusionOk="0" h="694" w="2741">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13" name="Google Shape;7113;p50"/>
          <p:cNvSpPr/>
          <p:nvPr/>
        </p:nvSpPr>
        <p:spPr>
          <a:xfrm>
            <a:off x="6085979" y="2501890"/>
            <a:ext cx="339446" cy="336724"/>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50"/>
          <p:cNvSpPr/>
          <p:nvPr/>
        </p:nvSpPr>
        <p:spPr>
          <a:xfrm>
            <a:off x="7353292" y="2503237"/>
            <a:ext cx="334919" cy="334031"/>
          </a:xfrm>
          <a:custGeom>
            <a:rect b="b" l="l" r="r" t="t"/>
            <a:pathLst>
              <a:path extrusionOk="0" h="11658" w="11689">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15" name="Google Shape;7115;p50"/>
          <p:cNvGrpSpPr/>
          <p:nvPr/>
        </p:nvGrpSpPr>
        <p:grpSpPr>
          <a:xfrm>
            <a:off x="2305764" y="1682568"/>
            <a:ext cx="313258" cy="334002"/>
            <a:chOff x="-34767825" y="1914325"/>
            <a:chExt cx="273325" cy="291425"/>
          </a:xfrm>
        </p:grpSpPr>
        <p:sp>
          <p:nvSpPr>
            <p:cNvPr id="7116" name="Google Shape;7116;p50"/>
            <p:cNvSpPr/>
            <p:nvPr/>
          </p:nvSpPr>
          <p:spPr>
            <a:xfrm>
              <a:off x="-34767825" y="1914325"/>
              <a:ext cx="273325" cy="291425"/>
            </a:xfrm>
            <a:custGeom>
              <a:rect b="b" l="l" r="r" t="t"/>
              <a:pathLst>
                <a:path extrusionOk="0" h="11657" w="10933">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50"/>
            <p:cNvSpPr/>
            <p:nvPr/>
          </p:nvSpPr>
          <p:spPr>
            <a:xfrm>
              <a:off x="-34579600" y="1947400"/>
              <a:ext cx="17350" cy="18125"/>
            </a:xfrm>
            <a:custGeom>
              <a:rect b="b" l="l" r="r" t="t"/>
              <a:pathLst>
                <a:path extrusionOk="0" h="725" w="694">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50"/>
            <p:cNvSpPr/>
            <p:nvPr/>
          </p:nvSpPr>
          <p:spPr>
            <a:xfrm>
              <a:off x="-34581175" y="1982050"/>
              <a:ext cx="18150" cy="52000"/>
            </a:xfrm>
            <a:custGeom>
              <a:rect b="b" l="l" r="r" t="t"/>
              <a:pathLst>
                <a:path extrusionOk="0" h="2080" w="726">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9" name="Google Shape;7119;p50"/>
          <p:cNvGrpSpPr/>
          <p:nvPr/>
        </p:nvGrpSpPr>
        <p:grpSpPr>
          <a:xfrm>
            <a:off x="2294031" y="2107728"/>
            <a:ext cx="336724" cy="335836"/>
            <a:chOff x="-34778075" y="2272675"/>
            <a:chExt cx="293800" cy="293025"/>
          </a:xfrm>
        </p:grpSpPr>
        <p:sp>
          <p:nvSpPr>
            <p:cNvPr id="7120" name="Google Shape;7120;p50"/>
            <p:cNvSpPr/>
            <p:nvPr/>
          </p:nvSpPr>
          <p:spPr>
            <a:xfrm>
              <a:off x="-34725300" y="2324675"/>
              <a:ext cx="187475" cy="188250"/>
            </a:xfrm>
            <a:custGeom>
              <a:rect b="b" l="l" r="r" t="t"/>
              <a:pathLst>
                <a:path extrusionOk="0" h="7530" w="7499">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50"/>
            <p:cNvSpPr/>
            <p:nvPr/>
          </p:nvSpPr>
          <p:spPr>
            <a:xfrm>
              <a:off x="-34673325" y="2375850"/>
              <a:ext cx="85100" cy="84300"/>
            </a:xfrm>
            <a:custGeom>
              <a:rect b="b" l="l" r="r" t="t"/>
              <a:pathLst>
                <a:path extrusionOk="0" h="3372" w="3404">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50"/>
            <p:cNvSpPr/>
            <p:nvPr/>
          </p:nvSpPr>
          <p:spPr>
            <a:xfrm>
              <a:off x="-34778075" y="2272675"/>
              <a:ext cx="293800" cy="293025"/>
            </a:xfrm>
            <a:custGeom>
              <a:rect b="b" l="l" r="r" t="t"/>
              <a:pathLst>
                <a:path extrusionOk="0" h="11721" w="11752">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3" name="Google Shape;7123;p50"/>
          <p:cNvGrpSpPr/>
          <p:nvPr/>
        </p:nvGrpSpPr>
        <p:grpSpPr>
          <a:xfrm>
            <a:off x="2295378" y="2503118"/>
            <a:ext cx="334031" cy="334031"/>
            <a:chOff x="-34776500" y="2631825"/>
            <a:chExt cx="291450" cy="291450"/>
          </a:xfrm>
        </p:grpSpPr>
        <p:sp>
          <p:nvSpPr>
            <p:cNvPr id="7124" name="Google Shape;7124;p50"/>
            <p:cNvSpPr/>
            <p:nvPr/>
          </p:nvSpPr>
          <p:spPr>
            <a:xfrm>
              <a:off x="-34691425" y="2666500"/>
              <a:ext cx="120525" cy="154400"/>
            </a:xfrm>
            <a:custGeom>
              <a:rect b="b" l="l" r="r" t="t"/>
              <a:pathLst>
                <a:path extrusionOk="0" h="6176" w="4821">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50"/>
            <p:cNvSpPr/>
            <p:nvPr/>
          </p:nvSpPr>
          <p:spPr>
            <a:xfrm>
              <a:off x="-34656775" y="2837400"/>
              <a:ext cx="51200" cy="51225"/>
            </a:xfrm>
            <a:custGeom>
              <a:rect b="b" l="l" r="r" t="t"/>
              <a:pathLst>
                <a:path extrusionOk="0" h="2049" w="2048">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50"/>
            <p:cNvSpPr/>
            <p:nvPr/>
          </p:nvSpPr>
          <p:spPr>
            <a:xfrm>
              <a:off x="-34776500" y="2631825"/>
              <a:ext cx="291450" cy="291450"/>
            </a:xfrm>
            <a:custGeom>
              <a:rect b="b" l="l" r="r" t="t"/>
              <a:pathLst>
                <a:path extrusionOk="0" h="11658" w="11658">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7" name="Google Shape;7127;p50"/>
          <p:cNvGrpSpPr/>
          <p:nvPr/>
        </p:nvGrpSpPr>
        <p:grpSpPr>
          <a:xfrm>
            <a:off x="4403027" y="1680304"/>
            <a:ext cx="334919" cy="338529"/>
            <a:chOff x="-32956300" y="1915900"/>
            <a:chExt cx="292225" cy="295375"/>
          </a:xfrm>
        </p:grpSpPr>
        <p:sp>
          <p:nvSpPr>
            <p:cNvPr id="7128" name="Google Shape;7128;p50"/>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50"/>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30" name="Google Shape;7130;p50"/>
          <p:cNvSpPr/>
          <p:nvPr/>
        </p:nvSpPr>
        <p:spPr>
          <a:xfrm>
            <a:off x="4401325" y="2108748"/>
            <a:ext cx="334919" cy="334002"/>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50"/>
          <p:cNvSpPr/>
          <p:nvPr/>
        </p:nvSpPr>
        <p:spPr>
          <a:xfrm>
            <a:off x="4400867" y="2502778"/>
            <a:ext cx="335836" cy="334948"/>
          </a:xfrm>
          <a:custGeom>
            <a:rect b="b" l="l" r="r" t="t"/>
            <a:pathLst>
              <a:path extrusionOk="0" h="11690" w="11721">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32" name="Google Shape;7132;p50"/>
          <p:cNvGrpSpPr/>
          <p:nvPr/>
        </p:nvGrpSpPr>
        <p:grpSpPr>
          <a:xfrm>
            <a:off x="6507301" y="1682567"/>
            <a:ext cx="336724" cy="334002"/>
            <a:chOff x="-31166825" y="1939525"/>
            <a:chExt cx="293800" cy="291425"/>
          </a:xfrm>
        </p:grpSpPr>
        <p:sp>
          <p:nvSpPr>
            <p:cNvPr id="7133" name="Google Shape;7133;p50"/>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50"/>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50"/>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50"/>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50"/>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50"/>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50"/>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50"/>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50"/>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50"/>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50"/>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4" name="Google Shape;7144;p50"/>
          <p:cNvGrpSpPr/>
          <p:nvPr/>
        </p:nvGrpSpPr>
        <p:grpSpPr>
          <a:xfrm>
            <a:off x="6508203" y="2108372"/>
            <a:ext cx="334919" cy="334547"/>
            <a:chOff x="-31165250" y="2298675"/>
            <a:chExt cx="292225" cy="291900"/>
          </a:xfrm>
        </p:grpSpPr>
        <p:sp>
          <p:nvSpPr>
            <p:cNvPr id="7145" name="Google Shape;7145;p50"/>
            <p:cNvSpPr/>
            <p:nvPr/>
          </p:nvSpPr>
          <p:spPr>
            <a:xfrm>
              <a:off x="-31003000" y="2332550"/>
              <a:ext cx="86675" cy="103400"/>
            </a:xfrm>
            <a:custGeom>
              <a:rect b="b" l="l" r="r" t="t"/>
              <a:pathLst>
                <a:path extrusionOk="0" h="4136" w="3467">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50"/>
            <p:cNvSpPr/>
            <p:nvPr/>
          </p:nvSpPr>
          <p:spPr>
            <a:xfrm>
              <a:off x="-31165250" y="2298675"/>
              <a:ext cx="292225" cy="291900"/>
            </a:xfrm>
            <a:custGeom>
              <a:rect b="b" l="l" r="r" t="t"/>
              <a:pathLst>
                <a:path extrusionOk="0" h="11676" w="11689">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50"/>
            <p:cNvSpPr/>
            <p:nvPr/>
          </p:nvSpPr>
          <p:spPr>
            <a:xfrm>
              <a:off x="-31115625" y="2452250"/>
              <a:ext cx="70900" cy="104150"/>
            </a:xfrm>
            <a:custGeom>
              <a:rect b="b" l="l" r="r" t="t"/>
              <a:pathLst>
                <a:path extrusionOk="0" h="4166" w="2836">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8" name="Google Shape;7148;p50"/>
          <p:cNvGrpSpPr/>
          <p:nvPr/>
        </p:nvGrpSpPr>
        <p:grpSpPr>
          <a:xfrm>
            <a:off x="6508662" y="2503131"/>
            <a:ext cx="334002" cy="334002"/>
            <a:chOff x="-31164450" y="2657050"/>
            <a:chExt cx="291425" cy="291425"/>
          </a:xfrm>
        </p:grpSpPr>
        <p:sp>
          <p:nvSpPr>
            <p:cNvPr id="7149" name="Google Shape;7149;p50"/>
            <p:cNvSpPr/>
            <p:nvPr/>
          </p:nvSpPr>
          <p:spPr>
            <a:xfrm>
              <a:off x="-31028975" y="2761000"/>
              <a:ext cx="18125" cy="17350"/>
            </a:xfrm>
            <a:custGeom>
              <a:rect b="b" l="l" r="r" t="t"/>
              <a:pathLst>
                <a:path extrusionOk="0" h="694" w="725">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50"/>
            <p:cNvSpPr/>
            <p:nvPr/>
          </p:nvSpPr>
          <p:spPr>
            <a:xfrm>
              <a:off x="-31028975" y="2794075"/>
              <a:ext cx="18125" cy="52025"/>
            </a:xfrm>
            <a:custGeom>
              <a:rect b="b" l="l" r="r" t="t"/>
              <a:pathLst>
                <a:path extrusionOk="0" h="2081" w="725">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50"/>
            <p:cNvSpPr/>
            <p:nvPr/>
          </p:nvSpPr>
          <p:spPr>
            <a:xfrm>
              <a:off x="-31164450" y="2657050"/>
              <a:ext cx="291425" cy="291425"/>
            </a:xfrm>
            <a:custGeom>
              <a:rect b="b" l="l" r="r" t="t"/>
              <a:pathLst>
                <a:path extrusionOk="0" h="11657" w="11657">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50"/>
            <p:cNvSpPr/>
            <p:nvPr/>
          </p:nvSpPr>
          <p:spPr>
            <a:xfrm>
              <a:off x="-31097500" y="2727125"/>
              <a:ext cx="156750" cy="153925"/>
            </a:xfrm>
            <a:custGeom>
              <a:rect b="b" l="l" r="r" t="t"/>
              <a:pathLst>
                <a:path extrusionOk="0" h="6157" w="627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53" name="Google Shape;7153;p50"/>
          <p:cNvSpPr/>
          <p:nvPr/>
        </p:nvSpPr>
        <p:spPr>
          <a:xfrm>
            <a:off x="7777937" y="1683098"/>
            <a:ext cx="335836" cy="333114"/>
          </a:xfrm>
          <a:custGeom>
            <a:rect b="b" l="l" r="r" t="t"/>
            <a:pathLst>
              <a:path extrusionOk="0" h="11626" w="11721">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54" name="Google Shape;7154;p50"/>
          <p:cNvGrpSpPr/>
          <p:nvPr/>
        </p:nvGrpSpPr>
        <p:grpSpPr>
          <a:xfrm>
            <a:off x="2709198" y="1682224"/>
            <a:ext cx="338529" cy="334690"/>
            <a:chOff x="-34421275" y="1912725"/>
            <a:chExt cx="295375" cy="292025"/>
          </a:xfrm>
        </p:grpSpPr>
        <p:sp>
          <p:nvSpPr>
            <p:cNvPr id="7155" name="Google Shape;7155;p50"/>
            <p:cNvSpPr/>
            <p:nvPr/>
          </p:nvSpPr>
          <p:spPr>
            <a:xfrm>
              <a:off x="-34421275" y="1974375"/>
              <a:ext cx="236300" cy="230375"/>
            </a:xfrm>
            <a:custGeom>
              <a:rect b="b" l="l" r="r" t="t"/>
              <a:pathLst>
                <a:path extrusionOk="0" h="9215" w="9452">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50"/>
            <p:cNvSpPr/>
            <p:nvPr/>
          </p:nvSpPr>
          <p:spPr>
            <a:xfrm>
              <a:off x="-34288175" y="1912725"/>
              <a:ext cx="162275" cy="163075"/>
            </a:xfrm>
            <a:custGeom>
              <a:rect b="b" l="l" r="r" t="t"/>
              <a:pathLst>
                <a:path extrusionOk="0" h="6523" w="6491">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7" name="Google Shape;7157;p50"/>
          <p:cNvGrpSpPr/>
          <p:nvPr/>
        </p:nvGrpSpPr>
        <p:grpSpPr>
          <a:xfrm>
            <a:off x="2708296" y="2107728"/>
            <a:ext cx="340334" cy="335836"/>
            <a:chOff x="-34418125" y="2271100"/>
            <a:chExt cx="296950" cy="293025"/>
          </a:xfrm>
        </p:grpSpPr>
        <p:sp>
          <p:nvSpPr>
            <p:cNvPr id="7158" name="Google Shape;7158;p50"/>
            <p:cNvSpPr/>
            <p:nvPr/>
          </p:nvSpPr>
          <p:spPr>
            <a:xfrm>
              <a:off x="-34418125" y="2271100"/>
              <a:ext cx="296950" cy="293025"/>
            </a:xfrm>
            <a:custGeom>
              <a:rect b="b" l="l" r="r" t="t"/>
              <a:pathLst>
                <a:path extrusionOk="0" h="11721" w="11878">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50"/>
            <p:cNvSpPr/>
            <p:nvPr/>
          </p:nvSpPr>
          <p:spPr>
            <a:xfrm>
              <a:off x="-34331500" y="23057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50"/>
            <p:cNvSpPr/>
            <p:nvPr/>
          </p:nvSpPr>
          <p:spPr>
            <a:xfrm>
              <a:off x="-34331500" y="2341200"/>
              <a:ext cx="17350" cy="69350"/>
            </a:xfrm>
            <a:custGeom>
              <a:rect b="b" l="l" r="r" t="t"/>
              <a:pathLst>
                <a:path extrusionOk="0" h="2774" w="694">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50"/>
            <p:cNvSpPr/>
            <p:nvPr/>
          </p:nvSpPr>
          <p:spPr>
            <a:xfrm>
              <a:off x="-34384275" y="2427050"/>
              <a:ext cx="121325" cy="17350"/>
            </a:xfrm>
            <a:custGeom>
              <a:rect b="b" l="l" r="r" t="t"/>
              <a:pathLst>
                <a:path extrusionOk="0" h="694" w="4853">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50"/>
            <p:cNvSpPr/>
            <p:nvPr/>
          </p:nvSpPr>
          <p:spPr>
            <a:xfrm>
              <a:off x="-34384275" y="2460125"/>
              <a:ext cx="88250" cy="18150"/>
            </a:xfrm>
            <a:custGeom>
              <a:rect b="b" l="l" r="r" t="t"/>
              <a:pathLst>
                <a:path extrusionOk="0" h="726" w="353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3" name="Google Shape;7163;p50"/>
          <p:cNvGrpSpPr/>
          <p:nvPr/>
        </p:nvGrpSpPr>
        <p:grpSpPr>
          <a:xfrm>
            <a:off x="2709198" y="2503118"/>
            <a:ext cx="338529" cy="334031"/>
            <a:chOff x="-34421275" y="2631050"/>
            <a:chExt cx="295375" cy="291450"/>
          </a:xfrm>
        </p:grpSpPr>
        <p:sp>
          <p:nvSpPr>
            <p:cNvPr id="7164" name="Google Shape;7164;p50"/>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50"/>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50"/>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50"/>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68" name="Google Shape;7168;p50"/>
          <p:cNvSpPr/>
          <p:nvPr/>
        </p:nvSpPr>
        <p:spPr>
          <a:xfrm>
            <a:off x="4825013" y="1682196"/>
            <a:ext cx="334031" cy="334919"/>
          </a:xfrm>
          <a:custGeom>
            <a:rect b="b" l="l" r="r" t="t"/>
            <a:pathLst>
              <a:path extrusionOk="0" h="11689" w="11658">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50"/>
          <p:cNvSpPr/>
          <p:nvPr/>
        </p:nvSpPr>
        <p:spPr>
          <a:xfrm>
            <a:off x="4825013" y="2108748"/>
            <a:ext cx="334031" cy="334002"/>
          </a:xfrm>
          <a:custGeom>
            <a:rect b="b" l="l" r="r" t="t"/>
            <a:pathLst>
              <a:path extrusionOk="0" h="11657" w="11658">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50"/>
          <p:cNvSpPr/>
          <p:nvPr/>
        </p:nvSpPr>
        <p:spPr>
          <a:xfrm>
            <a:off x="4816446" y="2502907"/>
            <a:ext cx="351165" cy="334690"/>
          </a:xfrm>
          <a:custGeom>
            <a:rect b="b" l="l" r="r" t="t"/>
            <a:pathLst>
              <a:path extrusionOk="0" h="11681" w="12256">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71" name="Google Shape;7171;p50"/>
          <p:cNvGrpSpPr/>
          <p:nvPr/>
        </p:nvGrpSpPr>
        <p:grpSpPr>
          <a:xfrm>
            <a:off x="6938569" y="1683011"/>
            <a:ext cx="334031" cy="333114"/>
            <a:chOff x="-30805300" y="1938725"/>
            <a:chExt cx="291450" cy="290650"/>
          </a:xfrm>
        </p:grpSpPr>
        <p:sp>
          <p:nvSpPr>
            <p:cNvPr id="7172" name="Google Shape;7172;p50"/>
            <p:cNvSpPr/>
            <p:nvPr/>
          </p:nvSpPr>
          <p:spPr>
            <a:xfrm>
              <a:off x="-30805300" y="1938725"/>
              <a:ext cx="291450" cy="290650"/>
            </a:xfrm>
            <a:custGeom>
              <a:rect b="b" l="l" r="r" t="t"/>
              <a:pathLst>
                <a:path extrusionOk="0" h="11626" w="11658">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50"/>
            <p:cNvSpPr/>
            <p:nvPr/>
          </p:nvSpPr>
          <p:spPr>
            <a:xfrm>
              <a:off x="-30670625" y="2042700"/>
              <a:ext cx="35475" cy="35450"/>
            </a:xfrm>
            <a:custGeom>
              <a:rect b="b" l="l" r="r" t="t"/>
              <a:pathLst>
                <a:path extrusionOk="0" h="1418" w="1419">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4" name="Google Shape;7174;p50"/>
          <p:cNvGrpSpPr/>
          <p:nvPr/>
        </p:nvGrpSpPr>
        <p:grpSpPr>
          <a:xfrm>
            <a:off x="6939028" y="2108816"/>
            <a:ext cx="333114" cy="333658"/>
            <a:chOff x="-30805300" y="2298675"/>
            <a:chExt cx="290650" cy="291125"/>
          </a:xfrm>
        </p:grpSpPr>
        <p:sp>
          <p:nvSpPr>
            <p:cNvPr id="7175" name="Google Shape;7175;p50"/>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50"/>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50"/>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50"/>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9" name="Google Shape;7179;p50"/>
          <p:cNvGrpSpPr/>
          <p:nvPr/>
        </p:nvGrpSpPr>
        <p:grpSpPr>
          <a:xfrm>
            <a:off x="6938584" y="2503131"/>
            <a:ext cx="334002" cy="334002"/>
            <a:chOff x="-30806075" y="2657050"/>
            <a:chExt cx="291425" cy="291425"/>
          </a:xfrm>
        </p:grpSpPr>
        <p:sp>
          <p:nvSpPr>
            <p:cNvPr id="7180" name="Google Shape;7180;p50"/>
            <p:cNvSpPr/>
            <p:nvPr/>
          </p:nvSpPr>
          <p:spPr>
            <a:xfrm>
              <a:off x="-30806075" y="2657050"/>
              <a:ext cx="291425" cy="291425"/>
            </a:xfrm>
            <a:custGeom>
              <a:rect b="b" l="l" r="r" t="t"/>
              <a:pathLst>
                <a:path extrusionOk="0" h="11657" w="11657">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50"/>
            <p:cNvSpPr/>
            <p:nvPr/>
          </p:nvSpPr>
          <p:spPr>
            <a:xfrm>
              <a:off x="-30771425" y="2692475"/>
              <a:ext cx="222125" cy="222925"/>
            </a:xfrm>
            <a:custGeom>
              <a:rect b="b" l="l" r="r" t="t"/>
              <a:pathLst>
                <a:path extrusionOk="0" h="8917" w="8885">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50"/>
            <p:cNvSpPr/>
            <p:nvPr/>
          </p:nvSpPr>
          <p:spPr>
            <a:xfrm>
              <a:off x="-30669050" y="2726350"/>
              <a:ext cx="52025" cy="119150"/>
            </a:xfrm>
            <a:custGeom>
              <a:rect b="b" l="l" r="r" t="t"/>
              <a:pathLst>
                <a:path extrusionOk="0" h="4766" w="2081">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3" name="Google Shape;7183;p50"/>
          <p:cNvGrpSpPr/>
          <p:nvPr/>
        </p:nvGrpSpPr>
        <p:grpSpPr>
          <a:xfrm>
            <a:off x="7780406" y="2108643"/>
            <a:ext cx="334002" cy="334002"/>
            <a:chOff x="-30064925" y="2332550"/>
            <a:chExt cx="291425" cy="291425"/>
          </a:xfrm>
        </p:grpSpPr>
        <p:sp>
          <p:nvSpPr>
            <p:cNvPr id="7184" name="Google Shape;7184;p50"/>
            <p:cNvSpPr/>
            <p:nvPr/>
          </p:nvSpPr>
          <p:spPr>
            <a:xfrm>
              <a:off x="-30064925" y="2332550"/>
              <a:ext cx="291425" cy="291425"/>
            </a:xfrm>
            <a:custGeom>
              <a:rect b="b" l="l" r="r" t="t"/>
              <a:pathLst>
                <a:path extrusionOk="0" h="11657" w="11657">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50"/>
            <p:cNvSpPr/>
            <p:nvPr/>
          </p:nvSpPr>
          <p:spPr>
            <a:xfrm>
              <a:off x="-29944425" y="2384525"/>
              <a:ext cx="51225" cy="51225"/>
            </a:xfrm>
            <a:custGeom>
              <a:rect b="b" l="l" r="r" t="t"/>
              <a:pathLst>
                <a:path extrusionOk="0" h="2049" w="2049">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50"/>
            <p:cNvSpPr/>
            <p:nvPr/>
          </p:nvSpPr>
          <p:spPr>
            <a:xfrm>
              <a:off x="-29944425" y="2452250"/>
              <a:ext cx="51225" cy="119750"/>
            </a:xfrm>
            <a:custGeom>
              <a:rect b="b" l="l" r="r" t="t"/>
              <a:pathLst>
                <a:path extrusionOk="0" h="4790" w="2049">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7" name="Google Shape;7187;p50"/>
          <p:cNvGrpSpPr/>
          <p:nvPr/>
        </p:nvGrpSpPr>
        <p:grpSpPr>
          <a:xfrm>
            <a:off x="1055057" y="3057139"/>
            <a:ext cx="278073" cy="334031"/>
            <a:chOff x="-35814600" y="3202075"/>
            <a:chExt cx="242625" cy="291450"/>
          </a:xfrm>
        </p:grpSpPr>
        <p:sp>
          <p:nvSpPr>
            <p:cNvPr id="7188" name="Google Shape;7188;p50"/>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50"/>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50"/>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50"/>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50"/>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50"/>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50"/>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5" name="Google Shape;7195;p50"/>
          <p:cNvGrpSpPr/>
          <p:nvPr/>
        </p:nvGrpSpPr>
        <p:grpSpPr>
          <a:xfrm>
            <a:off x="1027077" y="3473603"/>
            <a:ext cx="334031" cy="334260"/>
            <a:chOff x="-35839800" y="3561025"/>
            <a:chExt cx="291450" cy="291650"/>
          </a:xfrm>
        </p:grpSpPr>
        <p:sp>
          <p:nvSpPr>
            <p:cNvPr id="7196" name="Google Shape;7196;p50"/>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50"/>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50"/>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50"/>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50"/>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50"/>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50"/>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03" name="Google Shape;7203;p50"/>
          <p:cNvSpPr/>
          <p:nvPr/>
        </p:nvSpPr>
        <p:spPr>
          <a:xfrm>
            <a:off x="1024325" y="3885087"/>
            <a:ext cx="335836" cy="334031"/>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04" name="Google Shape;7204;p50"/>
          <p:cNvGrpSpPr/>
          <p:nvPr/>
        </p:nvGrpSpPr>
        <p:grpSpPr>
          <a:xfrm>
            <a:off x="3140520" y="3057138"/>
            <a:ext cx="334031" cy="334031"/>
            <a:chOff x="-34003850" y="3227275"/>
            <a:chExt cx="291450" cy="291450"/>
          </a:xfrm>
        </p:grpSpPr>
        <p:sp>
          <p:nvSpPr>
            <p:cNvPr id="7205" name="Google Shape;7205;p50"/>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50"/>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50"/>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50"/>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50"/>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0" name="Google Shape;7210;p50"/>
          <p:cNvGrpSpPr/>
          <p:nvPr/>
        </p:nvGrpSpPr>
        <p:grpSpPr>
          <a:xfrm>
            <a:off x="3140076" y="3473387"/>
            <a:ext cx="334919" cy="334690"/>
            <a:chOff x="-34004625" y="3585850"/>
            <a:chExt cx="292225" cy="292025"/>
          </a:xfrm>
        </p:grpSpPr>
        <p:sp>
          <p:nvSpPr>
            <p:cNvPr id="7211" name="Google Shape;7211;p50"/>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50"/>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50"/>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50"/>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50"/>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6" name="Google Shape;7216;p50"/>
          <p:cNvGrpSpPr/>
          <p:nvPr/>
        </p:nvGrpSpPr>
        <p:grpSpPr>
          <a:xfrm>
            <a:off x="3139617" y="3884450"/>
            <a:ext cx="335836" cy="334948"/>
            <a:chOff x="-34005425" y="3945575"/>
            <a:chExt cx="293025" cy="292250"/>
          </a:xfrm>
        </p:grpSpPr>
        <p:sp>
          <p:nvSpPr>
            <p:cNvPr id="7217" name="Google Shape;7217;p50"/>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50"/>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50"/>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0" name="Google Shape;7220;p50"/>
          <p:cNvGrpSpPr/>
          <p:nvPr/>
        </p:nvGrpSpPr>
        <p:grpSpPr>
          <a:xfrm>
            <a:off x="5239900" y="3056237"/>
            <a:ext cx="338529" cy="335836"/>
            <a:chOff x="-32174975" y="3192625"/>
            <a:chExt cx="295375" cy="293025"/>
          </a:xfrm>
        </p:grpSpPr>
        <p:sp>
          <p:nvSpPr>
            <p:cNvPr id="7221" name="Google Shape;7221;p50"/>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50"/>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50"/>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50"/>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25" name="Google Shape;7225;p50"/>
          <p:cNvSpPr/>
          <p:nvPr/>
        </p:nvSpPr>
        <p:spPr>
          <a:xfrm>
            <a:off x="5235975" y="3473306"/>
            <a:ext cx="343056" cy="335177"/>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50"/>
          <p:cNvSpPr/>
          <p:nvPr/>
        </p:nvSpPr>
        <p:spPr>
          <a:xfrm>
            <a:off x="5240488" y="3884643"/>
            <a:ext cx="334031" cy="334919"/>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27" name="Google Shape;7227;p50"/>
          <p:cNvGrpSpPr/>
          <p:nvPr/>
        </p:nvGrpSpPr>
        <p:grpSpPr>
          <a:xfrm>
            <a:off x="7354858" y="3057140"/>
            <a:ext cx="334919" cy="334031"/>
            <a:chOff x="-30345325" y="3184750"/>
            <a:chExt cx="292225" cy="291450"/>
          </a:xfrm>
        </p:grpSpPr>
        <p:sp>
          <p:nvSpPr>
            <p:cNvPr id="7228" name="Google Shape;7228;p50"/>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50"/>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50"/>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50"/>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50"/>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3" name="Google Shape;7233;p50"/>
          <p:cNvGrpSpPr/>
          <p:nvPr/>
        </p:nvGrpSpPr>
        <p:grpSpPr>
          <a:xfrm>
            <a:off x="1449844" y="3057139"/>
            <a:ext cx="334031" cy="334031"/>
            <a:chOff x="-35481425" y="3202075"/>
            <a:chExt cx="291450" cy="291450"/>
          </a:xfrm>
        </p:grpSpPr>
        <p:sp>
          <p:nvSpPr>
            <p:cNvPr id="7234" name="Google Shape;7234;p50"/>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50"/>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50"/>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50"/>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50"/>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50"/>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50"/>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1" name="Google Shape;7241;p50"/>
          <p:cNvGrpSpPr/>
          <p:nvPr/>
        </p:nvGrpSpPr>
        <p:grpSpPr>
          <a:xfrm>
            <a:off x="1449400" y="3474176"/>
            <a:ext cx="334919" cy="333114"/>
            <a:chOff x="-35482200" y="3561225"/>
            <a:chExt cx="292225" cy="290650"/>
          </a:xfrm>
        </p:grpSpPr>
        <p:sp>
          <p:nvSpPr>
            <p:cNvPr id="7242" name="Google Shape;7242;p50"/>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50"/>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50"/>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5" name="Google Shape;7245;p50"/>
          <p:cNvGrpSpPr/>
          <p:nvPr/>
        </p:nvGrpSpPr>
        <p:grpSpPr>
          <a:xfrm>
            <a:off x="1449844" y="3884924"/>
            <a:ext cx="334031" cy="334002"/>
            <a:chOff x="-35481425" y="3919600"/>
            <a:chExt cx="291450" cy="291425"/>
          </a:xfrm>
        </p:grpSpPr>
        <p:sp>
          <p:nvSpPr>
            <p:cNvPr id="7246" name="Google Shape;7246;p50"/>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50"/>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50"/>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50"/>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50"/>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50"/>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50"/>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50"/>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4" name="Google Shape;7254;p50"/>
          <p:cNvGrpSpPr/>
          <p:nvPr/>
        </p:nvGrpSpPr>
        <p:grpSpPr>
          <a:xfrm>
            <a:off x="3561481" y="3057596"/>
            <a:ext cx="337641" cy="333114"/>
            <a:chOff x="-33645475" y="3228075"/>
            <a:chExt cx="294600" cy="290650"/>
          </a:xfrm>
        </p:grpSpPr>
        <p:sp>
          <p:nvSpPr>
            <p:cNvPr id="7255" name="Google Shape;7255;p50"/>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50"/>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50"/>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50"/>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50"/>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50"/>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50"/>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2" name="Google Shape;7262;p50"/>
          <p:cNvGrpSpPr/>
          <p:nvPr/>
        </p:nvGrpSpPr>
        <p:grpSpPr>
          <a:xfrm>
            <a:off x="3562398" y="3473272"/>
            <a:ext cx="335807" cy="334919"/>
            <a:chOff x="-33646250" y="3586425"/>
            <a:chExt cx="293000" cy="292225"/>
          </a:xfrm>
        </p:grpSpPr>
        <p:sp>
          <p:nvSpPr>
            <p:cNvPr id="7263" name="Google Shape;7263;p50"/>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50"/>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5" name="Google Shape;7265;p50"/>
          <p:cNvGrpSpPr/>
          <p:nvPr/>
        </p:nvGrpSpPr>
        <p:grpSpPr>
          <a:xfrm>
            <a:off x="3562842" y="3884006"/>
            <a:ext cx="334919" cy="335836"/>
            <a:chOff x="-33645475" y="3944800"/>
            <a:chExt cx="292225" cy="293025"/>
          </a:xfrm>
        </p:grpSpPr>
        <p:sp>
          <p:nvSpPr>
            <p:cNvPr id="7266" name="Google Shape;7266;p50"/>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50"/>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50"/>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50"/>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50"/>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50"/>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50"/>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50"/>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50"/>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50"/>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6" name="Google Shape;7276;p50"/>
          <p:cNvGrpSpPr/>
          <p:nvPr/>
        </p:nvGrpSpPr>
        <p:grpSpPr>
          <a:xfrm>
            <a:off x="5668905" y="3056323"/>
            <a:ext cx="333114" cy="335664"/>
            <a:chOff x="-31809525" y="3192625"/>
            <a:chExt cx="290650" cy="292875"/>
          </a:xfrm>
        </p:grpSpPr>
        <p:sp>
          <p:nvSpPr>
            <p:cNvPr id="7277" name="Google Shape;7277;p50"/>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50"/>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50"/>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50"/>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1" name="Google Shape;7281;p50"/>
          <p:cNvGrpSpPr/>
          <p:nvPr/>
        </p:nvGrpSpPr>
        <p:grpSpPr>
          <a:xfrm>
            <a:off x="5668446" y="3472816"/>
            <a:ext cx="334031" cy="335836"/>
            <a:chOff x="-31811100" y="3550975"/>
            <a:chExt cx="291450" cy="293025"/>
          </a:xfrm>
        </p:grpSpPr>
        <p:sp>
          <p:nvSpPr>
            <p:cNvPr id="7282" name="Google Shape;7282;p50"/>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50"/>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50"/>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50"/>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50"/>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50"/>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50"/>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9" name="Google Shape;7289;p50"/>
          <p:cNvGrpSpPr/>
          <p:nvPr/>
        </p:nvGrpSpPr>
        <p:grpSpPr>
          <a:xfrm>
            <a:off x="5662587" y="3883406"/>
            <a:ext cx="345750" cy="337039"/>
            <a:chOff x="-31817400" y="3910025"/>
            <a:chExt cx="301675" cy="294075"/>
          </a:xfrm>
        </p:grpSpPr>
        <p:sp>
          <p:nvSpPr>
            <p:cNvPr id="7290" name="Google Shape;7290;p50"/>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50"/>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50"/>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3" name="Google Shape;7293;p50"/>
          <p:cNvGrpSpPr/>
          <p:nvPr/>
        </p:nvGrpSpPr>
        <p:grpSpPr>
          <a:xfrm>
            <a:off x="7354844" y="3473273"/>
            <a:ext cx="334948" cy="334919"/>
            <a:chOff x="-30354000" y="3569100"/>
            <a:chExt cx="292250" cy="292225"/>
          </a:xfrm>
        </p:grpSpPr>
        <p:sp>
          <p:nvSpPr>
            <p:cNvPr id="7294" name="Google Shape;7294;p50"/>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50"/>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50"/>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50"/>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50"/>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50"/>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0" name="Google Shape;7300;p50"/>
          <p:cNvGrpSpPr/>
          <p:nvPr/>
        </p:nvGrpSpPr>
        <p:grpSpPr>
          <a:xfrm>
            <a:off x="1878484" y="3057139"/>
            <a:ext cx="323172" cy="334031"/>
            <a:chOff x="-35118325" y="3202075"/>
            <a:chExt cx="281975" cy="291450"/>
          </a:xfrm>
        </p:grpSpPr>
        <p:sp>
          <p:nvSpPr>
            <p:cNvPr id="7301" name="Google Shape;7301;p50"/>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50"/>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50"/>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50"/>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5" name="Google Shape;7305;p50"/>
          <p:cNvGrpSpPr/>
          <p:nvPr/>
        </p:nvGrpSpPr>
        <p:grpSpPr>
          <a:xfrm>
            <a:off x="1872611" y="3473918"/>
            <a:ext cx="334919" cy="333630"/>
            <a:chOff x="-35123050" y="3561225"/>
            <a:chExt cx="292225" cy="291100"/>
          </a:xfrm>
        </p:grpSpPr>
        <p:sp>
          <p:nvSpPr>
            <p:cNvPr id="7306" name="Google Shape;7306;p50"/>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50"/>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8" name="Google Shape;7308;p50"/>
          <p:cNvGrpSpPr/>
          <p:nvPr/>
        </p:nvGrpSpPr>
        <p:grpSpPr>
          <a:xfrm>
            <a:off x="1912337" y="3884924"/>
            <a:ext cx="255466" cy="334002"/>
            <a:chOff x="-35089175" y="3919600"/>
            <a:chExt cx="222900" cy="291425"/>
          </a:xfrm>
        </p:grpSpPr>
        <p:sp>
          <p:nvSpPr>
            <p:cNvPr id="7309" name="Google Shape;7309;p50"/>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50"/>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1" name="Google Shape;7311;p50"/>
          <p:cNvGrpSpPr/>
          <p:nvPr/>
        </p:nvGrpSpPr>
        <p:grpSpPr>
          <a:xfrm>
            <a:off x="3987479" y="3056908"/>
            <a:ext cx="317785" cy="334489"/>
            <a:chOff x="-33277650" y="3226875"/>
            <a:chExt cx="277275" cy="291850"/>
          </a:xfrm>
        </p:grpSpPr>
        <p:sp>
          <p:nvSpPr>
            <p:cNvPr id="7312" name="Google Shape;7312;p50"/>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50"/>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50"/>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50"/>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50"/>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50"/>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50"/>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9" name="Google Shape;7319;p50"/>
          <p:cNvGrpSpPr/>
          <p:nvPr/>
        </p:nvGrpSpPr>
        <p:grpSpPr>
          <a:xfrm>
            <a:off x="3979356" y="3473717"/>
            <a:ext cx="334031" cy="334031"/>
            <a:chOff x="-33286325" y="3586425"/>
            <a:chExt cx="291450" cy="291450"/>
          </a:xfrm>
        </p:grpSpPr>
        <p:sp>
          <p:nvSpPr>
            <p:cNvPr id="7320" name="Google Shape;7320;p50"/>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50"/>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50"/>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50"/>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50"/>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5" name="Google Shape;7325;p50"/>
          <p:cNvGrpSpPr/>
          <p:nvPr/>
        </p:nvGrpSpPr>
        <p:grpSpPr>
          <a:xfrm>
            <a:off x="3979356" y="3884006"/>
            <a:ext cx="334031" cy="335836"/>
            <a:chOff x="-33286325" y="3944800"/>
            <a:chExt cx="291450" cy="293025"/>
          </a:xfrm>
        </p:grpSpPr>
        <p:sp>
          <p:nvSpPr>
            <p:cNvPr id="7326" name="Google Shape;7326;p50"/>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50"/>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50"/>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50"/>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0" name="Google Shape;7330;p50"/>
          <p:cNvGrpSpPr/>
          <p:nvPr/>
        </p:nvGrpSpPr>
        <p:grpSpPr>
          <a:xfrm>
            <a:off x="6090310" y="3055778"/>
            <a:ext cx="334031" cy="336753"/>
            <a:chOff x="-31452725" y="3191825"/>
            <a:chExt cx="291450" cy="293825"/>
          </a:xfrm>
        </p:grpSpPr>
        <p:sp>
          <p:nvSpPr>
            <p:cNvPr id="7331" name="Google Shape;7331;p50"/>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50"/>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50"/>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50"/>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5" name="Google Shape;7335;p50"/>
          <p:cNvGrpSpPr/>
          <p:nvPr/>
        </p:nvGrpSpPr>
        <p:grpSpPr>
          <a:xfrm>
            <a:off x="6089866" y="3473274"/>
            <a:ext cx="334919" cy="334919"/>
            <a:chOff x="-31452725" y="3551775"/>
            <a:chExt cx="292225" cy="292225"/>
          </a:xfrm>
        </p:grpSpPr>
        <p:sp>
          <p:nvSpPr>
            <p:cNvPr id="7336" name="Google Shape;7336;p50"/>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50"/>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50"/>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50"/>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0" name="Google Shape;7340;p50"/>
          <p:cNvGrpSpPr/>
          <p:nvPr/>
        </p:nvGrpSpPr>
        <p:grpSpPr>
          <a:xfrm>
            <a:off x="6088505" y="3883563"/>
            <a:ext cx="337641" cy="336724"/>
            <a:chOff x="-31455100" y="3909350"/>
            <a:chExt cx="294600" cy="293800"/>
          </a:xfrm>
        </p:grpSpPr>
        <p:sp>
          <p:nvSpPr>
            <p:cNvPr id="7341" name="Google Shape;7341;p50"/>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50"/>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3" name="Google Shape;7343;p50"/>
          <p:cNvGrpSpPr/>
          <p:nvPr/>
        </p:nvGrpSpPr>
        <p:grpSpPr>
          <a:xfrm>
            <a:off x="7355302" y="3884466"/>
            <a:ext cx="334031" cy="334919"/>
            <a:chOff x="-30345325" y="3918800"/>
            <a:chExt cx="291450" cy="292225"/>
          </a:xfrm>
        </p:grpSpPr>
        <p:sp>
          <p:nvSpPr>
            <p:cNvPr id="7344" name="Google Shape;7344;p50"/>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50"/>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50"/>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50"/>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50"/>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9" name="Google Shape;7349;p50"/>
          <p:cNvGrpSpPr/>
          <p:nvPr/>
        </p:nvGrpSpPr>
        <p:grpSpPr>
          <a:xfrm>
            <a:off x="2305320" y="3057139"/>
            <a:ext cx="314146" cy="334031"/>
            <a:chOff x="-34755225" y="3202075"/>
            <a:chExt cx="274100" cy="291450"/>
          </a:xfrm>
        </p:grpSpPr>
        <p:sp>
          <p:nvSpPr>
            <p:cNvPr id="7350" name="Google Shape;7350;p50"/>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50"/>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50"/>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50"/>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50"/>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50"/>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50"/>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7" name="Google Shape;7357;p50"/>
          <p:cNvGrpSpPr/>
          <p:nvPr/>
        </p:nvGrpSpPr>
        <p:grpSpPr>
          <a:xfrm>
            <a:off x="2295377" y="3473718"/>
            <a:ext cx="334031" cy="334031"/>
            <a:chOff x="-34763900" y="3561225"/>
            <a:chExt cx="291450" cy="291450"/>
          </a:xfrm>
        </p:grpSpPr>
        <p:sp>
          <p:nvSpPr>
            <p:cNvPr id="7358" name="Google Shape;7358;p50"/>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50"/>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50"/>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61" name="Google Shape;7361;p50"/>
          <p:cNvSpPr/>
          <p:nvPr/>
        </p:nvSpPr>
        <p:spPr>
          <a:xfrm>
            <a:off x="2293583" y="3885101"/>
            <a:ext cx="334031" cy="334002"/>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62" name="Google Shape;7362;p50"/>
          <p:cNvGrpSpPr/>
          <p:nvPr/>
        </p:nvGrpSpPr>
        <p:grpSpPr>
          <a:xfrm>
            <a:off x="4403025" y="3056693"/>
            <a:ext cx="334919" cy="334919"/>
            <a:chOff x="-32927950" y="3227275"/>
            <a:chExt cx="292225" cy="292225"/>
          </a:xfrm>
        </p:grpSpPr>
        <p:sp>
          <p:nvSpPr>
            <p:cNvPr id="7363" name="Google Shape;7363;p50"/>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50"/>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50"/>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50"/>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50"/>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8" name="Google Shape;7368;p50"/>
          <p:cNvGrpSpPr/>
          <p:nvPr/>
        </p:nvGrpSpPr>
        <p:grpSpPr>
          <a:xfrm>
            <a:off x="4402567" y="3473717"/>
            <a:ext cx="335836" cy="334031"/>
            <a:chOff x="-32927950" y="3586425"/>
            <a:chExt cx="293025" cy="291450"/>
          </a:xfrm>
        </p:grpSpPr>
        <p:sp>
          <p:nvSpPr>
            <p:cNvPr id="7369" name="Google Shape;7369;p50"/>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50"/>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50"/>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50"/>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50"/>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4" name="Google Shape;7374;p50"/>
          <p:cNvGrpSpPr/>
          <p:nvPr/>
        </p:nvGrpSpPr>
        <p:grpSpPr>
          <a:xfrm>
            <a:off x="4403025" y="3884006"/>
            <a:ext cx="334919" cy="335836"/>
            <a:chOff x="-32927950" y="3944800"/>
            <a:chExt cx="292225" cy="293025"/>
          </a:xfrm>
        </p:grpSpPr>
        <p:sp>
          <p:nvSpPr>
            <p:cNvPr id="7375" name="Google Shape;7375;p50"/>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50"/>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50"/>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50"/>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50"/>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50"/>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50"/>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50"/>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50"/>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4" name="Google Shape;7384;p50"/>
          <p:cNvGrpSpPr/>
          <p:nvPr/>
        </p:nvGrpSpPr>
        <p:grpSpPr>
          <a:xfrm>
            <a:off x="6508199" y="3057025"/>
            <a:ext cx="334919" cy="334260"/>
            <a:chOff x="-31094350" y="3194000"/>
            <a:chExt cx="292225" cy="291650"/>
          </a:xfrm>
        </p:grpSpPr>
        <p:sp>
          <p:nvSpPr>
            <p:cNvPr id="7385" name="Google Shape;7385;p50"/>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50"/>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50"/>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50"/>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50"/>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50"/>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50"/>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50"/>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3" name="Google Shape;7393;p50"/>
          <p:cNvGrpSpPr/>
          <p:nvPr/>
        </p:nvGrpSpPr>
        <p:grpSpPr>
          <a:xfrm>
            <a:off x="6508644" y="3473460"/>
            <a:ext cx="334031" cy="334547"/>
            <a:chOff x="-31093575" y="3552550"/>
            <a:chExt cx="291450" cy="291900"/>
          </a:xfrm>
        </p:grpSpPr>
        <p:sp>
          <p:nvSpPr>
            <p:cNvPr id="7394" name="Google Shape;7394;p50"/>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50"/>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50"/>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50"/>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8" name="Google Shape;7398;p50"/>
          <p:cNvGrpSpPr/>
          <p:nvPr/>
        </p:nvGrpSpPr>
        <p:grpSpPr>
          <a:xfrm>
            <a:off x="6508644" y="3884924"/>
            <a:ext cx="334031" cy="334002"/>
            <a:chOff x="-31093575" y="3911725"/>
            <a:chExt cx="291450" cy="291425"/>
          </a:xfrm>
        </p:grpSpPr>
        <p:sp>
          <p:nvSpPr>
            <p:cNvPr id="7399" name="Google Shape;7399;p50"/>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50"/>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1" name="Google Shape;7401;p50"/>
          <p:cNvGrpSpPr/>
          <p:nvPr/>
        </p:nvGrpSpPr>
        <p:grpSpPr>
          <a:xfrm>
            <a:off x="7779039" y="3056695"/>
            <a:ext cx="336724" cy="334919"/>
            <a:chOff x="-29946000" y="3183175"/>
            <a:chExt cx="293800" cy="292225"/>
          </a:xfrm>
        </p:grpSpPr>
        <p:sp>
          <p:nvSpPr>
            <p:cNvPr id="7402" name="Google Shape;7402;p50"/>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50"/>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50"/>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50"/>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50"/>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50"/>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8" name="Google Shape;7408;p50"/>
          <p:cNvGrpSpPr/>
          <p:nvPr/>
        </p:nvGrpSpPr>
        <p:grpSpPr>
          <a:xfrm>
            <a:off x="2709198" y="3056895"/>
            <a:ext cx="338529" cy="334518"/>
            <a:chOff x="-34408675" y="3202075"/>
            <a:chExt cx="295375" cy="291875"/>
          </a:xfrm>
        </p:grpSpPr>
        <p:sp>
          <p:nvSpPr>
            <p:cNvPr id="7409" name="Google Shape;7409;p50"/>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50"/>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50"/>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50"/>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3" name="Google Shape;7413;p50"/>
          <p:cNvGrpSpPr/>
          <p:nvPr/>
        </p:nvGrpSpPr>
        <p:grpSpPr>
          <a:xfrm>
            <a:off x="2711003" y="3472486"/>
            <a:ext cx="334919" cy="336495"/>
            <a:chOff x="-34405525" y="3558075"/>
            <a:chExt cx="292225" cy="293600"/>
          </a:xfrm>
        </p:grpSpPr>
        <p:sp>
          <p:nvSpPr>
            <p:cNvPr id="7414" name="Google Shape;7414;p50"/>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50"/>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50"/>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7" name="Google Shape;7417;p50"/>
          <p:cNvGrpSpPr/>
          <p:nvPr/>
        </p:nvGrpSpPr>
        <p:grpSpPr>
          <a:xfrm>
            <a:off x="2710544" y="3884924"/>
            <a:ext cx="335836" cy="334002"/>
            <a:chOff x="-34406325" y="3919600"/>
            <a:chExt cx="293025" cy="291425"/>
          </a:xfrm>
        </p:grpSpPr>
        <p:sp>
          <p:nvSpPr>
            <p:cNvPr id="7418" name="Google Shape;7418;p50"/>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50"/>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50"/>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50"/>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50"/>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50"/>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50"/>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5" name="Google Shape;7425;p50"/>
          <p:cNvGrpSpPr/>
          <p:nvPr/>
        </p:nvGrpSpPr>
        <p:grpSpPr>
          <a:xfrm>
            <a:off x="4826694" y="3062553"/>
            <a:ext cx="334031" cy="323200"/>
            <a:chOff x="-32568800" y="3232000"/>
            <a:chExt cx="291450" cy="282000"/>
          </a:xfrm>
        </p:grpSpPr>
        <p:sp>
          <p:nvSpPr>
            <p:cNvPr id="7426" name="Google Shape;7426;p50"/>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50"/>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8" name="Google Shape;7428;p50"/>
          <p:cNvGrpSpPr/>
          <p:nvPr/>
        </p:nvGrpSpPr>
        <p:grpSpPr>
          <a:xfrm>
            <a:off x="4826250" y="3473717"/>
            <a:ext cx="334919" cy="334031"/>
            <a:chOff x="-32569575" y="3586425"/>
            <a:chExt cx="292225" cy="291450"/>
          </a:xfrm>
        </p:grpSpPr>
        <p:sp>
          <p:nvSpPr>
            <p:cNvPr id="7429" name="Google Shape;7429;p50"/>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50"/>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1" name="Google Shape;7431;p50"/>
          <p:cNvGrpSpPr/>
          <p:nvPr/>
        </p:nvGrpSpPr>
        <p:grpSpPr>
          <a:xfrm>
            <a:off x="4817669" y="3884579"/>
            <a:ext cx="352082" cy="334690"/>
            <a:chOff x="-32576675" y="3944600"/>
            <a:chExt cx="307200" cy="292025"/>
          </a:xfrm>
        </p:grpSpPr>
        <p:sp>
          <p:nvSpPr>
            <p:cNvPr id="7432" name="Google Shape;7432;p50"/>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50"/>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4" name="Google Shape;7434;p50"/>
          <p:cNvGrpSpPr/>
          <p:nvPr/>
        </p:nvGrpSpPr>
        <p:grpSpPr>
          <a:xfrm>
            <a:off x="6938122" y="3056695"/>
            <a:ext cx="334919" cy="334919"/>
            <a:chOff x="-30735200" y="3192625"/>
            <a:chExt cx="292225" cy="292225"/>
          </a:xfrm>
        </p:grpSpPr>
        <p:sp>
          <p:nvSpPr>
            <p:cNvPr id="7435" name="Google Shape;7435;p50"/>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50"/>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50"/>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50"/>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50"/>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50"/>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50"/>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2" name="Google Shape;7442;p50"/>
          <p:cNvGrpSpPr/>
          <p:nvPr/>
        </p:nvGrpSpPr>
        <p:grpSpPr>
          <a:xfrm>
            <a:off x="6938122" y="3474019"/>
            <a:ext cx="334919" cy="333429"/>
            <a:chOff x="-30735200" y="3552550"/>
            <a:chExt cx="292225" cy="290925"/>
          </a:xfrm>
        </p:grpSpPr>
        <p:sp>
          <p:nvSpPr>
            <p:cNvPr id="7443" name="Google Shape;7443;p50"/>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50"/>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5" name="Google Shape;7445;p50"/>
          <p:cNvGrpSpPr/>
          <p:nvPr/>
        </p:nvGrpSpPr>
        <p:grpSpPr>
          <a:xfrm>
            <a:off x="6938122" y="3884910"/>
            <a:ext cx="334919" cy="334031"/>
            <a:chOff x="-30735200" y="3910925"/>
            <a:chExt cx="292225" cy="291450"/>
          </a:xfrm>
        </p:grpSpPr>
        <p:sp>
          <p:nvSpPr>
            <p:cNvPr id="7446" name="Google Shape;7446;p50"/>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50"/>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48" name="Google Shape;7448;p50"/>
          <p:cNvSpPr/>
          <p:nvPr/>
        </p:nvSpPr>
        <p:spPr>
          <a:xfrm>
            <a:off x="7778396" y="3473879"/>
            <a:ext cx="334919" cy="334031"/>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49" name="Google Shape;7449;p50"/>
          <p:cNvGrpSpPr/>
          <p:nvPr/>
        </p:nvGrpSpPr>
        <p:grpSpPr>
          <a:xfrm>
            <a:off x="7360282" y="1678487"/>
            <a:ext cx="329539" cy="328617"/>
            <a:chOff x="2821450" y="2957850"/>
            <a:chExt cx="259275" cy="258550"/>
          </a:xfrm>
        </p:grpSpPr>
        <p:sp>
          <p:nvSpPr>
            <p:cNvPr id="7450" name="Google Shape;7450;p50"/>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50"/>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50"/>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rgbClr val="5F7D95"/>
            </a:solidFill>
            <a:ln>
              <a:noFill/>
            </a:ln>
          </p:spPr>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7456" name="Shape 7456"/>
        <p:cNvGrpSpPr/>
        <p:nvPr/>
      </p:nvGrpSpPr>
      <p:grpSpPr>
        <a:xfrm>
          <a:off x="0" y="0"/>
          <a:ext cx="0" cy="0"/>
          <a:chOff x="0" y="0"/>
          <a:chExt cx="0" cy="0"/>
        </a:xfrm>
      </p:grpSpPr>
      <p:sp>
        <p:nvSpPr>
          <p:cNvPr id="7457" name="Google Shape;7457;p5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Medical Icons</a:t>
            </a:r>
            <a:endParaRPr>
              <a:solidFill>
                <a:srgbClr val="FFFFFF"/>
              </a:solidFill>
              <a:latin typeface="Proxima Nova Semibold"/>
              <a:ea typeface="Proxima Nova Semibold"/>
              <a:cs typeface="Proxima Nova Semibold"/>
              <a:sym typeface="Proxima Nova Semibold"/>
            </a:endParaRPr>
          </a:p>
        </p:txBody>
      </p:sp>
      <p:sp>
        <p:nvSpPr>
          <p:cNvPr id="7458" name="Google Shape;7458;p51"/>
          <p:cNvSpPr/>
          <p:nvPr/>
        </p:nvSpPr>
        <p:spPr>
          <a:xfrm>
            <a:off x="1023243" y="1707705"/>
            <a:ext cx="334010" cy="297513"/>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59" name="Google Shape;7459;p51"/>
          <p:cNvGrpSpPr/>
          <p:nvPr/>
        </p:nvGrpSpPr>
        <p:grpSpPr>
          <a:xfrm>
            <a:off x="1022516" y="2111640"/>
            <a:ext cx="334886" cy="335791"/>
            <a:chOff x="-28467625" y="2331750"/>
            <a:chExt cx="296150" cy="296950"/>
          </a:xfrm>
        </p:grpSpPr>
        <p:sp>
          <p:nvSpPr>
            <p:cNvPr id="7460" name="Google Shape;7460;p51"/>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51"/>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2" name="Google Shape;7462;p51"/>
          <p:cNvGrpSpPr/>
          <p:nvPr/>
        </p:nvGrpSpPr>
        <p:grpSpPr>
          <a:xfrm>
            <a:off x="1035873" y="2530673"/>
            <a:ext cx="308171" cy="332257"/>
            <a:chOff x="-28461325" y="2701925"/>
            <a:chExt cx="272525" cy="293825"/>
          </a:xfrm>
        </p:grpSpPr>
        <p:sp>
          <p:nvSpPr>
            <p:cNvPr id="7463" name="Google Shape;7463;p51"/>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51"/>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51"/>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6" name="Google Shape;7466;p51"/>
          <p:cNvGrpSpPr/>
          <p:nvPr/>
        </p:nvGrpSpPr>
        <p:grpSpPr>
          <a:xfrm>
            <a:off x="3139340" y="1749163"/>
            <a:ext cx="334886" cy="214654"/>
            <a:chOff x="-26585200" y="2025375"/>
            <a:chExt cx="296150" cy="189825"/>
          </a:xfrm>
        </p:grpSpPr>
        <p:sp>
          <p:nvSpPr>
            <p:cNvPr id="7467" name="Google Shape;7467;p51"/>
            <p:cNvSpPr/>
            <p:nvPr/>
          </p:nvSpPr>
          <p:spPr>
            <a:xfrm>
              <a:off x="-26340250" y="2127750"/>
              <a:ext cx="51200" cy="70125"/>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51"/>
            <p:cNvSpPr/>
            <p:nvPr/>
          </p:nvSpPr>
          <p:spPr>
            <a:xfrm>
              <a:off x="-26585200" y="2025375"/>
              <a:ext cx="295375" cy="189825"/>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51"/>
            <p:cNvSpPr/>
            <p:nvPr/>
          </p:nvSpPr>
          <p:spPr>
            <a:xfrm>
              <a:off x="-26480450" y="2093100"/>
              <a:ext cx="18125" cy="18150"/>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51"/>
            <p:cNvSpPr/>
            <p:nvPr/>
          </p:nvSpPr>
          <p:spPr>
            <a:xfrm>
              <a:off x="-26480450" y="212775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51"/>
            <p:cNvSpPr/>
            <p:nvPr/>
          </p:nvSpPr>
          <p:spPr>
            <a:xfrm>
              <a:off x="-26480450" y="21624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2" name="Google Shape;7472;p51"/>
          <p:cNvGrpSpPr/>
          <p:nvPr/>
        </p:nvGrpSpPr>
        <p:grpSpPr>
          <a:xfrm>
            <a:off x="3139779" y="2112531"/>
            <a:ext cx="334010" cy="334010"/>
            <a:chOff x="-26584425" y="2340425"/>
            <a:chExt cx="295375" cy="295375"/>
          </a:xfrm>
        </p:grpSpPr>
        <p:sp>
          <p:nvSpPr>
            <p:cNvPr id="7473" name="Google Shape;7473;p51"/>
            <p:cNvSpPr/>
            <p:nvPr/>
          </p:nvSpPr>
          <p:spPr>
            <a:xfrm>
              <a:off x="-26462350" y="2463275"/>
              <a:ext cx="51225" cy="51225"/>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51"/>
            <p:cNvSpPr/>
            <p:nvPr/>
          </p:nvSpPr>
          <p:spPr>
            <a:xfrm>
              <a:off x="-26500150" y="2376650"/>
              <a:ext cx="121325" cy="75175"/>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51"/>
            <p:cNvSpPr/>
            <p:nvPr/>
          </p:nvSpPr>
          <p:spPr>
            <a:xfrm>
              <a:off x="-26549775" y="2480750"/>
              <a:ext cx="95325" cy="105425"/>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51"/>
            <p:cNvSpPr/>
            <p:nvPr/>
          </p:nvSpPr>
          <p:spPr>
            <a:xfrm>
              <a:off x="-26421375" y="2481400"/>
              <a:ext cx="96900" cy="104000"/>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51"/>
            <p:cNvSpPr/>
            <p:nvPr/>
          </p:nvSpPr>
          <p:spPr>
            <a:xfrm>
              <a:off x="-26584425" y="2340425"/>
              <a:ext cx="295375" cy="295375"/>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8" name="Google Shape;7478;p51"/>
          <p:cNvGrpSpPr/>
          <p:nvPr/>
        </p:nvGrpSpPr>
        <p:grpSpPr>
          <a:xfrm>
            <a:off x="3134888" y="2529683"/>
            <a:ext cx="343791" cy="334236"/>
            <a:chOff x="-26585200" y="2710400"/>
            <a:chExt cx="304025" cy="295575"/>
          </a:xfrm>
        </p:grpSpPr>
        <p:sp>
          <p:nvSpPr>
            <p:cNvPr id="7479" name="Google Shape;7479;p51"/>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51"/>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51"/>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51"/>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51"/>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51"/>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51"/>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51"/>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51"/>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51"/>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51"/>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51"/>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1" name="Google Shape;7491;p51"/>
          <p:cNvGrpSpPr/>
          <p:nvPr/>
        </p:nvGrpSpPr>
        <p:grpSpPr>
          <a:xfrm>
            <a:off x="5239477" y="1689471"/>
            <a:ext cx="334915" cy="334038"/>
            <a:chOff x="-24709875" y="1970225"/>
            <a:chExt cx="296175" cy="295400"/>
          </a:xfrm>
        </p:grpSpPr>
        <p:sp>
          <p:nvSpPr>
            <p:cNvPr id="7492" name="Google Shape;7492;p51"/>
            <p:cNvSpPr/>
            <p:nvPr/>
          </p:nvSpPr>
          <p:spPr>
            <a:xfrm>
              <a:off x="-24709875" y="1970225"/>
              <a:ext cx="296175" cy="295400"/>
            </a:xfrm>
            <a:custGeom>
              <a:rect b="b" l="l" r="r" t="t"/>
              <a:pathLst>
                <a:path extrusionOk="0" h="11816" w="11847">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51"/>
            <p:cNvSpPr/>
            <p:nvPr/>
          </p:nvSpPr>
          <p:spPr>
            <a:xfrm>
              <a:off x="-24639775" y="209232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4" name="Google Shape;7494;p51"/>
          <p:cNvGrpSpPr/>
          <p:nvPr/>
        </p:nvGrpSpPr>
        <p:grpSpPr>
          <a:xfrm>
            <a:off x="5269754" y="2112093"/>
            <a:ext cx="274360" cy="334886"/>
            <a:chOff x="-24683100" y="2340425"/>
            <a:chExt cx="242625" cy="296150"/>
          </a:xfrm>
        </p:grpSpPr>
        <p:sp>
          <p:nvSpPr>
            <p:cNvPr id="7495" name="Google Shape;7495;p51"/>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51"/>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51"/>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51"/>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99" name="Google Shape;7499;p51"/>
          <p:cNvSpPr/>
          <p:nvPr/>
        </p:nvSpPr>
        <p:spPr>
          <a:xfrm>
            <a:off x="5270019" y="2529305"/>
            <a:ext cx="274332" cy="334915"/>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00" name="Google Shape;7500;p51"/>
          <p:cNvGrpSpPr/>
          <p:nvPr/>
        </p:nvGrpSpPr>
        <p:grpSpPr>
          <a:xfrm>
            <a:off x="7356246" y="1689471"/>
            <a:ext cx="341134" cy="334038"/>
            <a:chOff x="-22881800" y="1971800"/>
            <a:chExt cx="301675" cy="295400"/>
          </a:xfrm>
        </p:grpSpPr>
        <p:sp>
          <p:nvSpPr>
            <p:cNvPr id="7501" name="Google Shape;7501;p51"/>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51"/>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51"/>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51"/>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51"/>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51"/>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07" name="Google Shape;7507;p51"/>
          <p:cNvSpPr/>
          <p:nvPr/>
        </p:nvSpPr>
        <p:spPr>
          <a:xfrm>
            <a:off x="1457848" y="1689004"/>
            <a:ext cx="297513" cy="334915"/>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51"/>
          <p:cNvSpPr/>
          <p:nvPr/>
        </p:nvSpPr>
        <p:spPr>
          <a:xfrm>
            <a:off x="1437367" y="2112159"/>
            <a:ext cx="338477" cy="334689"/>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09" name="Google Shape;7509;p51"/>
          <p:cNvGrpSpPr/>
          <p:nvPr/>
        </p:nvGrpSpPr>
        <p:grpSpPr>
          <a:xfrm>
            <a:off x="1498540" y="2529344"/>
            <a:ext cx="215559" cy="334915"/>
            <a:chOff x="-28043900" y="2701925"/>
            <a:chExt cx="190625" cy="296175"/>
          </a:xfrm>
        </p:grpSpPr>
        <p:sp>
          <p:nvSpPr>
            <p:cNvPr id="7510" name="Google Shape;7510;p51"/>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51"/>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51"/>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51"/>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51"/>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5" name="Google Shape;7515;p51"/>
          <p:cNvGrpSpPr/>
          <p:nvPr/>
        </p:nvGrpSpPr>
        <p:grpSpPr>
          <a:xfrm>
            <a:off x="3553468" y="1689485"/>
            <a:ext cx="334915" cy="334010"/>
            <a:chOff x="-26215025" y="1971025"/>
            <a:chExt cx="296175" cy="295375"/>
          </a:xfrm>
        </p:grpSpPr>
        <p:sp>
          <p:nvSpPr>
            <p:cNvPr id="7516" name="Google Shape;7516;p51"/>
            <p:cNvSpPr/>
            <p:nvPr/>
          </p:nvSpPr>
          <p:spPr>
            <a:xfrm>
              <a:off x="-26092950" y="1971025"/>
              <a:ext cx="51225" cy="225275"/>
            </a:xfrm>
            <a:custGeom>
              <a:rect b="b" l="l" r="r" t="t"/>
              <a:pathLst>
                <a:path extrusionOk="0" h="9011" w="2049">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51"/>
            <p:cNvSpPr/>
            <p:nvPr/>
          </p:nvSpPr>
          <p:spPr>
            <a:xfrm>
              <a:off x="-26179575"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51"/>
            <p:cNvSpPr/>
            <p:nvPr/>
          </p:nvSpPr>
          <p:spPr>
            <a:xfrm>
              <a:off x="-26163050" y="21789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51"/>
            <p:cNvSpPr/>
            <p:nvPr/>
          </p:nvSpPr>
          <p:spPr>
            <a:xfrm>
              <a:off x="-26145725"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51"/>
            <p:cNvSpPr/>
            <p:nvPr/>
          </p:nvSpPr>
          <p:spPr>
            <a:xfrm>
              <a:off x="-25988975" y="217895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51"/>
            <p:cNvSpPr/>
            <p:nvPr/>
          </p:nvSpPr>
          <p:spPr>
            <a:xfrm>
              <a:off x="-260063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51"/>
            <p:cNvSpPr/>
            <p:nvPr/>
          </p:nvSpPr>
          <p:spPr>
            <a:xfrm>
              <a:off x="-25972450"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51"/>
            <p:cNvSpPr/>
            <p:nvPr/>
          </p:nvSpPr>
          <p:spPr>
            <a:xfrm>
              <a:off x="-26215025" y="2108850"/>
              <a:ext cx="296175" cy="157550"/>
            </a:xfrm>
            <a:custGeom>
              <a:rect b="b" l="l" r="r" t="t"/>
              <a:pathLst>
                <a:path extrusionOk="0" h="6302" w="11847">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4" name="Google Shape;7524;p51"/>
          <p:cNvGrpSpPr/>
          <p:nvPr/>
        </p:nvGrpSpPr>
        <p:grpSpPr>
          <a:xfrm>
            <a:off x="3553015" y="2112969"/>
            <a:ext cx="335819" cy="333134"/>
            <a:chOff x="-26215825" y="2341200"/>
            <a:chExt cx="296975" cy="294600"/>
          </a:xfrm>
        </p:grpSpPr>
        <p:sp>
          <p:nvSpPr>
            <p:cNvPr id="7525" name="Google Shape;7525;p51"/>
            <p:cNvSpPr/>
            <p:nvPr/>
          </p:nvSpPr>
          <p:spPr>
            <a:xfrm>
              <a:off x="-26215025" y="2463275"/>
              <a:ext cx="296175" cy="172525"/>
            </a:xfrm>
            <a:custGeom>
              <a:rect b="b" l="l" r="r" t="t"/>
              <a:pathLst>
                <a:path extrusionOk="0" h="6901" w="11847">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51"/>
            <p:cNvSpPr/>
            <p:nvPr/>
          </p:nvSpPr>
          <p:spPr>
            <a:xfrm>
              <a:off x="-26215825" y="2341200"/>
              <a:ext cx="296975" cy="119750"/>
            </a:xfrm>
            <a:custGeom>
              <a:rect b="b" l="l" r="r" t="t"/>
              <a:pathLst>
                <a:path extrusionOk="0" h="4790" w="11879">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7" name="Google Shape;7527;p51"/>
          <p:cNvGrpSpPr/>
          <p:nvPr/>
        </p:nvGrpSpPr>
        <p:grpSpPr>
          <a:xfrm>
            <a:off x="3583307" y="2529796"/>
            <a:ext cx="275237" cy="334010"/>
            <a:chOff x="-26179575" y="2710600"/>
            <a:chExt cx="243400" cy="295375"/>
          </a:xfrm>
        </p:grpSpPr>
        <p:sp>
          <p:nvSpPr>
            <p:cNvPr id="7528" name="Google Shape;7528;p51"/>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51"/>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51"/>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1" name="Google Shape;7531;p51"/>
          <p:cNvGrpSpPr/>
          <p:nvPr/>
        </p:nvGrpSpPr>
        <p:grpSpPr>
          <a:xfrm>
            <a:off x="5672692" y="1689485"/>
            <a:ext cx="318886" cy="334010"/>
            <a:chOff x="-24328675" y="1971025"/>
            <a:chExt cx="282000" cy="295375"/>
          </a:xfrm>
        </p:grpSpPr>
        <p:sp>
          <p:nvSpPr>
            <p:cNvPr id="7532" name="Google Shape;7532;p51"/>
            <p:cNvSpPr/>
            <p:nvPr/>
          </p:nvSpPr>
          <p:spPr>
            <a:xfrm>
              <a:off x="-24217625" y="2092325"/>
              <a:ext cx="52025" cy="51200"/>
            </a:xfrm>
            <a:custGeom>
              <a:rect b="b" l="l" r="r" t="t"/>
              <a:pathLst>
                <a:path extrusionOk="0" h="2048" w="2081">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51"/>
            <p:cNvSpPr/>
            <p:nvPr/>
          </p:nvSpPr>
          <p:spPr>
            <a:xfrm>
              <a:off x="-24328675" y="1971025"/>
              <a:ext cx="282000" cy="295375"/>
            </a:xfrm>
            <a:custGeom>
              <a:rect b="b" l="l" r="r" t="t"/>
              <a:pathLst>
                <a:path extrusionOk="0" h="11815" w="1128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4" name="Google Shape;7534;p51"/>
          <p:cNvGrpSpPr/>
          <p:nvPr/>
        </p:nvGrpSpPr>
        <p:grpSpPr>
          <a:xfrm>
            <a:off x="5674926" y="2112531"/>
            <a:ext cx="314419" cy="334010"/>
            <a:chOff x="-24330250" y="2340425"/>
            <a:chExt cx="278050" cy="295375"/>
          </a:xfrm>
        </p:grpSpPr>
        <p:sp>
          <p:nvSpPr>
            <p:cNvPr id="7535" name="Google Shape;7535;p51"/>
            <p:cNvSpPr/>
            <p:nvPr/>
          </p:nvSpPr>
          <p:spPr>
            <a:xfrm>
              <a:off x="-24330250" y="2340425"/>
              <a:ext cx="278050" cy="295375"/>
            </a:xfrm>
            <a:custGeom>
              <a:rect b="b" l="l" r="r" t="t"/>
              <a:pathLst>
                <a:path extrusionOk="0" h="11815" w="11122">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51"/>
            <p:cNvSpPr/>
            <p:nvPr/>
          </p:nvSpPr>
          <p:spPr>
            <a:xfrm>
              <a:off x="-24225500" y="2375850"/>
              <a:ext cx="68550" cy="34700"/>
            </a:xfrm>
            <a:custGeom>
              <a:rect b="b" l="l" r="r" t="t"/>
              <a:pathLst>
                <a:path extrusionOk="0" h="1388" w="2742">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51"/>
            <p:cNvSpPr/>
            <p:nvPr/>
          </p:nvSpPr>
          <p:spPr>
            <a:xfrm>
              <a:off x="-24260925" y="2462500"/>
              <a:ext cx="138650" cy="17350"/>
            </a:xfrm>
            <a:custGeom>
              <a:rect b="b" l="l" r="r" t="t"/>
              <a:pathLst>
                <a:path extrusionOk="0" h="694" w="5546">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51"/>
            <p:cNvSpPr/>
            <p:nvPr/>
          </p:nvSpPr>
          <p:spPr>
            <a:xfrm>
              <a:off x="-24260150" y="2515275"/>
              <a:ext cx="43350" cy="18125"/>
            </a:xfrm>
            <a:custGeom>
              <a:rect b="b" l="l" r="r" t="t"/>
              <a:pathLst>
                <a:path extrusionOk="0" h="725" w="1734">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51"/>
            <p:cNvSpPr/>
            <p:nvPr/>
          </p:nvSpPr>
          <p:spPr>
            <a:xfrm>
              <a:off x="-24260925" y="2549925"/>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51"/>
            <p:cNvSpPr/>
            <p:nvPr/>
          </p:nvSpPr>
          <p:spPr>
            <a:xfrm>
              <a:off x="-24165625" y="2515275"/>
              <a:ext cx="43350" cy="18125"/>
            </a:xfrm>
            <a:custGeom>
              <a:rect b="b" l="l" r="r" t="t"/>
              <a:pathLst>
                <a:path extrusionOk="0" h="725" w="1734">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51"/>
            <p:cNvSpPr/>
            <p:nvPr/>
          </p:nvSpPr>
          <p:spPr>
            <a:xfrm>
              <a:off x="-24157750" y="2549925"/>
              <a:ext cx="35475" cy="18125"/>
            </a:xfrm>
            <a:custGeom>
              <a:rect b="b" l="l" r="r" t="t"/>
              <a:pathLst>
                <a:path extrusionOk="0" h="725" w="1419">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2" name="Google Shape;7542;p51"/>
          <p:cNvGrpSpPr/>
          <p:nvPr/>
        </p:nvGrpSpPr>
        <p:grpSpPr>
          <a:xfrm>
            <a:off x="5665130" y="2529796"/>
            <a:ext cx="334010" cy="334010"/>
            <a:chOff x="-24338900" y="2710600"/>
            <a:chExt cx="295375" cy="295375"/>
          </a:xfrm>
        </p:grpSpPr>
        <p:sp>
          <p:nvSpPr>
            <p:cNvPr id="7543" name="Google Shape;7543;p51"/>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51"/>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5" name="Google Shape;7545;p51"/>
          <p:cNvGrpSpPr/>
          <p:nvPr/>
        </p:nvGrpSpPr>
        <p:grpSpPr>
          <a:xfrm>
            <a:off x="7358918" y="2113096"/>
            <a:ext cx="335791" cy="332879"/>
            <a:chOff x="-22859750" y="2335900"/>
            <a:chExt cx="296950" cy="294375"/>
          </a:xfrm>
        </p:grpSpPr>
        <p:sp>
          <p:nvSpPr>
            <p:cNvPr id="7546" name="Google Shape;7546;p51"/>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51"/>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51"/>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9" name="Google Shape;7549;p51"/>
          <p:cNvGrpSpPr/>
          <p:nvPr/>
        </p:nvGrpSpPr>
        <p:grpSpPr>
          <a:xfrm>
            <a:off x="1882340" y="1689470"/>
            <a:ext cx="294828" cy="334038"/>
            <a:chOff x="-27710725" y="1959200"/>
            <a:chExt cx="260725" cy="295400"/>
          </a:xfrm>
        </p:grpSpPr>
        <p:sp>
          <p:nvSpPr>
            <p:cNvPr id="7550" name="Google Shape;7550;p51"/>
            <p:cNvSpPr/>
            <p:nvPr/>
          </p:nvSpPr>
          <p:spPr>
            <a:xfrm>
              <a:off x="-27710725" y="1959200"/>
              <a:ext cx="260725" cy="295400"/>
            </a:xfrm>
            <a:custGeom>
              <a:rect b="b" l="l" r="r" t="t"/>
              <a:pathLst>
                <a:path extrusionOk="0" h="11816" w="10429">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51"/>
            <p:cNvSpPr/>
            <p:nvPr/>
          </p:nvSpPr>
          <p:spPr>
            <a:xfrm>
              <a:off x="-27502000" y="20844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2" name="Google Shape;7552;p51"/>
          <p:cNvGrpSpPr/>
          <p:nvPr/>
        </p:nvGrpSpPr>
        <p:grpSpPr>
          <a:xfrm>
            <a:off x="1861406" y="2170414"/>
            <a:ext cx="336696" cy="218244"/>
            <a:chOff x="-27728850" y="2382950"/>
            <a:chExt cx="297750" cy="193000"/>
          </a:xfrm>
        </p:grpSpPr>
        <p:sp>
          <p:nvSpPr>
            <p:cNvPr id="7553" name="Google Shape;7553;p51"/>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51"/>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51"/>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56" name="Google Shape;7556;p51"/>
          <p:cNvSpPr/>
          <p:nvPr/>
        </p:nvSpPr>
        <p:spPr>
          <a:xfrm>
            <a:off x="1862126" y="2535765"/>
            <a:ext cx="335819" cy="321995"/>
          </a:xfrm>
          <a:custGeom>
            <a:rect b="b" l="l" r="r" t="t"/>
            <a:pathLst>
              <a:path extrusionOk="0" h="11390" w="11879">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51"/>
          <p:cNvSpPr/>
          <p:nvPr/>
        </p:nvSpPr>
        <p:spPr>
          <a:xfrm>
            <a:off x="3971900" y="1689004"/>
            <a:ext cx="334915" cy="334915"/>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58" name="Google Shape;7558;p51"/>
          <p:cNvGrpSpPr/>
          <p:nvPr/>
        </p:nvGrpSpPr>
        <p:grpSpPr>
          <a:xfrm>
            <a:off x="3971638" y="2121436"/>
            <a:ext cx="334915" cy="316200"/>
            <a:chOff x="-25844850" y="2357750"/>
            <a:chExt cx="296175" cy="279625"/>
          </a:xfrm>
        </p:grpSpPr>
        <p:sp>
          <p:nvSpPr>
            <p:cNvPr id="7559" name="Google Shape;7559;p51"/>
            <p:cNvSpPr/>
            <p:nvPr/>
          </p:nvSpPr>
          <p:spPr>
            <a:xfrm>
              <a:off x="-25792075" y="2428625"/>
              <a:ext cx="191425" cy="208750"/>
            </a:xfrm>
            <a:custGeom>
              <a:rect b="b" l="l" r="r" t="t"/>
              <a:pathLst>
                <a:path extrusionOk="0" h="8350" w="7657">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51"/>
            <p:cNvSpPr/>
            <p:nvPr/>
          </p:nvSpPr>
          <p:spPr>
            <a:xfrm>
              <a:off x="-25602250" y="2497950"/>
              <a:ext cx="53575" cy="17350"/>
            </a:xfrm>
            <a:custGeom>
              <a:rect b="b" l="l" r="r" t="t"/>
              <a:pathLst>
                <a:path extrusionOk="0" h="694" w="2143">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51"/>
            <p:cNvSpPr/>
            <p:nvPr/>
          </p:nvSpPr>
          <p:spPr>
            <a:xfrm>
              <a:off x="-25844850" y="2497950"/>
              <a:ext cx="52800" cy="17350"/>
            </a:xfrm>
            <a:custGeom>
              <a:rect b="b" l="l" r="r" t="t"/>
              <a:pathLst>
                <a:path extrusionOk="0" h="694" w="2112">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51"/>
            <p:cNvSpPr/>
            <p:nvPr/>
          </p:nvSpPr>
          <p:spPr>
            <a:xfrm>
              <a:off x="-25706225" y="2357750"/>
              <a:ext cx="17350" cy="53575"/>
            </a:xfrm>
            <a:custGeom>
              <a:rect b="b" l="l" r="r" t="t"/>
              <a:pathLst>
                <a:path extrusionOk="0" h="2143" w="694">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51"/>
            <p:cNvSpPr/>
            <p:nvPr/>
          </p:nvSpPr>
          <p:spPr>
            <a:xfrm>
              <a:off x="-25804675" y="2400275"/>
              <a:ext cx="42550" cy="41775"/>
            </a:xfrm>
            <a:custGeom>
              <a:rect b="b" l="l" r="r" t="t"/>
              <a:pathLst>
                <a:path extrusionOk="0" h="1671" w="1702">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51"/>
            <p:cNvSpPr/>
            <p:nvPr/>
          </p:nvSpPr>
          <p:spPr>
            <a:xfrm>
              <a:off x="-25632175" y="2400275"/>
              <a:ext cx="41750" cy="41775"/>
            </a:xfrm>
            <a:custGeom>
              <a:rect b="b" l="l" r="r" t="t"/>
              <a:pathLst>
                <a:path extrusionOk="0" h="1671" w="167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65" name="Google Shape;7565;p51"/>
          <p:cNvSpPr/>
          <p:nvPr/>
        </p:nvSpPr>
        <p:spPr>
          <a:xfrm>
            <a:off x="3969681" y="2529419"/>
            <a:ext cx="339353" cy="334689"/>
          </a:xfrm>
          <a:custGeom>
            <a:rect b="b" l="l" r="r" t="t"/>
            <a:pathLst>
              <a:path extrusionOk="0" h="11839" w="12004">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66" name="Google Shape;7566;p51"/>
          <p:cNvGrpSpPr/>
          <p:nvPr/>
        </p:nvGrpSpPr>
        <p:grpSpPr>
          <a:xfrm>
            <a:off x="6145995" y="1689471"/>
            <a:ext cx="216463" cy="334038"/>
            <a:chOff x="-23917525" y="1970225"/>
            <a:chExt cx="191425" cy="295400"/>
          </a:xfrm>
        </p:grpSpPr>
        <p:sp>
          <p:nvSpPr>
            <p:cNvPr id="7567" name="Google Shape;7567;p51"/>
            <p:cNvSpPr/>
            <p:nvPr/>
          </p:nvSpPr>
          <p:spPr>
            <a:xfrm>
              <a:off x="-23917525" y="1970225"/>
              <a:ext cx="191425" cy="295400"/>
            </a:xfrm>
            <a:custGeom>
              <a:rect b="b" l="l" r="r" t="t"/>
              <a:pathLst>
                <a:path extrusionOk="0" h="11816" w="7657">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51"/>
            <p:cNvSpPr/>
            <p:nvPr/>
          </p:nvSpPr>
          <p:spPr>
            <a:xfrm>
              <a:off x="-23882075" y="2041125"/>
              <a:ext cx="121300" cy="121325"/>
            </a:xfrm>
            <a:custGeom>
              <a:rect b="b" l="l" r="r" t="t"/>
              <a:pathLst>
                <a:path extrusionOk="0" h="4853" w="4852">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51"/>
            <p:cNvSpPr/>
            <p:nvPr/>
          </p:nvSpPr>
          <p:spPr>
            <a:xfrm>
              <a:off x="-23839550" y="2214400"/>
              <a:ext cx="35475" cy="17350"/>
            </a:xfrm>
            <a:custGeom>
              <a:rect b="b" l="l" r="r" t="t"/>
              <a:pathLst>
                <a:path extrusionOk="0" h="694" w="1419">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0" name="Google Shape;7570;p51"/>
          <p:cNvGrpSpPr/>
          <p:nvPr/>
        </p:nvGrpSpPr>
        <p:grpSpPr>
          <a:xfrm>
            <a:off x="6103703" y="2112093"/>
            <a:ext cx="301047" cy="334886"/>
            <a:chOff x="-23952175" y="2340425"/>
            <a:chExt cx="266225" cy="296150"/>
          </a:xfrm>
        </p:grpSpPr>
        <p:sp>
          <p:nvSpPr>
            <p:cNvPr id="7571" name="Google Shape;7571;p51"/>
            <p:cNvSpPr/>
            <p:nvPr/>
          </p:nvSpPr>
          <p:spPr>
            <a:xfrm>
              <a:off x="-23952175" y="2340425"/>
              <a:ext cx="266225" cy="296150"/>
            </a:xfrm>
            <a:custGeom>
              <a:rect b="b" l="l" r="r" t="t"/>
              <a:pathLst>
                <a:path extrusionOk="0" h="11846" w="10649">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51"/>
            <p:cNvSpPr/>
            <p:nvPr/>
          </p:nvSpPr>
          <p:spPr>
            <a:xfrm>
              <a:off x="-23918325" y="2479025"/>
              <a:ext cx="53600" cy="52375"/>
            </a:xfrm>
            <a:custGeom>
              <a:rect b="b" l="l" r="r" t="t"/>
              <a:pathLst>
                <a:path extrusionOk="0" h="2095" w="2144">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73" name="Google Shape;7573;p51"/>
          <p:cNvSpPr/>
          <p:nvPr/>
        </p:nvSpPr>
        <p:spPr>
          <a:xfrm>
            <a:off x="6078108" y="2530083"/>
            <a:ext cx="352725" cy="333360"/>
          </a:xfrm>
          <a:custGeom>
            <a:rect b="b" l="l" r="r" t="t"/>
            <a:pathLst>
              <a:path extrusionOk="0" h="11792" w="12477">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74" name="Google Shape;7574;p51"/>
          <p:cNvGrpSpPr/>
          <p:nvPr/>
        </p:nvGrpSpPr>
        <p:grpSpPr>
          <a:xfrm>
            <a:off x="7413691" y="2528453"/>
            <a:ext cx="226245" cy="336696"/>
            <a:chOff x="-22811700" y="2700350"/>
            <a:chExt cx="200075" cy="297750"/>
          </a:xfrm>
        </p:grpSpPr>
        <p:sp>
          <p:nvSpPr>
            <p:cNvPr id="7575" name="Google Shape;7575;p51"/>
            <p:cNvSpPr/>
            <p:nvPr/>
          </p:nvSpPr>
          <p:spPr>
            <a:xfrm>
              <a:off x="-22811700" y="2700350"/>
              <a:ext cx="86650" cy="296975"/>
            </a:xfrm>
            <a:custGeom>
              <a:rect b="b" l="l" r="r" t="t"/>
              <a:pathLst>
                <a:path extrusionOk="0" h="11879" w="3466">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51"/>
            <p:cNvSpPr/>
            <p:nvPr/>
          </p:nvSpPr>
          <p:spPr>
            <a:xfrm>
              <a:off x="-22693550" y="2701225"/>
              <a:ext cx="81925" cy="296875"/>
            </a:xfrm>
            <a:custGeom>
              <a:rect b="b" l="l" r="r" t="t"/>
              <a:pathLst>
                <a:path extrusionOk="0" h="11875" w="3277">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51"/>
            <p:cNvSpPr/>
            <p:nvPr/>
          </p:nvSpPr>
          <p:spPr>
            <a:xfrm>
              <a:off x="-22778625" y="27350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8" name="Google Shape;7578;p51"/>
          <p:cNvGrpSpPr/>
          <p:nvPr/>
        </p:nvGrpSpPr>
        <p:grpSpPr>
          <a:xfrm>
            <a:off x="2286183" y="1689032"/>
            <a:ext cx="335791" cy="334915"/>
            <a:chOff x="-27358650" y="1961575"/>
            <a:chExt cx="296950" cy="296175"/>
          </a:xfrm>
        </p:grpSpPr>
        <p:sp>
          <p:nvSpPr>
            <p:cNvPr id="7579" name="Google Shape;7579;p51"/>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51"/>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81" name="Google Shape;7581;p51"/>
          <p:cNvSpPr/>
          <p:nvPr/>
        </p:nvSpPr>
        <p:spPr>
          <a:xfrm>
            <a:off x="2325643" y="2112470"/>
            <a:ext cx="257427" cy="334067"/>
          </a:xfrm>
          <a:custGeom>
            <a:rect b="b" l="l" r="r" t="t"/>
            <a:pathLst>
              <a:path extrusionOk="0" h="11817" w="9106">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51"/>
          <p:cNvSpPr/>
          <p:nvPr/>
        </p:nvSpPr>
        <p:spPr>
          <a:xfrm>
            <a:off x="2286461" y="2529305"/>
            <a:ext cx="335791" cy="334915"/>
          </a:xfrm>
          <a:custGeom>
            <a:rect b="b" l="l" r="r" t="t"/>
            <a:pathLst>
              <a:path extrusionOk="0" h="11847" w="11878">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51"/>
          <p:cNvSpPr/>
          <p:nvPr/>
        </p:nvSpPr>
        <p:spPr>
          <a:xfrm>
            <a:off x="4415734" y="1689895"/>
            <a:ext cx="304638" cy="333134"/>
          </a:xfrm>
          <a:custGeom>
            <a:rect b="b" l="l" r="r" t="t"/>
            <a:pathLst>
              <a:path extrusionOk="0" h="11784" w="10776">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84" name="Google Shape;7584;p51"/>
          <p:cNvGrpSpPr/>
          <p:nvPr/>
        </p:nvGrpSpPr>
        <p:grpSpPr>
          <a:xfrm>
            <a:off x="4399008" y="2122327"/>
            <a:ext cx="337572" cy="314419"/>
            <a:chOff x="-25477800" y="2357750"/>
            <a:chExt cx="298525" cy="278050"/>
          </a:xfrm>
        </p:grpSpPr>
        <p:sp>
          <p:nvSpPr>
            <p:cNvPr id="7585" name="Google Shape;7585;p51"/>
            <p:cNvSpPr/>
            <p:nvPr/>
          </p:nvSpPr>
          <p:spPr>
            <a:xfrm>
              <a:off x="-25477800" y="2357750"/>
              <a:ext cx="298525" cy="278050"/>
            </a:xfrm>
            <a:custGeom>
              <a:rect b="b" l="l" r="r" t="t"/>
              <a:pathLst>
                <a:path extrusionOk="0" h="11122" w="11941">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51"/>
            <p:cNvSpPr/>
            <p:nvPr/>
          </p:nvSpPr>
          <p:spPr>
            <a:xfrm>
              <a:off x="-25388025" y="2514850"/>
              <a:ext cx="104000" cy="88650"/>
            </a:xfrm>
            <a:custGeom>
              <a:rect b="b" l="l" r="r" t="t"/>
              <a:pathLst>
                <a:path extrusionOk="0" h="3546" w="416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87" name="Google Shape;7587;p51"/>
          <p:cNvSpPr/>
          <p:nvPr/>
        </p:nvSpPr>
        <p:spPr>
          <a:xfrm>
            <a:off x="4400157" y="2529687"/>
            <a:ext cx="335791" cy="334151"/>
          </a:xfrm>
          <a:custGeom>
            <a:rect b="b" l="l" r="r" t="t"/>
            <a:pathLst>
              <a:path extrusionOk="0" h="11820" w="11878">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88" name="Google Shape;7588;p51"/>
          <p:cNvGrpSpPr/>
          <p:nvPr/>
        </p:nvGrpSpPr>
        <p:grpSpPr>
          <a:xfrm>
            <a:off x="6512437" y="1689485"/>
            <a:ext cx="334915" cy="334010"/>
            <a:chOff x="-23599325" y="1971025"/>
            <a:chExt cx="296175" cy="295375"/>
          </a:xfrm>
        </p:grpSpPr>
        <p:sp>
          <p:nvSpPr>
            <p:cNvPr id="7589" name="Google Shape;7589;p51"/>
            <p:cNvSpPr/>
            <p:nvPr/>
          </p:nvSpPr>
          <p:spPr>
            <a:xfrm>
              <a:off x="-23599325" y="1971025"/>
              <a:ext cx="296175" cy="295375"/>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51"/>
            <p:cNvSpPr/>
            <p:nvPr/>
          </p:nvSpPr>
          <p:spPr>
            <a:xfrm>
              <a:off x="-23477250" y="2004100"/>
              <a:ext cx="53575" cy="53575"/>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91" name="Google Shape;7591;p51"/>
          <p:cNvSpPr/>
          <p:nvPr/>
        </p:nvSpPr>
        <p:spPr>
          <a:xfrm>
            <a:off x="6513129" y="2111607"/>
            <a:ext cx="334010" cy="335791"/>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51"/>
          <p:cNvSpPr/>
          <p:nvPr/>
        </p:nvSpPr>
        <p:spPr>
          <a:xfrm>
            <a:off x="6510896" y="2539991"/>
            <a:ext cx="338477" cy="313543"/>
          </a:xfrm>
          <a:custGeom>
            <a:rect b="b" l="l" r="r" t="t"/>
            <a:pathLst>
              <a:path extrusionOk="0" h="11091" w="11973">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51"/>
          <p:cNvSpPr/>
          <p:nvPr/>
        </p:nvSpPr>
        <p:spPr>
          <a:xfrm>
            <a:off x="7778709" y="1689004"/>
            <a:ext cx="336696" cy="334915"/>
          </a:xfrm>
          <a:custGeom>
            <a:rect b="b" l="l" r="r" t="t"/>
            <a:pathLst>
              <a:path extrusionOk="0" h="11847" w="1191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94" name="Google Shape;7594;p51"/>
          <p:cNvGrpSpPr/>
          <p:nvPr/>
        </p:nvGrpSpPr>
        <p:grpSpPr>
          <a:xfrm>
            <a:off x="2705151" y="1689145"/>
            <a:ext cx="341134" cy="334689"/>
            <a:chOff x="-26993200" y="1961775"/>
            <a:chExt cx="301675" cy="295975"/>
          </a:xfrm>
        </p:grpSpPr>
        <p:sp>
          <p:nvSpPr>
            <p:cNvPr id="7595" name="Google Shape;7595;p51"/>
            <p:cNvSpPr/>
            <p:nvPr/>
          </p:nvSpPr>
          <p:spPr>
            <a:xfrm>
              <a:off x="-26993200" y="1961775"/>
              <a:ext cx="301675" cy="295975"/>
            </a:xfrm>
            <a:custGeom>
              <a:rect b="b" l="l" r="r" t="t"/>
              <a:pathLst>
                <a:path extrusionOk="0" h="11839" w="12067">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51"/>
            <p:cNvSpPr/>
            <p:nvPr/>
          </p:nvSpPr>
          <p:spPr>
            <a:xfrm>
              <a:off x="-26900250" y="21647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51"/>
            <p:cNvSpPr/>
            <p:nvPr/>
          </p:nvSpPr>
          <p:spPr>
            <a:xfrm>
              <a:off x="-26938075" y="2177375"/>
              <a:ext cx="18150" cy="16575"/>
            </a:xfrm>
            <a:custGeom>
              <a:rect b="b" l="l" r="r" t="t"/>
              <a:pathLst>
                <a:path extrusionOk="0" h="663" w="726">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8" name="Google Shape;7598;p51"/>
          <p:cNvGrpSpPr/>
          <p:nvPr/>
        </p:nvGrpSpPr>
        <p:grpSpPr>
          <a:xfrm>
            <a:off x="2728756" y="2112531"/>
            <a:ext cx="293923" cy="334010"/>
            <a:chOff x="-26970350" y="2332550"/>
            <a:chExt cx="259925" cy="295375"/>
          </a:xfrm>
        </p:grpSpPr>
        <p:sp>
          <p:nvSpPr>
            <p:cNvPr id="7599" name="Google Shape;7599;p51"/>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51"/>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1" name="Google Shape;7601;p51"/>
          <p:cNvGrpSpPr/>
          <p:nvPr/>
        </p:nvGrpSpPr>
        <p:grpSpPr>
          <a:xfrm>
            <a:off x="2709165" y="2559635"/>
            <a:ext cx="333105" cy="274332"/>
            <a:chOff x="-26986100" y="2735800"/>
            <a:chExt cx="294575" cy="242600"/>
          </a:xfrm>
        </p:grpSpPr>
        <p:sp>
          <p:nvSpPr>
            <p:cNvPr id="7602" name="Google Shape;7602;p51"/>
            <p:cNvSpPr/>
            <p:nvPr/>
          </p:nvSpPr>
          <p:spPr>
            <a:xfrm>
              <a:off x="-26986100" y="2735800"/>
              <a:ext cx="294575" cy="242600"/>
            </a:xfrm>
            <a:custGeom>
              <a:rect b="b" l="l" r="r" t="t"/>
              <a:pathLst>
                <a:path extrusionOk="0" h="9704" w="11783">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51"/>
            <p:cNvSpPr/>
            <p:nvPr/>
          </p:nvSpPr>
          <p:spPr>
            <a:xfrm>
              <a:off x="-26927050" y="2805900"/>
              <a:ext cx="70925" cy="70900"/>
            </a:xfrm>
            <a:custGeom>
              <a:rect b="b" l="l" r="r" t="t"/>
              <a:pathLst>
                <a:path extrusionOk="0" h="2836" w="2837">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04" name="Google Shape;7604;p51"/>
          <p:cNvSpPr/>
          <p:nvPr/>
        </p:nvSpPr>
        <p:spPr>
          <a:xfrm>
            <a:off x="4817871" y="1689457"/>
            <a:ext cx="334010" cy="334010"/>
          </a:xfrm>
          <a:custGeom>
            <a:rect b="b" l="l" r="r" t="t"/>
            <a:pathLst>
              <a:path extrusionOk="0" h="11815" w="11815">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05" name="Google Shape;7605;p51"/>
          <p:cNvGrpSpPr/>
          <p:nvPr/>
        </p:nvGrpSpPr>
        <p:grpSpPr>
          <a:xfrm>
            <a:off x="4817616" y="2112093"/>
            <a:ext cx="334010" cy="334886"/>
            <a:chOff x="-25104475" y="2340425"/>
            <a:chExt cx="295375" cy="296150"/>
          </a:xfrm>
        </p:grpSpPr>
        <p:sp>
          <p:nvSpPr>
            <p:cNvPr id="7606" name="Google Shape;7606;p51"/>
            <p:cNvSpPr/>
            <p:nvPr/>
          </p:nvSpPr>
          <p:spPr>
            <a:xfrm>
              <a:off x="-25104475" y="2340425"/>
              <a:ext cx="225275" cy="296150"/>
            </a:xfrm>
            <a:custGeom>
              <a:rect b="b" l="l" r="r" t="t"/>
              <a:pathLst>
                <a:path extrusionOk="0" h="11846" w="9011">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51"/>
            <p:cNvSpPr/>
            <p:nvPr/>
          </p:nvSpPr>
          <p:spPr>
            <a:xfrm>
              <a:off x="-25001300" y="2375075"/>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51"/>
            <p:cNvSpPr/>
            <p:nvPr/>
          </p:nvSpPr>
          <p:spPr>
            <a:xfrm>
              <a:off x="-25070600" y="2444375"/>
              <a:ext cx="87450" cy="86675"/>
            </a:xfrm>
            <a:custGeom>
              <a:rect b="b" l="l" r="r" t="t"/>
              <a:pathLst>
                <a:path extrusionOk="0" h="3467" w="3498">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51"/>
            <p:cNvSpPr/>
            <p:nvPr/>
          </p:nvSpPr>
          <p:spPr>
            <a:xfrm>
              <a:off x="-24966650" y="2479025"/>
              <a:ext cx="52025" cy="18150"/>
            </a:xfrm>
            <a:custGeom>
              <a:rect b="b" l="l" r="r" t="t"/>
              <a:pathLst>
                <a:path extrusionOk="0" h="726" w="2081">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51"/>
            <p:cNvSpPr/>
            <p:nvPr/>
          </p:nvSpPr>
          <p:spPr>
            <a:xfrm>
              <a:off x="-24966650" y="2444375"/>
              <a:ext cx="52025" cy="18150"/>
            </a:xfrm>
            <a:custGeom>
              <a:rect b="b" l="l" r="r" t="t"/>
              <a:pathLst>
                <a:path extrusionOk="0" h="726" w="2081">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51"/>
            <p:cNvSpPr/>
            <p:nvPr/>
          </p:nvSpPr>
          <p:spPr>
            <a:xfrm>
              <a:off x="-24966650" y="2513700"/>
              <a:ext cx="52025" cy="17350"/>
            </a:xfrm>
            <a:custGeom>
              <a:rect b="b" l="l" r="r" t="t"/>
              <a:pathLst>
                <a:path extrusionOk="0" h="694" w="2081">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51"/>
            <p:cNvSpPr/>
            <p:nvPr/>
          </p:nvSpPr>
          <p:spPr>
            <a:xfrm>
              <a:off x="-25071400" y="2549125"/>
              <a:ext cx="156775" cy="17350"/>
            </a:xfrm>
            <a:custGeom>
              <a:rect b="b" l="l" r="r" t="t"/>
              <a:pathLst>
                <a:path extrusionOk="0" h="694" w="6271">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51"/>
            <p:cNvSpPr/>
            <p:nvPr/>
          </p:nvSpPr>
          <p:spPr>
            <a:xfrm>
              <a:off x="-25071400" y="2583800"/>
              <a:ext cx="156775" cy="17350"/>
            </a:xfrm>
            <a:custGeom>
              <a:rect b="b" l="l" r="r" t="t"/>
              <a:pathLst>
                <a:path extrusionOk="0" h="694" w="6271">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51"/>
            <p:cNvSpPr/>
            <p:nvPr/>
          </p:nvSpPr>
          <p:spPr>
            <a:xfrm>
              <a:off x="-24862675" y="2375850"/>
              <a:ext cx="53575" cy="260725"/>
            </a:xfrm>
            <a:custGeom>
              <a:rect b="b" l="l" r="r" t="t"/>
              <a:pathLst>
                <a:path extrusionOk="0" h="10429" w="2143">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15" name="Google Shape;7615;p51"/>
          <p:cNvSpPr/>
          <p:nvPr/>
        </p:nvSpPr>
        <p:spPr>
          <a:xfrm>
            <a:off x="4816090" y="2572063"/>
            <a:ext cx="337572" cy="249398"/>
          </a:xfrm>
          <a:custGeom>
            <a:rect b="b" l="l" r="r" t="t"/>
            <a:pathLst>
              <a:path extrusionOk="0" h="8822" w="11941">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16" name="Google Shape;7616;p51"/>
          <p:cNvGrpSpPr/>
          <p:nvPr/>
        </p:nvGrpSpPr>
        <p:grpSpPr>
          <a:xfrm>
            <a:off x="6935871" y="1689032"/>
            <a:ext cx="335791" cy="334915"/>
            <a:chOff x="-23229925" y="1970225"/>
            <a:chExt cx="296950" cy="296175"/>
          </a:xfrm>
        </p:grpSpPr>
        <p:sp>
          <p:nvSpPr>
            <p:cNvPr id="7617" name="Google Shape;7617;p51"/>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51"/>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51"/>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51"/>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1" name="Google Shape;7621;p51"/>
          <p:cNvGrpSpPr/>
          <p:nvPr/>
        </p:nvGrpSpPr>
        <p:grpSpPr>
          <a:xfrm>
            <a:off x="6975944" y="2111641"/>
            <a:ext cx="255646" cy="335791"/>
            <a:chOff x="-23177950" y="2340425"/>
            <a:chExt cx="226075" cy="296950"/>
          </a:xfrm>
        </p:grpSpPr>
        <p:sp>
          <p:nvSpPr>
            <p:cNvPr id="7622" name="Google Shape;7622;p51"/>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51"/>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4" name="Google Shape;7624;p51"/>
          <p:cNvGrpSpPr/>
          <p:nvPr/>
        </p:nvGrpSpPr>
        <p:grpSpPr>
          <a:xfrm>
            <a:off x="6936309" y="2529344"/>
            <a:ext cx="334915" cy="334915"/>
            <a:chOff x="-23229150" y="2710600"/>
            <a:chExt cx="296175" cy="296175"/>
          </a:xfrm>
        </p:grpSpPr>
        <p:sp>
          <p:nvSpPr>
            <p:cNvPr id="7625" name="Google Shape;7625;p51"/>
            <p:cNvSpPr/>
            <p:nvPr/>
          </p:nvSpPr>
          <p:spPr>
            <a:xfrm>
              <a:off x="-23177150" y="2727925"/>
              <a:ext cx="191400" cy="258375"/>
            </a:xfrm>
            <a:custGeom>
              <a:rect b="b" l="l" r="r" t="t"/>
              <a:pathLst>
                <a:path extrusionOk="0" h="10335" w="7656">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51"/>
            <p:cNvSpPr/>
            <p:nvPr/>
          </p:nvSpPr>
          <p:spPr>
            <a:xfrm>
              <a:off x="-23229150" y="2710600"/>
              <a:ext cx="296175" cy="296175"/>
            </a:xfrm>
            <a:custGeom>
              <a:rect b="b" l="l" r="r" t="t"/>
              <a:pathLst>
                <a:path extrusionOk="0" h="11847" w="11847">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27" name="Google Shape;7627;p51"/>
          <p:cNvSpPr/>
          <p:nvPr/>
        </p:nvSpPr>
        <p:spPr>
          <a:xfrm>
            <a:off x="7779599" y="2112498"/>
            <a:ext cx="334915" cy="334010"/>
          </a:xfrm>
          <a:custGeom>
            <a:rect b="b" l="l" r="r" t="t"/>
            <a:pathLst>
              <a:path extrusionOk="0" h="11815" w="11847">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28" name="Google Shape;7628;p51"/>
          <p:cNvGrpSpPr/>
          <p:nvPr/>
        </p:nvGrpSpPr>
        <p:grpSpPr>
          <a:xfrm>
            <a:off x="1021159" y="3058276"/>
            <a:ext cx="337600" cy="293047"/>
            <a:chOff x="-28462125" y="3199700"/>
            <a:chExt cx="298550" cy="259150"/>
          </a:xfrm>
        </p:grpSpPr>
        <p:sp>
          <p:nvSpPr>
            <p:cNvPr id="7629" name="Google Shape;7629;p51"/>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51"/>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51"/>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2" name="Google Shape;7632;p51"/>
          <p:cNvGrpSpPr/>
          <p:nvPr/>
        </p:nvGrpSpPr>
        <p:grpSpPr>
          <a:xfrm>
            <a:off x="1022064" y="3449815"/>
            <a:ext cx="335791" cy="334915"/>
            <a:chOff x="-28461325" y="3545475"/>
            <a:chExt cx="296950" cy="296175"/>
          </a:xfrm>
        </p:grpSpPr>
        <p:sp>
          <p:nvSpPr>
            <p:cNvPr id="7633" name="Google Shape;7633;p51"/>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51"/>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51"/>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51"/>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51"/>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51"/>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9" name="Google Shape;7639;p51"/>
          <p:cNvGrpSpPr/>
          <p:nvPr/>
        </p:nvGrpSpPr>
        <p:grpSpPr>
          <a:xfrm>
            <a:off x="1018487" y="3884028"/>
            <a:ext cx="342943" cy="334886"/>
            <a:chOff x="-28463700" y="3914875"/>
            <a:chExt cx="303275" cy="296150"/>
          </a:xfrm>
        </p:grpSpPr>
        <p:sp>
          <p:nvSpPr>
            <p:cNvPr id="7640" name="Google Shape;7640;p51"/>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51"/>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2" name="Google Shape;7642;p51"/>
          <p:cNvGrpSpPr/>
          <p:nvPr/>
        </p:nvGrpSpPr>
        <p:grpSpPr>
          <a:xfrm>
            <a:off x="3139779" y="3097020"/>
            <a:ext cx="334010" cy="215559"/>
            <a:chOff x="-26573400" y="3224125"/>
            <a:chExt cx="295375" cy="190625"/>
          </a:xfrm>
        </p:grpSpPr>
        <p:sp>
          <p:nvSpPr>
            <p:cNvPr id="7643" name="Google Shape;7643;p51"/>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51"/>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5" name="Google Shape;7645;p51"/>
          <p:cNvGrpSpPr/>
          <p:nvPr/>
        </p:nvGrpSpPr>
        <p:grpSpPr>
          <a:xfrm>
            <a:off x="3139779" y="3450254"/>
            <a:ext cx="334010" cy="334038"/>
            <a:chOff x="-26573400" y="3546250"/>
            <a:chExt cx="295375" cy="295400"/>
          </a:xfrm>
        </p:grpSpPr>
        <p:sp>
          <p:nvSpPr>
            <p:cNvPr id="7646" name="Google Shape;7646;p51"/>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51"/>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51"/>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51"/>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51"/>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1" name="Google Shape;7651;p51"/>
          <p:cNvGrpSpPr/>
          <p:nvPr/>
        </p:nvGrpSpPr>
        <p:grpSpPr>
          <a:xfrm>
            <a:off x="3128655" y="3884339"/>
            <a:ext cx="356259" cy="334264"/>
            <a:chOff x="-26583625" y="3917025"/>
            <a:chExt cx="315050" cy="295600"/>
          </a:xfrm>
        </p:grpSpPr>
        <p:sp>
          <p:nvSpPr>
            <p:cNvPr id="7652" name="Google Shape;7652;p51"/>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51"/>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51"/>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51"/>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56" name="Google Shape;7656;p51"/>
          <p:cNvSpPr/>
          <p:nvPr/>
        </p:nvSpPr>
        <p:spPr>
          <a:xfrm>
            <a:off x="5239728" y="3037749"/>
            <a:ext cx="334915" cy="33401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57" name="Google Shape;7657;p51"/>
          <p:cNvGrpSpPr/>
          <p:nvPr/>
        </p:nvGrpSpPr>
        <p:grpSpPr>
          <a:xfrm>
            <a:off x="5269754" y="3449815"/>
            <a:ext cx="274360" cy="334915"/>
            <a:chOff x="-24694925" y="3518700"/>
            <a:chExt cx="242625" cy="296175"/>
          </a:xfrm>
        </p:grpSpPr>
        <p:sp>
          <p:nvSpPr>
            <p:cNvPr id="7658" name="Google Shape;7658;p51"/>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51"/>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51"/>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51"/>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2" name="Google Shape;7662;p51"/>
          <p:cNvGrpSpPr/>
          <p:nvPr/>
        </p:nvGrpSpPr>
        <p:grpSpPr>
          <a:xfrm>
            <a:off x="5269315" y="3884014"/>
            <a:ext cx="275237" cy="334915"/>
            <a:chOff x="-24709100" y="3888875"/>
            <a:chExt cx="243400" cy="296175"/>
          </a:xfrm>
        </p:grpSpPr>
        <p:sp>
          <p:nvSpPr>
            <p:cNvPr id="7663" name="Google Shape;7663;p51"/>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51"/>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51"/>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6" name="Google Shape;7666;p51"/>
          <p:cNvGrpSpPr/>
          <p:nvPr/>
        </p:nvGrpSpPr>
        <p:grpSpPr>
          <a:xfrm>
            <a:off x="7357589" y="3038896"/>
            <a:ext cx="338448" cy="331805"/>
            <a:chOff x="-22863675" y="3131775"/>
            <a:chExt cx="299300" cy="293425"/>
          </a:xfrm>
        </p:grpSpPr>
        <p:sp>
          <p:nvSpPr>
            <p:cNvPr id="7667" name="Google Shape;7667;p51"/>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51"/>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51"/>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0" name="Google Shape;7670;p51"/>
          <p:cNvGrpSpPr/>
          <p:nvPr/>
        </p:nvGrpSpPr>
        <p:grpSpPr>
          <a:xfrm>
            <a:off x="1458906" y="3037356"/>
            <a:ext cx="294828" cy="334886"/>
            <a:chOff x="-28069875" y="3175300"/>
            <a:chExt cx="260725" cy="296150"/>
          </a:xfrm>
        </p:grpSpPr>
        <p:sp>
          <p:nvSpPr>
            <p:cNvPr id="7671" name="Google Shape;7671;p51"/>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51"/>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51"/>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51"/>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51"/>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51"/>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51"/>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51"/>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51"/>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80" name="Google Shape;7680;p51"/>
          <p:cNvSpPr/>
          <p:nvPr/>
        </p:nvSpPr>
        <p:spPr>
          <a:xfrm>
            <a:off x="1439162" y="3450769"/>
            <a:ext cx="334886" cy="332908"/>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81" name="Google Shape;7681;p51"/>
          <p:cNvGrpSpPr/>
          <p:nvPr/>
        </p:nvGrpSpPr>
        <p:grpSpPr>
          <a:xfrm>
            <a:off x="1498088" y="3884467"/>
            <a:ext cx="216463" cy="334010"/>
            <a:chOff x="-28032075" y="3916450"/>
            <a:chExt cx="191425" cy="295375"/>
          </a:xfrm>
        </p:grpSpPr>
        <p:sp>
          <p:nvSpPr>
            <p:cNvPr id="7682" name="Google Shape;7682;p51"/>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51"/>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51"/>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5" name="Google Shape;7685;p51"/>
          <p:cNvGrpSpPr/>
          <p:nvPr/>
        </p:nvGrpSpPr>
        <p:grpSpPr>
          <a:xfrm>
            <a:off x="3553468" y="3037342"/>
            <a:ext cx="334915" cy="334915"/>
            <a:chOff x="-26201650" y="3176075"/>
            <a:chExt cx="296175" cy="296175"/>
          </a:xfrm>
        </p:grpSpPr>
        <p:sp>
          <p:nvSpPr>
            <p:cNvPr id="7686" name="Google Shape;7686;p51"/>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51"/>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8" name="Google Shape;7688;p51"/>
          <p:cNvGrpSpPr/>
          <p:nvPr/>
        </p:nvGrpSpPr>
        <p:grpSpPr>
          <a:xfrm>
            <a:off x="3553016" y="3450268"/>
            <a:ext cx="335819" cy="334010"/>
            <a:chOff x="-26204800" y="3547050"/>
            <a:chExt cx="296975" cy="295375"/>
          </a:xfrm>
        </p:grpSpPr>
        <p:sp>
          <p:nvSpPr>
            <p:cNvPr id="7689" name="Google Shape;7689;p51"/>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51"/>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91" name="Google Shape;7691;p51"/>
          <p:cNvSpPr/>
          <p:nvPr/>
        </p:nvSpPr>
        <p:spPr>
          <a:xfrm>
            <a:off x="3584025" y="3883959"/>
            <a:ext cx="274332" cy="334915"/>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92" name="Google Shape;7692;p51"/>
          <p:cNvGrpSpPr/>
          <p:nvPr/>
        </p:nvGrpSpPr>
        <p:grpSpPr>
          <a:xfrm>
            <a:off x="5668240" y="3037342"/>
            <a:ext cx="327791" cy="334915"/>
            <a:chOff x="-24353875" y="3147725"/>
            <a:chExt cx="289875" cy="296175"/>
          </a:xfrm>
        </p:grpSpPr>
        <p:sp>
          <p:nvSpPr>
            <p:cNvPr id="7693" name="Google Shape;7693;p51"/>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51"/>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5" name="Google Shape;7695;p51"/>
          <p:cNvGrpSpPr/>
          <p:nvPr/>
        </p:nvGrpSpPr>
        <p:grpSpPr>
          <a:xfrm>
            <a:off x="5675816" y="3450253"/>
            <a:ext cx="312638" cy="334038"/>
            <a:chOff x="-24344425" y="3519475"/>
            <a:chExt cx="276475" cy="295400"/>
          </a:xfrm>
        </p:grpSpPr>
        <p:sp>
          <p:nvSpPr>
            <p:cNvPr id="7696" name="Google Shape;7696;p51"/>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51"/>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8" name="Google Shape;7698;p51"/>
          <p:cNvGrpSpPr/>
          <p:nvPr/>
        </p:nvGrpSpPr>
        <p:grpSpPr>
          <a:xfrm>
            <a:off x="5666020" y="3886247"/>
            <a:ext cx="332229" cy="330448"/>
            <a:chOff x="-24353075" y="3891250"/>
            <a:chExt cx="293800" cy="292225"/>
          </a:xfrm>
        </p:grpSpPr>
        <p:sp>
          <p:nvSpPr>
            <p:cNvPr id="7699" name="Google Shape;7699;p51"/>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51"/>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1" name="Google Shape;7701;p51"/>
          <p:cNvGrpSpPr/>
          <p:nvPr/>
        </p:nvGrpSpPr>
        <p:grpSpPr>
          <a:xfrm>
            <a:off x="7358918" y="3450465"/>
            <a:ext cx="335791" cy="333614"/>
            <a:chOff x="-22845575" y="3504075"/>
            <a:chExt cx="296950" cy="295025"/>
          </a:xfrm>
        </p:grpSpPr>
        <p:sp>
          <p:nvSpPr>
            <p:cNvPr id="7702" name="Google Shape;7702;p51"/>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51"/>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4" name="Google Shape;7704;p51"/>
          <p:cNvGrpSpPr/>
          <p:nvPr/>
        </p:nvGrpSpPr>
        <p:grpSpPr>
          <a:xfrm>
            <a:off x="1887683" y="3037794"/>
            <a:ext cx="284142" cy="334010"/>
            <a:chOff x="-27691025" y="3175300"/>
            <a:chExt cx="251275" cy="295375"/>
          </a:xfrm>
        </p:grpSpPr>
        <p:sp>
          <p:nvSpPr>
            <p:cNvPr id="7705" name="Google Shape;7705;p51"/>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51"/>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51"/>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51"/>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9" name="Google Shape;7709;p51"/>
          <p:cNvGrpSpPr/>
          <p:nvPr/>
        </p:nvGrpSpPr>
        <p:grpSpPr>
          <a:xfrm>
            <a:off x="1861406" y="3509055"/>
            <a:ext cx="336696" cy="216435"/>
            <a:chOff x="-27721750" y="3598250"/>
            <a:chExt cx="297750" cy="191400"/>
          </a:xfrm>
        </p:grpSpPr>
        <p:sp>
          <p:nvSpPr>
            <p:cNvPr id="7710" name="Google Shape;7710;p51"/>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51"/>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2" name="Google Shape;7712;p51"/>
          <p:cNvGrpSpPr/>
          <p:nvPr/>
        </p:nvGrpSpPr>
        <p:grpSpPr>
          <a:xfrm>
            <a:off x="1862735" y="3889640"/>
            <a:ext cx="334038" cy="323663"/>
            <a:chOff x="-27719400" y="3925600"/>
            <a:chExt cx="295400" cy="286225"/>
          </a:xfrm>
        </p:grpSpPr>
        <p:sp>
          <p:nvSpPr>
            <p:cNvPr id="7713" name="Google Shape;7713;p51"/>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51"/>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5" name="Google Shape;7715;p51"/>
          <p:cNvGrpSpPr/>
          <p:nvPr/>
        </p:nvGrpSpPr>
        <p:grpSpPr>
          <a:xfrm>
            <a:off x="3971200" y="3036904"/>
            <a:ext cx="335791" cy="335791"/>
            <a:chOff x="-25834600" y="3176875"/>
            <a:chExt cx="296950" cy="296950"/>
          </a:xfrm>
        </p:grpSpPr>
        <p:sp>
          <p:nvSpPr>
            <p:cNvPr id="7716" name="Google Shape;7716;p51"/>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51"/>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51"/>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51"/>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51"/>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1" name="Google Shape;7721;p51"/>
          <p:cNvGrpSpPr/>
          <p:nvPr/>
        </p:nvGrpSpPr>
        <p:grpSpPr>
          <a:xfrm>
            <a:off x="3971200" y="3460064"/>
            <a:ext cx="335791" cy="314419"/>
            <a:chOff x="-25834600" y="3564375"/>
            <a:chExt cx="296950" cy="278050"/>
          </a:xfrm>
        </p:grpSpPr>
        <p:sp>
          <p:nvSpPr>
            <p:cNvPr id="7722" name="Google Shape;7722;p51"/>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51"/>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51"/>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51"/>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51"/>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51"/>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51"/>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51"/>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0" name="Google Shape;7730;p51"/>
          <p:cNvGrpSpPr/>
          <p:nvPr/>
        </p:nvGrpSpPr>
        <p:grpSpPr>
          <a:xfrm>
            <a:off x="3969419" y="3884127"/>
            <a:ext cx="339353" cy="334689"/>
            <a:chOff x="-25834600" y="3915850"/>
            <a:chExt cx="300100" cy="295975"/>
          </a:xfrm>
        </p:grpSpPr>
        <p:sp>
          <p:nvSpPr>
            <p:cNvPr id="7731" name="Google Shape;7731;p51"/>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51"/>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51"/>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4" name="Google Shape;7734;p51"/>
          <p:cNvGrpSpPr/>
          <p:nvPr/>
        </p:nvGrpSpPr>
        <p:grpSpPr>
          <a:xfrm>
            <a:off x="6145557" y="3038218"/>
            <a:ext cx="217340" cy="333162"/>
            <a:chOff x="-23930925" y="3149300"/>
            <a:chExt cx="192200" cy="294625"/>
          </a:xfrm>
        </p:grpSpPr>
        <p:sp>
          <p:nvSpPr>
            <p:cNvPr id="7735" name="Google Shape;7735;p51"/>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51"/>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51"/>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51"/>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9" name="Google Shape;7739;p51"/>
          <p:cNvGrpSpPr/>
          <p:nvPr/>
        </p:nvGrpSpPr>
        <p:grpSpPr>
          <a:xfrm>
            <a:off x="6104579" y="3450253"/>
            <a:ext cx="299294" cy="334038"/>
            <a:chOff x="-23962425" y="3519475"/>
            <a:chExt cx="264675" cy="295400"/>
          </a:xfrm>
        </p:grpSpPr>
        <p:sp>
          <p:nvSpPr>
            <p:cNvPr id="7740" name="Google Shape;7740;p51"/>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51"/>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42" name="Google Shape;7742;p51"/>
          <p:cNvSpPr/>
          <p:nvPr/>
        </p:nvSpPr>
        <p:spPr>
          <a:xfrm>
            <a:off x="6076327" y="3887945"/>
            <a:ext cx="356287" cy="326943"/>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43" name="Google Shape;7743;p51"/>
          <p:cNvGrpSpPr/>
          <p:nvPr/>
        </p:nvGrpSpPr>
        <p:grpSpPr>
          <a:xfrm>
            <a:off x="7413239" y="3884466"/>
            <a:ext cx="227149" cy="334010"/>
            <a:chOff x="-22788075" y="3904625"/>
            <a:chExt cx="200875" cy="295375"/>
          </a:xfrm>
        </p:grpSpPr>
        <p:sp>
          <p:nvSpPr>
            <p:cNvPr id="7744" name="Google Shape;7744;p51"/>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51"/>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51"/>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51"/>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8" name="Google Shape;7748;p51"/>
          <p:cNvGrpSpPr/>
          <p:nvPr/>
        </p:nvGrpSpPr>
        <p:grpSpPr>
          <a:xfrm>
            <a:off x="2285731" y="3037356"/>
            <a:ext cx="336696" cy="334886"/>
            <a:chOff x="-27351575" y="3175300"/>
            <a:chExt cx="297750" cy="296150"/>
          </a:xfrm>
        </p:grpSpPr>
        <p:sp>
          <p:nvSpPr>
            <p:cNvPr id="7749" name="Google Shape;7749;p51"/>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51"/>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51"/>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51"/>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3" name="Google Shape;7753;p51"/>
          <p:cNvGrpSpPr/>
          <p:nvPr/>
        </p:nvGrpSpPr>
        <p:grpSpPr>
          <a:xfrm>
            <a:off x="2326270" y="3449702"/>
            <a:ext cx="255617" cy="335141"/>
            <a:chOff x="-27313750" y="3545275"/>
            <a:chExt cx="226050" cy="296375"/>
          </a:xfrm>
        </p:grpSpPr>
        <p:sp>
          <p:nvSpPr>
            <p:cNvPr id="7754" name="Google Shape;7754;p51"/>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51"/>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51"/>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7" name="Google Shape;7757;p51"/>
          <p:cNvGrpSpPr/>
          <p:nvPr/>
        </p:nvGrpSpPr>
        <p:grpSpPr>
          <a:xfrm>
            <a:off x="2285731" y="3882233"/>
            <a:ext cx="336696" cy="338477"/>
            <a:chOff x="-27351575" y="3915650"/>
            <a:chExt cx="297750" cy="299325"/>
          </a:xfrm>
        </p:grpSpPr>
        <p:sp>
          <p:nvSpPr>
            <p:cNvPr id="7758" name="Google Shape;7758;p51"/>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51"/>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0" name="Google Shape;7760;p51"/>
          <p:cNvGrpSpPr/>
          <p:nvPr/>
        </p:nvGrpSpPr>
        <p:grpSpPr>
          <a:xfrm>
            <a:off x="4416366" y="3037243"/>
            <a:ext cx="302857" cy="335113"/>
            <a:chOff x="-25445525" y="3175900"/>
            <a:chExt cx="267825" cy="296350"/>
          </a:xfrm>
        </p:grpSpPr>
        <p:sp>
          <p:nvSpPr>
            <p:cNvPr id="7761" name="Google Shape;7761;p51"/>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51"/>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51"/>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4" name="Google Shape;7764;p51"/>
          <p:cNvGrpSpPr/>
          <p:nvPr/>
        </p:nvGrpSpPr>
        <p:grpSpPr>
          <a:xfrm>
            <a:off x="4399008" y="3460516"/>
            <a:ext cx="337572" cy="313514"/>
            <a:chOff x="-25465200" y="3565175"/>
            <a:chExt cx="298525" cy="277250"/>
          </a:xfrm>
        </p:grpSpPr>
        <p:sp>
          <p:nvSpPr>
            <p:cNvPr id="7765" name="Google Shape;7765;p51"/>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51"/>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7" name="Google Shape;7767;p51"/>
          <p:cNvGrpSpPr/>
          <p:nvPr/>
        </p:nvGrpSpPr>
        <p:grpSpPr>
          <a:xfrm>
            <a:off x="4398570" y="3884749"/>
            <a:ext cx="338448" cy="333445"/>
            <a:chOff x="-25465200" y="3916150"/>
            <a:chExt cx="299300" cy="294875"/>
          </a:xfrm>
        </p:grpSpPr>
        <p:sp>
          <p:nvSpPr>
            <p:cNvPr id="7768" name="Google Shape;7768;p51"/>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51"/>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0" name="Google Shape;7770;p51"/>
          <p:cNvGrpSpPr/>
          <p:nvPr/>
        </p:nvGrpSpPr>
        <p:grpSpPr>
          <a:xfrm>
            <a:off x="6512889" y="3037356"/>
            <a:ext cx="334010" cy="334886"/>
            <a:chOff x="-23615075" y="3148525"/>
            <a:chExt cx="295375" cy="296150"/>
          </a:xfrm>
        </p:grpSpPr>
        <p:sp>
          <p:nvSpPr>
            <p:cNvPr id="7771" name="Google Shape;7771;p51"/>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51"/>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51"/>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51"/>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75" name="Google Shape;7775;p51"/>
          <p:cNvSpPr/>
          <p:nvPr/>
        </p:nvSpPr>
        <p:spPr>
          <a:xfrm>
            <a:off x="6510896" y="3449270"/>
            <a:ext cx="338477" cy="335904"/>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76" name="Google Shape;7776;p51"/>
          <p:cNvGrpSpPr/>
          <p:nvPr/>
        </p:nvGrpSpPr>
        <p:grpSpPr>
          <a:xfrm>
            <a:off x="6512437" y="3893810"/>
            <a:ext cx="334915" cy="315324"/>
            <a:chOff x="-23615075" y="3906200"/>
            <a:chExt cx="296175" cy="278850"/>
          </a:xfrm>
        </p:grpSpPr>
        <p:sp>
          <p:nvSpPr>
            <p:cNvPr id="7777" name="Google Shape;7777;p51"/>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51"/>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51"/>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80" name="Google Shape;7780;p51"/>
          <p:cNvSpPr/>
          <p:nvPr/>
        </p:nvSpPr>
        <p:spPr>
          <a:xfrm>
            <a:off x="7780052" y="3038187"/>
            <a:ext cx="334010" cy="333134"/>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81" name="Google Shape;7781;p51"/>
          <p:cNvGrpSpPr/>
          <p:nvPr/>
        </p:nvGrpSpPr>
        <p:grpSpPr>
          <a:xfrm>
            <a:off x="2707822" y="3037469"/>
            <a:ext cx="335791" cy="334660"/>
            <a:chOff x="-26980600" y="3175500"/>
            <a:chExt cx="296950" cy="295950"/>
          </a:xfrm>
        </p:grpSpPr>
        <p:sp>
          <p:nvSpPr>
            <p:cNvPr id="7782" name="Google Shape;7782;p51"/>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51"/>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51"/>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85" name="Google Shape;7785;p51"/>
          <p:cNvSpPr/>
          <p:nvPr/>
        </p:nvSpPr>
        <p:spPr>
          <a:xfrm>
            <a:off x="2729030" y="3450203"/>
            <a:ext cx="293923" cy="334038"/>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86" name="Google Shape;7786;p51"/>
          <p:cNvGrpSpPr/>
          <p:nvPr/>
        </p:nvGrpSpPr>
        <p:grpSpPr>
          <a:xfrm>
            <a:off x="2708275" y="3914292"/>
            <a:ext cx="334886" cy="274360"/>
            <a:chOff x="-26981375" y="3951875"/>
            <a:chExt cx="296150" cy="242625"/>
          </a:xfrm>
        </p:grpSpPr>
        <p:sp>
          <p:nvSpPr>
            <p:cNvPr id="7787" name="Google Shape;7787;p51"/>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51"/>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51"/>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0" name="Google Shape;7790;p51"/>
          <p:cNvGrpSpPr/>
          <p:nvPr/>
        </p:nvGrpSpPr>
        <p:grpSpPr>
          <a:xfrm>
            <a:off x="4817602" y="3036451"/>
            <a:ext cx="334038" cy="336696"/>
            <a:chOff x="-25094250" y="3176075"/>
            <a:chExt cx="295400" cy="297750"/>
          </a:xfrm>
        </p:grpSpPr>
        <p:sp>
          <p:nvSpPr>
            <p:cNvPr id="7791" name="Google Shape;7791;p51"/>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51"/>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51"/>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4" name="Google Shape;7794;p51"/>
          <p:cNvGrpSpPr/>
          <p:nvPr/>
        </p:nvGrpSpPr>
        <p:grpSpPr>
          <a:xfrm>
            <a:off x="4817602" y="3450268"/>
            <a:ext cx="334038" cy="334010"/>
            <a:chOff x="-25094250" y="3547050"/>
            <a:chExt cx="295400" cy="295375"/>
          </a:xfrm>
        </p:grpSpPr>
        <p:sp>
          <p:nvSpPr>
            <p:cNvPr id="7795" name="Google Shape;7795;p51"/>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51"/>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51"/>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51"/>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51"/>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00" name="Google Shape;7800;p51"/>
          <p:cNvSpPr/>
          <p:nvPr/>
        </p:nvSpPr>
        <p:spPr>
          <a:xfrm>
            <a:off x="4817419" y="3936625"/>
            <a:ext cx="334915" cy="229581"/>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01" name="Google Shape;7801;p51"/>
          <p:cNvGrpSpPr/>
          <p:nvPr/>
        </p:nvGrpSpPr>
        <p:grpSpPr>
          <a:xfrm>
            <a:off x="6936323" y="3037356"/>
            <a:ext cx="334886" cy="334886"/>
            <a:chOff x="-23245675" y="3148525"/>
            <a:chExt cx="296150" cy="296150"/>
          </a:xfrm>
        </p:grpSpPr>
        <p:sp>
          <p:nvSpPr>
            <p:cNvPr id="7802" name="Google Shape;7802;p51"/>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51"/>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51"/>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05" name="Google Shape;7805;p51"/>
          <p:cNvSpPr/>
          <p:nvPr/>
        </p:nvSpPr>
        <p:spPr>
          <a:xfrm>
            <a:off x="6976180" y="3450203"/>
            <a:ext cx="255646" cy="334038"/>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06" name="Google Shape;7806;p51"/>
          <p:cNvGrpSpPr/>
          <p:nvPr/>
        </p:nvGrpSpPr>
        <p:grpSpPr>
          <a:xfrm>
            <a:off x="6936762" y="3884028"/>
            <a:ext cx="334010" cy="334886"/>
            <a:chOff x="-23244900" y="3888100"/>
            <a:chExt cx="295375" cy="296150"/>
          </a:xfrm>
        </p:grpSpPr>
        <p:sp>
          <p:nvSpPr>
            <p:cNvPr id="7807" name="Google Shape;7807;p51"/>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51"/>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51"/>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51"/>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51"/>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51"/>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51"/>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51"/>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51"/>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51"/>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51"/>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18" name="Google Shape;7818;p51"/>
          <p:cNvSpPr/>
          <p:nvPr/>
        </p:nvSpPr>
        <p:spPr>
          <a:xfrm>
            <a:off x="7779147" y="3449327"/>
            <a:ext cx="335819" cy="335791"/>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7822" name="Shape 7822"/>
        <p:cNvGrpSpPr/>
        <p:nvPr/>
      </p:nvGrpSpPr>
      <p:grpSpPr>
        <a:xfrm>
          <a:off x="0" y="0"/>
          <a:ext cx="0" cy="0"/>
          <a:chOff x="0" y="0"/>
          <a:chExt cx="0" cy="0"/>
        </a:xfrm>
      </p:grpSpPr>
      <p:sp>
        <p:nvSpPr>
          <p:cNvPr id="7823" name="Google Shape;7823;p5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Nature Icons</a:t>
            </a:r>
            <a:endParaRPr>
              <a:solidFill>
                <a:srgbClr val="FFFFFF"/>
              </a:solidFill>
              <a:latin typeface="Proxima Nova Semibold"/>
              <a:ea typeface="Proxima Nova Semibold"/>
              <a:cs typeface="Proxima Nova Semibold"/>
              <a:sym typeface="Proxima Nova Semibold"/>
            </a:endParaRPr>
          </a:p>
        </p:txBody>
      </p:sp>
      <p:sp>
        <p:nvSpPr>
          <p:cNvPr id="7824" name="Google Shape;7824;p52"/>
          <p:cNvSpPr/>
          <p:nvPr/>
        </p:nvSpPr>
        <p:spPr>
          <a:xfrm>
            <a:off x="1072928" y="1676467"/>
            <a:ext cx="259238" cy="340091"/>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25" name="Google Shape;7825;p52"/>
          <p:cNvGrpSpPr/>
          <p:nvPr/>
        </p:nvGrpSpPr>
        <p:grpSpPr>
          <a:xfrm>
            <a:off x="1032281" y="2096112"/>
            <a:ext cx="341820" cy="341736"/>
            <a:chOff x="-21298675" y="2414425"/>
            <a:chExt cx="306400" cy="306325"/>
          </a:xfrm>
        </p:grpSpPr>
        <p:sp>
          <p:nvSpPr>
            <p:cNvPr id="7826" name="Google Shape;7826;p52"/>
            <p:cNvSpPr/>
            <p:nvPr/>
          </p:nvSpPr>
          <p:spPr>
            <a:xfrm>
              <a:off x="-21083650" y="2444575"/>
              <a:ext cx="20500" cy="18525"/>
            </a:xfrm>
            <a:custGeom>
              <a:rect b="b" l="l" r="r" t="t"/>
              <a:pathLst>
                <a:path extrusionOk="0" h="741" w="82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52"/>
            <p:cNvSpPr/>
            <p:nvPr/>
          </p:nvSpPr>
          <p:spPr>
            <a:xfrm>
              <a:off x="-21298675" y="2414425"/>
              <a:ext cx="306400" cy="306325"/>
            </a:xfrm>
            <a:custGeom>
              <a:rect b="b" l="l" r="r" t="t"/>
              <a:pathLst>
                <a:path extrusionOk="0" h="12253" w="12256">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52"/>
            <p:cNvSpPr/>
            <p:nvPr/>
          </p:nvSpPr>
          <p:spPr>
            <a:xfrm>
              <a:off x="-21171875" y="2521375"/>
              <a:ext cx="73275" cy="66100"/>
            </a:xfrm>
            <a:custGeom>
              <a:rect b="b" l="l" r="r" t="t"/>
              <a:pathLst>
                <a:path extrusionOk="0" h="2644" w="2931">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9" name="Google Shape;7829;p52"/>
          <p:cNvGrpSpPr/>
          <p:nvPr/>
        </p:nvGrpSpPr>
        <p:grpSpPr>
          <a:xfrm>
            <a:off x="1031834" y="2520890"/>
            <a:ext cx="342712" cy="319647"/>
            <a:chOff x="-21299475" y="2798025"/>
            <a:chExt cx="307200" cy="286525"/>
          </a:xfrm>
        </p:grpSpPr>
        <p:sp>
          <p:nvSpPr>
            <p:cNvPr id="7830" name="Google Shape;7830;p52"/>
            <p:cNvSpPr/>
            <p:nvPr/>
          </p:nvSpPr>
          <p:spPr>
            <a:xfrm>
              <a:off x="-21153750" y="2798025"/>
              <a:ext cx="17350" cy="53575"/>
            </a:xfrm>
            <a:custGeom>
              <a:rect b="b" l="l" r="r" t="t"/>
              <a:pathLst>
                <a:path extrusionOk="0" h="2143" w="694">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52"/>
            <p:cNvSpPr/>
            <p:nvPr/>
          </p:nvSpPr>
          <p:spPr>
            <a:xfrm>
              <a:off x="-21256925" y="2838400"/>
              <a:ext cx="45700" cy="44525"/>
            </a:xfrm>
            <a:custGeom>
              <a:rect b="b" l="l" r="r" t="t"/>
              <a:pathLst>
                <a:path extrusionOk="0" h="1781" w="1828">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52"/>
            <p:cNvSpPr/>
            <p:nvPr/>
          </p:nvSpPr>
          <p:spPr>
            <a:xfrm>
              <a:off x="-21079725" y="2838400"/>
              <a:ext cx="45700" cy="44525"/>
            </a:xfrm>
            <a:custGeom>
              <a:rect b="b" l="l" r="r" t="t"/>
              <a:pathLst>
                <a:path extrusionOk="0" h="1781" w="1828">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52"/>
            <p:cNvSpPr/>
            <p:nvPr/>
          </p:nvSpPr>
          <p:spPr>
            <a:xfrm>
              <a:off x="-21113575" y="2825000"/>
              <a:ext cx="26800" cy="35050"/>
            </a:xfrm>
            <a:custGeom>
              <a:rect b="b" l="l" r="r" t="t"/>
              <a:pathLst>
                <a:path extrusionOk="0" h="1402" w="1072">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52"/>
            <p:cNvSpPr/>
            <p:nvPr/>
          </p:nvSpPr>
          <p:spPr>
            <a:xfrm>
              <a:off x="-21204175" y="2825000"/>
              <a:ext cx="27600" cy="35050"/>
            </a:xfrm>
            <a:custGeom>
              <a:rect b="b" l="l" r="r" t="t"/>
              <a:pathLst>
                <a:path extrusionOk="0" h="1402" w="1104">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52"/>
            <p:cNvSpPr/>
            <p:nvPr/>
          </p:nvSpPr>
          <p:spPr>
            <a:xfrm>
              <a:off x="-21297900" y="2940575"/>
              <a:ext cx="54375" cy="18150"/>
            </a:xfrm>
            <a:custGeom>
              <a:rect b="b" l="l" r="r" t="t"/>
              <a:pathLst>
                <a:path extrusionOk="0" h="726" w="2175">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52"/>
            <p:cNvSpPr/>
            <p:nvPr/>
          </p:nvSpPr>
          <p:spPr>
            <a:xfrm>
              <a:off x="-21047425" y="2940575"/>
              <a:ext cx="54375" cy="18150"/>
            </a:xfrm>
            <a:custGeom>
              <a:rect b="b" l="l" r="r" t="t"/>
              <a:pathLst>
                <a:path extrusionOk="0" h="726" w="2175">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52"/>
            <p:cNvSpPr/>
            <p:nvPr/>
          </p:nvSpPr>
          <p:spPr>
            <a:xfrm>
              <a:off x="-21056100" y="2892750"/>
              <a:ext cx="37050" cy="25150"/>
            </a:xfrm>
            <a:custGeom>
              <a:rect b="b" l="l" r="r" t="t"/>
              <a:pathLst>
                <a:path extrusionOk="0" h="1006" w="1482">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52"/>
            <p:cNvSpPr/>
            <p:nvPr/>
          </p:nvSpPr>
          <p:spPr>
            <a:xfrm>
              <a:off x="-21271100" y="2893975"/>
              <a:ext cx="37825" cy="25150"/>
            </a:xfrm>
            <a:custGeom>
              <a:rect b="b" l="l" r="r" t="t"/>
              <a:pathLst>
                <a:path extrusionOk="0" h="1006" w="1513">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52"/>
            <p:cNvSpPr/>
            <p:nvPr/>
          </p:nvSpPr>
          <p:spPr>
            <a:xfrm>
              <a:off x="-21298675" y="3049275"/>
              <a:ext cx="306400" cy="35275"/>
            </a:xfrm>
            <a:custGeom>
              <a:rect b="b" l="l" r="r" t="t"/>
              <a:pathLst>
                <a:path extrusionOk="0" h="1411" w="12256">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52"/>
            <p:cNvSpPr/>
            <p:nvPr/>
          </p:nvSpPr>
          <p:spPr>
            <a:xfrm>
              <a:off x="-21298675" y="3013050"/>
              <a:ext cx="306400" cy="34675"/>
            </a:xfrm>
            <a:custGeom>
              <a:rect b="b" l="l" r="r" t="t"/>
              <a:pathLst>
                <a:path extrusionOk="0" h="1387" w="12256">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52"/>
            <p:cNvSpPr/>
            <p:nvPr/>
          </p:nvSpPr>
          <p:spPr>
            <a:xfrm>
              <a:off x="-21299475" y="2868125"/>
              <a:ext cx="307200" cy="143375"/>
            </a:xfrm>
            <a:custGeom>
              <a:rect b="b" l="l" r="r" t="t"/>
              <a:pathLst>
                <a:path extrusionOk="0" h="5735" w="12288">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42" name="Google Shape;7842;p52"/>
          <p:cNvSpPr/>
          <p:nvPr/>
        </p:nvSpPr>
        <p:spPr>
          <a:xfrm>
            <a:off x="3128634" y="1677457"/>
            <a:ext cx="339198" cy="338110"/>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52"/>
          <p:cNvSpPr/>
          <p:nvPr/>
        </p:nvSpPr>
        <p:spPr>
          <a:xfrm>
            <a:off x="3128202" y="2096604"/>
            <a:ext cx="340063" cy="340955"/>
          </a:xfrm>
          <a:custGeom>
            <a:rect b="b" l="l" r="r" t="t"/>
            <a:pathLst>
              <a:path extrusionOk="0" h="12225" w="12193">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52"/>
          <p:cNvSpPr/>
          <p:nvPr/>
        </p:nvSpPr>
        <p:spPr>
          <a:xfrm>
            <a:off x="3122485" y="2510800"/>
            <a:ext cx="351498" cy="340063"/>
          </a:xfrm>
          <a:custGeom>
            <a:rect b="b" l="l" r="r" t="t"/>
            <a:pathLst>
              <a:path extrusionOk="0" h="12193" w="12603">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45" name="Google Shape;7845;p52"/>
          <p:cNvGrpSpPr/>
          <p:nvPr/>
        </p:nvGrpSpPr>
        <p:grpSpPr>
          <a:xfrm>
            <a:off x="5243755" y="1676827"/>
            <a:ext cx="297029" cy="339198"/>
            <a:chOff x="-17545650" y="2051350"/>
            <a:chExt cx="266250" cy="304050"/>
          </a:xfrm>
        </p:grpSpPr>
        <p:sp>
          <p:nvSpPr>
            <p:cNvPr id="7846" name="Google Shape;7846;p52"/>
            <p:cNvSpPr/>
            <p:nvPr/>
          </p:nvSpPr>
          <p:spPr>
            <a:xfrm>
              <a:off x="-17475550" y="22301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52"/>
            <p:cNvSpPr/>
            <p:nvPr/>
          </p:nvSpPr>
          <p:spPr>
            <a:xfrm>
              <a:off x="-1745822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52"/>
            <p:cNvSpPr/>
            <p:nvPr/>
          </p:nvSpPr>
          <p:spPr>
            <a:xfrm>
              <a:off x="-1749367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52"/>
            <p:cNvSpPr/>
            <p:nvPr/>
          </p:nvSpPr>
          <p:spPr>
            <a:xfrm>
              <a:off x="-17545650" y="2051350"/>
              <a:ext cx="266250" cy="304050"/>
            </a:xfrm>
            <a:custGeom>
              <a:rect b="b" l="l" r="r" t="t"/>
              <a:pathLst>
                <a:path extrusionOk="0" h="12162" w="1065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50" name="Google Shape;7850;p52"/>
          <p:cNvSpPr/>
          <p:nvPr/>
        </p:nvSpPr>
        <p:spPr>
          <a:xfrm>
            <a:off x="5221706" y="2096618"/>
            <a:ext cx="340063" cy="340927"/>
          </a:xfrm>
          <a:custGeom>
            <a:rect b="b" l="l" r="r" t="t"/>
            <a:pathLst>
              <a:path extrusionOk="0" h="12224" w="12193">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51" name="Google Shape;7851;p52"/>
          <p:cNvGrpSpPr/>
          <p:nvPr/>
        </p:nvGrpSpPr>
        <p:grpSpPr>
          <a:xfrm>
            <a:off x="5222670" y="2521211"/>
            <a:ext cx="339198" cy="319006"/>
            <a:chOff x="-17565350" y="2809825"/>
            <a:chExt cx="304050" cy="285950"/>
          </a:xfrm>
        </p:grpSpPr>
        <p:sp>
          <p:nvSpPr>
            <p:cNvPr id="7852" name="Google Shape;7852;p52"/>
            <p:cNvSpPr/>
            <p:nvPr/>
          </p:nvSpPr>
          <p:spPr>
            <a:xfrm>
              <a:off x="-17458225" y="2970500"/>
              <a:ext cx="18150" cy="17375"/>
            </a:xfrm>
            <a:custGeom>
              <a:rect b="b" l="l" r="r" t="t"/>
              <a:pathLst>
                <a:path extrusionOk="0" h="695" w="726">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52"/>
            <p:cNvSpPr/>
            <p:nvPr/>
          </p:nvSpPr>
          <p:spPr>
            <a:xfrm>
              <a:off x="-17385750" y="297050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52"/>
            <p:cNvSpPr/>
            <p:nvPr/>
          </p:nvSpPr>
          <p:spPr>
            <a:xfrm>
              <a:off x="-17565350" y="2809825"/>
              <a:ext cx="304050" cy="285950"/>
            </a:xfrm>
            <a:custGeom>
              <a:rect b="b" l="l" r="r" t="t"/>
              <a:pathLst>
                <a:path extrusionOk="0" h="11438" w="12162">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52"/>
            <p:cNvSpPr/>
            <p:nvPr/>
          </p:nvSpPr>
          <p:spPr>
            <a:xfrm>
              <a:off x="-17368425" y="2846075"/>
              <a:ext cx="54350" cy="53575"/>
            </a:xfrm>
            <a:custGeom>
              <a:rect b="b" l="l" r="r" t="t"/>
              <a:pathLst>
                <a:path extrusionOk="0" h="2143" w="2174">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52"/>
            <p:cNvSpPr/>
            <p:nvPr/>
          </p:nvSpPr>
          <p:spPr>
            <a:xfrm>
              <a:off x="-17511775" y="2846075"/>
              <a:ext cx="52775" cy="53575"/>
            </a:xfrm>
            <a:custGeom>
              <a:rect b="b" l="l" r="r" t="t"/>
              <a:pathLst>
                <a:path extrusionOk="0" h="2143" w="2111">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57" name="Google Shape;7857;p52"/>
          <p:cNvSpPr/>
          <p:nvPr/>
        </p:nvSpPr>
        <p:spPr>
          <a:xfrm>
            <a:off x="7360389" y="1677346"/>
            <a:ext cx="258345" cy="338334"/>
          </a:xfrm>
          <a:custGeom>
            <a:rect b="b" l="l" r="r" t="t"/>
            <a:pathLst>
              <a:path extrusionOk="0" h="12131" w="9263">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52"/>
          <p:cNvSpPr/>
          <p:nvPr/>
        </p:nvSpPr>
        <p:spPr>
          <a:xfrm>
            <a:off x="1451210" y="1676467"/>
            <a:ext cx="338334" cy="340091"/>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52"/>
          <p:cNvSpPr/>
          <p:nvPr/>
        </p:nvSpPr>
        <p:spPr>
          <a:xfrm>
            <a:off x="1451210" y="2097148"/>
            <a:ext cx="338334" cy="339868"/>
          </a:xfrm>
          <a:custGeom>
            <a:rect b="b" l="l" r="r" t="t"/>
            <a:pathLst>
              <a:path extrusionOk="0" h="12186" w="12131">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60" name="Google Shape;7860;p52"/>
          <p:cNvGrpSpPr/>
          <p:nvPr/>
        </p:nvGrpSpPr>
        <p:grpSpPr>
          <a:xfrm>
            <a:off x="1471646" y="2510683"/>
            <a:ext cx="298730" cy="340063"/>
            <a:chOff x="-20904875" y="2788575"/>
            <a:chExt cx="267775" cy="304825"/>
          </a:xfrm>
        </p:grpSpPr>
        <p:sp>
          <p:nvSpPr>
            <p:cNvPr id="7861" name="Google Shape;7861;p52"/>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52"/>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3" name="Google Shape;7863;p52"/>
          <p:cNvGrpSpPr/>
          <p:nvPr/>
        </p:nvGrpSpPr>
        <p:grpSpPr>
          <a:xfrm>
            <a:off x="3581724" y="2097812"/>
            <a:ext cx="258373" cy="338334"/>
            <a:chOff x="-19006700" y="2434925"/>
            <a:chExt cx="231600" cy="303275"/>
          </a:xfrm>
        </p:grpSpPr>
        <p:sp>
          <p:nvSpPr>
            <p:cNvPr id="7864" name="Google Shape;7864;p52"/>
            <p:cNvSpPr/>
            <p:nvPr/>
          </p:nvSpPr>
          <p:spPr>
            <a:xfrm>
              <a:off x="-18906675" y="2552275"/>
              <a:ext cx="36275" cy="44150"/>
            </a:xfrm>
            <a:custGeom>
              <a:rect b="b" l="l" r="r" t="t"/>
              <a:pathLst>
                <a:path extrusionOk="0" h="1766" w="1451">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52"/>
            <p:cNvSpPr/>
            <p:nvPr/>
          </p:nvSpPr>
          <p:spPr>
            <a:xfrm>
              <a:off x="-18935800" y="25255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52"/>
            <p:cNvSpPr/>
            <p:nvPr/>
          </p:nvSpPr>
          <p:spPr>
            <a:xfrm>
              <a:off x="-18864125" y="252550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52"/>
            <p:cNvSpPr/>
            <p:nvPr/>
          </p:nvSpPr>
          <p:spPr>
            <a:xfrm>
              <a:off x="-19006700" y="2434925"/>
              <a:ext cx="231600" cy="303275"/>
            </a:xfrm>
            <a:custGeom>
              <a:rect b="b" l="l" r="r" t="t"/>
              <a:pathLst>
                <a:path extrusionOk="0" h="12131" w="9264">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68" name="Google Shape;7868;p52"/>
          <p:cNvSpPr/>
          <p:nvPr/>
        </p:nvSpPr>
        <p:spPr>
          <a:xfrm>
            <a:off x="3540734" y="2511232"/>
            <a:ext cx="339198" cy="339198"/>
          </a:xfrm>
          <a:custGeom>
            <a:rect b="b" l="l" r="r" t="t"/>
            <a:pathLst>
              <a:path extrusionOk="0" h="12162" w="12162">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52"/>
          <p:cNvSpPr/>
          <p:nvPr/>
        </p:nvSpPr>
        <p:spPr>
          <a:xfrm>
            <a:off x="5668006" y="1676481"/>
            <a:ext cx="297893" cy="340063"/>
          </a:xfrm>
          <a:custGeom>
            <a:rect b="b" l="l" r="r" t="t"/>
            <a:pathLst>
              <a:path extrusionOk="0" h="12193" w="10681">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70" name="Google Shape;7870;p52"/>
          <p:cNvGrpSpPr/>
          <p:nvPr/>
        </p:nvGrpSpPr>
        <p:grpSpPr>
          <a:xfrm>
            <a:off x="5647441" y="2107491"/>
            <a:ext cx="340063" cy="318978"/>
            <a:chOff x="-17190425" y="2435725"/>
            <a:chExt cx="304825" cy="285925"/>
          </a:xfrm>
        </p:grpSpPr>
        <p:sp>
          <p:nvSpPr>
            <p:cNvPr id="7871" name="Google Shape;7871;p52"/>
            <p:cNvSpPr/>
            <p:nvPr/>
          </p:nvSpPr>
          <p:spPr>
            <a:xfrm>
              <a:off x="-16994325" y="2596400"/>
              <a:ext cx="18150" cy="17350"/>
            </a:xfrm>
            <a:custGeom>
              <a:rect b="b" l="l" r="r" t="t"/>
              <a:pathLst>
                <a:path extrusionOk="0" h="694" w="726">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52"/>
            <p:cNvSpPr/>
            <p:nvPr/>
          </p:nvSpPr>
          <p:spPr>
            <a:xfrm>
              <a:off x="-17100650" y="25964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52"/>
            <p:cNvSpPr/>
            <p:nvPr/>
          </p:nvSpPr>
          <p:spPr>
            <a:xfrm>
              <a:off x="-17190425" y="2435725"/>
              <a:ext cx="304825" cy="285925"/>
            </a:xfrm>
            <a:custGeom>
              <a:rect b="b" l="l" r="r" t="t"/>
              <a:pathLst>
                <a:path extrusionOk="0" h="11437" w="12193">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74" name="Google Shape;7874;p52"/>
          <p:cNvSpPr/>
          <p:nvPr/>
        </p:nvSpPr>
        <p:spPr>
          <a:xfrm>
            <a:off x="5648678" y="2512543"/>
            <a:ext cx="336549" cy="336577"/>
          </a:xfrm>
          <a:custGeom>
            <a:rect b="b" l="l" r="r" t="t"/>
            <a:pathLst>
              <a:path extrusionOk="0" h="12068" w="12067">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75" name="Google Shape;7875;p52"/>
          <p:cNvGrpSpPr/>
          <p:nvPr/>
        </p:nvGrpSpPr>
        <p:grpSpPr>
          <a:xfrm>
            <a:off x="7319127" y="2096516"/>
            <a:ext cx="341820" cy="340927"/>
            <a:chOff x="-15719925" y="2416825"/>
            <a:chExt cx="306400" cy="305600"/>
          </a:xfrm>
        </p:grpSpPr>
        <p:sp>
          <p:nvSpPr>
            <p:cNvPr id="7876" name="Google Shape;7876;p52"/>
            <p:cNvSpPr/>
            <p:nvPr/>
          </p:nvSpPr>
          <p:spPr>
            <a:xfrm>
              <a:off x="-15719925" y="2416825"/>
              <a:ext cx="306400" cy="305600"/>
            </a:xfrm>
            <a:custGeom>
              <a:rect b="b" l="l" r="r" t="t"/>
              <a:pathLst>
                <a:path extrusionOk="0" h="12224" w="12256">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52"/>
            <p:cNvSpPr/>
            <p:nvPr/>
          </p:nvSpPr>
          <p:spPr>
            <a:xfrm>
              <a:off x="-15467900" y="2686175"/>
              <a:ext cx="53575" cy="17350"/>
            </a:xfrm>
            <a:custGeom>
              <a:rect b="b" l="l" r="r" t="t"/>
              <a:pathLst>
                <a:path extrusionOk="0" h="694" w="2143">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52"/>
            <p:cNvSpPr/>
            <p:nvPr/>
          </p:nvSpPr>
          <p:spPr>
            <a:xfrm>
              <a:off x="-15718350" y="2703500"/>
              <a:ext cx="54350" cy="18150"/>
            </a:xfrm>
            <a:custGeom>
              <a:rect b="b" l="l" r="r" t="t"/>
              <a:pathLst>
                <a:path extrusionOk="0" h="726" w="2174">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79" name="Google Shape;7879;p52"/>
          <p:cNvSpPr/>
          <p:nvPr/>
        </p:nvSpPr>
        <p:spPr>
          <a:xfrm>
            <a:off x="1873789" y="1675812"/>
            <a:ext cx="342684" cy="341401"/>
          </a:xfrm>
          <a:custGeom>
            <a:rect b="b" l="l" r="r" t="t"/>
            <a:pathLst>
              <a:path extrusionOk="0" h="12241" w="12287">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52"/>
          <p:cNvSpPr/>
          <p:nvPr/>
        </p:nvSpPr>
        <p:spPr>
          <a:xfrm>
            <a:off x="1875100" y="2138148"/>
            <a:ext cx="340063" cy="257871"/>
          </a:xfrm>
          <a:custGeom>
            <a:rect b="b" l="l" r="r" t="t"/>
            <a:pathLst>
              <a:path extrusionOk="0" h="9246" w="12193">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81" name="Google Shape;7881;p52"/>
          <p:cNvGrpSpPr/>
          <p:nvPr/>
        </p:nvGrpSpPr>
        <p:grpSpPr>
          <a:xfrm>
            <a:off x="1873533" y="2511115"/>
            <a:ext cx="344442" cy="339198"/>
            <a:chOff x="-20550425" y="2789350"/>
            <a:chExt cx="308750" cy="304050"/>
          </a:xfrm>
        </p:grpSpPr>
        <p:sp>
          <p:nvSpPr>
            <p:cNvPr id="7882" name="Google Shape;7882;p52"/>
            <p:cNvSpPr/>
            <p:nvPr/>
          </p:nvSpPr>
          <p:spPr>
            <a:xfrm>
              <a:off x="-20550425" y="2824800"/>
              <a:ext cx="308750" cy="268600"/>
            </a:xfrm>
            <a:custGeom>
              <a:rect b="b" l="l" r="r" t="t"/>
              <a:pathLst>
                <a:path extrusionOk="0" h="10744" w="1235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52"/>
            <p:cNvSpPr/>
            <p:nvPr/>
          </p:nvSpPr>
          <p:spPr>
            <a:xfrm>
              <a:off x="-20388175" y="2789350"/>
              <a:ext cx="144150" cy="106350"/>
            </a:xfrm>
            <a:custGeom>
              <a:rect b="b" l="l" r="r" t="t"/>
              <a:pathLst>
                <a:path extrusionOk="0" h="4254" w="5766">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4" name="Google Shape;7884;p52"/>
          <p:cNvGrpSpPr/>
          <p:nvPr/>
        </p:nvGrpSpPr>
        <p:grpSpPr>
          <a:xfrm>
            <a:off x="3965636" y="1676283"/>
            <a:ext cx="340091" cy="340286"/>
            <a:chOff x="-18666450" y="2059825"/>
            <a:chExt cx="304850" cy="305025"/>
          </a:xfrm>
        </p:grpSpPr>
        <p:sp>
          <p:nvSpPr>
            <p:cNvPr id="7885" name="Google Shape;7885;p52"/>
            <p:cNvSpPr/>
            <p:nvPr/>
          </p:nvSpPr>
          <p:spPr>
            <a:xfrm>
              <a:off x="-18471100" y="2202575"/>
              <a:ext cx="18125" cy="70925"/>
            </a:xfrm>
            <a:custGeom>
              <a:rect b="b" l="l" r="r" t="t"/>
              <a:pathLst>
                <a:path extrusionOk="0" h="2837" w="725">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52"/>
            <p:cNvSpPr/>
            <p:nvPr/>
          </p:nvSpPr>
          <p:spPr>
            <a:xfrm>
              <a:off x="-18666450" y="2059825"/>
              <a:ext cx="304850" cy="305025"/>
            </a:xfrm>
            <a:custGeom>
              <a:rect b="b" l="l" r="r" t="t"/>
              <a:pathLst>
                <a:path extrusionOk="0" h="12201" w="12194">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7" name="Google Shape;7887;p52"/>
          <p:cNvGrpSpPr/>
          <p:nvPr/>
        </p:nvGrpSpPr>
        <p:grpSpPr>
          <a:xfrm>
            <a:off x="3965204" y="2097826"/>
            <a:ext cx="340955" cy="338306"/>
            <a:chOff x="-18668025" y="2435725"/>
            <a:chExt cx="305625" cy="303250"/>
          </a:xfrm>
        </p:grpSpPr>
        <p:sp>
          <p:nvSpPr>
            <p:cNvPr id="7888" name="Google Shape;7888;p52"/>
            <p:cNvSpPr/>
            <p:nvPr/>
          </p:nvSpPr>
          <p:spPr>
            <a:xfrm>
              <a:off x="-18668025" y="2435725"/>
              <a:ext cx="305625" cy="303250"/>
            </a:xfrm>
            <a:custGeom>
              <a:rect b="b" l="l" r="r" t="t"/>
              <a:pathLst>
                <a:path extrusionOk="0" h="12130" w="12225">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52"/>
            <p:cNvSpPr/>
            <p:nvPr/>
          </p:nvSpPr>
          <p:spPr>
            <a:xfrm>
              <a:off x="-18596350" y="2524725"/>
              <a:ext cx="160700" cy="178800"/>
            </a:xfrm>
            <a:custGeom>
              <a:rect b="b" l="l" r="r" t="t"/>
              <a:pathLst>
                <a:path extrusionOk="0" h="7152" w="6428">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0" name="Google Shape;7890;p52"/>
          <p:cNvGrpSpPr/>
          <p:nvPr/>
        </p:nvGrpSpPr>
        <p:grpSpPr>
          <a:xfrm>
            <a:off x="3964771" y="2510682"/>
            <a:ext cx="341820" cy="340063"/>
            <a:chOff x="-18668800" y="2807475"/>
            <a:chExt cx="306400" cy="304825"/>
          </a:xfrm>
        </p:grpSpPr>
        <p:sp>
          <p:nvSpPr>
            <p:cNvPr id="7891" name="Google Shape;7891;p52"/>
            <p:cNvSpPr/>
            <p:nvPr/>
          </p:nvSpPr>
          <p:spPr>
            <a:xfrm>
              <a:off x="-18632575" y="2951600"/>
              <a:ext cx="18150" cy="35475"/>
            </a:xfrm>
            <a:custGeom>
              <a:rect b="b" l="l" r="r" t="t"/>
              <a:pathLst>
                <a:path extrusionOk="0" h="1419" w="726">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52"/>
            <p:cNvSpPr/>
            <p:nvPr/>
          </p:nvSpPr>
          <p:spPr>
            <a:xfrm>
              <a:off x="-18597125" y="2916175"/>
              <a:ext cx="18125" cy="35450"/>
            </a:xfrm>
            <a:custGeom>
              <a:rect b="b" l="l" r="r" t="t"/>
              <a:pathLst>
                <a:path extrusionOk="0" h="1418" w="725">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52"/>
            <p:cNvSpPr/>
            <p:nvPr/>
          </p:nvSpPr>
          <p:spPr>
            <a:xfrm>
              <a:off x="-18668800" y="2807475"/>
              <a:ext cx="306400" cy="304825"/>
            </a:xfrm>
            <a:custGeom>
              <a:rect b="b" l="l" r="r" t="t"/>
              <a:pathLst>
                <a:path extrusionOk="0" h="12193" w="12256">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52"/>
            <p:cNvSpPr/>
            <p:nvPr/>
          </p:nvSpPr>
          <p:spPr>
            <a:xfrm>
              <a:off x="-18496300" y="2977800"/>
              <a:ext cx="33100" cy="31925"/>
            </a:xfrm>
            <a:custGeom>
              <a:rect b="b" l="l" r="r" t="t"/>
              <a:pathLst>
                <a:path extrusionOk="0" h="1277" w="1324">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52"/>
            <p:cNvSpPr/>
            <p:nvPr/>
          </p:nvSpPr>
          <p:spPr>
            <a:xfrm>
              <a:off x="-18559325" y="3042375"/>
              <a:ext cx="33100" cy="31150"/>
            </a:xfrm>
            <a:custGeom>
              <a:rect b="b" l="l" r="r" t="t"/>
              <a:pathLst>
                <a:path extrusionOk="0" h="1246" w="1324">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52"/>
            <p:cNvSpPr/>
            <p:nvPr/>
          </p:nvSpPr>
          <p:spPr>
            <a:xfrm>
              <a:off x="-18559325" y="2991175"/>
              <a:ext cx="33100" cy="31150"/>
            </a:xfrm>
            <a:custGeom>
              <a:rect b="b" l="l" r="r" t="t"/>
              <a:pathLst>
                <a:path extrusionOk="0" h="1246" w="1324">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52"/>
            <p:cNvSpPr/>
            <p:nvPr/>
          </p:nvSpPr>
          <p:spPr>
            <a:xfrm>
              <a:off x="-18491575" y="3024275"/>
              <a:ext cx="33100" cy="31925"/>
            </a:xfrm>
            <a:custGeom>
              <a:rect b="b" l="l" r="r" t="t"/>
              <a:pathLst>
                <a:path extrusionOk="0" h="1277" w="1324">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52"/>
            <p:cNvSpPr/>
            <p:nvPr/>
          </p:nvSpPr>
          <p:spPr>
            <a:xfrm>
              <a:off x="-18522300" y="2928175"/>
              <a:ext cx="32300" cy="31125"/>
            </a:xfrm>
            <a:custGeom>
              <a:rect b="b" l="l" r="r" t="t"/>
              <a:pathLst>
                <a:path extrusionOk="0" h="1245" w="1292">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52"/>
            <p:cNvSpPr/>
            <p:nvPr/>
          </p:nvSpPr>
          <p:spPr>
            <a:xfrm>
              <a:off x="-18446700" y="3004375"/>
              <a:ext cx="33900" cy="31325"/>
            </a:xfrm>
            <a:custGeom>
              <a:rect b="b" l="l" r="r" t="t"/>
              <a:pathLst>
                <a:path extrusionOk="0" h="1253" w="1356">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0" name="Google Shape;7900;p52"/>
          <p:cNvGrpSpPr/>
          <p:nvPr/>
        </p:nvGrpSpPr>
        <p:grpSpPr>
          <a:xfrm>
            <a:off x="6084575" y="1675949"/>
            <a:ext cx="298786" cy="340955"/>
            <a:chOff x="-16798200" y="2050575"/>
            <a:chExt cx="267825" cy="305625"/>
          </a:xfrm>
        </p:grpSpPr>
        <p:sp>
          <p:nvSpPr>
            <p:cNvPr id="7901" name="Google Shape;7901;p52"/>
            <p:cNvSpPr/>
            <p:nvPr/>
          </p:nvSpPr>
          <p:spPr>
            <a:xfrm>
              <a:off x="-16798200" y="2050575"/>
              <a:ext cx="267825" cy="305625"/>
            </a:xfrm>
            <a:custGeom>
              <a:rect b="b" l="l" r="r" t="t"/>
              <a:pathLst>
                <a:path extrusionOk="0" h="12225" w="10713">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52"/>
            <p:cNvSpPr/>
            <p:nvPr/>
          </p:nvSpPr>
          <p:spPr>
            <a:xfrm>
              <a:off x="-16743850" y="2123025"/>
              <a:ext cx="52800" cy="52800"/>
            </a:xfrm>
            <a:custGeom>
              <a:rect b="b" l="l" r="r" t="t"/>
              <a:pathLst>
                <a:path extrusionOk="0" h="2112" w="2112">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52"/>
            <p:cNvSpPr/>
            <p:nvPr/>
          </p:nvSpPr>
          <p:spPr>
            <a:xfrm>
              <a:off x="-16691075" y="2087600"/>
              <a:ext cx="35475" cy="35450"/>
            </a:xfrm>
            <a:custGeom>
              <a:rect b="b" l="l" r="r" t="t"/>
              <a:pathLst>
                <a:path extrusionOk="0" h="1418" w="1419">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4" name="Google Shape;7904;p52"/>
          <p:cNvGrpSpPr/>
          <p:nvPr/>
        </p:nvGrpSpPr>
        <p:grpSpPr>
          <a:xfrm>
            <a:off x="6063490" y="2511561"/>
            <a:ext cx="340955" cy="338306"/>
            <a:chOff x="-16817100" y="2801175"/>
            <a:chExt cx="305625" cy="303250"/>
          </a:xfrm>
        </p:grpSpPr>
        <p:sp>
          <p:nvSpPr>
            <p:cNvPr id="7905" name="Google Shape;7905;p52"/>
            <p:cNvSpPr/>
            <p:nvPr/>
          </p:nvSpPr>
          <p:spPr>
            <a:xfrm>
              <a:off x="-16817100" y="2801175"/>
              <a:ext cx="305625" cy="232375"/>
            </a:xfrm>
            <a:custGeom>
              <a:rect b="b" l="l" r="r" t="t"/>
              <a:pathLst>
                <a:path extrusionOk="0" h="9295" w="12225">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52"/>
            <p:cNvSpPr/>
            <p:nvPr/>
          </p:nvSpPr>
          <p:spPr>
            <a:xfrm>
              <a:off x="-16636725" y="2889375"/>
              <a:ext cx="18125" cy="72500"/>
            </a:xfrm>
            <a:custGeom>
              <a:rect b="b" l="l" r="r" t="t"/>
              <a:pathLst>
                <a:path extrusionOk="0" h="2900" w="725">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52"/>
            <p:cNvSpPr/>
            <p:nvPr/>
          </p:nvSpPr>
          <p:spPr>
            <a:xfrm>
              <a:off x="-16708400" y="2889375"/>
              <a:ext cx="17350" cy="72500"/>
            </a:xfrm>
            <a:custGeom>
              <a:rect b="b" l="l" r="r" t="t"/>
              <a:pathLst>
                <a:path extrusionOk="0" h="2900" w="694">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52"/>
            <p:cNvSpPr/>
            <p:nvPr/>
          </p:nvSpPr>
          <p:spPr>
            <a:xfrm>
              <a:off x="-1681630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52"/>
            <p:cNvSpPr/>
            <p:nvPr/>
          </p:nvSpPr>
          <p:spPr>
            <a:xfrm>
              <a:off x="-16779300" y="3086300"/>
              <a:ext cx="88250" cy="18125"/>
            </a:xfrm>
            <a:custGeom>
              <a:rect b="b" l="l" r="r" t="t"/>
              <a:pathLst>
                <a:path extrusionOk="0" h="725" w="353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52"/>
            <p:cNvSpPr/>
            <p:nvPr/>
          </p:nvSpPr>
          <p:spPr>
            <a:xfrm>
              <a:off x="-16636725" y="3086300"/>
              <a:ext cx="88225" cy="18125"/>
            </a:xfrm>
            <a:custGeom>
              <a:rect b="b" l="l" r="r" t="t"/>
              <a:pathLst>
                <a:path extrusionOk="0" h="725" w="3529">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52"/>
            <p:cNvSpPr/>
            <p:nvPr/>
          </p:nvSpPr>
          <p:spPr>
            <a:xfrm>
              <a:off x="-1658395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52"/>
            <p:cNvSpPr/>
            <p:nvPr/>
          </p:nvSpPr>
          <p:spPr>
            <a:xfrm>
              <a:off x="-16726525" y="3050850"/>
              <a:ext cx="125250" cy="18150"/>
            </a:xfrm>
            <a:custGeom>
              <a:rect b="b" l="l" r="r" t="t"/>
              <a:pathLst>
                <a:path extrusionOk="0" h="726" w="501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3" name="Google Shape;7913;p52"/>
          <p:cNvGrpSpPr/>
          <p:nvPr/>
        </p:nvGrpSpPr>
        <p:grpSpPr>
          <a:xfrm>
            <a:off x="7319127" y="2510237"/>
            <a:ext cx="341820" cy="340955"/>
            <a:chOff x="-15717575" y="2786200"/>
            <a:chExt cx="306400" cy="305625"/>
          </a:xfrm>
        </p:grpSpPr>
        <p:sp>
          <p:nvSpPr>
            <p:cNvPr id="7914" name="Google Shape;7914;p52"/>
            <p:cNvSpPr/>
            <p:nvPr/>
          </p:nvSpPr>
          <p:spPr>
            <a:xfrm>
              <a:off x="-15717575" y="2786200"/>
              <a:ext cx="306400" cy="305625"/>
            </a:xfrm>
            <a:custGeom>
              <a:rect b="b" l="l" r="r" t="t"/>
              <a:pathLst>
                <a:path extrusionOk="0" h="12225" w="12256">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52"/>
            <p:cNvSpPr/>
            <p:nvPr/>
          </p:nvSpPr>
          <p:spPr>
            <a:xfrm>
              <a:off x="-15593125" y="2859450"/>
              <a:ext cx="18125" cy="35475"/>
            </a:xfrm>
            <a:custGeom>
              <a:rect b="b" l="l" r="r" t="t"/>
              <a:pathLst>
                <a:path extrusionOk="0" h="1419" w="725">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52"/>
            <p:cNvSpPr/>
            <p:nvPr/>
          </p:nvSpPr>
          <p:spPr>
            <a:xfrm>
              <a:off x="-1559312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52"/>
            <p:cNvSpPr/>
            <p:nvPr/>
          </p:nvSpPr>
          <p:spPr>
            <a:xfrm>
              <a:off x="-15557675" y="2859450"/>
              <a:ext cx="17350" cy="35475"/>
            </a:xfrm>
            <a:custGeom>
              <a:rect b="b" l="l" r="r" t="t"/>
              <a:pathLst>
                <a:path extrusionOk="0" h="1419" w="694">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52"/>
            <p:cNvSpPr/>
            <p:nvPr/>
          </p:nvSpPr>
          <p:spPr>
            <a:xfrm>
              <a:off x="-1555767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52"/>
            <p:cNvSpPr/>
            <p:nvPr/>
          </p:nvSpPr>
          <p:spPr>
            <a:xfrm>
              <a:off x="-15575800" y="2913025"/>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52"/>
            <p:cNvSpPr/>
            <p:nvPr/>
          </p:nvSpPr>
          <p:spPr>
            <a:xfrm>
              <a:off x="-15575800" y="3019350"/>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1" name="Google Shape;7921;p52"/>
          <p:cNvGrpSpPr/>
          <p:nvPr/>
        </p:nvGrpSpPr>
        <p:grpSpPr>
          <a:xfrm>
            <a:off x="2292218" y="1676381"/>
            <a:ext cx="340955" cy="340091"/>
            <a:chOff x="-20173175" y="2038750"/>
            <a:chExt cx="305625" cy="304850"/>
          </a:xfrm>
        </p:grpSpPr>
        <p:sp>
          <p:nvSpPr>
            <p:cNvPr id="7922" name="Google Shape;7922;p52"/>
            <p:cNvSpPr/>
            <p:nvPr/>
          </p:nvSpPr>
          <p:spPr>
            <a:xfrm>
              <a:off x="-20173175" y="2038750"/>
              <a:ext cx="197725" cy="303275"/>
            </a:xfrm>
            <a:custGeom>
              <a:rect b="b" l="l" r="r" t="t"/>
              <a:pathLst>
                <a:path extrusionOk="0" h="12131" w="7909">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52"/>
            <p:cNvSpPr/>
            <p:nvPr/>
          </p:nvSpPr>
          <p:spPr>
            <a:xfrm>
              <a:off x="-19962875" y="2110425"/>
              <a:ext cx="95325" cy="233175"/>
            </a:xfrm>
            <a:custGeom>
              <a:rect b="b" l="l" r="r" t="t"/>
              <a:pathLst>
                <a:path extrusionOk="0" h="9327" w="3813">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24" name="Google Shape;7924;p52"/>
          <p:cNvSpPr/>
          <p:nvPr/>
        </p:nvSpPr>
        <p:spPr>
          <a:xfrm>
            <a:off x="2292485" y="2097706"/>
            <a:ext cx="339198" cy="338752"/>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25" name="Google Shape;7925;p52"/>
          <p:cNvGrpSpPr/>
          <p:nvPr/>
        </p:nvGrpSpPr>
        <p:grpSpPr>
          <a:xfrm>
            <a:off x="2293096" y="2510237"/>
            <a:ext cx="339198" cy="340955"/>
            <a:chOff x="-20173175" y="2787775"/>
            <a:chExt cx="304050" cy="305625"/>
          </a:xfrm>
        </p:grpSpPr>
        <p:sp>
          <p:nvSpPr>
            <p:cNvPr id="7926" name="Google Shape;7926;p52"/>
            <p:cNvSpPr/>
            <p:nvPr/>
          </p:nvSpPr>
          <p:spPr>
            <a:xfrm>
              <a:off x="-19959725" y="2896475"/>
              <a:ext cx="18150" cy="18150"/>
            </a:xfrm>
            <a:custGeom>
              <a:rect b="b" l="l" r="r" t="t"/>
              <a:pathLst>
                <a:path extrusionOk="0" h="726" w="726">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52"/>
            <p:cNvSpPr/>
            <p:nvPr/>
          </p:nvSpPr>
          <p:spPr>
            <a:xfrm>
              <a:off x="-19941600" y="28602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52"/>
            <p:cNvSpPr/>
            <p:nvPr/>
          </p:nvSpPr>
          <p:spPr>
            <a:xfrm>
              <a:off x="-20102275" y="2895675"/>
              <a:ext cx="18125" cy="17375"/>
            </a:xfrm>
            <a:custGeom>
              <a:rect b="b" l="l" r="r" t="t"/>
              <a:pathLst>
                <a:path extrusionOk="0" h="695" w="725">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52"/>
            <p:cNvSpPr/>
            <p:nvPr/>
          </p:nvSpPr>
          <p:spPr>
            <a:xfrm>
              <a:off x="-20120400" y="286025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52"/>
            <p:cNvSpPr/>
            <p:nvPr/>
          </p:nvSpPr>
          <p:spPr>
            <a:xfrm>
              <a:off x="-20173175" y="2787775"/>
              <a:ext cx="304050" cy="305625"/>
            </a:xfrm>
            <a:custGeom>
              <a:rect b="b" l="l" r="r" t="t"/>
              <a:pathLst>
                <a:path extrusionOk="0" h="12225" w="12162">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52"/>
            <p:cNvSpPr/>
            <p:nvPr/>
          </p:nvSpPr>
          <p:spPr>
            <a:xfrm>
              <a:off x="-19977050" y="2967350"/>
              <a:ext cx="52800" cy="53600"/>
            </a:xfrm>
            <a:custGeom>
              <a:rect b="b" l="l" r="r" t="t"/>
              <a:pathLst>
                <a:path extrusionOk="0" h="2144" w="2112">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52"/>
            <p:cNvSpPr/>
            <p:nvPr/>
          </p:nvSpPr>
          <p:spPr>
            <a:xfrm>
              <a:off x="-20119600" y="2967350"/>
              <a:ext cx="52800" cy="52800"/>
            </a:xfrm>
            <a:custGeom>
              <a:rect b="b" l="l" r="r" t="t"/>
              <a:pathLst>
                <a:path extrusionOk="0" h="2112" w="2112">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3" name="Google Shape;7933;p52"/>
          <p:cNvGrpSpPr/>
          <p:nvPr/>
        </p:nvGrpSpPr>
        <p:grpSpPr>
          <a:xfrm>
            <a:off x="4392101" y="2097812"/>
            <a:ext cx="340063" cy="338334"/>
            <a:chOff x="-18294675" y="2434925"/>
            <a:chExt cx="304825" cy="303275"/>
          </a:xfrm>
        </p:grpSpPr>
        <p:sp>
          <p:nvSpPr>
            <p:cNvPr id="7934" name="Google Shape;7934;p52"/>
            <p:cNvSpPr/>
            <p:nvPr/>
          </p:nvSpPr>
          <p:spPr>
            <a:xfrm>
              <a:off x="-18294675" y="2434925"/>
              <a:ext cx="304825" cy="303275"/>
            </a:xfrm>
            <a:custGeom>
              <a:rect b="b" l="l" r="r" t="t"/>
              <a:pathLst>
                <a:path extrusionOk="0" h="12131" w="12193">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52"/>
            <p:cNvSpPr/>
            <p:nvPr/>
          </p:nvSpPr>
          <p:spPr>
            <a:xfrm>
              <a:off x="-18223800" y="2559575"/>
              <a:ext cx="37050" cy="36850"/>
            </a:xfrm>
            <a:custGeom>
              <a:rect b="b" l="l" r="r" t="t"/>
              <a:pathLst>
                <a:path extrusionOk="0" h="1474" w="1482">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52"/>
            <p:cNvSpPr/>
            <p:nvPr/>
          </p:nvSpPr>
          <p:spPr>
            <a:xfrm>
              <a:off x="-18098550" y="2559575"/>
              <a:ext cx="37825" cy="36850"/>
            </a:xfrm>
            <a:custGeom>
              <a:rect b="b" l="l" r="r" t="t"/>
              <a:pathLst>
                <a:path extrusionOk="0" h="1474" w="1513">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7" name="Google Shape;7937;p52"/>
          <p:cNvGrpSpPr/>
          <p:nvPr/>
        </p:nvGrpSpPr>
        <p:grpSpPr>
          <a:xfrm>
            <a:off x="4432513" y="2511546"/>
            <a:ext cx="259238" cy="338334"/>
            <a:chOff x="-18258450" y="2809825"/>
            <a:chExt cx="232375" cy="303275"/>
          </a:xfrm>
        </p:grpSpPr>
        <p:sp>
          <p:nvSpPr>
            <p:cNvPr id="7938" name="Google Shape;7938;p52"/>
            <p:cNvSpPr/>
            <p:nvPr/>
          </p:nvSpPr>
          <p:spPr>
            <a:xfrm>
              <a:off x="-18177325" y="29083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52"/>
            <p:cNvSpPr/>
            <p:nvPr/>
          </p:nvSpPr>
          <p:spPr>
            <a:xfrm>
              <a:off x="-18123775" y="290830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52"/>
            <p:cNvSpPr/>
            <p:nvPr/>
          </p:nvSpPr>
          <p:spPr>
            <a:xfrm>
              <a:off x="-18258450" y="2809825"/>
              <a:ext cx="232375" cy="303275"/>
            </a:xfrm>
            <a:custGeom>
              <a:rect b="b" l="l" r="r" t="t"/>
              <a:pathLst>
                <a:path extrusionOk="0" h="12131" w="9295">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41" name="Google Shape;7941;p52"/>
          <p:cNvSpPr/>
          <p:nvPr/>
        </p:nvSpPr>
        <p:spPr>
          <a:xfrm>
            <a:off x="6482095" y="1676035"/>
            <a:ext cx="338334" cy="340955"/>
          </a:xfrm>
          <a:custGeom>
            <a:rect b="b" l="l" r="r" t="t"/>
            <a:pathLst>
              <a:path extrusionOk="0" h="12225" w="12131">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42" name="Google Shape;7942;p52"/>
          <p:cNvGrpSpPr/>
          <p:nvPr/>
        </p:nvGrpSpPr>
        <p:grpSpPr>
          <a:xfrm>
            <a:off x="6502814" y="2096934"/>
            <a:ext cx="297893" cy="340091"/>
            <a:chOff x="-16422500" y="2425450"/>
            <a:chExt cx="267025" cy="304850"/>
          </a:xfrm>
        </p:grpSpPr>
        <p:sp>
          <p:nvSpPr>
            <p:cNvPr id="7943" name="Google Shape;7943;p52"/>
            <p:cNvSpPr/>
            <p:nvPr/>
          </p:nvSpPr>
          <p:spPr>
            <a:xfrm>
              <a:off x="-16350825" y="25152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52"/>
            <p:cNvSpPr/>
            <p:nvPr/>
          </p:nvSpPr>
          <p:spPr>
            <a:xfrm>
              <a:off x="-16245275" y="2515275"/>
              <a:ext cx="18125" cy="18125"/>
            </a:xfrm>
            <a:custGeom>
              <a:rect b="b" l="l" r="r" t="t"/>
              <a:pathLst>
                <a:path extrusionOk="0" h="725" w="725">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52"/>
            <p:cNvSpPr/>
            <p:nvPr/>
          </p:nvSpPr>
          <p:spPr>
            <a:xfrm>
              <a:off x="-16422500" y="2425450"/>
              <a:ext cx="267025" cy="304850"/>
            </a:xfrm>
            <a:custGeom>
              <a:rect b="b" l="l" r="r" t="t"/>
              <a:pathLst>
                <a:path extrusionOk="0" h="12194" w="10681">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6" name="Google Shape;7946;p52"/>
          <p:cNvGrpSpPr/>
          <p:nvPr/>
        </p:nvGrpSpPr>
        <p:grpSpPr>
          <a:xfrm>
            <a:off x="6481715" y="2511115"/>
            <a:ext cx="340091" cy="339198"/>
            <a:chOff x="-16442200" y="2801175"/>
            <a:chExt cx="304850" cy="304050"/>
          </a:xfrm>
        </p:grpSpPr>
        <p:sp>
          <p:nvSpPr>
            <p:cNvPr id="7947" name="Google Shape;7947;p52"/>
            <p:cNvSpPr/>
            <p:nvPr/>
          </p:nvSpPr>
          <p:spPr>
            <a:xfrm>
              <a:off x="-16369725" y="29429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52"/>
            <p:cNvSpPr/>
            <p:nvPr/>
          </p:nvSpPr>
          <p:spPr>
            <a:xfrm>
              <a:off x="-16442200" y="2801175"/>
              <a:ext cx="304850" cy="304050"/>
            </a:xfrm>
            <a:custGeom>
              <a:rect b="b" l="l" r="r" t="t"/>
              <a:pathLst>
                <a:path extrusionOk="0" h="12162" w="12194">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52"/>
            <p:cNvSpPr/>
            <p:nvPr/>
          </p:nvSpPr>
          <p:spPr>
            <a:xfrm>
              <a:off x="-16423275" y="2907500"/>
              <a:ext cx="35450" cy="35475"/>
            </a:xfrm>
            <a:custGeom>
              <a:rect b="b" l="l" r="r" t="t"/>
              <a:pathLst>
                <a:path extrusionOk="0" h="1419" w="1418">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50" name="Google Shape;7950;p52"/>
          <p:cNvSpPr/>
          <p:nvPr/>
        </p:nvSpPr>
        <p:spPr>
          <a:xfrm>
            <a:off x="7738672" y="1677792"/>
            <a:ext cx="338306" cy="337441"/>
          </a:xfrm>
          <a:custGeom>
            <a:rect b="b" l="l" r="r" t="t"/>
            <a:pathLst>
              <a:path extrusionOk="0" h="12099" w="1213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52"/>
          <p:cNvSpPr/>
          <p:nvPr/>
        </p:nvSpPr>
        <p:spPr>
          <a:xfrm>
            <a:off x="2703720" y="1689325"/>
            <a:ext cx="340955" cy="314376"/>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52" name="Google Shape;7952;p52"/>
          <p:cNvGrpSpPr/>
          <p:nvPr/>
        </p:nvGrpSpPr>
        <p:grpSpPr>
          <a:xfrm>
            <a:off x="2702117" y="2098371"/>
            <a:ext cx="345362" cy="337218"/>
            <a:chOff x="-19802200" y="2416025"/>
            <a:chExt cx="309575" cy="302275"/>
          </a:xfrm>
        </p:grpSpPr>
        <p:sp>
          <p:nvSpPr>
            <p:cNvPr id="7953" name="Google Shape;7953;p52"/>
            <p:cNvSpPr/>
            <p:nvPr/>
          </p:nvSpPr>
          <p:spPr>
            <a:xfrm>
              <a:off x="-19602925" y="25751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52"/>
            <p:cNvSpPr/>
            <p:nvPr/>
          </p:nvSpPr>
          <p:spPr>
            <a:xfrm>
              <a:off x="-19710825" y="2575925"/>
              <a:ext cx="18925" cy="17350"/>
            </a:xfrm>
            <a:custGeom>
              <a:rect b="b" l="l" r="r" t="t"/>
              <a:pathLst>
                <a:path extrusionOk="0" h="694" w="757">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52"/>
            <p:cNvSpPr/>
            <p:nvPr/>
          </p:nvSpPr>
          <p:spPr>
            <a:xfrm>
              <a:off x="-19602925" y="261135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52"/>
            <p:cNvSpPr/>
            <p:nvPr/>
          </p:nvSpPr>
          <p:spPr>
            <a:xfrm>
              <a:off x="-19728150" y="2611350"/>
              <a:ext cx="35450" cy="35475"/>
            </a:xfrm>
            <a:custGeom>
              <a:rect b="b" l="l" r="r" t="t"/>
              <a:pathLst>
                <a:path extrusionOk="0" h="1419" w="1418">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52"/>
            <p:cNvSpPr/>
            <p:nvPr/>
          </p:nvSpPr>
          <p:spPr>
            <a:xfrm>
              <a:off x="-19802200" y="2416025"/>
              <a:ext cx="309575" cy="302275"/>
            </a:xfrm>
            <a:custGeom>
              <a:rect b="b" l="l" r="r" t="t"/>
              <a:pathLst>
                <a:path extrusionOk="0" h="12091" w="12383">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8" name="Google Shape;7958;p52"/>
          <p:cNvGrpSpPr/>
          <p:nvPr/>
        </p:nvGrpSpPr>
        <p:grpSpPr>
          <a:xfrm>
            <a:off x="2704320" y="2511115"/>
            <a:ext cx="340955" cy="339198"/>
            <a:chOff x="-19801400" y="2788575"/>
            <a:chExt cx="305625" cy="304050"/>
          </a:xfrm>
        </p:grpSpPr>
        <p:sp>
          <p:nvSpPr>
            <p:cNvPr id="7959" name="Google Shape;7959;p52"/>
            <p:cNvSpPr/>
            <p:nvPr/>
          </p:nvSpPr>
          <p:spPr>
            <a:xfrm>
              <a:off x="-19744700"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52"/>
            <p:cNvSpPr/>
            <p:nvPr/>
          </p:nvSpPr>
          <p:spPr>
            <a:xfrm>
              <a:off x="-19709250" y="2967350"/>
              <a:ext cx="52800" cy="18150"/>
            </a:xfrm>
            <a:custGeom>
              <a:rect b="b" l="l" r="r" t="t"/>
              <a:pathLst>
                <a:path extrusionOk="0" h="726" w="2112">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52"/>
            <p:cNvSpPr/>
            <p:nvPr/>
          </p:nvSpPr>
          <p:spPr>
            <a:xfrm>
              <a:off x="-19638375" y="2968150"/>
              <a:ext cx="52800" cy="18150"/>
            </a:xfrm>
            <a:custGeom>
              <a:rect b="b" l="l" r="r" t="t"/>
              <a:pathLst>
                <a:path extrusionOk="0" h="726" w="2112">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52"/>
            <p:cNvSpPr/>
            <p:nvPr/>
          </p:nvSpPr>
          <p:spPr>
            <a:xfrm>
              <a:off x="-19673800" y="2931925"/>
              <a:ext cx="52775" cy="18125"/>
            </a:xfrm>
            <a:custGeom>
              <a:rect b="b" l="l" r="r" t="t"/>
              <a:pathLst>
                <a:path extrusionOk="0" h="725" w="2111">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52"/>
            <p:cNvSpPr/>
            <p:nvPr/>
          </p:nvSpPr>
          <p:spPr>
            <a:xfrm>
              <a:off x="-19602925"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52"/>
            <p:cNvSpPr/>
            <p:nvPr/>
          </p:nvSpPr>
          <p:spPr>
            <a:xfrm>
              <a:off x="-19801400" y="2788575"/>
              <a:ext cx="305625" cy="304050"/>
            </a:xfrm>
            <a:custGeom>
              <a:rect b="b" l="l" r="r" t="t"/>
              <a:pathLst>
                <a:path extrusionOk="0" h="12162" w="12225">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5" name="Google Shape;7965;p52"/>
          <p:cNvGrpSpPr/>
          <p:nvPr/>
        </p:nvGrpSpPr>
        <p:grpSpPr>
          <a:xfrm>
            <a:off x="4824919" y="1676827"/>
            <a:ext cx="303164" cy="339198"/>
            <a:chOff x="-17903225" y="2060800"/>
            <a:chExt cx="271750" cy="304050"/>
          </a:xfrm>
        </p:grpSpPr>
        <p:sp>
          <p:nvSpPr>
            <p:cNvPr id="7966" name="Google Shape;7966;p52"/>
            <p:cNvSpPr/>
            <p:nvPr/>
          </p:nvSpPr>
          <p:spPr>
            <a:xfrm>
              <a:off x="-17722875"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52"/>
            <p:cNvSpPr/>
            <p:nvPr/>
          </p:nvSpPr>
          <p:spPr>
            <a:xfrm>
              <a:off x="-17829200"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52"/>
            <p:cNvSpPr/>
            <p:nvPr/>
          </p:nvSpPr>
          <p:spPr>
            <a:xfrm>
              <a:off x="-17903225" y="2060800"/>
              <a:ext cx="271750" cy="304050"/>
            </a:xfrm>
            <a:custGeom>
              <a:rect b="b" l="l" r="r" t="t"/>
              <a:pathLst>
                <a:path extrusionOk="0" h="12162" w="1087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9" name="Google Shape;7969;p52"/>
          <p:cNvGrpSpPr/>
          <p:nvPr/>
        </p:nvGrpSpPr>
        <p:grpSpPr>
          <a:xfrm>
            <a:off x="4806470" y="2097380"/>
            <a:ext cx="340063" cy="339198"/>
            <a:chOff x="-17918975" y="2435725"/>
            <a:chExt cx="304825" cy="304050"/>
          </a:xfrm>
        </p:grpSpPr>
        <p:sp>
          <p:nvSpPr>
            <p:cNvPr id="7970" name="Google Shape;7970;p52"/>
            <p:cNvSpPr/>
            <p:nvPr/>
          </p:nvSpPr>
          <p:spPr>
            <a:xfrm>
              <a:off x="-17918975" y="2435725"/>
              <a:ext cx="304825" cy="304050"/>
            </a:xfrm>
            <a:custGeom>
              <a:rect b="b" l="l" r="r" t="t"/>
              <a:pathLst>
                <a:path extrusionOk="0" h="12162" w="12193">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52"/>
            <p:cNvSpPr/>
            <p:nvPr/>
          </p:nvSpPr>
          <p:spPr>
            <a:xfrm>
              <a:off x="-17865425" y="256015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2" name="Google Shape;7972;p52"/>
          <p:cNvGrpSpPr/>
          <p:nvPr/>
        </p:nvGrpSpPr>
        <p:grpSpPr>
          <a:xfrm>
            <a:off x="4827109" y="2511993"/>
            <a:ext cx="298786" cy="337441"/>
            <a:chOff x="-17899300" y="2810625"/>
            <a:chExt cx="267825" cy="302475"/>
          </a:xfrm>
        </p:grpSpPr>
        <p:sp>
          <p:nvSpPr>
            <p:cNvPr id="7973" name="Google Shape;7973;p52"/>
            <p:cNvSpPr/>
            <p:nvPr/>
          </p:nvSpPr>
          <p:spPr>
            <a:xfrm>
              <a:off x="-17899300" y="2810625"/>
              <a:ext cx="267825" cy="302475"/>
            </a:xfrm>
            <a:custGeom>
              <a:rect b="b" l="l" r="r" t="t"/>
              <a:pathLst>
                <a:path extrusionOk="0" h="12099" w="10713">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52"/>
            <p:cNvSpPr/>
            <p:nvPr/>
          </p:nvSpPr>
          <p:spPr>
            <a:xfrm>
              <a:off x="-17740200" y="2952400"/>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52"/>
            <p:cNvSpPr/>
            <p:nvPr/>
          </p:nvSpPr>
          <p:spPr>
            <a:xfrm>
              <a:off x="-17811075" y="295240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6" name="Google Shape;7976;p52"/>
          <p:cNvGrpSpPr/>
          <p:nvPr/>
        </p:nvGrpSpPr>
        <p:grpSpPr>
          <a:xfrm>
            <a:off x="6899981" y="1687802"/>
            <a:ext cx="339198" cy="317249"/>
            <a:chOff x="-16066500" y="2060800"/>
            <a:chExt cx="304050" cy="284375"/>
          </a:xfrm>
        </p:grpSpPr>
        <p:sp>
          <p:nvSpPr>
            <p:cNvPr id="7977" name="Google Shape;7977;p52"/>
            <p:cNvSpPr/>
            <p:nvPr/>
          </p:nvSpPr>
          <p:spPr>
            <a:xfrm>
              <a:off x="-15978275" y="2203375"/>
              <a:ext cx="18125" cy="18125"/>
            </a:xfrm>
            <a:custGeom>
              <a:rect b="b" l="l" r="r" t="t"/>
              <a:pathLst>
                <a:path extrusionOk="0" h="725" w="725">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52"/>
            <p:cNvSpPr/>
            <p:nvPr/>
          </p:nvSpPr>
          <p:spPr>
            <a:xfrm>
              <a:off x="-15869575" y="220337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52"/>
            <p:cNvSpPr/>
            <p:nvPr/>
          </p:nvSpPr>
          <p:spPr>
            <a:xfrm>
              <a:off x="-15954650" y="2186825"/>
              <a:ext cx="78775" cy="88250"/>
            </a:xfrm>
            <a:custGeom>
              <a:rect b="b" l="l" r="r" t="t"/>
              <a:pathLst>
                <a:path extrusionOk="0" h="3530" w="3151">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52"/>
            <p:cNvSpPr/>
            <p:nvPr/>
          </p:nvSpPr>
          <p:spPr>
            <a:xfrm>
              <a:off x="-16066500" y="2060800"/>
              <a:ext cx="304050" cy="284375"/>
            </a:xfrm>
            <a:custGeom>
              <a:rect b="b" l="l" r="r" t="t"/>
              <a:pathLst>
                <a:path extrusionOk="0" h="11375" w="12162">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52"/>
            <p:cNvSpPr/>
            <p:nvPr/>
          </p:nvSpPr>
          <p:spPr>
            <a:xfrm>
              <a:off x="-15960175" y="2287225"/>
              <a:ext cx="91400" cy="24075"/>
            </a:xfrm>
            <a:custGeom>
              <a:rect b="b" l="l" r="r" t="t"/>
              <a:pathLst>
                <a:path extrusionOk="0" h="963" w="3656">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82" name="Google Shape;7982;p52"/>
          <p:cNvSpPr/>
          <p:nvPr/>
        </p:nvSpPr>
        <p:spPr>
          <a:xfrm>
            <a:off x="6898616" y="2096618"/>
            <a:ext cx="340955" cy="340927"/>
          </a:xfrm>
          <a:custGeom>
            <a:rect b="b" l="l" r="r" t="t"/>
            <a:pathLst>
              <a:path extrusionOk="0" h="12224" w="12225">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52"/>
          <p:cNvSpPr/>
          <p:nvPr/>
        </p:nvSpPr>
        <p:spPr>
          <a:xfrm>
            <a:off x="6928487" y="2510465"/>
            <a:ext cx="281215" cy="340732"/>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52"/>
          <p:cNvSpPr/>
          <p:nvPr/>
        </p:nvSpPr>
        <p:spPr>
          <a:xfrm>
            <a:off x="7737361" y="2098138"/>
            <a:ext cx="340927" cy="337887"/>
          </a:xfrm>
          <a:custGeom>
            <a:rect b="b" l="l" r="r" t="t"/>
            <a:pathLst>
              <a:path extrusionOk="0" h="12115" w="12224">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52"/>
          <p:cNvSpPr/>
          <p:nvPr/>
        </p:nvSpPr>
        <p:spPr>
          <a:xfrm>
            <a:off x="1072928" y="3036728"/>
            <a:ext cx="259238" cy="337441"/>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86" name="Google Shape;7986;p52"/>
          <p:cNvGrpSpPr/>
          <p:nvPr/>
        </p:nvGrpSpPr>
        <p:grpSpPr>
          <a:xfrm>
            <a:off x="1032281" y="3453878"/>
            <a:ext cx="341820" cy="339310"/>
            <a:chOff x="-21322300" y="3693325"/>
            <a:chExt cx="306400" cy="304150"/>
          </a:xfrm>
        </p:grpSpPr>
        <p:sp>
          <p:nvSpPr>
            <p:cNvPr id="7987" name="Google Shape;7987;p52"/>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52"/>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52"/>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52"/>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1" name="Google Shape;7991;p52"/>
          <p:cNvGrpSpPr/>
          <p:nvPr/>
        </p:nvGrpSpPr>
        <p:grpSpPr>
          <a:xfrm>
            <a:off x="1031835" y="3881711"/>
            <a:ext cx="342712" cy="318978"/>
            <a:chOff x="-21322300" y="4077125"/>
            <a:chExt cx="307200" cy="285925"/>
          </a:xfrm>
        </p:grpSpPr>
        <p:sp>
          <p:nvSpPr>
            <p:cNvPr id="7992" name="Google Shape;7992;p52"/>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52"/>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52"/>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52"/>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52"/>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52"/>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52"/>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52"/>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52"/>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52"/>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52"/>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52"/>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4" name="Google Shape;8004;p52"/>
          <p:cNvGrpSpPr/>
          <p:nvPr/>
        </p:nvGrpSpPr>
        <p:grpSpPr>
          <a:xfrm>
            <a:off x="3128343" y="3035374"/>
            <a:ext cx="340955" cy="339868"/>
            <a:chOff x="-19394200" y="3333800"/>
            <a:chExt cx="305625" cy="304650"/>
          </a:xfrm>
        </p:grpSpPr>
        <p:sp>
          <p:nvSpPr>
            <p:cNvPr id="8005" name="Google Shape;8005;p52"/>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52"/>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52"/>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52"/>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52"/>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52"/>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52"/>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52"/>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52"/>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4" name="Google Shape;8014;p52"/>
          <p:cNvGrpSpPr/>
          <p:nvPr/>
        </p:nvGrpSpPr>
        <p:grpSpPr>
          <a:xfrm>
            <a:off x="3127465" y="3453933"/>
            <a:ext cx="342712" cy="339198"/>
            <a:chOff x="-19396575" y="3708500"/>
            <a:chExt cx="307200" cy="304050"/>
          </a:xfrm>
        </p:grpSpPr>
        <p:sp>
          <p:nvSpPr>
            <p:cNvPr id="8015" name="Google Shape;8015;p52"/>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52"/>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52"/>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8" name="Google Shape;8018;p52"/>
          <p:cNvGrpSpPr/>
          <p:nvPr/>
        </p:nvGrpSpPr>
        <p:grpSpPr>
          <a:xfrm>
            <a:off x="3123072" y="3871307"/>
            <a:ext cx="351498" cy="339784"/>
            <a:chOff x="-19394200" y="4084200"/>
            <a:chExt cx="315075" cy="304575"/>
          </a:xfrm>
        </p:grpSpPr>
        <p:sp>
          <p:nvSpPr>
            <p:cNvPr id="8019" name="Google Shape;8019;p52"/>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52"/>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52"/>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52"/>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52"/>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52"/>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5" name="Google Shape;8025;p52"/>
          <p:cNvGrpSpPr/>
          <p:nvPr/>
        </p:nvGrpSpPr>
        <p:grpSpPr>
          <a:xfrm>
            <a:off x="5241119" y="3035277"/>
            <a:ext cx="302300" cy="340063"/>
            <a:chOff x="-17526750" y="3309200"/>
            <a:chExt cx="270975" cy="304825"/>
          </a:xfrm>
        </p:grpSpPr>
        <p:sp>
          <p:nvSpPr>
            <p:cNvPr id="8026" name="Google Shape;8026;p52"/>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52"/>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52"/>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52"/>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52"/>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1" name="Google Shape;8031;p52"/>
          <p:cNvGrpSpPr/>
          <p:nvPr/>
        </p:nvGrpSpPr>
        <p:grpSpPr>
          <a:xfrm>
            <a:off x="5223116" y="3454380"/>
            <a:ext cx="338306" cy="338306"/>
            <a:chOff x="-17542500" y="3684100"/>
            <a:chExt cx="303250" cy="303250"/>
          </a:xfrm>
        </p:grpSpPr>
        <p:sp>
          <p:nvSpPr>
            <p:cNvPr id="8032" name="Google Shape;8032;p52"/>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52"/>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52"/>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52"/>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52"/>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52"/>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52"/>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9" name="Google Shape;8039;p52"/>
          <p:cNvGrpSpPr/>
          <p:nvPr/>
        </p:nvGrpSpPr>
        <p:grpSpPr>
          <a:xfrm>
            <a:off x="5222669" y="3882143"/>
            <a:ext cx="339198" cy="318113"/>
            <a:chOff x="-17542500" y="4068450"/>
            <a:chExt cx="304050" cy="285150"/>
          </a:xfrm>
        </p:grpSpPr>
        <p:sp>
          <p:nvSpPr>
            <p:cNvPr id="8040" name="Google Shape;8040;p52"/>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52"/>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52"/>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52"/>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52"/>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52"/>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6" name="Google Shape;8046;p52"/>
          <p:cNvGrpSpPr/>
          <p:nvPr/>
        </p:nvGrpSpPr>
        <p:grpSpPr>
          <a:xfrm>
            <a:off x="7360417" y="3035709"/>
            <a:ext cx="259238" cy="339198"/>
            <a:chOff x="-15652200" y="3335975"/>
            <a:chExt cx="232375" cy="304050"/>
          </a:xfrm>
        </p:grpSpPr>
        <p:sp>
          <p:nvSpPr>
            <p:cNvPr id="8047" name="Google Shape;8047;p52"/>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52"/>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52"/>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52"/>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52"/>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52"/>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52"/>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52"/>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52"/>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6" name="Google Shape;8056;p52"/>
          <p:cNvGrpSpPr/>
          <p:nvPr/>
        </p:nvGrpSpPr>
        <p:grpSpPr>
          <a:xfrm>
            <a:off x="1450980" y="3035709"/>
            <a:ext cx="340063" cy="339198"/>
            <a:chOff x="-20946600" y="3317850"/>
            <a:chExt cx="304825" cy="304050"/>
          </a:xfrm>
        </p:grpSpPr>
        <p:sp>
          <p:nvSpPr>
            <p:cNvPr id="8057" name="Google Shape;8057;p52"/>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52"/>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52"/>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0" name="Google Shape;8060;p52"/>
          <p:cNvGrpSpPr/>
          <p:nvPr/>
        </p:nvGrpSpPr>
        <p:grpSpPr>
          <a:xfrm>
            <a:off x="1451412" y="3454045"/>
            <a:ext cx="339198" cy="338975"/>
            <a:chOff x="-20945825" y="3692175"/>
            <a:chExt cx="304050" cy="303850"/>
          </a:xfrm>
        </p:grpSpPr>
        <p:sp>
          <p:nvSpPr>
            <p:cNvPr id="8061" name="Google Shape;8061;p52"/>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52"/>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52"/>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52"/>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5" name="Google Shape;8065;p52"/>
          <p:cNvGrpSpPr/>
          <p:nvPr/>
        </p:nvGrpSpPr>
        <p:grpSpPr>
          <a:xfrm>
            <a:off x="1470740" y="3872047"/>
            <a:ext cx="300543" cy="338306"/>
            <a:chOff x="-20930075" y="4066100"/>
            <a:chExt cx="269400" cy="303250"/>
          </a:xfrm>
        </p:grpSpPr>
        <p:sp>
          <p:nvSpPr>
            <p:cNvPr id="8066" name="Google Shape;8066;p52"/>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52"/>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8" name="Google Shape;8068;p52"/>
          <p:cNvGrpSpPr/>
          <p:nvPr/>
        </p:nvGrpSpPr>
        <p:grpSpPr>
          <a:xfrm>
            <a:off x="3570302" y="3035918"/>
            <a:ext cx="281215" cy="338780"/>
            <a:chOff x="-18994100" y="3334775"/>
            <a:chExt cx="252075" cy="303675"/>
          </a:xfrm>
        </p:grpSpPr>
        <p:sp>
          <p:nvSpPr>
            <p:cNvPr id="8069" name="Google Shape;8069;p52"/>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52"/>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52"/>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52"/>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3" name="Google Shape;8073;p52"/>
          <p:cNvGrpSpPr/>
          <p:nvPr/>
        </p:nvGrpSpPr>
        <p:grpSpPr>
          <a:xfrm>
            <a:off x="3581291" y="3454812"/>
            <a:ext cx="259238" cy="337441"/>
            <a:chOff x="-18983850" y="3710075"/>
            <a:chExt cx="232375" cy="302475"/>
          </a:xfrm>
        </p:grpSpPr>
        <p:sp>
          <p:nvSpPr>
            <p:cNvPr id="8074" name="Google Shape;8074;p52"/>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52"/>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52"/>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52"/>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8" name="Google Shape;8078;p52"/>
          <p:cNvGrpSpPr/>
          <p:nvPr/>
        </p:nvGrpSpPr>
        <p:grpSpPr>
          <a:xfrm>
            <a:off x="3540878" y="3872032"/>
            <a:ext cx="340063" cy="338334"/>
            <a:chOff x="-19020075" y="4084200"/>
            <a:chExt cx="304825" cy="303275"/>
          </a:xfrm>
        </p:grpSpPr>
        <p:sp>
          <p:nvSpPr>
            <p:cNvPr id="8079" name="Google Shape;8079;p52"/>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52"/>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52"/>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52"/>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52"/>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52"/>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52"/>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52"/>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52"/>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8" name="Google Shape;8088;p52"/>
          <p:cNvGrpSpPr/>
          <p:nvPr/>
        </p:nvGrpSpPr>
        <p:grpSpPr>
          <a:xfrm>
            <a:off x="5667647" y="3035277"/>
            <a:ext cx="299650" cy="340063"/>
            <a:chOff x="-17149475" y="3309200"/>
            <a:chExt cx="268600" cy="304825"/>
          </a:xfrm>
        </p:grpSpPr>
        <p:sp>
          <p:nvSpPr>
            <p:cNvPr id="8089" name="Google Shape;8089;p52"/>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52"/>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1" name="Google Shape;8091;p52"/>
          <p:cNvGrpSpPr/>
          <p:nvPr/>
        </p:nvGrpSpPr>
        <p:grpSpPr>
          <a:xfrm>
            <a:off x="5647873" y="3464909"/>
            <a:ext cx="339198" cy="317249"/>
            <a:chOff x="-17168375" y="3692750"/>
            <a:chExt cx="304050" cy="284375"/>
          </a:xfrm>
        </p:grpSpPr>
        <p:sp>
          <p:nvSpPr>
            <p:cNvPr id="8092" name="Google Shape;8092;p52"/>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52"/>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52"/>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52"/>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52"/>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52"/>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52"/>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9" name="Google Shape;8099;p52"/>
          <p:cNvGrpSpPr/>
          <p:nvPr/>
        </p:nvGrpSpPr>
        <p:grpSpPr>
          <a:xfrm>
            <a:off x="5645237" y="3871601"/>
            <a:ext cx="344469" cy="339198"/>
            <a:chOff x="-17170750" y="4058800"/>
            <a:chExt cx="308775" cy="304050"/>
          </a:xfrm>
        </p:grpSpPr>
        <p:sp>
          <p:nvSpPr>
            <p:cNvPr id="8100" name="Google Shape;8100;p52"/>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52"/>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52"/>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52"/>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52"/>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52"/>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52"/>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52"/>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52"/>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52"/>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52"/>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52"/>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52"/>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52"/>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52"/>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52"/>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52"/>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7" name="Google Shape;8117;p52"/>
          <p:cNvGrpSpPr/>
          <p:nvPr/>
        </p:nvGrpSpPr>
        <p:grpSpPr>
          <a:xfrm>
            <a:off x="7320004" y="3454812"/>
            <a:ext cx="340063" cy="337441"/>
            <a:chOff x="-15688425" y="3707725"/>
            <a:chExt cx="304825" cy="302475"/>
          </a:xfrm>
        </p:grpSpPr>
        <p:sp>
          <p:nvSpPr>
            <p:cNvPr id="8118" name="Google Shape;8118;p52"/>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52"/>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52"/>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52"/>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52"/>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52"/>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4" name="Google Shape;8124;p52"/>
          <p:cNvGrpSpPr/>
          <p:nvPr/>
        </p:nvGrpSpPr>
        <p:grpSpPr>
          <a:xfrm>
            <a:off x="1875277" y="3036365"/>
            <a:ext cx="340955" cy="337887"/>
            <a:chOff x="-20572500" y="3319025"/>
            <a:chExt cx="305625" cy="302875"/>
          </a:xfrm>
        </p:grpSpPr>
        <p:sp>
          <p:nvSpPr>
            <p:cNvPr id="8125" name="Google Shape;8125;p52"/>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52"/>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7" name="Google Shape;8127;p52"/>
          <p:cNvGrpSpPr/>
          <p:nvPr/>
        </p:nvGrpSpPr>
        <p:grpSpPr>
          <a:xfrm>
            <a:off x="1876155" y="3500608"/>
            <a:ext cx="339198" cy="245850"/>
            <a:chOff x="-20571700" y="3722875"/>
            <a:chExt cx="304050" cy="220375"/>
          </a:xfrm>
        </p:grpSpPr>
        <p:sp>
          <p:nvSpPr>
            <p:cNvPr id="8128" name="Google Shape;8128;p52"/>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52"/>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52"/>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52"/>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52"/>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52"/>
            <p:cNvSpPr/>
            <p:nvPr/>
          </p:nvSpPr>
          <p:spPr>
            <a:xfrm>
              <a:off x="-20502400" y="3887300"/>
              <a:ext cx="1600" cy="25"/>
            </a:xfrm>
            <a:custGeom>
              <a:rect b="b" l="l" r="r" t="t"/>
              <a:pathLst>
                <a:path extrusionOk="0" h="1" w="64">
                  <a:moveTo>
                    <a:pt x="64" y="1"/>
                  </a:moveTo>
                  <a:cubicBezTo>
                    <a:pt x="1" y="1"/>
                    <a:pt x="1" y="1"/>
                    <a:pt x="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52"/>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5" name="Google Shape;8135;p52"/>
          <p:cNvGrpSpPr/>
          <p:nvPr/>
        </p:nvGrpSpPr>
        <p:grpSpPr>
          <a:xfrm>
            <a:off x="1875723" y="3871168"/>
            <a:ext cx="340063" cy="340063"/>
            <a:chOff x="-20571700" y="4066875"/>
            <a:chExt cx="304825" cy="304825"/>
          </a:xfrm>
        </p:grpSpPr>
        <p:sp>
          <p:nvSpPr>
            <p:cNvPr id="8136" name="Google Shape;8136;p52"/>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52"/>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52"/>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52"/>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52"/>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52"/>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2" name="Google Shape;8142;p52"/>
          <p:cNvGrpSpPr/>
          <p:nvPr/>
        </p:nvGrpSpPr>
        <p:grpSpPr>
          <a:xfrm>
            <a:off x="3964324" y="3034719"/>
            <a:ext cx="342712" cy="341178"/>
            <a:chOff x="-18645175" y="3334200"/>
            <a:chExt cx="307200" cy="305825"/>
          </a:xfrm>
        </p:grpSpPr>
        <p:sp>
          <p:nvSpPr>
            <p:cNvPr id="8143" name="Google Shape;8143;p52"/>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52"/>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52"/>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52"/>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52"/>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8" name="Google Shape;8148;p52"/>
          <p:cNvGrpSpPr/>
          <p:nvPr/>
        </p:nvGrpSpPr>
        <p:grpSpPr>
          <a:xfrm>
            <a:off x="3964771" y="3453487"/>
            <a:ext cx="341820" cy="340091"/>
            <a:chOff x="-18645175" y="3708500"/>
            <a:chExt cx="306400" cy="304850"/>
          </a:xfrm>
        </p:grpSpPr>
        <p:sp>
          <p:nvSpPr>
            <p:cNvPr id="8149" name="Google Shape;8149;p52"/>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52"/>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52"/>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52"/>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52"/>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52"/>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52"/>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6" name="Google Shape;8156;p52"/>
          <p:cNvGrpSpPr/>
          <p:nvPr/>
        </p:nvGrpSpPr>
        <p:grpSpPr>
          <a:xfrm>
            <a:off x="3963014" y="3870680"/>
            <a:ext cx="345334" cy="341039"/>
            <a:chOff x="-18647525" y="4082625"/>
            <a:chExt cx="309550" cy="305700"/>
          </a:xfrm>
        </p:grpSpPr>
        <p:sp>
          <p:nvSpPr>
            <p:cNvPr id="8157" name="Google Shape;8157;p52"/>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52"/>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52"/>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52"/>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1" name="Google Shape;8161;p52"/>
          <p:cNvGrpSpPr/>
          <p:nvPr/>
        </p:nvGrpSpPr>
        <p:grpSpPr>
          <a:xfrm>
            <a:off x="6084588" y="3035724"/>
            <a:ext cx="298758" cy="339170"/>
            <a:chOff x="-16775350" y="3309200"/>
            <a:chExt cx="267800" cy="304025"/>
          </a:xfrm>
        </p:grpSpPr>
        <p:sp>
          <p:nvSpPr>
            <p:cNvPr id="8162" name="Google Shape;8162;p52"/>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52"/>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52"/>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5" name="Google Shape;8165;p52"/>
          <p:cNvGrpSpPr/>
          <p:nvPr/>
        </p:nvGrpSpPr>
        <p:grpSpPr>
          <a:xfrm>
            <a:off x="6084588" y="3452609"/>
            <a:ext cx="298758" cy="341848"/>
            <a:chOff x="-16775350" y="3683300"/>
            <a:chExt cx="267800" cy="306425"/>
          </a:xfrm>
        </p:grpSpPr>
        <p:sp>
          <p:nvSpPr>
            <p:cNvPr id="8166" name="Google Shape;8166;p52"/>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52"/>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52"/>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9" name="Google Shape;8169;p52"/>
          <p:cNvGrpSpPr/>
          <p:nvPr/>
        </p:nvGrpSpPr>
        <p:grpSpPr>
          <a:xfrm>
            <a:off x="6063490" y="3871615"/>
            <a:ext cx="340955" cy="339170"/>
            <a:chOff x="-16794250" y="4058225"/>
            <a:chExt cx="305625" cy="304025"/>
          </a:xfrm>
        </p:grpSpPr>
        <p:sp>
          <p:nvSpPr>
            <p:cNvPr id="8170" name="Google Shape;8170;p52"/>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52"/>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52"/>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52"/>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52"/>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52"/>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52"/>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52"/>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52"/>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79" name="Google Shape;8179;p52"/>
          <p:cNvSpPr/>
          <p:nvPr/>
        </p:nvSpPr>
        <p:spPr>
          <a:xfrm>
            <a:off x="7318651" y="3871339"/>
            <a:ext cx="341820" cy="340063"/>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80" name="Google Shape;8180;p52"/>
          <p:cNvGrpSpPr/>
          <p:nvPr/>
        </p:nvGrpSpPr>
        <p:grpSpPr>
          <a:xfrm>
            <a:off x="2290029" y="3035709"/>
            <a:ext cx="345334" cy="339198"/>
            <a:chOff x="-20199150" y="3317850"/>
            <a:chExt cx="309550" cy="304050"/>
          </a:xfrm>
        </p:grpSpPr>
        <p:sp>
          <p:nvSpPr>
            <p:cNvPr id="8181" name="Google Shape;8181;p52"/>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52"/>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52"/>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52"/>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52"/>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52"/>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52"/>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8" name="Google Shape;8188;p52"/>
          <p:cNvGrpSpPr/>
          <p:nvPr/>
        </p:nvGrpSpPr>
        <p:grpSpPr>
          <a:xfrm>
            <a:off x="2291786" y="3453390"/>
            <a:ext cx="341820" cy="340286"/>
            <a:chOff x="-20199150" y="3693150"/>
            <a:chExt cx="306400" cy="305025"/>
          </a:xfrm>
        </p:grpSpPr>
        <p:sp>
          <p:nvSpPr>
            <p:cNvPr id="8189" name="Google Shape;8189;p52"/>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52"/>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52"/>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52"/>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52"/>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52"/>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5" name="Google Shape;8195;p52"/>
          <p:cNvGrpSpPr/>
          <p:nvPr/>
        </p:nvGrpSpPr>
        <p:grpSpPr>
          <a:xfrm>
            <a:off x="2292218" y="3870722"/>
            <a:ext cx="340955" cy="340955"/>
            <a:chOff x="-20197575" y="4066875"/>
            <a:chExt cx="305625" cy="305625"/>
          </a:xfrm>
        </p:grpSpPr>
        <p:sp>
          <p:nvSpPr>
            <p:cNvPr id="8196" name="Google Shape;8196;p52"/>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52"/>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52"/>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52"/>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52"/>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52"/>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52"/>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52"/>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4" name="Google Shape;8204;p52"/>
          <p:cNvGrpSpPr/>
          <p:nvPr/>
        </p:nvGrpSpPr>
        <p:grpSpPr>
          <a:xfrm>
            <a:off x="4392532" y="3034161"/>
            <a:ext cx="339198" cy="342294"/>
            <a:chOff x="-18271050" y="3333200"/>
            <a:chExt cx="304050" cy="306825"/>
          </a:xfrm>
        </p:grpSpPr>
        <p:sp>
          <p:nvSpPr>
            <p:cNvPr id="8205" name="Google Shape;8205;p52"/>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52"/>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52"/>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52"/>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52"/>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0" name="Google Shape;8210;p52"/>
          <p:cNvGrpSpPr/>
          <p:nvPr/>
        </p:nvGrpSpPr>
        <p:grpSpPr>
          <a:xfrm>
            <a:off x="4392965" y="3454379"/>
            <a:ext cx="338334" cy="338306"/>
            <a:chOff x="-18270275" y="3710875"/>
            <a:chExt cx="303275" cy="303250"/>
          </a:xfrm>
        </p:grpSpPr>
        <p:sp>
          <p:nvSpPr>
            <p:cNvPr id="8211" name="Google Shape;8211;p52"/>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52"/>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52"/>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52"/>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52"/>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52"/>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7" name="Google Shape;8217;p52"/>
          <p:cNvGrpSpPr/>
          <p:nvPr/>
        </p:nvGrpSpPr>
        <p:grpSpPr>
          <a:xfrm>
            <a:off x="4433391" y="3872032"/>
            <a:ext cx="257480" cy="338334"/>
            <a:chOff x="-18234025" y="4084200"/>
            <a:chExt cx="230800" cy="303275"/>
          </a:xfrm>
        </p:grpSpPr>
        <p:sp>
          <p:nvSpPr>
            <p:cNvPr id="8218" name="Google Shape;8218;p52"/>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52"/>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52"/>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1" name="Google Shape;8221;p52"/>
          <p:cNvGrpSpPr/>
          <p:nvPr/>
        </p:nvGrpSpPr>
        <p:grpSpPr>
          <a:xfrm>
            <a:off x="6482160" y="3035277"/>
            <a:ext cx="339198" cy="340063"/>
            <a:chOff x="-16419350" y="3308400"/>
            <a:chExt cx="304050" cy="304825"/>
          </a:xfrm>
        </p:grpSpPr>
        <p:sp>
          <p:nvSpPr>
            <p:cNvPr id="8222" name="Google Shape;8222;p52"/>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52"/>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52"/>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52"/>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52"/>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52"/>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52"/>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9" name="Google Shape;8229;p52"/>
          <p:cNvGrpSpPr/>
          <p:nvPr/>
        </p:nvGrpSpPr>
        <p:grpSpPr>
          <a:xfrm>
            <a:off x="6502381" y="3452596"/>
            <a:ext cx="298758" cy="341876"/>
            <a:chOff x="-16401225" y="3683275"/>
            <a:chExt cx="267800" cy="306450"/>
          </a:xfrm>
        </p:grpSpPr>
        <p:sp>
          <p:nvSpPr>
            <p:cNvPr id="8230" name="Google Shape;8230;p52"/>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52"/>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52"/>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52"/>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52"/>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52"/>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52"/>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7" name="Google Shape;8237;p52"/>
          <p:cNvGrpSpPr/>
          <p:nvPr/>
        </p:nvGrpSpPr>
        <p:grpSpPr>
          <a:xfrm>
            <a:off x="6481728" y="3872033"/>
            <a:ext cx="340063" cy="338334"/>
            <a:chOff x="-16419350" y="4058200"/>
            <a:chExt cx="304825" cy="303275"/>
          </a:xfrm>
        </p:grpSpPr>
        <p:sp>
          <p:nvSpPr>
            <p:cNvPr id="8238" name="Google Shape;8238;p52"/>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52"/>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52"/>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52"/>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52"/>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52"/>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52"/>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5" name="Google Shape;8245;p52"/>
          <p:cNvGrpSpPr/>
          <p:nvPr/>
        </p:nvGrpSpPr>
        <p:grpSpPr>
          <a:xfrm>
            <a:off x="7738242" y="3036364"/>
            <a:ext cx="340091" cy="337887"/>
            <a:chOff x="-15296200" y="3326900"/>
            <a:chExt cx="304850" cy="302875"/>
          </a:xfrm>
        </p:grpSpPr>
        <p:sp>
          <p:nvSpPr>
            <p:cNvPr id="8246" name="Google Shape;8246;p52"/>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52"/>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52"/>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52"/>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52"/>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1" name="Google Shape;8251;p52"/>
          <p:cNvGrpSpPr/>
          <p:nvPr/>
        </p:nvGrpSpPr>
        <p:grpSpPr>
          <a:xfrm>
            <a:off x="2691143" y="3048776"/>
            <a:ext cx="367311" cy="313065"/>
            <a:chOff x="-19835275" y="3330250"/>
            <a:chExt cx="329250" cy="280625"/>
          </a:xfrm>
        </p:grpSpPr>
        <p:sp>
          <p:nvSpPr>
            <p:cNvPr id="8252" name="Google Shape;8252;p52"/>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52"/>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52"/>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5" name="Google Shape;8255;p52"/>
          <p:cNvGrpSpPr/>
          <p:nvPr/>
        </p:nvGrpSpPr>
        <p:grpSpPr>
          <a:xfrm>
            <a:off x="2704753" y="3453850"/>
            <a:ext cx="340091" cy="339366"/>
            <a:chOff x="-19822675" y="3692750"/>
            <a:chExt cx="304850" cy="304200"/>
          </a:xfrm>
        </p:grpSpPr>
        <p:sp>
          <p:nvSpPr>
            <p:cNvPr id="8256" name="Google Shape;8256;p52"/>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52"/>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52"/>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52"/>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52"/>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1" name="Google Shape;8261;p52"/>
          <p:cNvGrpSpPr/>
          <p:nvPr/>
        </p:nvGrpSpPr>
        <p:grpSpPr>
          <a:xfrm>
            <a:off x="2705200" y="3871168"/>
            <a:ext cx="339198" cy="340063"/>
            <a:chOff x="-19822675" y="4066875"/>
            <a:chExt cx="304050" cy="304825"/>
          </a:xfrm>
        </p:grpSpPr>
        <p:sp>
          <p:nvSpPr>
            <p:cNvPr id="8262" name="Google Shape;8262;p52"/>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52"/>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52"/>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52"/>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52"/>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52"/>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8" name="Google Shape;8268;p52"/>
          <p:cNvGrpSpPr/>
          <p:nvPr/>
        </p:nvGrpSpPr>
        <p:grpSpPr>
          <a:xfrm>
            <a:off x="4825783" y="3035709"/>
            <a:ext cx="301435" cy="339198"/>
            <a:chOff x="-17878825" y="3334400"/>
            <a:chExt cx="270200" cy="304050"/>
          </a:xfrm>
        </p:grpSpPr>
        <p:sp>
          <p:nvSpPr>
            <p:cNvPr id="8269" name="Google Shape;8269;p52"/>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52"/>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52"/>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52"/>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52"/>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52"/>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52"/>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6" name="Google Shape;8276;p52"/>
          <p:cNvGrpSpPr/>
          <p:nvPr/>
        </p:nvGrpSpPr>
        <p:grpSpPr>
          <a:xfrm>
            <a:off x="4806023" y="3453055"/>
            <a:ext cx="340955" cy="340955"/>
            <a:chOff x="-17896150" y="3709300"/>
            <a:chExt cx="305625" cy="305625"/>
          </a:xfrm>
        </p:grpSpPr>
        <p:sp>
          <p:nvSpPr>
            <p:cNvPr id="8277" name="Google Shape;8277;p52"/>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52"/>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52"/>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52"/>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1" name="Google Shape;8281;p52"/>
          <p:cNvGrpSpPr/>
          <p:nvPr/>
        </p:nvGrpSpPr>
        <p:grpSpPr>
          <a:xfrm>
            <a:off x="4827108" y="3870721"/>
            <a:ext cx="298786" cy="340955"/>
            <a:chOff x="-17878025" y="4082625"/>
            <a:chExt cx="267825" cy="305625"/>
          </a:xfrm>
        </p:grpSpPr>
        <p:sp>
          <p:nvSpPr>
            <p:cNvPr id="8282" name="Google Shape;8282;p52"/>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52"/>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52"/>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52"/>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52"/>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52"/>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52"/>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9" name="Google Shape;8289;p52"/>
          <p:cNvGrpSpPr/>
          <p:nvPr/>
        </p:nvGrpSpPr>
        <p:grpSpPr>
          <a:xfrm>
            <a:off x="6899534" y="3045374"/>
            <a:ext cx="340091" cy="319870"/>
            <a:chOff x="-16044450" y="3317850"/>
            <a:chExt cx="304850" cy="286725"/>
          </a:xfrm>
        </p:grpSpPr>
        <p:sp>
          <p:nvSpPr>
            <p:cNvPr id="8290" name="Google Shape;8290;p52"/>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52"/>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52"/>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52"/>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94" name="Google Shape;8294;p52"/>
          <p:cNvSpPr/>
          <p:nvPr/>
        </p:nvSpPr>
        <p:spPr>
          <a:xfrm>
            <a:off x="6899927" y="3453643"/>
            <a:ext cx="338334" cy="340091"/>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95" name="Google Shape;8295;p52"/>
          <p:cNvGrpSpPr/>
          <p:nvPr/>
        </p:nvGrpSpPr>
        <p:grpSpPr>
          <a:xfrm>
            <a:off x="6928540" y="3871713"/>
            <a:ext cx="282079" cy="338975"/>
            <a:chOff x="-16018450" y="4058400"/>
            <a:chExt cx="252850" cy="303850"/>
          </a:xfrm>
        </p:grpSpPr>
        <p:sp>
          <p:nvSpPr>
            <p:cNvPr id="8296" name="Google Shape;8296;p52"/>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52"/>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52"/>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52"/>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00" name="Google Shape;8300;p52"/>
          <p:cNvSpPr/>
          <p:nvPr/>
        </p:nvSpPr>
        <p:spPr>
          <a:xfrm>
            <a:off x="7738239" y="3454536"/>
            <a:ext cx="339170" cy="338306"/>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01" name="Google Shape;8301;p52"/>
          <p:cNvGrpSpPr/>
          <p:nvPr/>
        </p:nvGrpSpPr>
        <p:grpSpPr>
          <a:xfrm>
            <a:off x="6112322" y="2113746"/>
            <a:ext cx="264341" cy="300905"/>
            <a:chOff x="4995050" y="3245650"/>
            <a:chExt cx="236950" cy="269725"/>
          </a:xfrm>
        </p:grpSpPr>
        <p:sp>
          <p:nvSpPr>
            <p:cNvPr id="8302" name="Google Shape;8302;p52"/>
            <p:cNvSpPr/>
            <p:nvPr/>
          </p:nvSpPr>
          <p:spPr>
            <a:xfrm>
              <a:off x="5074475" y="3356450"/>
              <a:ext cx="16050" cy="16050"/>
            </a:xfrm>
            <a:custGeom>
              <a:rect b="b" l="l" r="r" t="t"/>
              <a:pathLst>
                <a:path extrusionOk="0" h="642" w="642">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52"/>
            <p:cNvSpPr/>
            <p:nvPr/>
          </p:nvSpPr>
          <p:spPr>
            <a:xfrm>
              <a:off x="5137200" y="3356450"/>
              <a:ext cx="16050" cy="16050"/>
            </a:xfrm>
            <a:custGeom>
              <a:rect b="b" l="l" r="r" t="t"/>
              <a:pathLst>
                <a:path extrusionOk="0" h="642" w="642">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52"/>
            <p:cNvSpPr/>
            <p:nvPr/>
          </p:nvSpPr>
          <p:spPr>
            <a:xfrm>
              <a:off x="5089125" y="3371950"/>
              <a:ext cx="48100" cy="63100"/>
            </a:xfrm>
            <a:custGeom>
              <a:rect b="b" l="l" r="r" t="t"/>
              <a:pathLst>
                <a:path extrusionOk="0" h="2524" w="1924">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05" name="Google Shape;8305;p52"/>
            <p:cNvGrpSpPr/>
            <p:nvPr/>
          </p:nvGrpSpPr>
          <p:grpSpPr>
            <a:xfrm>
              <a:off x="4995050" y="3245650"/>
              <a:ext cx="236950" cy="269725"/>
              <a:chOff x="4995050" y="3245650"/>
              <a:chExt cx="236950" cy="269725"/>
            </a:xfrm>
          </p:grpSpPr>
          <p:sp>
            <p:nvSpPr>
              <p:cNvPr id="8306" name="Google Shape;8306;p52"/>
              <p:cNvSpPr/>
              <p:nvPr/>
            </p:nvSpPr>
            <p:spPr>
              <a:xfrm>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52"/>
              <p:cNvSpPr/>
              <p:nvPr/>
            </p:nvSpPr>
            <p:spPr>
              <a:xfrm flipH="1">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grpSp>
      </p:grpSp>
      <p:grpSp>
        <p:nvGrpSpPr>
          <p:cNvPr id="8308" name="Google Shape;8308;p52"/>
          <p:cNvGrpSpPr/>
          <p:nvPr/>
        </p:nvGrpSpPr>
        <p:grpSpPr>
          <a:xfrm>
            <a:off x="4389657" y="1677273"/>
            <a:ext cx="347129" cy="345366"/>
            <a:chOff x="4724650" y="2885700"/>
            <a:chExt cx="270750" cy="269375"/>
          </a:xfrm>
        </p:grpSpPr>
        <p:sp>
          <p:nvSpPr>
            <p:cNvPr id="8309" name="Google Shape;8309;p52"/>
            <p:cNvSpPr/>
            <p:nvPr/>
          </p:nvSpPr>
          <p:spPr>
            <a:xfrm flipH="1">
              <a:off x="472500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52"/>
            <p:cNvSpPr/>
            <p:nvPr/>
          </p:nvSpPr>
          <p:spPr>
            <a:xfrm>
              <a:off x="472465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52"/>
            <p:cNvSpPr/>
            <p:nvPr/>
          </p:nvSpPr>
          <p:spPr>
            <a:xfrm>
              <a:off x="4900250" y="3027525"/>
              <a:ext cx="16075" cy="15350"/>
            </a:xfrm>
            <a:custGeom>
              <a:rect b="b" l="l" r="r" t="t"/>
              <a:pathLst>
                <a:path extrusionOk="0" h="614" w="643">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52"/>
            <p:cNvSpPr/>
            <p:nvPr/>
          </p:nvSpPr>
          <p:spPr>
            <a:xfrm>
              <a:off x="4805475" y="3027525"/>
              <a:ext cx="15375" cy="15350"/>
            </a:xfrm>
            <a:custGeom>
              <a:rect b="b" l="l" r="r" t="t"/>
              <a:pathLst>
                <a:path extrusionOk="0" h="614" w="615">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52"/>
            <p:cNvSpPr/>
            <p:nvPr/>
          </p:nvSpPr>
          <p:spPr>
            <a:xfrm>
              <a:off x="4820825" y="2932750"/>
              <a:ext cx="16050" cy="32075"/>
            </a:xfrm>
            <a:custGeom>
              <a:rect b="b" l="l" r="r" t="t"/>
              <a:pathLst>
                <a:path extrusionOk="0" h="1283" w="642">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52"/>
            <p:cNvSpPr/>
            <p:nvPr/>
          </p:nvSpPr>
          <p:spPr>
            <a:xfrm>
              <a:off x="4884925" y="2932750"/>
              <a:ext cx="15350" cy="32075"/>
            </a:xfrm>
            <a:custGeom>
              <a:rect b="b" l="l" r="r" t="t"/>
              <a:pathLst>
                <a:path extrusionOk="0" h="1283" w="614">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52"/>
            <p:cNvSpPr/>
            <p:nvPr/>
          </p:nvSpPr>
          <p:spPr>
            <a:xfrm>
              <a:off x="4852175" y="2948775"/>
              <a:ext cx="16050" cy="31400"/>
            </a:xfrm>
            <a:custGeom>
              <a:rect b="b" l="l" r="r" t="t"/>
              <a:pathLst>
                <a:path extrusionOk="0" h="1256" w="642">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6" name="Google Shape;8316;p52"/>
          <p:cNvGrpSpPr/>
          <p:nvPr/>
        </p:nvGrpSpPr>
        <p:grpSpPr>
          <a:xfrm>
            <a:off x="3577077" y="1673302"/>
            <a:ext cx="279462" cy="335722"/>
            <a:chOff x="4459350" y="2882125"/>
            <a:chExt cx="228375" cy="274350"/>
          </a:xfrm>
        </p:grpSpPr>
        <p:sp>
          <p:nvSpPr>
            <p:cNvPr id="8317" name="Google Shape;8317;p52"/>
            <p:cNvSpPr/>
            <p:nvPr/>
          </p:nvSpPr>
          <p:spPr>
            <a:xfrm>
              <a:off x="4537175" y="3045650"/>
              <a:ext cx="15375" cy="15350"/>
            </a:xfrm>
            <a:custGeom>
              <a:rect b="b" l="l" r="r" t="t"/>
              <a:pathLst>
                <a:path extrusionOk="0" h="614" w="615">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52"/>
            <p:cNvSpPr/>
            <p:nvPr/>
          </p:nvSpPr>
          <p:spPr>
            <a:xfrm>
              <a:off x="4599900" y="3045650"/>
              <a:ext cx="15350" cy="15350"/>
            </a:xfrm>
            <a:custGeom>
              <a:rect b="b" l="l" r="r" t="t"/>
              <a:pathLst>
                <a:path extrusionOk="0" h="614" w="614">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52"/>
            <p:cNvSpPr/>
            <p:nvPr/>
          </p:nvSpPr>
          <p:spPr>
            <a:xfrm>
              <a:off x="446470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52"/>
            <p:cNvSpPr/>
            <p:nvPr/>
          </p:nvSpPr>
          <p:spPr>
            <a:xfrm flipH="1">
              <a:off x="445935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52"/>
            <p:cNvSpPr/>
            <p:nvPr/>
          </p:nvSpPr>
          <p:spPr>
            <a:xfrm rot="-537108">
              <a:off x="4468759"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sp>
          <p:nvSpPr>
            <p:cNvPr id="8322" name="Google Shape;8322;p52"/>
            <p:cNvSpPr/>
            <p:nvPr/>
          </p:nvSpPr>
          <p:spPr>
            <a:xfrm flipH="1" rot="537108">
              <a:off x="4653897"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8326" name="Shape 8326"/>
        <p:cNvGrpSpPr/>
        <p:nvPr/>
      </p:nvGrpSpPr>
      <p:grpSpPr>
        <a:xfrm>
          <a:off x="0" y="0"/>
          <a:ext cx="0" cy="0"/>
          <a:chOff x="0" y="0"/>
          <a:chExt cx="0" cy="0"/>
        </a:xfrm>
      </p:grpSpPr>
      <p:sp>
        <p:nvSpPr>
          <p:cNvPr id="8327" name="Google Shape;8327;p5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t>Performing </a:t>
            </a:r>
            <a:r>
              <a:rPr lang="es">
                <a:solidFill>
                  <a:srgbClr val="FFFFFF"/>
                </a:solidFill>
                <a:latin typeface="Proxima Nova Semibold"/>
                <a:ea typeface="Proxima Nova Semibold"/>
                <a:cs typeface="Proxima Nova Semibold"/>
                <a:sym typeface="Proxima Nova Semibold"/>
              </a:rPr>
              <a:t>Arts Icons</a:t>
            </a:r>
            <a:endParaRPr>
              <a:solidFill>
                <a:srgbClr val="FFFFFF"/>
              </a:solidFill>
              <a:latin typeface="Proxima Nova Semibold"/>
              <a:ea typeface="Proxima Nova Semibold"/>
              <a:cs typeface="Proxima Nova Semibold"/>
              <a:sym typeface="Proxima Nova Semibold"/>
            </a:endParaRPr>
          </a:p>
        </p:txBody>
      </p:sp>
      <p:grpSp>
        <p:nvGrpSpPr>
          <p:cNvPr id="8328" name="Google Shape;8328;p53"/>
          <p:cNvGrpSpPr/>
          <p:nvPr/>
        </p:nvGrpSpPr>
        <p:grpSpPr>
          <a:xfrm>
            <a:off x="1624426" y="1670551"/>
            <a:ext cx="342328" cy="339793"/>
            <a:chOff x="-13966675" y="1639700"/>
            <a:chExt cx="354450" cy="351825"/>
          </a:xfrm>
        </p:grpSpPr>
        <p:sp>
          <p:nvSpPr>
            <p:cNvPr id="8329" name="Google Shape;8329;p53"/>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53"/>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53"/>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53"/>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53"/>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34" name="Google Shape;8334;p53"/>
          <p:cNvSpPr/>
          <p:nvPr/>
        </p:nvSpPr>
        <p:spPr>
          <a:xfrm>
            <a:off x="1625205" y="2077482"/>
            <a:ext cx="340807" cy="341579"/>
          </a:xfrm>
          <a:custGeom>
            <a:rect b="b" l="l" r="r" t="t"/>
            <a:pathLst>
              <a:path extrusionOk="0" h="14147" w="14115">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53"/>
          <p:cNvSpPr/>
          <p:nvPr/>
        </p:nvSpPr>
        <p:spPr>
          <a:xfrm>
            <a:off x="2110077" y="2508809"/>
            <a:ext cx="219864" cy="339286"/>
          </a:xfrm>
          <a:custGeom>
            <a:rect b="b" l="l" r="r" t="t"/>
            <a:pathLst>
              <a:path extrusionOk="0" h="14052" w="9106">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36" name="Google Shape;8336;p53"/>
          <p:cNvGrpSpPr/>
          <p:nvPr/>
        </p:nvGrpSpPr>
        <p:grpSpPr>
          <a:xfrm>
            <a:off x="3336047" y="1670237"/>
            <a:ext cx="340034" cy="340420"/>
            <a:chOff x="-12199250" y="1662675"/>
            <a:chExt cx="352075" cy="352475"/>
          </a:xfrm>
        </p:grpSpPr>
        <p:sp>
          <p:nvSpPr>
            <p:cNvPr id="8337" name="Google Shape;8337;p53"/>
            <p:cNvSpPr/>
            <p:nvPr/>
          </p:nvSpPr>
          <p:spPr>
            <a:xfrm>
              <a:off x="-12004725" y="1710325"/>
              <a:ext cx="116600" cy="76425"/>
            </a:xfrm>
            <a:custGeom>
              <a:rect b="b" l="l" r="r" t="t"/>
              <a:pathLst>
                <a:path extrusionOk="0" h="3057" w="4664">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53"/>
            <p:cNvSpPr/>
            <p:nvPr/>
          </p:nvSpPr>
          <p:spPr>
            <a:xfrm>
              <a:off x="-12158300" y="1709525"/>
              <a:ext cx="116600" cy="77225"/>
            </a:xfrm>
            <a:custGeom>
              <a:rect b="b" l="l" r="r" t="t"/>
              <a:pathLst>
                <a:path extrusionOk="0" h="3089" w="4664">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53"/>
            <p:cNvSpPr/>
            <p:nvPr/>
          </p:nvSpPr>
          <p:spPr>
            <a:xfrm>
              <a:off x="-12199250" y="1662675"/>
              <a:ext cx="352075" cy="352475"/>
            </a:xfrm>
            <a:custGeom>
              <a:rect b="b" l="l" r="r" t="t"/>
              <a:pathLst>
                <a:path extrusionOk="0" h="14099" w="14083">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0" name="Google Shape;8340;p53"/>
          <p:cNvGrpSpPr/>
          <p:nvPr/>
        </p:nvGrpSpPr>
        <p:grpSpPr>
          <a:xfrm>
            <a:off x="3334900" y="2077104"/>
            <a:ext cx="342328" cy="342328"/>
            <a:chOff x="-12199250" y="2096250"/>
            <a:chExt cx="354450" cy="354450"/>
          </a:xfrm>
        </p:grpSpPr>
        <p:sp>
          <p:nvSpPr>
            <p:cNvPr id="8341" name="Google Shape;8341;p53"/>
            <p:cNvSpPr/>
            <p:nvPr/>
          </p:nvSpPr>
          <p:spPr>
            <a:xfrm>
              <a:off x="-12199250" y="2096250"/>
              <a:ext cx="354450" cy="354450"/>
            </a:xfrm>
            <a:custGeom>
              <a:rect b="b" l="l" r="r" t="t"/>
              <a:pathLst>
                <a:path extrusionOk="0" h="14178" w="14178">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53"/>
            <p:cNvSpPr/>
            <p:nvPr/>
          </p:nvSpPr>
          <p:spPr>
            <a:xfrm>
              <a:off x="-12096075" y="2200225"/>
              <a:ext cx="144950" cy="144950"/>
            </a:xfrm>
            <a:custGeom>
              <a:rect b="b" l="l" r="r" t="t"/>
              <a:pathLst>
                <a:path extrusionOk="0" h="5798" w="5798">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3" name="Google Shape;8343;p53"/>
          <p:cNvGrpSpPr/>
          <p:nvPr/>
        </p:nvGrpSpPr>
        <p:grpSpPr>
          <a:xfrm>
            <a:off x="3763489" y="2507658"/>
            <a:ext cx="340034" cy="341579"/>
            <a:chOff x="-12199250" y="2530225"/>
            <a:chExt cx="352075" cy="353675"/>
          </a:xfrm>
        </p:grpSpPr>
        <p:sp>
          <p:nvSpPr>
            <p:cNvPr id="8344" name="Google Shape;8344;p53"/>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53"/>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53"/>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53"/>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48" name="Google Shape;8348;p53"/>
          <p:cNvSpPr/>
          <p:nvPr/>
        </p:nvSpPr>
        <p:spPr>
          <a:xfrm>
            <a:off x="5042839" y="1669563"/>
            <a:ext cx="341579" cy="341772"/>
          </a:xfrm>
          <a:custGeom>
            <a:rect b="b" l="l" r="r" t="t"/>
            <a:pathLst>
              <a:path extrusionOk="0" h="14155" w="14147">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49" name="Google Shape;8349;p53"/>
          <p:cNvGrpSpPr/>
          <p:nvPr/>
        </p:nvGrpSpPr>
        <p:grpSpPr>
          <a:xfrm>
            <a:off x="5042451" y="2078613"/>
            <a:ext cx="342328" cy="339310"/>
            <a:chOff x="-10462550" y="2057650"/>
            <a:chExt cx="354450" cy="351325"/>
          </a:xfrm>
        </p:grpSpPr>
        <p:sp>
          <p:nvSpPr>
            <p:cNvPr id="8350" name="Google Shape;8350;p53"/>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53"/>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52" name="Google Shape;8352;p53"/>
          <p:cNvSpPr/>
          <p:nvPr/>
        </p:nvSpPr>
        <p:spPr>
          <a:xfrm>
            <a:off x="5484357" y="2507662"/>
            <a:ext cx="313426" cy="3415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53" name="Google Shape;8353;p53"/>
          <p:cNvGrpSpPr/>
          <p:nvPr/>
        </p:nvGrpSpPr>
        <p:grpSpPr>
          <a:xfrm>
            <a:off x="6735937" y="1670176"/>
            <a:ext cx="375044" cy="340541"/>
            <a:chOff x="-8692750" y="1622100"/>
            <a:chExt cx="388325" cy="352600"/>
          </a:xfrm>
        </p:grpSpPr>
        <p:sp>
          <p:nvSpPr>
            <p:cNvPr id="8354" name="Google Shape;8354;p53"/>
            <p:cNvSpPr/>
            <p:nvPr/>
          </p:nvSpPr>
          <p:spPr>
            <a:xfrm>
              <a:off x="-8692750" y="1622100"/>
              <a:ext cx="388325" cy="352600"/>
            </a:xfrm>
            <a:custGeom>
              <a:rect b="b" l="l" r="r" t="t"/>
              <a:pathLst>
                <a:path extrusionOk="0" h="14104" w="15533">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53"/>
            <p:cNvSpPr/>
            <p:nvPr/>
          </p:nvSpPr>
          <p:spPr>
            <a:xfrm>
              <a:off x="-8532875" y="1767625"/>
              <a:ext cx="67775" cy="61850"/>
            </a:xfrm>
            <a:custGeom>
              <a:rect b="b" l="l" r="r" t="t"/>
              <a:pathLst>
                <a:path extrusionOk="0" h="2474" w="2711">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6" name="Google Shape;8356;p53"/>
          <p:cNvGrpSpPr/>
          <p:nvPr/>
        </p:nvGrpSpPr>
        <p:grpSpPr>
          <a:xfrm>
            <a:off x="2049214" y="1669657"/>
            <a:ext cx="341555" cy="341579"/>
            <a:chOff x="-13529550" y="1639425"/>
            <a:chExt cx="353650" cy="353675"/>
          </a:xfrm>
        </p:grpSpPr>
        <p:sp>
          <p:nvSpPr>
            <p:cNvPr id="8357" name="Google Shape;8357;p53"/>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53"/>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53"/>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53"/>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53"/>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53"/>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53"/>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53"/>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5" name="Google Shape;8365;p53"/>
          <p:cNvGrpSpPr/>
          <p:nvPr/>
        </p:nvGrpSpPr>
        <p:grpSpPr>
          <a:xfrm>
            <a:off x="2048067" y="2078239"/>
            <a:ext cx="343849" cy="340058"/>
            <a:chOff x="-13531925" y="2075775"/>
            <a:chExt cx="356025" cy="352100"/>
          </a:xfrm>
        </p:grpSpPr>
        <p:sp>
          <p:nvSpPr>
            <p:cNvPr id="8366" name="Google Shape;8366;p53"/>
            <p:cNvSpPr/>
            <p:nvPr/>
          </p:nvSpPr>
          <p:spPr>
            <a:xfrm>
              <a:off x="-13531925" y="2075775"/>
              <a:ext cx="356025" cy="352100"/>
            </a:xfrm>
            <a:custGeom>
              <a:rect b="b" l="l" r="r" t="t"/>
              <a:pathLst>
                <a:path extrusionOk="0" h="14084" w="14241">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53"/>
            <p:cNvSpPr/>
            <p:nvPr/>
          </p:nvSpPr>
          <p:spPr>
            <a:xfrm>
              <a:off x="-13384625" y="2282125"/>
              <a:ext cx="63025" cy="60675"/>
            </a:xfrm>
            <a:custGeom>
              <a:rect b="b" l="l" r="r" t="t"/>
              <a:pathLst>
                <a:path extrusionOk="0" h="2427" w="2521">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8" name="Google Shape;8368;p53"/>
          <p:cNvGrpSpPr/>
          <p:nvPr/>
        </p:nvGrpSpPr>
        <p:grpSpPr>
          <a:xfrm>
            <a:off x="2477030" y="2508044"/>
            <a:ext cx="340807" cy="340807"/>
            <a:chOff x="-13528775" y="2507400"/>
            <a:chExt cx="352875" cy="352875"/>
          </a:xfrm>
        </p:grpSpPr>
        <p:sp>
          <p:nvSpPr>
            <p:cNvPr id="8369" name="Google Shape;8369;p53"/>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53"/>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53"/>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72" name="Google Shape;8372;p53"/>
          <p:cNvSpPr/>
          <p:nvPr/>
        </p:nvSpPr>
        <p:spPr>
          <a:xfrm>
            <a:off x="3759294" y="1700855"/>
            <a:ext cx="341579" cy="279189"/>
          </a:xfrm>
          <a:custGeom>
            <a:rect b="b" l="l" r="r" t="t"/>
            <a:pathLst>
              <a:path extrusionOk="0" h="11563" w="14147">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53"/>
          <p:cNvSpPr/>
          <p:nvPr/>
        </p:nvSpPr>
        <p:spPr>
          <a:xfrm>
            <a:off x="3758920" y="2077952"/>
            <a:ext cx="342328" cy="340638"/>
          </a:xfrm>
          <a:custGeom>
            <a:rect b="b" l="l" r="r" t="t"/>
            <a:pathLst>
              <a:path extrusionOk="0" h="14108" w="14178">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74" name="Google Shape;8374;p53"/>
          <p:cNvGrpSpPr/>
          <p:nvPr/>
        </p:nvGrpSpPr>
        <p:grpSpPr>
          <a:xfrm>
            <a:off x="4203464" y="2507658"/>
            <a:ext cx="308090" cy="341579"/>
            <a:chOff x="-11747150" y="2530225"/>
            <a:chExt cx="319000" cy="353675"/>
          </a:xfrm>
        </p:grpSpPr>
        <p:sp>
          <p:nvSpPr>
            <p:cNvPr id="8375" name="Google Shape;8375;p53"/>
            <p:cNvSpPr/>
            <p:nvPr/>
          </p:nvSpPr>
          <p:spPr>
            <a:xfrm>
              <a:off x="-11747150" y="2530225"/>
              <a:ext cx="319000" cy="353675"/>
            </a:xfrm>
            <a:custGeom>
              <a:rect b="b" l="l" r="r" t="t"/>
              <a:pathLst>
                <a:path extrusionOk="0" h="14147" w="1276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53"/>
            <p:cNvSpPr/>
            <p:nvPr/>
          </p:nvSpPr>
          <p:spPr>
            <a:xfrm>
              <a:off x="-11640825" y="2592450"/>
              <a:ext cx="104775" cy="42550"/>
            </a:xfrm>
            <a:custGeom>
              <a:rect b="b" l="l" r="r" t="t"/>
              <a:pathLst>
                <a:path extrusionOk="0" h="1702" w="4191">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7" name="Google Shape;8377;p53"/>
          <p:cNvGrpSpPr/>
          <p:nvPr/>
        </p:nvGrpSpPr>
        <p:grpSpPr>
          <a:xfrm>
            <a:off x="5472870" y="1670044"/>
            <a:ext cx="340807" cy="340807"/>
            <a:chOff x="-10027775" y="1622900"/>
            <a:chExt cx="352875" cy="352875"/>
          </a:xfrm>
        </p:grpSpPr>
        <p:sp>
          <p:nvSpPr>
            <p:cNvPr id="8378" name="Google Shape;8378;p53"/>
            <p:cNvSpPr/>
            <p:nvPr/>
          </p:nvSpPr>
          <p:spPr>
            <a:xfrm>
              <a:off x="-10027775" y="1622900"/>
              <a:ext cx="352875" cy="352875"/>
            </a:xfrm>
            <a:custGeom>
              <a:rect b="b" l="l" r="r" t="t"/>
              <a:pathLst>
                <a:path extrusionOk="0" h="14115" w="14115">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53"/>
            <p:cNvSpPr/>
            <p:nvPr/>
          </p:nvSpPr>
          <p:spPr>
            <a:xfrm>
              <a:off x="-9923800" y="1705600"/>
              <a:ext cx="145725" cy="20500"/>
            </a:xfrm>
            <a:custGeom>
              <a:rect b="b" l="l" r="r" t="t"/>
              <a:pathLst>
                <a:path extrusionOk="0" h="820" w="5829">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53"/>
            <p:cNvSpPr/>
            <p:nvPr/>
          </p:nvSpPr>
          <p:spPr>
            <a:xfrm>
              <a:off x="-9902550" y="1746550"/>
              <a:ext cx="83525" cy="20500"/>
            </a:xfrm>
            <a:custGeom>
              <a:rect b="b" l="l" r="r" t="t"/>
              <a:pathLst>
                <a:path extrusionOk="0" h="820" w="3341">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53"/>
            <p:cNvSpPr/>
            <p:nvPr/>
          </p:nvSpPr>
          <p:spPr>
            <a:xfrm>
              <a:off x="-9923800" y="1788300"/>
              <a:ext cx="145725" cy="20500"/>
            </a:xfrm>
            <a:custGeom>
              <a:rect b="b" l="l" r="r" t="t"/>
              <a:pathLst>
                <a:path extrusionOk="0" h="820" w="5829">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53"/>
            <p:cNvSpPr/>
            <p:nvPr/>
          </p:nvSpPr>
          <p:spPr>
            <a:xfrm>
              <a:off x="-9901750" y="1828450"/>
              <a:ext cx="83500" cy="21300"/>
            </a:xfrm>
            <a:custGeom>
              <a:rect b="b" l="l" r="r" t="t"/>
              <a:pathLst>
                <a:path extrusionOk="0" h="852" w="334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53"/>
            <p:cNvSpPr/>
            <p:nvPr/>
          </p:nvSpPr>
          <p:spPr>
            <a:xfrm>
              <a:off x="-9923025" y="1871000"/>
              <a:ext cx="145725" cy="20500"/>
            </a:xfrm>
            <a:custGeom>
              <a:rect b="b" l="l" r="r" t="t"/>
              <a:pathLst>
                <a:path extrusionOk="0" h="820" w="5829">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84" name="Google Shape;8384;p53"/>
          <p:cNvSpPr/>
          <p:nvPr/>
        </p:nvSpPr>
        <p:spPr>
          <a:xfrm>
            <a:off x="5479729" y="2077397"/>
            <a:ext cx="327116" cy="341748"/>
          </a:xfrm>
          <a:custGeom>
            <a:rect b="b" l="l" r="r" t="t"/>
            <a:pathLst>
              <a:path extrusionOk="0" h="14154" w="13548">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85" name="Google Shape;8385;p53"/>
          <p:cNvGrpSpPr/>
          <p:nvPr/>
        </p:nvGrpSpPr>
        <p:grpSpPr>
          <a:xfrm>
            <a:off x="5909439" y="2507283"/>
            <a:ext cx="322553" cy="342328"/>
            <a:chOff x="-10019125" y="2490075"/>
            <a:chExt cx="333975" cy="354450"/>
          </a:xfrm>
        </p:grpSpPr>
        <p:sp>
          <p:nvSpPr>
            <p:cNvPr id="8386" name="Google Shape;8386;p53"/>
            <p:cNvSpPr/>
            <p:nvPr/>
          </p:nvSpPr>
          <p:spPr>
            <a:xfrm>
              <a:off x="-10019125" y="2490850"/>
              <a:ext cx="333975" cy="353675"/>
            </a:xfrm>
            <a:custGeom>
              <a:rect b="b" l="l" r="r" t="t"/>
              <a:pathLst>
                <a:path extrusionOk="0" h="14147" w="13359">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53"/>
            <p:cNvSpPr/>
            <p:nvPr/>
          </p:nvSpPr>
          <p:spPr>
            <a:xfrm>
              <a:off x="-10016750" y="2491050"/>
              <a:ext cx="63825" cy="61850"/>
            </a:xfrm>
            <a:custGeom>
              <a:rect b="b" l="l" r="r" t="t"/>
              <a:pathLst>
                <a:path extrusionOk="0" h="2474" w="2553">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53"/>
            <p:cNvSpPr/>
            <p:nvPr/>
          </p:nvSpPr>
          <p:spPr>
            <a:xfrm>
              <a:off x="-9933275" y="2490075"/>
              <a:ext cx="20525" cy="63025"/>
            </a:xfrm>
            <a:custGeom>
              <a:rect b="b" l="l" r="r" t="t"/>
              <a:pathLst>
                <a:path extrusionOk="0" h="2521" w="821">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53"/>
            <p:cNvSpPr/>
            <p:nvPr/>
          </p:nvSpPr>
          <p:spPr>
            <a:xfrm>
              <a:off x="-10015975" y="2573550"/>
              <a:ext cx="63050" cy="20500"/>
            </a:xfrm>
            <a:custGeom>
              <a:rect b="b" l="l" r="r" t="t"/>
              <a:pathLst>
                <a:path extrusionOk="0" h="820" w="2522">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0" name="Google Shape;8390;p53"/>
          <p:cNvGrpSpPr/>
          <p:nvPr/>
        </p:nvGrpSpPr>
        <p:grpSpPr>
          <a:xfrm>
            <a:off x="6747346" y="2076718"/>
            <a:ext cx="352227" cy="343100"/>
            <a:chOff x="-8684100" y="2032450"/>
            <a:chExt cx="364700" cy="355250"/>
          </a:xfrm>
        </p:grpSpPr>
        <p:sp>
          <p:nvSpPr>
            <p:cNvPr id="8391" name="Google Shape;8391;p53"/>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53"/>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53"/>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94" name="Google Shape;8394;p53"/>
          <p:cNvSpPr/>
          <p:nvPr/>
        </p:nvSpPr>
        <p:spPr>
          <a:xfrm>
            <a:off x="2501321" y="1670046"/>
            <a:ext cx="300509" cy="340807"/>
          </a:xfrm>
          <a:custGeom>
            <a:rect b="b" l="l" r="r" t="t"/>
            <a:pathLst>
              <a:path extrusionOk="0" h="14115" w="12446">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95" name="Google Shape;8395;p53"/>
          <p:cNvGrpSpPr/>
          <p:nvPr/>
        </p:nvGrpSpPr>
        <p:grpSpPr>
          <a:xfrm>
            <a:off x="2479634" y="2077406"/>
            <a:ext cx="343849" cy="341724"/>
            <a:chOff x="-13095575" y="2073400"/>
            <a:chExt cx="356025" cy="353825"/>
          </a:xfrm>
        </p:grpSpPr>
        <p:sp>
          <p:nvSpPr>
            <p:cNvPr id="8396" name="Google Shape;8396;p53"/>
            <p:cNvSpPr/>
            <p:nvPr/>
          </p:nvSpPr>
          <p:spPr>
            <a:xfrm>
              <a:off x="-13095575" y="2073400"/>
              <a:ext cx="356025" cy="353825"/>
            </a:xfrm>
            <a:custGeom>
              <a:rect b="b" l="l" r="r" t="t"/>
              <a:pathLst>
                <a:path extrusionOk="0" h="14153" w="14241">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53"/>
            <p:cNvSpPr/>
            <p:nvPr/>
          </p:nvSpPr>
          <p:spPr>
            <a:xfrm>
              <a:off x="-13055400" y="2115150"/>
              <a:ext cx="271750" cy="187475"/>
            </a:xfrm>
            <a:custGeom>
              <a:rect b="b" l="l" r="r" t="t"/>
              <a:pathLst>
                <a:path extrusionOk="0" h="7499" w="1087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53"/>
            <p:cNvSpPr/>
            <p:nvPr/>
          </p:nvSpPr>
          <p:spPr>
            <a:xfrm>
              <a:off x="-12887650" y="2156100"/>
              <a:ext cx="63050" cy="22100"/>
            </a:xfrm>
            <a:custGeom>
              <a:rect b="b" l="l" r="r" t="t"/>
              <a:pathLst>
                <a:path extrusionOk="0" h="884" w="2522">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53"/>
            <p:cNvSpPr/>
            <p:nvPr/>
          </p:nvSpPr>
          <p:spPr>
            <a:xfrm>
              <a:off x="-12888425" y="2198650"/>
              <a:ext cx="63025" cy="21275"/>
            </a:xfrm>
            <a:custGeom>
              <a:rect b="b" l="l" r="r" t="t"/>
              <a:pathLst>
                <a:path extrusionOk="0" h="851" w="2521">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53"/>
            <p:cNvSpPr/>
            <p:nvPr/>
          </p:nvSpPr>
          <p:spPr>
            <a:xfrm>
              <a:off x="-12888425" y="2239600"/>
              <a:ext cx="63025" cy="22075"/>
            </a:xfrm>
            <a:custGeom>
              <a:rect b="b" l="l" r="r" t="t"/>
              <a:pathLst>
                <a:path extrusionOk="0" h="883" w="2521">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53"/>
            <p:cNvSpPr/>
            <p:nvPr/>
          </p:nvSpPr>
          <p:spPr>
            <a:xfrm>
              <a:off x="-13012875" y="2156100"/>
              <a:ext cx="63025" cy="22100"/>
            </a:xfrm>
            <a:custGeom>
              <a:rect b="b" l="l" r="r" t="t"/>
              <a:pathLst>
                <a:path extrusionOk="0" h="884" w="2521">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53"/>
            <p:cNvSpPr/>
            <p:nvPr/>
          </p:nvSpPr>
          <p:spPr>
            <a:xfrm>
              <a:off x="-13012875" y="2198650"/>
              <a:ext cx="63025" cy="21275"/>
            </a:xfrm>
            <a:custGeom>
              <a:rect b="b" l="l" r="r" t="t"/>
              <a:pathLst>
                <a:path extrusionOk="0" h="851" w="2521">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53"/>
            <p:cNvSpPr/>
            <p:nvPr/>
          </p:nvSpPr>
          <p:spPr>
            <a:xfrm>
              <a:off x="-13012875" y="2239600"/>
              <a:ext cx="63025" cy="22075"/>
            </a:xfrm>
            <a:custGeom>
              <a:rect b="b" l="l" r="r" t="t"/>
              <a:pathLst>
                <a:path extrusionOk="0" h="883" w="2521">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04" name="Google Shape;8404;p53"/>
          <p:cNvSpPr/>
          <p:nvPr/>
        </p:nvSpPr>
        <p:spPr>
          <a:xfrm>
            <a:off x="2908227" y="2508048"/>
            <a:ext cx="341579" cy="340807"/>
          </a:xfrm>
          <a:custGeom>
            <a:rect b="b" l="l" r="r" t="t"/>
            <a:pathLst>
              <a:path extrusionOk="0" h="14115" w="14147">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05" name="Google Shape;8405;p53"/>
          <p:cNvGrpSpPr/>
          <p:nvPr/>
        </p:nvGrpSpPr>
        <p:grpSpPr>
          <a:xfrm>
            <a:off x="4189710" y="1669235"/>
            <a:ext cx="343100" cy="342424"/>
            <a:chOff x="-11332875" y="1660700"/>
            <a:chExt cx="355250" cy="354550"/>
          </a:xfrm>
        </p:grpSpPr>
        <p:sp>
          <p:nvSpPr>
            <p:cNvPr id="8406" name="Google Shape;8406;p53"/>
            <p:cNvSpPr/>
            <p:nvPr/>
          </p:nvSpPr>
          <p:spPr>
            <a:xfrm>
              <a:off x="-11332875" y="1660700"/>
              <a:ext cx="355250" cy="354550"/>
            </a:xfrm>
            <a:custGeom>
              <a:rect b="b" l="l" r="r" t="t"/>
              <a:pathLst>
                <a:path extrusionOk="0" h="14182" w="1421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53"/>
            <p:cNvSpPr/>
            <p:nvPr/>
          </p:nvSpPr>
          <p:spPr>
            <a:xfrm>
              <a:off x="-11072175" y="1734725"/>
              <a:ext cx="41775" cy="41000"/>
            </a:xfrm>
            <a:custGeom>
              <a:rect b="b" l="l" r="r" t="t"/>
              <a:pathLst>
                <a:path extrusionOk="0" h="1640" w="1671">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53"/>
            <p:cNvSpPr/>
            <p:nvPr/>
          </p:nvSpPr>
          <p:spPr>
            <a:xfrm>
              <a:off x="-11278525" y="1734725"/>
              <a:ext cx="40975" cy="41000"/>
            </a:xfrm>
            <a:custGeom>
              <a:rect b="b" l="l" r="r" t="t"/>
              <a:pathLst>
                <a:path extrusionOk="0" h="1640" w="1639">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53"/>
            <p:cNvSpPr/>
            <p:nvPr/>
          </p:nvSpPr>
          <p:spPr>
            <a:xfrm>
              <a:off x="-11175350" y="1714250"/>
              <a:ext cx="40975" cy="41000"/>
            </a:xfrm>
            <a:custGeom>
              <a:rect b="b" l="l" r="r" t="t"/>
              <a:pathLst>
                <a:path extrusionOk="0" h="1640" w="1639">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10" name="Google Shape;8410;p53"/>
          <p:cNvSpPr/>
          <p:nvPr/>
        </p:nvSpPr>
        <p:spPr>
          <a:xfrm>
            <a:off x="4188590" y="2078629"/>
            <a:ext cx="345370" cy="339286"/>
          </a:xfrm>
          <a:custGeom>
            <a:rect b="b" l="l" r="r" t="t"/>
            <a:pathLst>
              <a:path extrusionOk="0" h="14052" w="14304">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53"/>
          <p:cNvSpPr/>
          <p:nvPr/>
        </p:nvSpPr>
        <p:spPr>
          <a:xfrm>
            <a:off x="4616792" y="2528958"/>
            <a:ext cx="343849" cy="298988"/>
          </a:xfrm>
          <a:custGeom>
            <a:rect b="b" l="l" r="r" t="t"/>
            <a:pathLst>
              <a:path extrusionOk="0" h="12383" w="14241">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12" name="Google Shape;8412;p53"/>
          <p:cNvGrpSpPr/>
          <p:nvPr/>
        </p:nvGrpSpPr>
        <p:grpSpPr>
          <a:xfrm>
            <a:off x="5916673" y="1668522"/>
            <a:ext cx="299736" cy="343849"/>
            <a:chOff x="-9570950" y="1622100"/>
            <a:chExt cx="310350" cy="356025"/>
          </a:xfrm>
        </p:grpSpPr>
        <p:sp>
          <p:nvSpPr>
            <p:cNvPr id="8413" name="Google Shape;8413;p53"/>
            <p:cNvSpPr/>
            <p:nvPr/>
          </p:nvSpPr>
          <p:spPr>
            <a:xfrm>
              <a:off x="-9570950" y="1622100"/>
              <a:ext cx="310350" cy="356025"/>
            </a:xfrm>
            <a:custGeom>
              <a:rect b="b" l="l" r="r" t="t"/>
              <a:pathLst>
                <a:path extrusionOk="0" h="14241" w="12414">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53"/>
            <p:cNvSpPr/>
            <p:nvPr/>
          </p:nvSpPr>
          <p:spPr>
            <a:xfrm>
              <a:off x="-9426025" y="1695350"/>
              <a:ext cx="63025" cy="62250"/>
            </a:xfrm>
            <a:custGeom>
              <a:rect b="b" l="l" r="r" t="t"/>
              <a:pathLst>
                <a:path extrusionOk="0" h="2490" w="2521">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5" name="Google Shape;8415;p53"/>
          <p:cNvGrpSpPr/>
          <p:nvPr/>
        </p:nvGrpSpPr>
        <p:grpSpPr>
          <a:xfrm>
            <a:off x="5895377" y="2077478"/>
            <a:ext cx="342328" cy="341579"/>
            <a:chOff x="-9594575" y="2056875"/>
            <a:chExt cx="354450" cy="353675"/>
          </a:xfrm>
        </p:grpSpPr>
        <p:sp>
          <p:nvSpPr>
            <p:cNvPr id="8416" name="Google Shape;8416;p53"/>
            <p:cNvSpPr/>
            <p:nvPr/>
          </p:nvSpPr>
          <p:spPr>
            <a:xfrm>
              <a:off x="-9594575" y="2056875"/>
              <a:ext cx="354450" cy="353675"/>
            </a:xfrm>
            <a:custGeom>
              <a:rect b="b" l="l" r="r" t="t"/>
              <a:pathLst>
                <a:path extrusionOk="0" h="14147" w="14178">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53"/>
            <p:cNvSpPr/>
            <p:nvPr/>
          </p:nvSpPr>
          <p:spPr>
            <a:xfrm>
              <a:off x="-9342550" y="2305750"/>
              <a:ext cx="62250" cy="62250"/>
            </a:xfrm>
            <a:custGeom>
              <a:rect b="b" l="l" r="r" t="t"/>
              <a:pathLst>
                <a:path extrusionOk="0" h="2490" w="249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53"/>
            <p:cNvSpPr/>
            <p:nvPr/>
          </p:nvSpPr>
          <p:spPr>
            <a:xfrm>
              <a:off x="-9552050" y="2305750"/>
              <a:ext cx="63025" cy="62250"/>
            </a:xfrm>
            <a:custGeom>
              <a:rect b="b" l="l" r="r" t="t"/>
              <a:pathLst>
                <a:path extrusionOk="0" h="2490" w="2521">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19" name="Google Shape;8419;p53"/>
          <p:cNvSpPr/>
          <p:nvPr/>
        </p:nvSpPr>
        <p:spPr>
          <a:xfrm>
            <a:off x="7181693" y="2107916"/>
            <a:ext cx="342352" cy="280710"/>
          </a:xfrm>
          <a:custGeom>
            <a:rect b="b" l="l" r="r" t="t"/>
            <a:pathLst>
              <a:path extrusionOk="0" h="11626" w="14179">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20" name="Google Shape;8420;p53"/>
          <p:cNvGrpSpPr/>
          <p:nvPr/>
        </p:nvGrpSpPr>
        <p:grpSpPr>
          <a:xfrm>
            <a:off x="2902515" y="1670043"/>
            <a:ext cx="342328" cy="340807"/>
            <a:chOff x="-12661600" y="1640225"/>
            <a:chExt cx="354450" cy="352875"/>
          </a:xfrm>
        </p:grpSpPr>
        <p:sp>
          <p:nvSpPr>
            <p:cNvPr id="8421" name="Google Shape;8421;p53"/>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53"/>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53"/>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4" name="Google Shape;8424;p53"/>
          <p:cNvGrpSpPr/>
          <p:nvPr/>
        </p:nvGrpSpPr>
        <p:grpSpPr>
          <a:xfrm>
            <a:off x="2902889" y="2098581"/>
            <a:ext cx="341579" cy="299374"/>
            <a:chOff x="-12660025" y="2096250"/>
            <a:chExt cx="353675" cy="309975"/>
          </a:xfrm>
        </p:grpSpPr>
        <p:sp>
          <p:nvSpPr>
            <p:cNvPr id="8425" name="Google Shape;8425;p53"/>
            <p:cNvSpPr/>
            <p:nvPr/>
          </p:nvSpPr>
          <p:spPr>
            <a:xfrm>
              <a:off x="-12619850" y="2136425"/>
              <a:ext cx="63025" cy="62250"/>
            </a:xfrm>
            <a:custGeom>
              <a:rect b="b" l="l" r="r" t="t"/>
              <a:pathLst>
                <a:path extrusionOk="0" h="2490" w="2521">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53"/>
            <p:cNvSpPr/>
            <p:nvPr/>
          </p:nvSpPr>
          <p:spPr>
            <a:xfrm>
              <a:off x="-12496200" y="2136425"/>
              <a:ext cx="63050" cy="62250"/>
            </a:xfrm>
            <a:custGeom>
              <a:rect b="b" l="l" r="r" t="t"/>
              <a:pathLst>
                <a:path extrusionOk="0" h="2490" w="2522">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53"/>
            <p:cNvSpPr/>
            <p:nvPr/>
          </p:nvSpPr>
          <p:spPr>
            <a:xfrm>
              <a:off x="-12453650" y="2261650"/>
              <a:ext cx="19700" cy="19725"/>
            </a:xfrm>
            <a:custGeom>
              <a:rect b="b" l="l" r="r" t="t"/>
              <a:pathLst>
                <a:path extrusionOk="0" h="789" w="788">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53"/>
            <p:cNvSpPr/>
            <p:nvPr/>
          </p:nvSpPr>
          <p:spPr>
            <a:xfrm>
              <a:off x="-12494625" y="2261650"/>
              <a:ext cx="19725" cy="19725"/>
            </a:xfrm>
            <a:custGeom>
              <a:rect b="b" l="l" r="r" t="t"/>
              <a:pathLst>
                <a:path extrusionOk="0" h="789" w="789">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53"/>
            <p:cNvSpPr/>
            <p:nvPr/>
          </p:nvSpPr>
          <p:spPr>
            <a:xfrm>
              <a:off x="-12619850" y="2301825"/>
              <a:ext cx="103200" cy="60675"/>
            </a:xfrm>
            <a:custGeom>
              <a:rect b="b" l="l" r="r" t="t"/>
              <a:pathLst>
                <a:path extrusionOk="0" h="2427" w="4128">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53"/>
            <p:cNvSpPr/>
            <p:nvPr/>
          </p:nvSpPr>
          <p:spPr>
            <a:xfrm>
              <a:off x="-12660025" y="2096250"/>
              <a:ext cx="353675" cy="309975"/>
            </a:xfrm>
            <a:custGeom>
              <a:rect b="b" l="l" r="r" t="t"/>
              <a:pathLst>
                <a:path extrusionOk="0" h="12399" w="14147">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1" name="Google Shape;8431;p53"/>
          <p:cNvGrpSpPr/>
          <p:nvPr/>
        </p:nvGrpSpPr>
        <p:grpSpPr>
          <a:xfrm>
            <a:off x="3328809" y="2507477"/>
            <a:ext cx="344622" cy="341941"/>
            <a:chOff x="-12663175" y="2506800"/>
            <a:chExt cx="356825" cy="354050"/>
          </a:xfrm>
        </p:grpSpPr>
        <p:sp>
          <p:nvSpPr>
            <p:cNvPr id="8432" name="Google Shape;8432;p53"/>
            <p:cNvSpPr/>
            <p:nvPr/>
          </p:nvSpPr>
          <p:spPr>
            <a:xfrm>
              <a:off x="-12663175" y="2506800"/>
              <a:ext cx="356825" cy="354050"/>
            </a:xfrm>
            <a:custGeom>
              <a:rect b="b" l="l" r="r" t="t"/>
              <a:pathLst>
                <a:path extrusionOk="0" h="14162" w="14273">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53"/>
            <p:cNvSpPr/>
            <p:nvPr/>
          </p:nvSpPr>
          <p:spPr>
            <a:xfrm>
              <a:off x="-12466275" y="2586350"/>
              <a:ext cx="37850" cy="35850"/>
            </a:xfrm>
            <a:custGeom>
              <a:rect b="b" l="l" r="r" t="t"/>
              <a:pathLst>
                <a:path extrusionOk="0" h="1434" w="1514">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53"/>
            <p:cNvSpPr/>
            <p:nvPr/>
          </p:nvSpPr>
          <p:spPr>
            <a:xfrm>
              <a:off x="-12422950" y="2630450"/>
              <a:ext cx="37825" cy="35875"/>
            </a:xfrm>
            <a:custGeom>
              <a:rect b="b" l="l" r="r" t="t"/>
              <a:pathLst>
                <a:path extrusionOk="0" h="1435" w="1513">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53"/>
            <p:cNvSpPr/>
            <p:nvPr/>
          </p:nvSpPr>
          <p:spPr>
            <a:xfrm>
              <a:off x="-12591500" y="2644250"/>
              <a:ext cx="192200" cy="142975"/>
            </a:xfrm>
            <a:custGeom>
              <a:rect b="b" l="l" r="r" t="t"/>
              <a:pathLst>
                <a:path extrusionOk="0" h="5719" w="7688">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6" name="Google Shape;8436;p53"/>
          <p:cNvGrpSpPr/>
          <p:nvPr/>
        </p:nvGrpSpPr>
        <p:grpSpPr>
          <a:xfrm>
            <a:off x="4612603" y="1669657"/>
            <a:ext cx="340807" cy="341579"/>
            <a:chOff x="-10896525" y="1663050"/>
            <a:chExt cx="352875" cy="353675"/>
          </a:xfrm>
        </p:grpSpPr>
        <p:sp>
          <p:nvSpPr>
            <p:cNvPr id="8437" name="Google Shape;8437;p53"/>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53"/>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39" name="Google Shape;8439;p53"/>
          <p:cNvSpPr/>
          <p:nvPr/>
        </p:nvSpPr>
        <p:spPr>
          <a:xfrm>
            <a:off x="4651793" y="2077409"/>
            <a:ext cx="262456" cy="341724"/>
          </a:xfrm>
          <a:custGeom>
            <a:rect b="b" l="l" r="r" t="t"/>
            <a:pathLst>
              <a:path extrusionOk="0" h="14153" w="1087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40" name="Google Shape;8440;p53"/>
          <p:cNvGrpSpPr/>
          <p:nvPr/>
        </p:nvGrpSpPr>
        <p:grpSpPr>
          <a:xfrm>
            <a:off x="5039658" y="2518692"/>
            <a:ext cx="341579" cy="319511"/>
            <a:chOff x="-10898100" y="2542050"/>
            <a:chExt cx="353675" cy="330825"/>
          </a:xfrm>
        </p:grpSpPr>
        <p:sp>
          <p:nvSpPr>
            <p:cNvPr id="8441" name="Google Shape;8441;p53"/>
            <p:cNvSpPr/>
            <p:nvPr/>
          </p:nvSpPr>
          <p:spPr>
            <a:xfrm>
              <a:off x="-10772875" y="2583800"/>
              <a:ext cx="82725" cy="82725"/>
            </a:xfrm>
            <a:custGeom>
              <a:rect b="b" l="l" r="r" t="t"/>
              <a:pathLst>
                <a:path extrusionOk="0" h="3309" w="3309">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53"/>
            <p:cNvSpPr/>
            <p:nvPr/>
          </p:nvSpPr>
          <p:spPr>
            <a:xfrm>
              <a:off x="-10772875" y="2749200"/>
              <a:ext cx="82725" cy="81950"/>
            </a:xfrm>
            <a:custGeom>
              <a:rect b="b" l="l" r="r" t="t"/>
              <a:pathLst>
                <a:path extrusionOk="0" h="3278" w="3309">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53"/>
            <p:cNvSpPr/>
            <p:nvPr/>
          </p:nvSpPr>
          <p:spPr>
            <a:xfrm>
              <a:off x="-10855575" y="2666500"/>
              <a:ext cx="82725" cy="81925"/>
            </a:xfrm>
            <a:custGeom>
              <a:rect b="b" l="l" r="r" t="t"/>
              <a:pathLst>
                <a:path extrusionOk="0" h="3277" w="3309">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53"/>
            <p:cNvSpPr/>
            <p:nvPr/>
          </p:nvSpPr>
          <p:spPr>
            <a:xfrm>
              <a:off x="-10690175" y="2666500"/>
              <a:ext cx="82725" cy="82725"/>
            </a:xfrm>
            <a:custGeom>
              <a:rect b="b" l="l" r="r" t="t"/>
              <a:pathLst>
                <a:path extrusionOk="0" h="3309" w="3309">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53"/>
            <p:cNvSpPr/>
            <p:nvPr/>
          </p:nvSpPr>
          <p:spPr>
            <a:xfrm>
              <a:off x="-10752400" y="2686975"/>
              <a:ext cx="41775" cy="40975"/>
            </a:xfrm>
            <a:custGeom>
              <a:rect b="b" l="l" r="r" t="t"/>
              <a:pathLst>
                <a:path extrusionOk="0" h="1639" w="1671">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53"/>
            <p:cNvSpPr/>
            <p:nvPr/>
          </p:nvSpPr>
          <p:spPr>
            <a:xfrm>
              <a:off x="-10898100" y="2542050"/>
              <a:ext cx="353675" cy="330825"/>
            </a:xfrm>
            <a:custGeom>
              <a:rect b="b" l="l" r="r" t="t"/>
              <a:pathLst>
                <a:path extrusionOk="0" h="13233" w="14147">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7" name="Google Shape;8447;p53"/>
          <p:cNvGrpSpPr/>
          <p:nvPr/>
        </p:nvGrpSpPr>
        <p:grpSpPr>
          <a:xfrm>
            <a:off x="6322049" y="1670732"/>
            <a:ext cx="340058" cy="339430"/>
            <a:chOff x="-9157450" y="1622750"/>
            <a:chExt cx="352100" cy="351450"/>
          </a:xfrm>
        </p:grpSpPr>
        <p:sp>
          <p:nvSpPr>
            <p:cNvPr id="8448" name="Google Shape;8448;p53"/>
            <p:cNvSpPr/>
            <p:nvPr/>
          </p:nvSpPr>
          <p:spPr>
            <a:xfrm>
              <a:off x="-9034575" y="1706075"/>
              <a:ext cx="229225" cy="268125"/>
            </a:xfrm>
            <a:custGeom>
              <a:rect b="b" l="l" r="r" t="t"/>
              <a:pathLst>
                <a:path extrusionOk="0" h="10725" w="9169">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53"/>
            <p:cNvSpPr/>
            <p:nvPr/>
          </p:nvSpPr>
          <p:spPr>
            <a:xfrm>
              <a:off x="-9157450" y="1622750"/>
              <a:ext cx="164625" cy="249850"/>
            </a:xfrm>
            <a:custGeom>
              <a:rect b="b" l="l" r="r" t="t"/>
              <a:pathLst>
                <a:path extrusionOk="0" h="9994" w="6585">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0" name="Google Shape;8450;p53"/>
          <p:cNvGrpSpPr/>
          <p:nvPr/>
        </p:nvGrpSpPr>
        <p:grpSpPr>
          <a:xfrm>
            <a:off x="6360089" y="2078999"/>
            <a:ext cx="263977" cy="338537"/>
            <a:chOff x="-9119650" y="2056875"/>
            <a:chExt cx="273325" cy="350525"/>
          </a:xfrm>
        </p:grpSpPr>
        <p:sp>
          <p:nvSpPr>
            <p:cNvPr id="8451" name="Google Shape;8451;p53"/>
            <p:cNvSpPr/>
            <p:nvPr/>
          </p:nvSpPr>
          <p:spPr>
            <a:xfrm>
              <a:off x="-9023550" y="2056875"/>
              <a:ext cx="82725" cy="82725"/>
            </a:xfrm>
            <a:custGeom>
              <a:rect b="b" l="l" r="r" t="t"/>
              <a:pathLst>
                <a:path extrusionOk="0" h="3309" w="3309">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53"/>
            <p:cNvSpPr/>
            <p:nvPr/>
          </p:nvSpPr>
          <p:spPr>
            <a:xfrm>
              <a:off x="-9119650" y="2137200"/>
              <a:ext cx="273325" cy="270200"/>
            </a:xfrm>
            <a:custGeom>
              <a:rect b="b" l="l" r="r" t="t"/>
              <a:pathLst>
                <a:path extrusionOk="0" h="10808" w="10933">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53" name="Google Shape;8453;p53"/>
          <p:cNvSpPr/>
          <p:nvPr/>
        </p:nvSpPr>
        <p:spPr>
          <a:xfrm>
            <a:off x="6749502" y="2507674"/>
            <a:ext cx="340058" cy="341555"/>
          </a:xfrm>
          <a:custGeom>
            <a:rect b="b" l="l" r="r" t="t"/>
            <a:pathLst>
              <a:path extrusionOk="0" h="14146" w="14084">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53"/>
          <p:cNvSpPr/>
          <p:nvPr/>
        </p:nvSpPr>
        <p:spPr>
          <a:xfrm>
            <a:off x="7202252" y="1669672"/>
            <a:ext cx="301233" cy="341555"/>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55" name="Google Shape;8455;p53"/>
          <p:cNvGrpSpPr/>
          <p:nvPr/>
        </p:nvGrpSpPr>
        <p:grpSpPr>
          <a:xfrm>
            <a:off x="1624800" y="3048000"/>
            <a:ext cx="341579" cy="340348"/>
            <a:chOff x="-13947000" y="3212800"/>
            <a:chExt cx="353675" cy="352400"/>
          </a:xfrm>
        </p:grpSpPr>
        <p:sp>
          <p:nvSpPr>
            <p:cNvPr id="8456" name="Google Shape;8456;p53"/>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53"/>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8" name="Google Shape;8458;p53"/>
          <p:cNvGrpSpPr/>
          <p:nvPr/>
        </p:nvGrpSpPr>
        <p:grpSpPr>
          <a:xfrm>
            <a:off x="1624812" y="3470706"/>
            <a:ext cx="341555" cy="340058"/>
            <a:chOff x="-13946200" y="3647075"/>
            <a:chExt cx="353650" cy="352100"/>
          </a:xfrm>
        </p:grpSpPr>
        <p:sp>
          <p:nvSpPr>
            <p:cNvPr id="8459" name="Google Shape;8459;p53"/>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53"/>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53"/>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53"/>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53"/>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53"/>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65" name="Google Shape;8465;p53"/>
          <p:cNvSpPr/>
          <p:nvPr/>
        </p:nvSpPr>
        <p:spPr>
          <a:xfrm>
            <a:off x="2089916" y="3890329"/>
            <a:ext cx="260187" cy="339286"/>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66" name="Google Shape;8466;p53"/>
          <p:cNvGrpSpPr/>
          <p:nvPr/>
        </p:nvGrpSpPr>
        <p:grpSpPr>
          <a:xfrm>
            <a:off x="3334900" y="3048338"/>
            <a:ext cx="342328" cy="339672"/>
            <a:chOff x="-12163025" y="3214275"/>
            <a:chExt cx="354450" cy="351700"/>
          </a:xfrm>
        </p:grpSpPr>
        <p:sp>
          <p:nvSpPr>
            <p:cNvPr id="8467" name="Google Shape;8467;p53"/>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53"/>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53"/>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0" name="Google Shape;8470;p53"/>
          <p:cNvGrpSpPr/>
          <p:nvPr/>
        </p:nvGrpSpPr>
        <p:grpSpPr>
          <a:xfrm>
            <a:off x="3335649" y="3469958"/>
            <a:ext cx="340831" cy="341555"/>
            <a:chOff x="-12160675" y="3647875"/>
            <a:chExt cx="352900" cy="353650"/>
          </a:xfrm>
        </p:grpSpPr>
        <p:sp>
          <p:nvSpPr>
            <p:cNvPr id="8471" name="Google Shape;8471;p53"/>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53"/>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53"/>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53"/>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53"/>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53"/>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53"/>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8" name="Google Shape;8478;p53"/>
          <p:cNvGrpSpPr/>
          <p:nvPr/>
        </p:nvGrpSpPr>
        <p:grpSpPr>
          <a:xfrm>
            <a:off x="3769149" y="3889187"/>
            <a:ext cx="340058" cy="341555"/>
            <a:chOff x="-12160675" y="4081850"/>
            <a:chExt cx="352100" cy="353650"/>
          </a:xfrm>
        </p:grpSpPr>
        <p:sp>
          <p:nvSpPr>
            <p:cNvPr id="8479" name="Google Shape;8479;p53"/>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53"/>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53"/>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53"/>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53"/>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53"/>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5" name="Google Shape;8485;p53"/>
          <p:cNvGrpSpPr/>
          <p:nvPr/>
        </p:nvGrpSpPr>
        <p:grpSpPr>
          <a:xfrm>
            <a:off x="5043212" y="3047674"/>
            <a:ext cx="340807" cy="341000"/>
            <a:chOff x="-10391650" y="3180600"/>
            <a:chExt cx="352875" cy="353075"/>
          </a:xfrm>
        </p:grpSpPr>
        <p:sp>
          <p:nvSpPr>
            <p:cNvPr id="8486" name="Google Shape;8486;p53"/>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53"/>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53"/>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53"/>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53"/>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53"/>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2" name="Google Shape;8492;p53"/>
          <p:cNvGrpSpPr/>
          <p:nvPr/>
        </p:nvGrpSpPr>
        <p:grpSpPr>
          <a:xfrm>
            <a:off x="5043586" y="3471081"/>
            <a:ext cx="340058" cy="339310"/>
            <a:chOff x="-10390875" y="3616350"/>
            <a:chExt cx="352100" cy="351325"/>
          </a:xfrm>
        </p:grpSpPr>
        <p:sp>
          <p:nvSpPr>
            <p:cNvPr id="8493" name="Google Shape;8493;p53"/>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53"/>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53"/>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6" name="Google Shape;8496;p53"/>
          <p:cNvGrpSpPr/>
          <p:nvPr/>
        </p:nvGrpSpPr>
        <p:grpSpPr>
          <a:xfrm>
            <a:off x="5496860" y="3889936"/>
            <a:ext cx="299736" cy="340058"/>
            <a:chOff x="-10370400" y="4049550"/>
            <a:chExt cx="310350" cy="352100"/>
          </a:xfrm>
        </p:grpSpPr>
        <p:sp>
          <p:nvSpPr>
            <p:cNvPr id="8497" name="Google Shape;8497;p53"/>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53"/>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53"/>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53"/>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53"/>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2" name="Google Shape;8502;p53"/>
          <p:cNvGrpSpPr/>
          <p:nvPr/>
        </p:nvGrpSpPr>
        <p:grpSpPr>
          <a:xfrm>
            <a:off x="6741635" y="3048060"/>
            <a:ext cx="363648" cy="340227"/>
            <a:chOff x="-8674650" y="3210975"/>
            <a:chExt cx="376525" cy="352275"/>
          </a:xfrm>
        </p:grpSpPr>
        <p:sp>
          <p:nvSpPr>
            <p:cNvPr id="8503" name="Google Shape;8503;p53"/>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53"/>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53"/>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53"/>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53"/>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53"/>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9" name="Google Shape;8509;p53"/>
          <p:cNvGrpSpPr/>
          <p:nvPr/>
        </p:nvGrpSpPr>
        <p:grpSpPr>
          <a:xfrm>
            <a:off x="2049202" y="3047384"/>
            <a:ext cx="341579" cy="341579"/>
            <a:chOff x="-13512225" y="3211525"/>
            <a:chExt cx="353675" cy="353675"/>
          </a:xfrm>
        </p:grpSpPr>
        <p:sp>
          <p:nvSpPr>
            <p:cNvPr id="8510" name="Google Shape;8510;p53"/>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53"/>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53"/>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53"/>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53"/>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5" name="Google Shape;8515;p53"/>
          <p:cNvGrpSpPr/>
          <p:nvPr/>
        </p:nvGrpSpPr>
        <p:grpSpPr>
          <a:xfrm>
            <a:off x="2049202" y="3470706"/>
            <a:ext cx="341579" cy="340058"/>
            <a:chOff x="-13512225" y="3647075"/>
            <a:chExt cx="353675" cy="352100"/>
          </a:xfrm>
        </p:grpSpPr>
        <p:sp>
          <p:nvSpPr>
            <p:cNvPr id="8516" name="Google Shape;8516;p53"/>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53"/>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53"/>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53"/>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53"/>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53"/>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53"/>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53"/>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53"/>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53"/>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6" name="Google Shape;8526;p53"/>
          <p:cNvGrpSpPr/>
          <p:nvPr/>
        </p:nvGrpSpPr>
        <p:grpSpPr>
          <a:xfrm>
            <a:off x="2482315" y="3889562"/>
            <a:ext cx="341579" cy="340807"/>
            <a:chOff x="-13512225" y="4080275"/>
            <a:chExt cx="353675" cy="352875"/>
          </a:xfrm>
        </p:grpSpPr>
        <p:sp>
          <p:nvSpPr>
            <p:cNvPr id="8527" name="Google Shape;8527;p53"/>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53"/>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53"/>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53"/>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53"/>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53"/>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53"/>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53"/>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53"/>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53"/>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53"/>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8" name="Google Shape;8538;p53"/>
          <p:cNvGrpSpPr/>
          <p:nvPr/>
        </p:nvGrpSpPr>
        <p:grpSpPr>
          <a:xfrm>
            <a:off x="3759290" y="3078966"/>
            <a:ext cx="341555" cy="278416"/>
            <a:chOff x="-11728250" y="3245400"/>
            <a:chExt cx="353650" cy="288275"/>
          </a:xfrm>
        </p:grpSpPr>
        <p:sp>
          <p:nvSpPr>
            <p:cNvPr id="8539" name="Google Shape;8539;p53"/>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53"/>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53"/>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53"/>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53"/>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44" name="Google Shape;8544;p53"/>
          <p:cNvSpPr/>
          <p:nvPr/>
        </p:nvSpPr>
        <p:spPr>
          <a:xfrm>
            <a:off x="3910683" y="3600407"/>
            <a:ext cx="38801" cy="80668"/>
          </a:xfrm>
          <a:custGeom>
            <a:rect b="b" l="l" r="r" t="t"/>
            <a:pathLst>
              <a:path extrusionOk="0" h="3341" w="1607">
                <a:moveTo>
                  <a:pt x="0" y="1"/>
                </a:moveTo>
                <a:lnTo>
                  <a:pt x="0" y="2804"/>
                </a:lnTo>
                <a:cubicBezTo>
                  <a:pt x="158" y="2962"/>
                  <a:pt x="315" y="3183"/>
                  <a:pt x="504" y="3340"/>
                </a:cubicBezTo>
                <a:lnTo>
                  <a:pt x="1607" y="1891"/>
                </a:lnTo>
                <a:cubicBezTo>
                  <a:pt x="630" y="1418"/>
                  <a:pt x="0"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45" name="Google Shape;8545;p53"/>
          <p:cNvGrpSpPr/>
          <p:nvPr/>
        </p:nvGrpSpPr>
        <p:grpSpPr>
          <a:xfrm>
            <a:off x="3758144" y="3469282"/>
            <a:ext cx="343849" cy="342907"/>
            <a:chOff x="-11729050" y="3646475"/>
            <a:chExt cx="356025" cy="355050"/>
          </a:xfrm>
        </p:grpSpPr>
        <p:sp>
          <p:nvSpPr>
            <p:cNvPr id="8546" name="Google Shape;8546;p53"/>
            <p:cNvSpPr/>
            <p:nvPr/>
          </p:nvSpPr>
          <p:spPr>
            <a:xfrm>
              <a:off x="-11460475" y="3648050"/>
              <a:ext cx="86675" cy="80175"/>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53"/>
            <p:cNvSpPr/>
            <p:nvPr/>
          </p:nvSpPr>
          <p:spPr>
            <a:xfrm>
              <a:off x="-11601450" y="3773875"/>
              <a:ext cx="19725" cy="19725"/>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53"/>
            <p:cNvSpPr/>
            <p:nvPr/>
          </p:nvSpPr>
          <p:spPr>
            <a:xfrm>
              <a:off x="-11729050" y="3646475"/>
              <a:ext cx="353675" cy="209350"/>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53"/>
            <p:cNvSpPr/>
            <p:nvPr/>
          </p:nvSpPr>
          <p:spPr>
            <a:xfrm>
              <a:off x="-11518750" y="3773875"/>
              <a:ext cx="19725" cy="19725"/>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53"/>
            <p:cNvSpPr/>
            <p:nvPr/>
          </p:nvSpPr>
          <p:spPr>
            <a:xfrm>
              <a:off x="-11698325" y="3858150"/>
              <a:ext cx="67750" cy="69350"/>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53"/>
            <p:cNvSpPr/>
            <p:nvPr/>
          </p:nvSpPr>
          <p:spPr>
            <a:xfrm>
              <a:off x="-11627450" y="3869175"/>
              <a:ext cx="47300" cy="55175"/>
            </a:xfrm>
            <a:custGeom>
              <a:rect b="b" l="l" r="r" t="t"/>
              <a:pathLst>
                <a:path extrusionOk="0" h="2207" w="1892">
                  <a:moveTo>
                    <a:pt x="1" y="1"/>
                  </a:moveTo>
                  <a:lnTo>
                    <a:pt x="694" y="2206"/>
                  </a:lnTo>
                  <a:lnTo>
                    <a:pt x="1891" y="221"/>
                  </a:lnTo>
                  <a:cubicBezTo>
                    <a:pt x="1229" y="190"/>
                    <a:pt x="599"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53"/>
            <p:cNvSpPr/>
            <p:nvPr/>
          </p:nvSpPr>
          <p:spPr>
            <a:xfrm>
              <a:off x="-11414775" y="3803025"/>
              <a:ext cx="41750" cy="8352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53"/>
            <p:cNvSpPr/>
            <p:nvPr/>
          </p:nvSpPr>
          <p:spPr>
            <a:xfrm>
              <a:off x="-11592800" y="3876275"/>
              <a:ext cx="84300" cy="62250"/>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53"/>
            <p:cNvSpPr/>
            <p:nvPr/>
          </p:nvSpPr>
          <p:spPr>
            <a:xfrm>
              <a:off x="-11520325" y="3869175"/>
              <a:ext cx="47275" cy="55175"/>
            </a:xfrm>
            <a:custGeom>
              <a:rect b="b" l="l" r="r" t="t"/>
              <a:pathLst>
                <a:path extrusionOk="0" h="2207" w="1891">
                  <a:moveTo>
                    <a:pt x="1891" y="1"/>
                  </a:moveTo>
                  <a:cubicBezTo>
                    <a:pt x="1292" y="127"/>
                    <a:pt x="631" y="190"/>
                    <a:pt x="0" y="253"/>
                  </a:cubicBezTo>
                  <a:lnTo>
                    <a:pt x="1198" y="2206"/>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53"/>
            <p:cNvSpPr/>
            <p:nvPr/>
          </p:nvSpPr>
          <p:spPr>
            <a:xfrm>
              <a:off x="-11726675" y="3903850"/>
              <a:ext cx="352075" cy="97675"/>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53"/>
            <p:cNvSpPr/>
            <p:nvPr/>
          </p:nvSpPr>
          <p:spPr>
            <a:xfrm>
              <a:off x="-11470700" y="3859725"/>
              <a:ext cx="66975" cy="685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7" name="Google Shape;8557;p53"/>
          <p:cNvGrpSpPr/>
          <p:nvPr/>
        </p:nvGrpSpPr>
        <p:grpSpPr>
          <a:xfrm>
            <a:off x="4213688" y="3889562"/>
            <a:ext cx="298988" cy="340807"/>
            <a:chOff x="-11703850" y="4081850"/>
            <a:chExt cx="309575" cy="352875"/>
          </a:xfrm>
        </p:grpSpPr>
        <p:sp>
          <p:nvSpPr>
            <p:cNvPr id="8558" name="Google Shape;8558;p53"/>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53"/>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53"/>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53"/>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53"/>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53"/>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53"/>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53"/>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6" name="Google Shape;8566;p53"/>
          <p:cNvGrpSpPr/>
          <p:nvPr/>
        </p:nvGrpSpPr>
        <p:grpSpPr>
          <a:xfrm>
            <a:off x="5472110" y="3047770"/>
            <a:ext cx="342328" cy="340807"/>
            <a:chOff x="-9958475" y="3180025"/>
            <a:chExt cx="354450" cy="352875"/>
          </a:xfrm>
        </p:grpSpPr>
        <p:sp>
          <p:nvSpPr>
            <p:cNvPr id="8567" name="Google Shape;8567;p53"/>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53"/>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53"/>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0" name="Google Shape;8570;p53"/>
          <p:cNvGrpSpPr/>
          <p:nvPr/>
        </p:nvGrpSpPr>
        <p:grpSpPr>
          <a:xfrm>
            <a:off x="5481237" y="3470392"/>
            <a:ext cx="324074" cy="340686"/>
            <a:chOff x="-9949025" y="3615575"/>
            <a:chExt cx="335550" cy="352750"/>
          </a:xfrm>
        </p:grpSpPr>
        <p:sp>
          <p:nvSpPr>
            <p:cNvPr id="8571" name="Google Shape;8571;p53"/>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53"/>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53"/>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4" name="Google Shape;8574;p53"/>
          <p:cNvGrpSpPr/>
          <p:nvPr/>
        </p:nvGrpSpPr>
        <p:grpSpPr>
          <a:xfrm>
            <a:off x="5903702" y="3888137"/>
            <a:ext cx="345370" cy="343656"/>
            <a:chOff x="-9961625" y="4048175"/>
            <a:chExt cx="357600" cy="355825"/>
          </a:xfrm>
        </p:grpSpPr>
        <p:sp>
          <p:nvSpPr>
            <p:cNvPr id="8575" name="Google Shape;8575;p53"/>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53"/>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53"/>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53"/>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53"/>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53"/>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1" name="Google Shape;8581;p53"/>
          <p:cNvGrpSpPr/>
          <p:nvPr/>
        </p:nvGrpSpPr>
        <p:grpSpPr>
          <a:xfrm>
            <a:off x="6748480" y="3469451"/>
            <a:ext cx="349958" cy="342569"/>
            <a:chOff x="-8680950" y="3624225"/>
            <a:chExt cx="362350" cy="354700"/>
          </a:xfrm>
        </p:grpSpPr>
        <p:sp>
          <p:nvSpPr>
            <p:cNvPr id="8582" name="Google Shape;8582;p53"/>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53"/>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53"/>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53"/>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53"/>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53"/>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8" name="Google Shape;8588;p53"/>
          <p:cNvGrpSpPr/>
          <p:nvPr/>
        </p:nvGrpSpPr>
        <p:grpSpPr>
          <a:xfrm>
            <a:off x="2501316" y="3047758"/>
            <a:ext cx="300485" cy="340831"/>
            <a:chOff x="-13056975" y="3212300"/>
            <a:chExt cx="311125" cy="352900"/>
          </a:xfrm>
        </p:grpSpPr>
        <p:sp>
          <p:nvSpPr>
            <p:cNvPr id="8589" name="Google Shape;8589;p53"/>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53"/>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53"/>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53"/>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3" name="Google Shape;8593;p53"/>
          <p:cNvGrpSpPr/>
          <p:nvPr/>
        </p:nvGrpSpPr>
        <p:grpSpPr>
          <a:xfrm>
            <a:off x="2479634" y="3470392"/>
            <a:ext cx="343849" cy="340686"/>
            <a:chOff x="-13077450" y="3647075"/>
            <a:chExt cx="356025" cy="352750"/>
          </a:xfrm>
        </p:grpSpPr>
        <p:sp>
          <p:nvSpPr>
            <p:cNvPr id="8594" name="Google Shape;8594;p53"/>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53"/>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53"/>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7" name="Google Shape;8597;p53"/>
          <p:cNvGrpSpPr/>
          <p:nvPr/>
        </p:nvGrpSpPr>
        <p:grpSpPr>
          <a:xfrm>
            <a:off x="2913508" y="3888801"/>
            <a:ext cx="342328" cy="342328"/>
            <a:chOff x="-13079025" y="4079475"/>
            <a:chExt cx="354450" cy="354450"/>
          </a:xfrm>
        </p:grpSpPr>
        <p:sp>
          <p:nvSpPr>
            <p:cNvPr id="8598" name="Google Shape;8598;p53"/>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53"/>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53"/>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53"/>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2" name="Google Shape;8602;p53"/>
          <p:cNvGrpSpPr/>
          <p:nvPr/>
        </p:nvGrpSpPr>
        <p:grpSpPr>
          <a:xfrm>
            <a:off x="4190471" y="3048145"/>
            <a:ext cx="341579" cy="340058"/>
            <a:chOff x="-11292700" y="3213875"/>
            <a:chExt cx="353675" cy="352100"/>
          </a:xfrm>
        </p:grpSpPr>
        <p:sp>
          <p:nvSpPr>
            <p:cNvPr id="8603" name="Google Shape;8603;p53"/>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53"/>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53"/>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53"/>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53"/>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53"/>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53"/>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0" name="Google Shape;8610;p53"/>
          <p:cNvGrpSpPr/>
          <p:nvPr/>
        </p:nvGrpSpPr>
        <p:grpSpPr>
          <a:xfrm>
            <a:off x="4184772" y="3469958"/>
            <a:ext cx="352976" cy="341555"/>
            <a:chOff x="-11299000" y="3647875"/>
            <a:chExt cx="365475" cy="353650"/>
          </a:xfrm>
        </p:grpSpPr>
        <p:sp>
          <p:nvSpPr>
            <p:cNvPr id="8611" name="Google Shape;8611;p53"/>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53"/>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53"/>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53"/>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53"/>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53"/>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7" name="Google Shape;8617;p53"/>
          <p:cNvGrpSpPr/>
          <p:nvPr/>
        </p:nvGrpSpPr>
        <p:grpSpPr>
          <a:xfrm>
            <a:off x="4622823" y="3900210"/>
            <a:ext cx="343100" cy="319511"/>
            <a:chOff x="-11295075" y="4092875"/>
            <a:chExt cx="355250" cy="330825"/>
          </a:xfrm>
        </p:grpSpPr>
        <p:sp>
          <p:nvSpPr>
            <p:cNvPr id="8618" name="Google Shape;8618;p53"/>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53"/>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53"/>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53"/>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53"/>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3" name="Google Shape;8623;p53"/>
          <p:cNvGrpSpPr/>
          <p:nvPr/>
        </p:nvGrpSpPr>
        <p:grpSpPr>
          <a:xfrm>
            <a:off x="5916673" y="3047770"/>
            <a:ext cx="299736" cy="340807"/>
            <a:chOff x="-9500075" y="3180800"/>
            <a:chExt cx="310350" cy="352875"/>
          </a:xfrm>
        </p:grpSpPr>
        <p:sp>
          <p:nvSpPr>
            <p:cNvPr id="8624" name="Google Shape;8624;p53"/>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53"/>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53"/>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53"/>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53"/>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53"/>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53"/>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53"/>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53"/>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3" name="Google Shape;8633;p53"/>
          <p:cNvGrpSpPr/>
          <p:nvPr/>
        </p:nvGrpSpPr>
        <p:grpSpPr>
          <a:xfrm>
            <a:off x="5895751" y="3469946"/>
            <a:ext cx="341579" cy="341579"/>
            <a:chOff x="-9523700" y="3614000"/>
            <a:chExt cx="353675" cy="353675"/>
          </a:xfrm>
        </p:grpSpPr>
        <p:sp>
          <p:nvSpPr>
            <p:cNvPr id="8634" name="Google Shape;8634;p53"/>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53"/>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53"/>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53"/>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53"/>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53"/>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53"/>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53"/>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53"/>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3" name="Google Shape;8643;p53"/>
          <p:cNvGrpSpPr/>
          <p:nvPr/>
        </p:nvGrpSpPr>
        <p:grpSpPr>
          <a:xfrm>
            <a:off x="6328865" y="3889936"/>
            <a:ext cx="341579" cy="340058"/>
            <a:chOff x="-9523700" y="4049550"/>
            <a:chExt cx="353675" cy="352100"/>
          </a:xfrm>
        </p:grpSpPr>
        <p:sp>
          <p:nvSpPr>
            <p:cNvPr id="8644" name="Google Shape;8644;p53"/>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53"/>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53"/>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53"/>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53"/>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53"/>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53"/>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1" name="Google Shape;8651;p53"/>
          <p:cNvGrpSpPr/>
          <p:nvPr/>
        </p:nvGrpSpPr>
        <p:grpSpPr>
          <a:xfrm>
            <a:off x="7181694" y="3491628"/>
            <a:ext cx="342328" cy="298215"/>
            <a:chOff x="-8209150" y="3659675"/>
            <a:chExt cx="354450" cy="308775"/>
          </a:xfrm>
        </p:grpSpPr>
        <p:sp>
          <p:nvSpPr>
            <p:cNvPr id="8652" name="Google Shape;8652;p53"/>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53"/>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53"/>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53"/>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53"/>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53"/>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8" name="Google Shape;8658;p53"/>
          <p:cNvGrpSpPr/>
          <p:nvPr/>
        </p:nvGrpSpPr>
        <p:grpSpPr>
          <a:xfrm>
            <a:off x="2902889" y="3047758"/>
            <a:ext cx="341579" cy="340831"/>
            <a:chOff x="-12643475" y="3212300"/>
            <a:chExt cx="353675" cy="352900"/>
          </a:xfrm>
        </p:grpSpPr>
        <p:sp>
          <p:nvSpPr>
            <p:cNvPr id="8659" name="Google Shape;8659;p53"/>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53"/>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53"/>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53"/>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53"/>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53"/>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53"/>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53"/>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53"/>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8" name="Google Shape;8668;p53"/>
          <p:cNvGrpSpPr/>
          <p:nvPr/>
        </p:nvGrpSpPr>
        <p:grpSpPr>
          <a:xfrm>
            <a:off x="2902889" y="3480920"/>
            <a:ext cx="341579" cy="319632"/>
            <a:chOff x="-12643475" y="3657325"/>
            <a:chExt cx="353675" cy="330950"/>
          </a:xfrm>
        </p:grpSpPr>
        <p:sp>
          <p:nvSpPr>
            <p:cNvPr id="8669" name="Google Shape;8669;p53"/>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53"/>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53"/>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53"/>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53"/>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53"/>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5" name="Google Shape;8675;p53"/>
          <p:cNvGrpSpPr/>
          <p:nvPr/>
        </p:nvGrpSpPr>
        <p:grpSpPr>
          <a:xfrm>
            <a:off x="3336002" y="3890709"/>
            <a:ext cx="341579" cy="338513"/>
            <a:chOff x="-12643475" y="4081850"/>
            <a:chExt cx="353675" cy="350500"/>
          </a:xfrm>
        </p:grpSpPr>
        <p:sp>
          <p:nvSpPr>
            <p:cNvPr id="8676" name="Google Shape;8676;p53"/>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53"/>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53"/>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53"/>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0" name="Google Shape;8680;p53"/>
          <p:cNvGrpSpPr/>
          <p:nvPr/>
        </p:nvGrpSpPr>
        <p:grpSpPr>
          <a:xfrm>
            <a:off x="4612603" y="3048145"/>
            <a:ext cx="340807" cy="340058"/>
            <a:chOff x="-10857925" y="3213875"/>
            <a:chExt cx="352875" cy="352100"/>
          </a:xfrm>
        </p:grpSpPr>
        <p:sp>
          <p:nvSpPr>
            <p:cNvPr id="8681" name="Google Shape;8681;p53"/>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53"/>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53"/>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53"/>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53"/>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53"/>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53"/>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53"/>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53"/>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53"/>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91" name="Google Shape;8691;p53"/>
          <p:cNvSpPr/>
          <p:nvPr/>
        </p:nvSpPr>
        <p:spPr>
          <a:xfrm>
            <a:off x="4651780" y="3470785"/>
            <a:ext cx="262480" cy="339913"/>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92" name="Google Shape;8692;p53"/>
          <p:cNvGrpSpPr/>
          <p:nvPr/>
        </p:nvGrpSpPr>
        <p:grpSpPr>
          <a:xfrm>
            <a:off x="5045330" y="3900210"/>
            <a:ext cx="341579" cy="319511"/>
            <a:chOff x="-10858725" y="4092875"/>
            <a:chExt cx="353675" cy="330825"/>
          </a:xfrm>
        </p:grpSpPr>
        <p:sp>
          <p:nvSpPr>
            <p:cNvPr id="8693" name="Google Shape;8693;p53"/>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53"/>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53"/>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53"/>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53"/>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53"/>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9" name="Google Shape;8699;p53"/>
          <p:cNvGrpSpPr/>
          <p:nvPr/>
        </p:nvGrpSpPr>
        <p:grpSpPr>
          <a:xfrm>
            <a:off x="6321349" y="3048241"/>
            <a:ext cx="341459" cy="339865"/>
            <a:chOff x="-9089725" y="3180200"/>
            <a:chExt cx="353550" cy="351900"/>
          </a:xfrm>
        </p:grpSpPr>
        <p:sp>
          <p:nvSpPr>
            <p:cNvPr id="8700" name="Google Shape;8700;p53"/>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53"/>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2" name="Google Shape;8702;p53"/>
          <p:cNvGrpSpPr/>
          <p:nvPr/>
        </p:nvGrpSpPr>
        <p:grpSpPr>
          <a:xfrm>
            <a:off x="6371124" y="3470332"/>
            <a:ext cx="241909" cy="340807"/>
            <a:chOff x="-9039300" y="3614000"/>
            <a:chExt cx="250475" cy="352875"/>
          </a:xfrm>
        </p:grpSpPr>
        <p:sp>
          <p:nvSpPr>
            <p:cNvPr id="8703" name="Google Shape;8703;p53"/>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53"/>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5" name="Google Shape;8705;p53"/>
          <p:cNvGrpSpPr/>
          <p:nvPr/>
        </p:nvGrpSpPr>
        <p:grpSpPr>
          <a:xfrm>
            <a:off x="6753430" y="3889936"/>
            <a:ext cx="340058" cy="340058"/>
            <a:chOff x="-9088150" y="4049550"/>
            <a:chExt cx="352100" cy="352100"/>
          </a:xfrm>
        </p:grpSpPr>
        <p:sp>
          <p:nvSpPr>
            <p:cNvPr id="8706" name="Google Shape;8706;p53"/>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53"/>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53"/>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53"/>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53"/>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53"/>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2" name="Google Shape;8712;p53"/>
          <p:cNvGrpSpPr/>
          <p:nvPr/>
        </p:nvGrpSpPr>
        <p:grpSpPr>
          <a:xfrm>
            <a:off x="7201469" y="3048145"/>
            <a:ext cx="302778" cy="340058"/>
            <a:chOff x="-8191825" y="3174500"/>
            <a:chExt cx="313500" cy="352100"/>
          </a:xfrm>
        </p:grpSpPr>
        <p:sp>
          <p:nvSpPr>
            <p:cNvPr id="8713" name="Google Shape;8713;p53"/>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53"/>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53"/>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6" name="Google Shape;8716;p53"/>
          <p:cNvGrpSpPr/>
          <p:nvPr/>
        </p:nvGrpSpPr>
        <p:grpSpPr>
          <a:xfrm>
            <a:off x="6330362" y="2508154"/>
            <a:ext cx="343094" cy="341569"/>
            <a:chOff x="6001575" y="3119050"/>
            <a:chExt cx="315025" cy="313625"/>
          </a:xfrm>
        </p:grpSpPr>
        <p:sp>
          <p:nvSpPr>
            <p:cNvPr id="8717" name="Google Shape;8717;p53"/>
            <p:cNvSpPr/>
            <p:nvPr/>
          </p:nvSpPr>
          <p:spPr>
            <a:xfrm>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53"/>
            <p:cNvSpPr/>
            <p:nvPr/>
          </p:nvSpPr>
          <p:spPr>
            <a:xfrm flipH="1">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8722" name="Shape 8722"/>
        <p:cNvGrpSpPr/>
        <p:nvPr/>
      </p:nvGrpSpPr>
      <p:grpSpPr>
        <a:xfrm>
          <a:off x="0" y="0"/>
          <a:ext cx="0" cy="0"/>
          <a:chOff x="0" y="0"/>
          <a:chExt cx="0" cy="0"/>
        </a:xfrm>
      </p:grpSpPr>
      <p:sp>
        <p:nvSpPr>
          <p:cNvPr id="8723" name="Google Shape;8723;p5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SEO &amp; Marketing Icons</a:t>
            </a:r>
            <a:endParaRPr>
              <a:solidFill>
                <a:srgbClr val="FFFFFF"/>
              </a:solidFill>
              <a:latin typeface="Proxima Nova Semibold"/>
              <a:ea typeface="Proxima Nova Semibold"/>
              <a:cs typeface="Proxima Nova Semibold"/>
              <a:sym typeface="Proxima Nova Semibold"/>
            </a:endParaRPr>
          </a:p>
        </p:txBody>
      </p:sp>
      <p:sp>
        <p:nvSpPr>
          <p:cNvPr id="8724" name="Google Shape;8724;p54"/>
          <p:cNvSpPr/>
          <p:nvPr/>
        </p:nvSpPr>
        <p:spPr>
          <a:xfrm>
            <a:off x="1025405" y="1703231"/>
            <a:ext cx="337552" cy="329370"/>
          </a:xfrm>
          <a:custGeom>
            <a:rect b="b" l="l" r="r" t="t"/>
            <a:pathLst>
              <a:path extrusionOk="0" h="11713" w="12004">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25" name="Google Shape;8725;p54"/>
          <p:cNvGrpSpPr/>
          <p:nvPr/>
        </p:nvGrpSpPr>
        <p:grpSpPr>
          <a:xfrm>
            <a:off x="1027959" y="2100694"/>
            <a:ext cx="332238" cy="327823"/>
            <a:chOff x="-6713450" y="2397900"/>
            <a:chExt cx="295375" cy="291450"/>
          </a:xfrm>
        </p:grpSpPr>
        <p:sp>
          <p:nvSpPr>
            <p:cNvPr id="8726" name="Google Shape;8726;p54"/>
            <p:cNvSpPr/>
            <p:nvPr/>
          </p:nvSpPr>
          <p:spPr>
            <a:xfrm>
              <a:off x="-6628400" y="2465650"/>
              <a:ext cx="69350" cy="17350"/>
            </a:xfrm>
            <a:custGeom>
              <a:rect b="b" l="l" r="r" t="t"/>
              <a:pathLst>
                <a:path extrusionOk="0" h="694" w="2774">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54"/>
            <p:cNvSpPr/>
            <p:nvPr/>
          </p:nvSpPr>
          <p:spPr>
            <a:xfrm>
              <a:off x="-6713450" y="2397900"/>
              <a:ext cx="295375" cy="291450"/>
            </a:xfrm>
            <a:custGeom>
              <a:rect b="b" l="l" r="r" t="t"/>
              <a:pathLst>
                <a:path extrusionOk="0" h="11658" w="11815">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28" name="Google Shape;8728;p54"/>
          <p:cNvSpPr/>
          <p:nvPr/>
        </p:nvSpPr>
        <p:spPr>
          <a:xfrm>
            <a:off x="1028048" y="2505751"/>
            <a:ext cx="332266" cy="328695"/>
          </a:xfrm>
          <a:custGeom>
            <a:rect b="b" l="l" r="r" t="t"/>
            <a:pathLst>
              <a:path extrusionOk="0" h="11689" w="11816">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29" name="Google Shape;8729;p54"/>
          <p:cNvGrpSpPr/>
          <p:nvPr/>
        </p:nvGrpSpPr>
        <p:grpSpPr>
          <a:xfrm>
            <a:off x="3135120" y="1704145"/>
            <a:ext cx="329595" cy="327598"/>
            <a:chOff x="-4932650" y="2046625"/>
            <a:chExt cx="293025" cy="291250"/>
          </a:xfrm>
        </p:grpSpPr>
        <p:sp>
          <p:nvSpPr>
            <p:cNvPr id="8730" name="Google Shape;8730;p54"/>
            <p:cNvSpPr/>
            <p:nvPr/>
          </p:nvSpPr>
          <p:spPr>
            <a:xfrm>
              <a:off x="-4932650" y="2046625"/>
              <a:ext cx="293025" cy="291250"/>
            </a:xfrm>
            <a:custGeom>
              <a:rect b="b" l="l" r="r" t="t"/>
              <a:pathLst>
                <a:path extrusionOk="0" h="11650" w="11721">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54"/>
            <p:cNvSpPr/>
            <p:nvPr/>
          </p:nvSpPr>
          <p:spPr>
            <a:xfrm>
              <a:off x="-4802675" y="2115050"/>
              <a:ext cx="122100" cy="86075"/>
            </a:xfrm>
            <a:custGeom>
              <a:rect b="b" l="l" r="r" t="t"/>
              <a:pathLst>
                <a:path extrusionOk="0" h="3443" w="4884">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32" name="Google Shape;8732;p54"/>
          <p:cNvSpPr/>
          <p:nvPr/>
        </p:nvSpPr>
        <p:spPr>
          <a:xfrm>
            <a:off x="3136082" y="2101095"/>
            <a:ext cx="327823" cy="326951"/>
          </a:xfrm>
          <a:custGeom>
            <a:rect b="b" l="l" r="r" t="t"/>
            <a:pathLst>
              <a:path extrusionOk="0" h="11627" w="11658">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33" name="Google Shape;8733;p54"/>
          <p:cNvGrpSpPr/>
          <p:nvPr/>
        </p:nvGrpSpPr>
        <p:grpSpPr>
          <a:xfrm>
            <a:off x="3135120" y="2506226"/>
            <a:ext cx="329595" cy="327823"/>
            <a:chOff x="-4931075" y="2765725"/>
            <a:chExt cx="293025" cy="291450"/>
          </a:xfrm>
        </p:grpSpPr>
        <p:sp>
          <p:nvSpPr>
            <p:cNvPr id="8734" name="Google Shape;8734;p54"/>
            <p:cNvSpPr/>
            <p:nvPr/>
          </p:nvSpPr>
          <p:spPr>
            <a:xfrm>
              <a:off x="-4810550" y="2884650"/>
              <a:ext cx="51225" cy="51225"/>
            </a:xfrm>
            <a:custGeom>
              <a:rect b="b" l="l" r="r" t="t"/>
              <a:pathLst>
                <a:path extrusionOk="0" h="2049" w="2049">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54"/>
            <p:cNvSpPr/>
            <p:nvPr/>
          </p:nvSpPr>
          <p:spPr>
            <a:xfrm>
              <a:off x="-4931075" y="2765725"/>
              <a:ext cx="293025" cy="291450"/>
            </a:xfrm>
            <a:custGeom>
              <a:rect b="b" l="l" r="r" t="t"/>
              <a:pathLst>
                <a:path extrusionOk="0" h="11658" w="11721">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6" name="Google Shape;8736;p54"/>
          <p:cNvGrpSpPr/>
          <p:nvPr/>
        </p:nvGrpSpPr>
        <p:grpSpPr>
          <a:xfrm>
            <a:off x="5252205" y="1723534"/>
            <a:ext cx="327823" cy="288821"/>
            <a:chOff x="-3137650" y="2067900"/>
            <a:chExt cx="291450" cy="256775"/>
          </a:xfrm>
        </p:grpSpPr>
        <p:sp>
          <p:nvSpPr>
            <p:cNvPr id="8737" name="Google Shape;8737;p54"/>
            <p:cNvSpPr/>
            <p:nvPr/>
          </p:nvSpPr>
          <p:spPr>
            <a:xfrm>
              <a:off x="-3137650" y="2067900"/>
              <a:ext cx="291450" cy="187475"/>
            </a:xfrm>
            <a:custGeom>
              <a:rect b="b" l="l" r="r" t="t"/>
              <a:pathLst>
                <a:path extrusionOk="0" h="7499" w="11658">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54"/>
            <p:cNvSpPr/>
            <p:nvPr/>
          </p:nvSpPr>
          <p:spPr>
            <a:xfrm>
              <a:off x="-3137650" y="2273475"/>
              <a:ext cx="291450" cy="51200"/>
            </a:xfrm>
            <a:custGeom>
              <a:rect b="b" l="l" r="r" t="t"/>
              <a:pathLst>
                <a:path extrusionOk="0" h="2048" w="11658">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54"/>
            <p:cNvSpPr/>
            <p:nvPr/>
          </p:nvSpPr>
          <p:spPr>
            <a:xfrm>
              <a:off x="-3035250" y="2103000"/>
              <a:ext cx="104000" cy="118500"/>
            </a:xfrm>
            <a:custGeom>
              <a:rect b="b" l="l" r="r" t="t"/>
              <a:pathLst>
                <a:path extrusionOk="0" h="4740" w="416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0" name="Google Shape;8740;p54"/>
          <p:cNvGrpSpPr/>
          <p:nvPr/>
        </p:nvGrpSpPr>
        <p:grpSpPr>
          <a:xfrm>
            <a:off x="5252205" y="2100314"/>
            <a:ext cx="327823" cy="328582"/>
            <a:chOff x="-3137650" y="2408950"/>
            <a:chExt cx="291450" cy="292125"/>
          </a:xfrm>
        </p:grpSpPr>
        <p:sp>
          <p:nvSpPr>
            <p:cNvPr id="8741" name="Google Shape;8741;p54"/>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54"/>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54"/>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54"/>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54"/>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6" name="Google Shape;8746;p54"/>
          <p:cNvGrpSpPr/>
          <p:nvPr/>
        </p:nvGrpSpPr>
        <p:grpSpPr>
          <a:xfrm>
            <a:off x="5252205" y="2525278"/>
            <a:ext cx="327823" cy="289720"/>
            <a:chOff x="-3137650" y="2787000"/>
            <a:chExt cx="291450" cy="257575"/>
          </a:xfrm>
        </p:grpSpPr>
        <p:sp>
          <p:nvSpPr>
            <p:cNvPr id="8747" name="Google Shape;8747;p54"/>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54"/>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54"/>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54"/>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54"/>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54"/>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54"/>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54"/>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55" name="Google Shape;8755;p54"/>
          <p:cNvSpPr/>
          <p:nvPr/>
        </p:nvSpPr>
        <p:spPr>
          <a:xfrm>
            <a:off x="7365223" y="1752735"/>
            <a:ext cx="327823" cy="230359"/>
          </a:xfrm>
          <a:custGeom>
            <a:rect b="b" l="l" r="r" t="t"/>
            <a:pathLst>
              <a:path extrusionOk="0" h="8192" w="11658">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54"/>
          <p:cNvSpPr/>
          <p:nvPr/>
        </p:nvSpPr>
        <p:spPr>
          <a:xfrm>
            <a:off x="1449088" y="1703498"/>
            <a:ext cx="328695" cy="328835"/>
          </a:xfrm>
          <a:custGeom>
            <a:rect b="b" l="l" r="r" t="t"/>
            <a:pathLst>
              <a:path extrusionOk="0" h="11694" w="11689">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54"/>
          <p:cNvSpPr/>
          <p:nvPr/>
        </p:nvSpPr>
        <p:spPr>
          <a:xfrm>
            <a:off x="1447752" y="2099886"/>
            <a:ext cx="331366" cy="329370"/>
          </a:xfrm>
          <a:custGeom>
            <a:rect b="b" l="l" r="r" t="t"/>
            <a:pathLst>
              <a:path extrusionOk="0" h="11713" w="11784">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58" name="Google Shape;8758;p54"/>
          <p:cNvGrpSpPr/>
          <p:nvPr/>
        </p:nvGrpSpPr>
        <p:grpSpPr>
          <a:xfrm>
            <a:off x="1448990" y="2505790"/>
            <a:ext cx="328695" cy="328695"/>
            <a:chOff x="-6354300" y="2757075"/>
            <a:chExt cx="292225" cy="292225"/>
          </a:xfrm>
        </p:grpSpPr>
        <p:sp>
          <p:nvSpPr>
            <p:cNvPr id="8759" name="Google Shape;8759;p54"/>
            <p:cNvSpPr/>
            <p:nvPr/>
          </p:nvSpPr>
          <p:spPr>
            <a:xfrm>
              <a:off x="-6354300" y="2757075"/>
              <a:ext cx="292225" cy="292225"/>
            </a:xfrm>
            <a:custGeom>
              <a:rect b="b" l="l" r="r" t="t"/>
              <a:pathLst>
                <a:path extrusionOk="0" h="11689" w="11689">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54"/>
            <p:cNvSpPr/>
            <p:nvPr/>
          </p:nvSpPr>
          <p:spPr>
            <a:xfrm>
              <a:off x="-6268450" y="279015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54"/>
            <p:cNvSpPr/>
            <p:nvPr/>
          </p:nvSpPr>
          <p:spPr>
            <a:xfrm>
              <a:off x="-6268450" y="282560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54"/>
            <p:cNvSpPr/>
            <p:nvPr/>
          </p:nvSpPr>
          <p:spPr>
            <a:xfrm>
              <a:off x="-6268450" y="2860250"/>
              <a:ext cx="119750" cy="17350"/>
            </a:xfrm>
            <a:custGeom>
              <a:rect b="b" l="l" r="r" t="t"/>
              <a:pathLst>
                <a:path extrusionOk="0" h="694" w="479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3" name="Google Shape;8763;p54"/>
          <p:cNvGrpSpPr/>
          <p:nvPr/>
        </p:nvGrpSpPr>
        <p:grpSpPr>
          <a:xfrm>
            <a:off x="3557065" y="1702711"/>
            <a:ext cx="330466" cy="330466"/>
            <a:chOff x="-4573475" y="2045850"/>
            <a:chExt cx="293800" cy="293800"/>
          </a:xfrm>
        </p:grpSpPr>
        <p:sp>
          <p:nvSpPr>
            <p:cNvPr id="8764" name="Google Shape;8764;p54"/>
            <p:cNvSpPr/>
            <p:nvPr/>
          </p:nvSpPr>
          <p:spPr>
            <a:xfrm>
              <a:off x="-4573475" y="2045850"/>
              <a:ext cx="293800" cy="293800"/>
            </a:xfrm>
            <a:custGeom>
              <a:rect b="b" l="l" r="r" t="t"/>
              <a:pathLst>
                <a:path extrusionOk="0" h="11752" w="11752">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54"/>
            <p:cNvSpPr/>
            <p:nvPr/>
          </p:nvSpPr>
          <p:spPr>
            <a:xfrm>
              <a:off x="-4521500" y="2099400"/>
              <a:ext cx="189050" cy="188275"/>
            </a:xfrm>
            <a:custGeom>
              <a:rect b="b" l="l" r="r" t="t"/>
              <a:pathLst>
                <a:path extrusionOk="0" h="7531" w="7562">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6" name="Google Shape;8766;p54"/>
          <p:cNvGrpSpPr/>
          <p:nvPr/>
        </p:nvGrpSpPr>
        <p:grpSpPr>
          <a:xfrm>
            <a:off x="3556615" y="2099358"/>
            <a:ext cx="331366" cy="330494"/>
            <a:chOff x="-4570325" y="2405775"/>
            <a:chExt cx="294600" cy="293825"/>
          </a:xfrm>
        </p:grpSpPr>
        <p:sp>
          <p:nvSpPr>
            <p:cNvPr id="8767" name="Google Shape;8767;p54"/>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54"/>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9" name="Google Shape;8769;p54"/>
          <p:cNvGrpSpPr/>
          <p:nvPr/>
        </p:nvGrpSpPr>
        <p:grpSpPr>
          <a:xfrm>
            <a:off x="3557501" y="2505355"/>
            <a:ext cx="329595" cy="329566"/>
            <a:chOff x="-4572700" y="2764950"/>
            <a:chExt cx="293025" cy="293000"/>
          </a:xfrm>
        </p:grpSpPr>
        <p:sp>
          <p:nvSpPr>
            <p:cNvPr id="8770" name="Google Shape;8770;p54"/>
            <p:cNvSpPr/>
            <p:nvPr/>
          </p:nvSpPr>
          <p:spPr>
            <a:xfrm>
              <a:off x="-4572700" y="2764950"/>
              <a:ext cx="293025" cy="293000"/>
            </a:xfrm>
            <a:custGeom>
              <a:rect b="b" l="l" r="r" t="t"/>
              <a:pathLst>
                <a:path extrusionOk="0" h="11720" w="11721">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54"/>
            <p:cNvSpPr/>
            <p:nvPr/>
          </p:nvSpPr>
          <p:spPr>
            <a:xfrm>
              <a:off x="-4538825" y="2833475"/>
              <a:ext cx="86650" cy="104775"/>
            </a:xfrm>
            <a:custGeom>
              <a:rect b="b" l="l" r="r" t="t"/>
              <a:pathLst>
                <a:path extrusionOk="0" h="4191" w="3466">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54"/>
            <p:cNvSpPr/>
            <p:nvPr/>
          </p:nvSpPr>
          <p:spPr>
            <a:xfrm>
              <a:off x="-4435650" y="2902775"/>
              <a:ext cx="121325" cy="17350"/>
            </a:xfrm>
            <a:custGeom>
              <a:rect b="b" l="l" r="r" t="t"/>
              <a:pathLst>
                <a:path extrusionOk="0" h="694" w="4853">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54"/>
            <p:cNvSpPr/>
            <p:nvPr/>
          </p:nvSpPr>
          <p:spPr>
            <a:xfrm>
              <a:off x="-4435650" y="2867325"/>
              <a:ext cx="121325" cy="17350"/>
            </a:xfrm>
            <a:custGeom>
              <a:rect b="b" l="l" r="r" t="t"/>
              <a:pathLst>
                <a:path extrusionOk="0" h="694" w="4853">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54"/>
            <p:cNvSpPr/>
            <p:nvPr/>
          </p:nvSpPr>
          <p:spPr>
            <a:xfrm>
              <a:off x="-4435650" y="2833475"/>
              <a:ext cx="121325" cy="18125"/>
            </a:xfrm>
            <a:custGeom>
              <a:rect b="b" l="l" r="r" t="t"/>
              <a:pathLst>
                <a:path extrusionOk="0" h="725" w="4853">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5" name="Google Shape;8775;p54"/>
          <p:cNvGrpSpPr/>
          <p:nvPr/>
        </p:nvGrpSpPr>
        <p:grpSpPr>
          <a:xfrm>
            <a:off x="5676830" y="1704019"/>
            <a:ext cx="323183" cy="327851"/>
            <a:chOff x="-2777700" y="2049775"/>
            <a:chExt cx="287325" cy="291475"/>
          </a:xfrm>
        </p:grpSpPr>
        <p:sp>
          <p:nvSpPr>
            <p:cNvPr id="8776" name="Google Shape;8776;p54"/>
            <p:cNvSpPr/>
            <p:nvPr/>
          </p:nvSpPr>
          <p:spPr>
            <a:xfrm>
              <a:off x="-2777700" y="2049775"/>
              <a:ext cx="287325" cy="291475"/>
            </a:xfrm>
            <a:custGeom>
              <a:rect b="b" l="l" r="r" t="t"/>
              <a:pathLst>
                <a:path extrusionOk="0" h="11659" w="11493">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54"/>
            <p:cNvSpPr/>
            <p:nvPr/>
          </p:nvSpPr>
          <p:spPr>
            <a:xfrm>
              <a:off x="-2694200" y="2221475"/>
              <a:ext cx="69325" cy="68550"/>
            </a:xfrm>
            <a:custGeom>
              <a:rect b="b" l="l" r="r" t="t"/>
              <a:pathLst>
                <a:path extrusionOk="0" h="2742" w="2773">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54"/>
            <p:cNvSpPr/>
            <p:nvPr/>
          </p:nvSpPr>
          <p:spPr>
            <a:xfrm>
              <a:off x="-2608350" y="2255350"/>
              <a:ext cx="51200" cy="51225"/>
            </a:xfrm>
            <a:custGeom>
              <a:rect b="b" l="l" r="r" t="t"/>
              <a:pathLst>
                <a:path extrusionOk="0" h="2049" w="2048">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9" name="Google Shape;8779;p54"/>
          <p:cNvGrpSpPr/>
          <p:nvPr/>
        </p:nvGrpSpPr>
        <p:grpSpPr>
          <a:xfrm>
            <a:off x="5674078" y="2100708"/>
            <a:ext cx="328695" cy="327795"/>
            <a:chOff x="-2571737" y="2403625"/>
            <a:chExt cx="292225" cy="291425"/>
          </a:xfrm>
        </p:grpSpPr>
        <p:sp>
          <p:nvSpPr>
            <p:cNvPr id="8780" name="Google Shape;8780;p54"/>
            <p:cNvSpPr/>
            <p:nvPr/>
          </p:nvSpPr>
          <p:spPr>
            <a:xfrm>
              <a:off x="-2571737" y="2403625"/>
              <a:ext cx="292225" cy="291425"/>
            </a:xfrm>
            <a:custGeom>
              <a:rect b="b" l="l" r="r" t="t"/>
              <a:pathLst>
                <a:path extrusionOk="0" h="11657" w="11689">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54"/>
            <p:cNvSpPr/>
            <p:nvPr/>
          </p:nvSpPr>
          <p:spPr>
            <a:xfrm>
              <a:off x="-2485967" y="2649150"/>
              <a:ext cx="173300" cy="18150"/>
            </a:xfrm>
            <a:custGeom>
              <a:rect b="b" l="l" r="r" t="t"/>
              <a:pathLst>
                <a:path extrusionOk="0" h="726" w="6932">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54"/>
            <p:cNvSpPr/>
            <p:nvPr/>
          </p:nvSpPr>
          <p:spPr>
            <a:xfrm>
              <a:off x="-2485967" y="2511325"/>
              <a:ext cx="173300" cy="18150"/>
            </a:xfrm>
            <a:custGeom>
              <a:rect b="b" l="l" r="r" t="t"/>
              <a:pathLst>
                <a:path extrusionOk="0" h="726" w="6932">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54"/>
            <p:cNvSpPr/>
            <p:nvPr/>
          </p:nvSpPr>
          <p:spPr>
            <a:xfrm>
              <a:off x="-2540185" y="2511325"/>
              <a:ext cx="18125" cy="18925"/>
            </a:xfrm>
            <a:custGeom>
              <a:rect b="b" l="l" r="r" t="t"/>
              <a:pathLst>
                <a:path extrusionOk="0" h="757" w="725">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54"/>
            <p:cNvSpPr/>
            <p:nvPr/>
          </p:nvSpPr>
          <p:spPr>
            <a:xfrm>
              <a:off x="-2485579" y="2580625"/>
              <a:ext cx="172525" cy="17350"/>
            </a:xfrm>
            <a:custGeom>
              <a:rect b="b" l="l" r="r" t="t"/>
              <a:pathLst>
                <a:path extrusionOk="0" h="694" w="6901">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54"/>
            <p:cNvSpPr/>
            <p:nvPr/>
          </p:nvSpPr>
          <p:spPr>
            <a:xfrm>
              <a:off x="-2540185" y="25806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54"/>
            <p:cNvSpPr/>
            <p:nvPr/>
          </p:nvSpPr>
          <p:spPr>
            <a:xfrm>
              <a:off x="-2540185" y="2649150"/>
              <a:ext cx="18125" cy="18150"/>
            </a:xfrm>
            <a:custGeom>
              <a:rect b="b" l="l" r="r" t="t"/>
              <a:pathLst>
                <a:path extrusionOk="0" h="726" w="725">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7" name="Google Shape;8787;p54"/>
          <p:cNvGrpSpPr/>
          <p:nvPr/>
        </p:nvGrpSpPr>
        <p:grpSpPr>
          <a:xfrm>
            <a:off x="5674078" y="2506676"/>
            <a:ext cx="328695" cy="326923"/>
            <a:chOff x="-2571737" y="2764550"/>
            <a:chExt cx="292225" cy="290650"/>
          </a:xfrm>
        </p:grpSpPr>
        <p:sp>
          <p:nvSpPr>
            <p:cNvPr id="8788" name="Google Shape;8788;p54"/>
            <p:cNvSpPr/>
            <p:nvPr/>
          </p:nvSpPr>
          <p:spPr>
            <a:xfrm>
              <a:off x="-2496085" y="3009100"/>
              <a:ext cx="17350" cy="17350"/>
            </a:xfrm>
            <a:custGeom>
              <a:rect b="b" l="l" r="r" t="t"/>
              <a:pathLst>
                <a:path extrusionOk="0" h="694" w="694">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54"/>
            <p:cNvSpPr/>
            <p:nvPr/>
          </p:nvSpPr>
          <p:spPr>
            <a:xfrm>
              <a:off x="-2398548" y="2800375"/>
              <a:ext cx="52000" cy="120525"/>
            </a:xfrm>
            <a:custGeom>
              <a:rect b="b" l="l" r="r" t="t"/>
              <a:pathLst>
                <a:path extrusionOk="0" h="4821" w="208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54"/>
            <p:cNvSpPr/>
            <p:nvPr/>
          </p:nvSpPr>
          <p:spPr>
            <a:xfrm>
              <a:off x="-2571737" y="2764550"/>
              <a:ext cx="292225" cy="290650"/>
            </a:xfrm>
            <a:custGeom>
              <a:rect b="b" l="l" r="r" t="t"/>
              <a:pathLst>
                <a:path extrusionOk="0" h="11626" w="11689">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1" name="Google Shape;8791;p54"/>
          <p:cNvGrpSpPr/>
          <p:nvPr/>
        </p:nvGrpSpPr>
        <p:grpSpPr>
          <a:xfrm>
            <a:off x="7364767" y="2099498"/>
            <a:ext cx="328695" cy="330213"/>
            <a:chOff x="-1333975" y="2365850"/>
            <a:chExt cx="292225" cy="293575"/>
          </a:xfrm>
        </p:grpSpPr>
        <p:sp>
          <p:nvSpPr>
            <p:cNvPr id="8792" name="Google Shape;8792;p54"/>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54"/>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54"/>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54"/>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54"/>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54"/>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54"/>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54"/>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0" name="Google Shape;8800;p54"/>
          <p:cNvGrpSpPr/>
          <p:nvPr/>
        </p:nvGrpSpPr>
        <p:grpSpPr>
          <a:xfrm>
            <a:off x="1881129" y="2505790"/>
            <a:ext cx="310079" cy="328695"/>
            <a:chOff x="-5995925" y="2757850"/>
            <a:chExt cx="275675" cy="292225"/>
          </a:xfrm>
        </p:grpSpPr>
        <p:sp>
          <p:nvSpPr>
            <p:cNvPr id="8801" name="Google Shape;8801;p54"/>
            <p:cNvSpPr/>
            <p:nvPr/>
          </p:nvSpPr>
          <p:spPr>
            <a:xfrm>
              <a:off x="-5995925" y="2757850"/>
              <a:ext cx="275675" cy="292225"/>
            </a:xfrm>
            <a:custGeom>
              <a:rect b="b" l="l" r="r" t="t"/>
              <a:pathLst>
                <a:path extrusionOk="0" h="11689" w="11027">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54"/>
            <p:cNvSpPr/>
            <p:nvPr/>
          </p:nvSpPr>
          <p:spPr>
            <a:xfrm>
              <a:off x="-5892750" y="2808250"/>
              <a:ext cx="137850" cy="69350"/>
            </a:xfrm>
            <a:custGeom>
              <a:rect b="b" l="l" r="r" t="t"/>
              <a:pathLst>
                <a:path extrusionOk="0" h="2774" w="5514">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54"/>
            <p:cNvSpPr/>
            <p:nvPr/>
          </p:nvSpPr>
          <p:spPr>
            <a:xfrm>
              <a:off x="-5891975" y="2895675"/>
              <a:ext cx="34700" cy="17375"/>
            </a:xfrm>
            <a:custGeom>
              <a:rect b="b" l="l" r="r" t="t"/>
              <a:pathLst>
                <a:path extrusionOk="0" h="695" w="1388">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54"/>
            <p:cNvSpPr/>
            <p:nvPr/>
          </p:nvSpPr>
          <p:spPr>
            <a:xfrm>
              <a:off x="-5891975" y="2928775"/>
              <a:ext cx="34700" cy="18125"/>
            </a:xfrm>
            <a:custGeom>
              <a:rect b="b" l="l" r="r" t="t"/>
              <a:pathLst>
                <a:path extrusionOk="0" h="725" w="1388">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54"/>
            <p:cNvSpPr/>
            <p:nvPr/>
          </p:nvSpPr>
          <p:spPr>
            <a:xfrm>
              <a:off x="-58407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54"/>
            <p:cNvSpPr/>
            <p:nvPr/>
          </p:nvSpPr>
          <p:spPr>
            <a:xfrm>
              <a:off x="-58407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54"/>
            <p:cNvSpPr/>
            <p:nvPr/>
          </p:nvSpPr>
          <p:spPr>
            <a:xfrm>
              <a:off x="-57895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54"/>
            <p:cNvSpPr/>
            <p:nvPr/>
          </p:nvSpPr>
          <p:spPr>
            <a:xfrm>
              <a:off x="-57895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54"/>
            <p:cNvSpPr/>
            <p:nvPr/>
          </p:nvSpPr>
          <p:spPr>
            <a:xfrm>
              <a:off x="-5858100" y="2998075"/>
              <a:ext cx="68550" cy="17350"/>
            </a:xfrm>
            <a:custGeom>
              <a:rect b="b" l="l" r="r" t="t"/>
              <a:pathLst>
                <a:path extrusionOk="0" h="694" w="2742">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0" name="Google Shape;8810;p54"/>
          <p:cNvGrpSpPr/>
          <p:nvPr/>
        </p:nvGrpSpPr>
        <p:grpSpPr>
          <a:xfrm>
            <a:off x="3978518" y="1704469"/>
            <a:ext cx="328723" cy="326951"/>
            <a:chOff x="-4211975" y="2046625"/>
            <a:chExt cx="292250" cy="290675"/>
          </a:xfrm>
        </p:grpSpPr>
        <p:sp>
          <p:nvSpPr>
            <p:cNvPr id="8811" name="Google Shape;8811;p54"/>
            <p:cNvSpPr/>
            <p:nvPr/>
          </p:nvSpPr>
          <p:spPr>
            <a:xfrm>
              <a:off x="-4211975" y="2081300"/>
              <a:ext cx="256025" cy="256000"/>
            </a:xfrm>
            <a:custGeom>
              <a:rect b="b" l="l" r="r" t="t"/>
              <a:pathLst>
                <a:path extrusionOk="0" h="10240" w="10241">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54"/>
            <p:cNvSpPr/>
            <p:nvPr/>
          </p:nvSpPr>
          <p:spPr>
            <a:xfrm>
              <a:off x="-4057600" y="2046625"/>
              <a:ext cx="137875" cy="137875"/>
            </a:xfrm>
            <a:custGeom>
              <a:rect b="b" l="l" r="r" t="t"/>
              <a:pathLst>
                <a:path extrusionOk="0" h="5515" w="5515">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3" name="Google Shape;8813;p54"/>
          <p:cNvGrpSpPr/>
          <p:nvPr/>
        </p:nvGrpSpPr>
        <p:grpSpPr>
          <a:xfrm>
            <a:off x="4017507" y="2099358"/>
            <a:ext cx="250746" cy="330494"/>
            <a:chOff x="-4178875" y="2405775"/>
            <a:chExt cx="222925" cy="293825"/>
          </a:xfrm>
        </p:grpSpPr>
        <p:sp>
          <p:nvSpPr>
            <p:cNvPr id="8814" name="Google Shape;8814;p54"/>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54"/>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54"/>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7" name="Google Shape;8817;p54"/>
          <p:cNvGrpSpPr/>
          <p:nvPr/>
        </p:nvGrpSpPr>
        <p:grpSpPr>
          <a:xfrm>
            <a:off x="3978968" y="2515984"/>
            <a:ext cx="327823" cy="308308"/>
            <a:chOff x="-4211975" y="2783850"/>
            <a:chExt cx="291450" cy="274100"/>
          </a:xfrm>
        </p:grpSpPr>
        <p:sp>
          <p:nvSpPr>
            <p:cNvPr id="8818" name="Google Shape;8818;p54"/>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54"/>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54"/>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21" name="Google Shape;8821;p54"/>
          <p:cNvSpPr/>
          <p:nvPr/>
        </p:nvSpPr>
        <p:spPr>
          <a:xfrm>
            <a:off x="6104015" y="1703118"/>
            <a:ext cx="310979" cy="329595"/>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22" name="Google Shape;8822;p54"/>
          <p:cNvGrpSpPr/>
          <p:nvPr/>
        </p:nvGrpSpPr>
        <p:grpSpPr>
          <a:xfrm>
            <a:off x="6095556" y="2100694"/>
            <a:ext cx="327823" cy="327823"/>
            <a:chOff x="-2419325" y="2408150"/>
            <a:chExt cx="291450" cy="291450"/>
          </a:xfrm>
        </p:grpSpPr>
        <p:sp>
          <p:nvSpPr>
            <p:cNvPr id="8823" name="Google Shape;8823;p54"/>
            <p:cNvSpPr/>
            <p:nvPr/>
          </p:nvSpPr>
          <p:spPr>
            <a:xfrm>
              <a:off x="-2419325" y="2408150"/>
              <a:ext cx="291450" cy="291450"/>
            </a:xfrm>
            <a:custGeom>
              <a:rect b="b" l="l" r="r" t="t"/>
              <a:pathLst>
                <a:path extrusionOk="0" h="11658" w="11658">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54"/>
            <p:cNvSpPr/>
            <p:nvPr/>
          </p:nvSpPr>
          <p:spPr>
            <a:xfrm>
              <a:off x="-2385475" y="2444375"/>
              <a:ext cx="173325" cy="86675"/>
            </a:xfrm>
            <a:custGeom>
              <a:rect b="b" l="l" r="r" t="t"/>
              <a:pathLst>
                <a:path extrusionOk="0" h="3467" w="6933">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54"/>
            <p:cNvSpPr/>
            <p:nvPr/>
          </p:nvSpPr>
          <p:spPr>
            <a:xfrm>
              <a:off x="-2385475" y="2545975"/>
              <a:ext cx="86675" cy="86675"/>
            </a:xfrm>
            <a:custGeom>
              <a:rect b="b" l="l" r="r" t="t"/>
              <a:pathLst>
                <a:path extrusionOk="0" h="3467" w="3467">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54"/>
            <p:cNvSpPr/>
            <p:nvPr/>
          </p:nvSpPr>
          <p:spPr>
            <a:xfrm>
              <a:off x="-2281500" y="25467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54"/>
            <p:cNvSpPr/>
            <p:nvPr/>
          </p:nvSpPr>
          <p:spPr>
            <a:xfrm>
              <a:off x="-2281500" y="2581425"/>
              <a:ext cx="69350" cy="18150"/>
            </a:xfrm>
            <a:custGeom>
              <a:rect b="b" l="l" r="r" t="t"/>
              <a:pathLst>
                <a:path extrusionOk="0" h="726" w="2774">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54"/>
            <p:cNvSpPr/>
            <p:nvPr/>
          </p:nvSpPr>
          <p:spPr>
            <a:xfrm>
              <a:off x="-2281500" y="2616075"/>
              <a:ext cx="69350" cy="17350"/>
            </a:xfrm>
            <a:custGeom>
              <a:rect b="b" l="l" r="r" t="t"/>
              <a:pathLst>
                <a:path extrusionOk="0" h="694" w="2774">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54"/>
            <p:cNvSpPr/>
            <p:nvPr/>
          </p:nvSpPr>
          <p:spPr>
            <a:xfrm>
              <a:off x="-2385475" y="2649150"/>
              <a:ext cx="173325" cy="18150"/>
            </a:xfrm>
            <a:custGeom>
              <a:rect b="b" l="l" r="r" t="t"/>
              <a:pathLst>
                <a:path extrusionOk="0" h="726" w="6933">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30" name="Google Shape;8830;p54"/>
          <p:cNvSpPr/>
          <p:nvPr/>
        </p:nvSpPr>
        <p:spPr>
          <a:xfrm>
            <a:off x="6094272" y="2505301"/>
            <a:ext cx="330466" cy="329595"/>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31" name="Google Shape;8831;p54"/>
          <p:cNvGrpSpPr/>
          <p:nvPr/>
        </p:nvGrpSpPr>
        <p:grpSpPr>
          <a:xfrm>
            <a:off x="7365203" y="2505791"/>
            <a:ext cx="327823" cy="328695"/>
            <a:chOff x="-1333200" y="2770450"/>
            <a:chExt cx="291450" cy="292225"/>
          </a:xfrm>
        </p:grpSpPr>
        <p:sp>
          <p:nvSpPr>
            <p:cNvPr id="8832" name="Google Shape;8832;p54"/>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54"/>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4" name="Google Shape;8834;p54"/>
          <p:cNvGrpSpPr/>
          <p:nvPr/>
        </p:nvGrpSpPr>
        <p:grpSpPr>
          <a:xfrm>
            <a:off x="2292310" y="1704033"/>
            <a:ext cx="329595" cy="327823"/>
            <a:chOff x="-5635200" y="2037975"/>
            <a:chExt cx="293025" cy="291450"/>
          </a:xfrm>
        </p:grpSpPr>
        <p:sp>
          <p:nvSpPr>
            <p:cNvPr id="8835" name="Google Shape;8835;p54"/>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54"/>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7" name="Google Shape;8837;p54"/>
          <p:cNvGrpSpPr/>
          <p:nvPr/>
        </p:nvGrpSpPr>
        <p:grpSpPr>
          <a:xfrm>
            <a:off x="2290974" y="2100694"/>
            <a:ext cx="332266" cy="327823"/>
            <a:chOff x="-5637575" y="2397900"/>
            <a:chExt cx="295400" cy="291450"/>
          </a:xfrm>
        </p:grpSpPr>
        <p:sp>
          <p:nvSpPr>
            <p:cNvPr id="8838" name="Google Shape;8838;p54"/>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54"/>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54"/>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54"/>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2" name="Google Shape;8842;p54"/>
          <p:cNvGrpSpPr/>
          <p:nvPr/>
        </p:nvGrpSpPr>
        <p:grpSpPr>
          <a:xfrm>
            <a:off x="2292324" y="2505790"/>
            <a:ext cx="329566" cy="328695"/>
            <a:chOff x="-5635975" y="2757075"/>
            <a:chExt cx="293000" cy="292225"/>
          </a:xfrm>
        </p:grpSpPr>
        <p:sp>
          <p:nvSpPr>
            <p:cNvPr id="8843" name="Google Shape;8843;p54"/>
            <p:cNvSpPr/>
            <p:nvPr/>
          </p:nvSpPr>
          <p:spPr>
            <a:xfrm>
              <a:off x="-5635975" y="2757075"/>
              <a:ext cx="293000" cy="292225"/>
            </a:xfrm>
            <a:custGeom>
              <a:rect b="b" l="l" r="r" t="t"/>
              <a:pathLst>
                <a:path extrusionOk="0" h="11689" w="1172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54"/>
            <p:cNvSpPr/>
            <p:nvPr/>
          </p:nvSpPr>
          <p:spPr>
            <a:xfrm>
              <a:off x="-5584800" y="2790150"/>
              <a:ext cx="189850" cy="138050"/>
            </a:xfrm>
            <a:custGeom>
              <a:rect b="b" l="l" r="r" t="t"/>
              <a:pathLst>
                <a:path extrusionOk="0" h="5522" w="7594">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5" name="Google Shape;8845;p54"/>
          <p:cNvGrpSpPr/>
          <p:nvPr/>
        </p:nvGrpSpPr>
        <p:grpSpPr>
          <a:xfrm>
            <a:off x="4392556" y="1704033"/>
            <a:ext cx="329595" cy="327823"/>
            <a:chOff x="-3854375" y="2046625"/>
            <a:chExt cx="293025" cy="291450"/>
          </a:xfrm>
        </p:grpSpPr>
        <p:sp>
          <p:nvSpPr>
            <p:cNvPr id="8846" name="Google Shape;8846;p54"/>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54"/>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8" name="Google Shape;8848;p54"/>
          <p:cNvGrpSpPr/>
          <p:nvPr/>
        </p:nvGrpSpPr>
        <p:grpSpPr>
          <a:xfrm>
            <a:off x="4391670" y="2099372"/>
            <a:ext cx="331366" cy="330466"/>
            <a:chOff x="-3854375" y="2405000"/>
            <a:chExt cx="294600" cy="293800"/>
          </a:xfrm>
        </p:grpSpPr>
        <p:sp>
          <p:nvSpPr>
            <p:cNvPr id="8849" name="Google Shape;8849;p54"/>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54"/>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1" name="Google Shape;8851;p54"/>
          <p:cNvGrpSpPr/>
          <p:nvPr/>
        </p:nvGrpSpPr>
        <p:grpSpPr>
          <a:xfrm>
            <a:off x="4393441" y="2505355"/>
            <a:ext cx="327823" cy="329566"/>
            <a:chOff x="-3852025" y="2764950"/>
            <a:chExt cx="291450" cy="293000"/>
          </a:xfrm>
        </p:grpSpPr>
        <p:sp>
          <p:nvSpPr>
            <p:cNvPr id="8852" name="Google Shape;8852;p54"/>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54"/>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54" name="Google Shape;8854;p54"/>
          <p:cNvSpPr/>
          <p:nvPr/>
        </p:nvSpPr>
        <p:spPr>
          <a:xfrm>
            <a:off x="6520588" y="1743442"/>
            <a:ext cx="328695" cy="248946"/>
          </a:xfrm>
          <a:custGeom>
            <a:rect b="b" l="l" r="r" t="t"/>
            <a:pathLst>
              <a:path extrusionOk="0" h="8853" w="11689">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54"/>
          <p:cNvSpPr/>
          <p:nvPr/>
        </p:nvSpPr>
        <p:spPr>
          <a:xfrm>
            <a:off x="6520588" y="2100674"/>
            <a:ext cx="328695" cy="327795"/>
          </a:xfrm>
          <a:custGeom>
            <a:rect b="b" l="l" r="r" t="t"/>
            <a:pathLst>
              <a:path extrusionOk="0" h="11657" w="11689">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56" name="Google Shape;8856;p54"/>
          <p:cNvGrpSpPr/>
          <p:nvPr/>
        </p:nvGrpSpPr>
        <p:grpSpPr>
          <a:xfrm>
            <a:off x="6520992" y="2505791"/>
            <a:ext cx="327823" cy="328695"/>
            <a:chOff x="-2060175" y="2768875"/>
            <a:chExt cx="291450" cy="292225"/>
          </a:xfrm>
        </p:grpSpPr>
        <p:sp>
          <p:nvSpPr>
            <p:cNvPr id="8857" name="Google Shape;8857;p54"/>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54"/>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9" name="Google Shape;8859;p54"/>
          <p:cNvGrpSpPr/>
          <p:nvPr/>
        </p:nvGrpSpPr>
        <p:grpSpPr>
          <a:xfrm>
            <a:off x="7798443" y="1704033"/>
            <a:ext cx="328695" cy="327823"/>
            <a:chOff x="-937025" y="2064750"/>
            <a:chExt cx="292225" cy="291450"/>
          </a:xfrm>
        </p:grpSpPr>
        <p:sp>
          <p:nvSpPr>
            <p:cNvPr id="8860" name="Google Shape;8860;p54"/>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54"/>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54"/>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3" name="Google Shape;8863;p54"/>
          <p:cNvGrpSpPr/>
          <p:nvPr/>
        </p:nvGrpSpPr>
        <p:grpSpPr>
          <a:xfrm>
            <a:off x="2719477" y="1703597"/>
            <a:ext cx="328723" cy="328695"/>
            <a:chOff x="-5276050" y="2037975"/>
            <a:chExt cx="292250" cy="292225"/>
          </a:xfrm>
        </p:grpSpPr>
        <p:sp>
          <p:nvSpPr>
            <p:cNvPr id="8864" name="Google Shape;8864;p54"/>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54"/>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54"/>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67" name="Google Shape;8867;p54"/>
          <p:cNvSpPr/>
          <p:nvPr/>
        </p:nvSpPr>
        <p:spPr>
          <a:xfrm>
            <a:off x="2716466" y="2110516"/>
            <a:ext cx="334909" cy="308111"/>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54"/>
          <p:cNvSpPr/>
          <p:nvPr/>
        </p:nvSpPr>
        <p:spPr>
          <a:xfrm>
            <a:off x="2719573" y="2506201"/>
            <a:ext cx="328695" cy="327795"/>
          </a:xfrm>
          <a:custGeom>
            <a:rect b="b" l="l" r="r" t="t"/>
            <a:pathLst>
              <a:path extrusionOk="0" h="11657" w="11689">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69" name="Google Shape;8869;p54"/>
          <p:cNvGrpSpPr/>
          <p:nvPr/>
        </p:nvGrpSpPr>
        <p:grpSpPr>
          <a:xfrm>
            <a:off x="4868749" y="1704033"/>
            <a:ext cx="252518" cy="327823"/>
            <a:chOff x="-3462150" y="2046625"/>
            <a:chExt cx="224500" cy="291450"/>
          </a:xfrm>
        </p:grpSpPr>
        <p:sp>
          <p:nvSpPr>
            <p:cNvPr id="8870" name="Google Shape;8870;p54"/>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54"/>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54"/>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54"/>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54"/>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54"/>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54"/>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7" name="Google Shape;8877;p54"/>
          <p:cNvGrpSpPr/>
          <p:nvPr/>
        </p:nvGrpSpPr>
        <p:grpSpPr>
          <a:xfrm>
            <a:off x="4849711" y="2099808"/>
            <a:ext cx="290592" cy="329595"/>
            <a:chOff x="-3478675" y="2405775"/>
            <a:chExt cx="258350" cy="293025"/>
          </a:xfrm>
        </p:grpSpPr>
        <p:sp>
          <p:nvSpPr>
            <p:cNvPr id="8878" name="Google Shape;8878;p54"/>
            <p:cNvSpPr/>
            <p:nvPr/>
          </p:nvSpPr>
          <p:spPr>
            <a:xfrm>
              <a:off x="-3478675" y="2405775"/>
              <a:ext cx="258350" cy="293025"/>
            </a:xfrm>
            <a:custGeom>
              <a:rect b="b" l="l" r="r" t="t"/>
              <a:pathLst>
                <a:path extrusionOk="0" h="11721" w="10334">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54"/>
            <p:cNvSpPr/>
            <p:nvPr/>
          </p:nvSpPr>
          <p:spPr>
            <a:xfrm>
              <a:off x="-3408575" y="2509750"/>
              <a:ext cx="17350" cy="154400"/>
            </a:xfrm>
            <a:custGeom>
              <a:rect b="b" l="l" r="r" t="t"/>
              <a:pathLst>
                <a:path extrusionOk="0" h="6176" w="694">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54"/>
            <p:cNvSpPr/>
            <p:nvPr/>
          </p:nvSpPr>
          <p:spPr>
            <a:xfrm>
              <a:off x="-33574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54"/>
            <p:cNvSpPr/>
            <p:nvPr/>
          </p:nvSpPr>
          <p:spPr>
            <a:xfrm>
              <a:off x="-33062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2" name="Google Shape;8882;p54"/>
          <p:cNvGrpSpPr/>
          <p:nvPr/>
        </p:nvGrpSpPr>
        <p:grpSpPr>
          <a:xfrm>
            <a:off x="4889122" y="2505790"/>
            <a:ext cx="211772" cy="328695"/>
            <a:chOff x="-3443250" y="2765725"/>
            <a:chExt cx="188275" cy="292225"/>
          </a:xfrm>
        </p:grpSpPr>
        <p:sp>
          <p:nvSpPr>
            <p:cNvPr id="8883" name="Google Shape;8883;p54"/>
            <p:cNvSpPr/>
            <p:nvPr/>
          </p:nvSpPr>
          <p:spPr>
            <a:xfrm>
              <a:off x="-3443250" y="2765725"/>
              <a:ext cx="188275" cy="292225"/>
            </a:xfrm>
            <a:custGeom>
              <a:rect b="b" l="l" r="r" t="t"/>
              <a:pathLst>
                <a:path extrusionOk="0" h="11689" w="7531">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54"/>
            <p:cNvSpPr/>
            <p:nvPr/>
          </p:nvSpPr>
          <p:spPr>
            <a:xfrm>
              <a:off x="-3411725" y="2799375"/>
              <a:ext cx="124450" cy="86100"/>
            </a:xfrm>
            <a:custGeom>
              <a:rect b="b" l="l" r="r" t="t"/>
              <a:pathLst>
                <a:path extrusionOk="0" h="3444" w="4978">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54"/>
            <p:cNvSpPr/>
            <p:nvPr/>
          </p:nvSpPr>
          <p:spPr>
            <a:xfrm>
              <a:off x="-3392825" y="290357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54"/>
            <p:cNvSpPr/>
            <p:nvPr/>
          </p:nvSpPr>
          <p:spPr>
            <a:xfrm>
              <a:off x="-3392825" y="293822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7" name="Google Shape;8887;p54"/>
          <p:cNvGrpSpPr/>
          <p:nvPr/>
        </p:nvGrpSpPr>
        <p:grpSpPr>
          <a:xfrm>
            <a:off x="6964040" y="1703147"/>
            <a:ext cx="289720" cy="329595"/>
            <a:chOff x="-1684475" y="2049000"/>
            <a:chExt cx="257575" cy="293025"/>
          </a:xfrm>
        </p:grpSpPr>
        <p:sp>
          <p:nvSpPr>
            <p:cNvPr id="8888" name="Google Shape;8888;p54"/>
            <p:cNvSpPr/>
            <p:nvPr/>
          </p:nvSpPr>
          <p:spPr>
            <a:xfrm>
              <a:off x="-1684475" y="2049000"/>
              <a:ext cx="257575" cy="293025"/>
            </a:xfrm>
            <a:custGeom>
              <a:rect b="b" l="l" r="r" t="t"/>
              <a:pathLst>
                <a:path extrusionOk="0" h="11721" w="10303">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54"/>
            <p:cNvSpPr/>
            <p:nvPr/>
          </p:nvSpPr>
          <p:spPr>
            <a:xfrm>
              <a:off x="-1615950" y="2238800"/>
              <a:ext cx="120525" cy="18150"/>
            </a:xfrm>
            <a:custGeom>
              <a:rect b="b" l="l" r="r" t="t"/>
              <a:pathLst>
                <a:path extrusionOk="0" h="726" w="4821">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54"/>
            <p:cNvSpPr/>
            <p:nvPr/>
          </p:nvSpPr>
          <p:spPr>
            <a:xfrm>
              <a:off x="-1615950" y="2273475"/>
              <a:ext cx="120525" cy="17350"/>
            </a:xfrm>
            <a:custGeom>
              <a:rect b="b" l="l" r="r" t="t"/>
              <a:pathLst>
                <a:path extrusionOk="0" h="694" w="4821">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54"/>
            <p:cNvSpPr/>
            <p:nvPr/>
          </p:nvSpPr>
          <p:spPr>
            <a:xfrm>
              <a:off x="-1630925" y="2100975"/>
              <a:ext cx="153625" cy="116600"/>
            </a:xfrm>
            <a:custGeom>
              <a:rect b="b" l="l" r="r" t="t"/>
              <a:pathLst>
                <a:path extrusionOk="0" h="4664" w="6145">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92" name="Google Shape;8892;p54"/>
          <p:cNvSpPr/>
          <p:nvPr/>
        </p:nvSpPr>
        <p:spPr>
          <a:xfrm>
            <a:off x="6937493" y="2100435"/>
            <a:ext cx="342867" cy="328273"/>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93" name="Google Shape;8893;p54"/>
          <p:cNvGrpSpPr/>
          <p:nvPr/>
        </p:nvGrpSpPr>
        <p:grpSpPr>
          <a:xfrm>
            <a:off x="6944988" y="2505791"/>
            <a:ext cx="327823" cy="328695"/>
            <a:chOff x="-1700225" y="2768875"/>
            <a:chExt cx="291450" cy="292225"/>
          </a:xfrm>
        </p:grpSpPr>
        <p:sp>
          <p:nvSpPr>
            <p:cNvPr id="8894" name="Google Shape;8894;p54"/>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54"/>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54"/>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54"/>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54"/>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54"/>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0" name="Google Shape;8900;p54"/>
          <p:cNvGrpSpPr/>
          <p:nvPr/>
        </p:nvGrpSpPr>
        <p:grpSpPr>
          <a:xfrm>
            <a:off x="7817930" y="2099808"/>
            <a:ext cx="289720" cy="329595"/>
            <a:chOff x="-919700" y="2420750"/>
            <a:chExt cx="257575" cy="293025"/>
          </a:xfrm>
        </p:grpSpPr>
        <p:sp>
          <p:nvSpPr>
            <p:cNvPr id="8901" name="Google Shape;8901;p54"/>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54"/>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54"/>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4" name="Google Shape;8904;p54"/>
          <p:cNvGrpSpPr/>
          <p:nvPr/>
        </p:nvGrpSpPr>
        <p:grpSpPr>
          <a:xfrm>
            <a:off x="1021308" y="3052865"/>
            <a:ext cx="345539" cy="327795"/>
            <a:chOff x="-6696925" y="3272575"/>
            <a:chExt cx="307200" cy="291425"/>
          </a:xfrm>
        </p:grpSpPr>
        <p:sp>
          <p:nvSpPr>
            <p:cNvPr id="8905" name="Google Shape;8905;p54"/>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54"/>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7" name="Google Shape;8907;p54"/>
          <p:cNvGrpSpPr/>
          <p:nvPr/>
        </p:nvGrpSpPr>
        <p:grpSpPr>
          <a:xfrm>
            <a:off x="1021295" y="3455473"/>
            <a:ext cx="345567" cy="328695"/>
            <a:chOff x="-6690625" y="3631325"/>
            <a:chExt cx="307225" cy="292225"/>
          </a:xfrm>
        </p:grpSpPr>
        <p:sp>
          <p:nvSpPr>
            <p:cNvPr id="8908" name="Google Shape;8908;p54"/>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54"/>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54"/>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54"/>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54"/>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3" name="Google Shape;8913;p54"/>
          <p:cNvGrpSpPr/>
          <p:nvPr/>
        </p:nvGrpSpPr>
        <p:grpSpPr>
          <a:xfrm>
            <a:off x="1029281" y="3867544"/>
            <a:ext cx="329595" cy="327598"/>
            <a:chOff x="-6689825" y="3992050"/>
            <a:chExt cx="293025" cy="291250"/>
          </a:xfrm>
        </p:grpSpPr>
        <p:sp>
          <p:nvSpPr>
            <p:cNvPr id="8914" name="Google Shape;8914;p54"/>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54"/>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54"/>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54"/>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54"/>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54"/>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54"/>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54"/>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54"/>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54"/>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54"/>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54"/>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26" name="Google Shape;8926;p54"/>
          <p:cNvSpPr/>
          <p:nvPr/>
        </p:nvSpPr>
        <p:spPr>
          <a:xfrm>
            <a:off x="3130233" y="3052974"/>
            <a:ext cx="339521" cy="327486"/>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27" name="Google Shape;8927;p54"/>
          <p:cNvGrpSpPr/>
          <p:nvPr/>
        </p:nvGrpSpPr>
        <p:grpSpPr>
          <a:xfrm>
            <a:off x="3134686" y="3455909"/>
            <a:ext cx="330466" cy="327823"/>
            <a:chOff x="-4837325" y="3612425"/>
            <a:chExt cx="293800" cy="291450"/>
          </a:xfrm>
        </p:grpSpPr>
        <p:sp>
          <p:nvSpPr>
            <p:cNvPr id="8928" name="Google Shape;8928;p54"/>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54"/>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54"/>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1" name="Google Shape;8931;p54"/>
          <p:cNvGrpSpPr/>
          <p:nvPr/>
        </p:nvGrpSpPr>
        <p:grpSpPr>
          <a:xfrm>
            <a:off x="3135572" y="3867431"/>
            <a:ext cx="328695" cy="327823"/>
            <a:chOff x="-4837325" y="3971575"/>
            <a:chExt cx="292225" cy="291450"/>
          </a:xfrm>
        </p:grpSpPr>
        <p:sp>
          <p:nvSpPr>
            <p:cNvPr id="8932" name="Google Shape;8932;p54"/>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54"/>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54"/>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54"/>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54"/>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54"/>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8" name="Google Shape;8938;p54"/>
          <p:cNvGrpSpPr/>
          <p:nvPr/>
        </p:nvGrpSpPr>
        <p:grpSpPr>
          <a:xfrm>
            <a:off x="5247778" y="3072352"/>
            <a:ext cx="336681" cy="288821"/>
            <a:chOff x="-3037625" y="3254850"/>
            <a:chExt cx="299325" cy="256775"/>
          </a:xfrm>
        </p:grpSpPr>
        <p:sp>
          <p:nvSpPr>
            <p:cNvPr id="8939" name="Google Shape;8939;p54"/>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54"/>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54"/>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54"/>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3" name="Google Shape;8943;p54"/>
          <p:cNvGrpSpPr/>
          <p:nvPr/>
        </p:nvGrpSpPr>
        <p:grpSpPr>
          <a:xfrm>
            <a:off x="5250871" y="3455459"/>
            <a:ext cx="330494" cy="328723"/>
            <a:chOff x="-3031325" y="3597450"/>
            <a:chExt cx="293825" cy="292250"/>
          </a:xfrm>
        </p:grpSpPr>
        <p:sp>
          <p:nvSpPr>
            <p:cNvPr id="8944" name="Google Shape;8944;p54"/>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54"/>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54"/>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54"/>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8" name="Google Shape;8948;p54"/>
          <p:cNvGrpSpPr/>
          <p:nvPr/>
        </p:nvGrpSpPr>
        <p:grpSpPr>
          <a:xfrm>
            <a:off x="5251321" y="3886482"/>
            <a:ext cx="329595" cy="289720"/>
            <a:chOff x="-3030525" y="3973150"/>
            <a:chExt cx="293025" cy="257575"/>
          </a:xfrm>
        </p:grpSpPr>
        <p:sp>
          <p:nvSpPr>
            <p:cNvPr id="8949" name="Google Shape;8949;p54"/>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54"/>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1" name="Google Shape;8951;p54"/>
          <p:cNvGrpSpPr/>
          <p:nvPr/>
        </p:nvGrpSpPr>
        <p:grpSpPr>
          <a:xfrm>
            <a:off x="7364319" y="3100683"/>
            <a:ext cx="329595" cy="232159"/>
            <a:chOff x="-1199300" y="3279250"/>
            <a:chExt cx="293025" cy="206400"/>
          </a:xfrm>
        </p:grpSpPr>
        <p:sp>
          <p:nvSpPr>
            <p:cNvPr id="8952" name="Google Shape;8952;p54"/>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54"/>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54"/>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54"/>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6" name="Google Shape;8956;p54"/>
          <p:cNvGrpSpPr/>
          <p:nvPr/>
        </p:nvGrpSpPr>
        <p:grpSpPr>
          <a:xfrm>
            <a:off x="1439682" y="3052500"/>
            <a:ext cx="347310" cy="328526"/>
            <a:chOff x="-6338550" y="3272950"/>
            <a:chExt cx="308775" cy="292075"/>
          </a:xfrm>
        </p:grpSpPr>
        <p:sp>
          <p:nvSpPr>
            <p:cNvPr id="8957" name="Google Shape;8957;p54"/>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54"/>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54"/>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0" name="Google Shape;8960;p54"/>
          <p:cNvGrpSpPr/>
          <p:nvPr/>
        </p:nvGrpSpPr>
        <p:grpSpPr>
          <a:xfrm>
            <a:off x="1448540" y="3455909"/>
            <a:ext cx="329595" cy="327823"/>
            <a:chOff x="-6329100" y="3632100"/>
            <a:chExt cx="293025" cy="291450"/>
          </a:xfrm>
        </p:grpSpPr>
        <p:sp>
          <p:nvSpPr>
            <p:cNvPr id="8961" name="Google Shape;8961;p54"/>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54"/>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54"/>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4" name="Google Shape;8964;p54"/>
          <p:cNvGrpSpPr/>
          <p:nvPr/>
        </p:nvGrpSpPr>
        <p:grpSpPr>
          <a:xfrm>
            <a:off x="1449440" y="3867431"/>
            <a:ext cx="327795" cy="327823"/>
            <a:chOff x="-6329875" y="3992050"/>
            <a:chExt cx="291425" cy="291450"/>
          </a:xfrm>
        </p:grpSpPr>
        <p:sp>
          <p:nvSpPr>
            <p:cNvPr id="8965" name="Google Shape;8965;p54"/>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54"/>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54"/>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54"/>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9" name="Google Shape;8969;p54"/>
          <p:cNvGrpSpPr/>
          <p:nvPr/>
        </p:nvGrpSpPr>
        <p:grpSpPr>
          <a:xfrm>
            <a:off x="3557053" y="3051529"/>
            <a:ext cx="330494" cy="330466"/>
            <a:chOff x="-4478975" y="3251700"/>
            <a:chExt cx="293825" cy="293800"/>
          </a:xfrm>
        </p:grpSpPr>
        <p:sp>
          <p:nvSpPr>
            <p:cNvPr id="8970" name="Google Shape;8970;p54"/>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54"/>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54"/>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3" name="Google Shape;8973;p54"/>
          <p:cNvGrpSpPr/>
          <p:nvPr/>
        </p:nvGrpSpPr>
        <p:grpSpPr>
          <a:xfrm>
            <a:off x="3557053" y="3455909"/>
            <a:ext cx="330494" cy="327823"/>
            <a:chOff x="-4475825" y="3612425"/>
            <a:chExt cx="293825" cy="291450"/>
          </a:xfrm>
        </p:grpSpPr>
        <p:sp>
          <p:nvSpPr>
            <p:cNvPr id="8974" name="Google Shape;8974;p54"/>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54"/>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54"/>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7" name="Google Shape;8977;p54"/>
          <p:cNvGrpSpPr/>
          <p:nvPr/>
        </p:nvGrpSpPr>
        <p:grpSpPr>
          <a:xfrm>
            <a:off x="3554845" y="3867445"/>
            <a:ext cx="334909" cy="327795"/>
            <a:chOff x="-4480550" y="3970800"/>
            <a:chExt cx="297750" cy="291425"/>
          </a:xfrm>
        </p:grpSpPr>
        <p:sp>
          <p:nvSpPr>
            <p:cNvPr id="8978" name="Google Shape;8978;p54"/>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54"/>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0" name="Google Shape;8980;p54"/>
          <p:cNvGrpSpPr/>
          <p:nvPr/>
        </p:nvGrpSpPr>
        <p:grpSpPr>
          <a:xfrm>
            <a:off x="5676284" y="3052851"/>
            <a:ext cx="324280" cy="327823"/>
            <a:chOff x="-2668225" y="3239075"/>
            <a:chExt cx="288300" cy="291450"/>
          </a:xfrm>
        </p:grpSpPr>
        <p:sp>
          <p:nvSpPr>
            <p:cNvPr id="8981" name="Google Shape;8981;p54"/>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54"/>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54"/>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54"/>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54"/>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6" name="Google Shape;8986;p54"/>
          <p:cNvGrpSpPr/>
          <p:nvPr/>
        </p:nvGrpSpPr>
        <p:grpSpPr>
          <a:xfrm>
            <a:off x="5674062" y="3455909"/>
            <a:ext cx="328723" cy="327823"/>
            <a:chOff x="-2671375" y="3597450"/>
            <a:chExt cx="292250" cy="291450"/>
          </a:xfrm>
        </p:grpSpPr>
        <p:sp>
          <p:nvSpPr>
            <p:cNvPr id="8987" name="Google Shape;8987;p54"/>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54"/>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9" name="Google Shape;8989;p54"/>
          <p:cNvGrpSpPr/>
          <p:nvPr/>
        </p:nvGrpSpPr>
        <p:grpSpPr>
          <a:xfrm>
            <a:off x="5673191" y="3866545"/>
            <a:ext cx="330466" cy="329595"/>
            <a:chOff x="-2670575" y="3956600"/>
            <a:chExt cx="293800" cy="293025"/>
          </a:xfrm>
        </p:grpSpPr>
        <p:sp>
          <p:nvSpPr>
            <p:cNvPr id="8990" name="Google Shape;8990;p54"/>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54"/>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54"/>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54"/>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4" name="Google Shape;8994;p54"/>
          <p:cNvGrpSpPr/>
          <p:nvPr/>
        </p:nvGrpSpPr>
        <p:grpSpPr>
          <a:xfrm>
            <a:off x="7362548" y="3456415"/>
            <a:ext cx="333138" cy="326811"/>
            <a:chOff x="-1183550" y="3586525"/>
            <a:chExt cx="296175" cy="290550"/>
          </a:xfrm>
        </p:grpSpPr>
        <p:sp>
          <p:nvSpPr>
            <p:cNvPr id="8995" name="Google Shape;8995;p54"/>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54"/>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54"/>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54"/>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54"/>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54"/>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54"/>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54"/>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54"/>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4" name="Google Shape;9004;p54"/>
          <p:cNvGrpSpPr/>
          <p:nvPr/>
        </p:nvGrpSpPr>
        <p:grpSpPr>
          <a:xfrm>
            <a:off x="1871279" y="3053301"/>
            <a:ext cx="328723" cy="326923"/>
            <a:chOff x="-5971525" y="3273750"/>
            <a:chExt cx="292250" cy="290650"/>
          </a:xfrm>
        </p:grpSpPr>
        <p:sp>
          <p:nvSpPr>
            <p:cNvPr id="9005" name="Google Shape;9005;p54"/>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54"/>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7" name="Google Shape;9007;p54"/>
          <p:cNvGrpSpPr/>
          <p:nvPr/>
        </p:nvGrpSpPr>
        <p:grpSpPr>
          <a:xfrm>
            <a:off x="1866850" y="3454841"/>
            <a:ext cx="337581" cy="329960"/>
            <a:chOff x="-5974675" y="3632100"/>
            <a:chExt cx="300125" cy="293350"/>
          </a:xfrm>
        </p:grpSpPr>
        <p:sp>
          <p:nvSpPr>
            <p:cNvPr id="9008" name="Google Shape;9008;p54"/>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54"/>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54"/>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1" name="Google Shape;9011;p54"/>
          <p:cNvGrpSpPr/>
          <p:nvPr/>
        </p:nvGrpSpPr>
        <p:grpSpPr>
          <a:xfrm>
            <a:off x="1881022" y="3866546"/>
            <a:ext cx="309236" cy="329595"/>
            <a:chOff x="-5971525" y="3990475"/>
            <a:chExt cx="274925" cy="293025"/>
          </a:xfrm>
        </p:grpSpPr>
        <p:sp>
          <p:nvSpPr>
            <p:cNvPr id="9012" name="Google Shape;9012;p54"/>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54"/>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54"/>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54"/>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6" name="Google Shape;9016;p54"/>
          <p:cNvGrpSpPr/>
          <p:nvPr/>
        </p:nvGrpSpPr>
        <p:grpSpPr>
          <a:xfrm>
            <a:off x="3978534" y="3053301"/>
            <a:ext cx="328695" cy="326923"/>
            <a:chOff x="-4118225" y="3253275"/>
            <a:chExt cx="292225" cy="290650"/>
          </a:xfrm>
        </p:grpSpPr>
        <p:sp>
          <p:nvSpPr>
            <p:cNvPr id="9017" name="Google Shape;9017;p54"/>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54"/>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9" name="Google Shape;9019;p54"/>
          <p:cNvGrpSpPr/>
          <p:nvPr/>
        </p:nvGrpSpPr>
        <p:grpSpPr>
          <a:xfrm>
            <a:off x="4017944" y="3455698"/>
            <a:ext cx="249874" cy="328245"/>
            <a:chOff x="-4082800" y="3612425"/>
            <a:chExt cx="222150" cy="291825"/>
          </a:xfrm>
        </p:grpSpPr>
        <p:sp>
          <p:nvSpPr>
            <p:cNvPr id="9020" name="Google Shape;9020;p54"/>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54"/>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54"/>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3" name="Google Shape;9023;p54"/>
          <p:cNvGrpSpPr/>
          <p:nvPr/>
        </p:nvGrpSpPr>
        <p:grpSpPr>
          <a:xfrm>
            <a:off x="3978534" y="3877625"/>
            <a:ext cx="328695" cy="307436"/>
            <a:chOff x="-4118225" y="3990475"/>
            <a:chExt cx="292225" cy="273325"/>
          </a:xfrm>
        </p:grpSpPr>
        <p:sp>
          <p:nvSpPr>
            <p:cNvPr id="9024" name="Google Shape;9024;p54"/>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54"/>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54"/>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54"/>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8" name="Google Shape;9028;p54"/>
          <p:cNvGrpSpPr/>
          <p:nvPr/>
        </p:nvGrpSpPr>
        <p:grpSpPr>
          <a:xfrm>
            <a:off x="6105301" y="3051965"/>
            <a:ext cx="308336" cy="329595"/>
            <a:chOff x="-2312225" y="3238300"/>
            <a:chExt cx="274125" cy="293025"/>
          </a:xfrm>
        </p:grpSpPr>
        <p:sp>
          <p:nvSpPr>
            <p:cNvPr id="9029" name="Google Shape;9029;p54"/>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54"/>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1" name="Google Shape;9031;p54"/>
          <p:cNvGrpSpPr/>
          <p:nvPr/>
        </p:nvGrpSpPr>
        <p:grpSpPr>
          <a:xfrm>
            <a:off x="6095108" y="3415598"/>
            <a:ext cx="328723" cy="408443"/>
            <a:chOff x="-2310650" y="3525775"/>
            <a:chExt cx="292250" cy="363125"/>
          </a:xfrm>
        </p:grpSpPr>
        <p:sp>
          <p:nvSpPr>
            <p:cNvPr id="9032" name="Google Shape;9032;p54"/>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54"/>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54"/>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54"/>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6" name="Google Shape;9036;p54"/>
          <p:cNvGrpSpPr/>
          <p:nvPr/>
        </p:nvGrpSpPr>
        <p:grpSpPr>
          <a:xfrm>
            <a:off x="6094222" y="3867431"/>
            <a:ext cx="330494" cy="327823"/>
            <a:chOff x="-2310650" y="3958175"/>
            <a:chExt cx="293825" cy="291450"/>
          </a:xfrm>
        </p:grpSpPr>
        <p:sp>
          <p:nvSpPr>
            <p:cNvPr id="9037" name="Google Shape;9037;p54"/>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54"/>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9" name="Google Shape;9039;p54"/>
          <p:cNvGrpSpPr/>
          <p:nvPr/>
        </p:nvGrpSpPr>
        <p:grpSpPr>
          <a:xfrm>
            <a:off x="7363447" y="3867431"/>
            <a:ext cx="331338" cy="327823"/>
            <a:chOff x="-1182750" y="3962900"/>
            <a:chExt cx="294575" cy="291450"/>
          </a:xfrm>
        </p:grpSpPr>
        <p:sp>
          <p:nvSpPr>
            <p:cNvPr id="9040" name="Google Shape;9040;p54"/>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54"/>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54"/>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54"/>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54"/>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54"/>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54"/>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7" name="Google Shape;9047;p54"/>
          <p:cNvGrpSpPr/>
          <p:nvPr/>
        </p:nvGrpSpPr>
        <p:grpSpPr>
          <a:xfrm>
            <a:off x="2291424" y="3052851"/>
            <a:ext cx="331366" cy="327823"/>
            <a:chOff x="-5611575" y="3272950"/>
            <a:chExt cx="294600" cy="291450"/>
          </a:xfrm>
        </p:grpSpPr>
        <p:sp>
          <p:nvSpPr>
            <p:cNvPr id="9048" name="Google Shape;9048;p54"/>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54"/>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54"/>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54"/>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54"/>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3" name="Google Shape;9053;p54"/>
          <p:cNvGrpSpPr/>
          <p:nvPr/>
        </p:nvGrpSpPr>
        <p:grpSpPr>
          <a:xfrm>
            <a:off x="2291424" y="3456359"/>
            <a:ext cx="331366" cy="326923"/>
            <a:chOff x="-5613150" y="3632900"/>
            <a:chExt cx="294600" cy="290650"/>
          </a:xfrm>
        </p:grpSpPr>
        <p:sp>
          <p:nvSpPr>
            <p:cNvPr id="9054" name="Google Shape;9054;p54"/>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54"/>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6" name="Google Shape;9056;p54"/>
          <p:cNvGrpSpPr/>
          <p:nvPr/>
        </p:nvGrpSpPr>
        <p:grpSpPr>
          <a:xfrm>
            <a:off x="2291424" y="3866996"/>
            <a:ext cx="331366" cy="328695"/>
            <a:chOff x="-5613150" y="3991275"/>
            <a:chExt cx="294600" cy="292225"/>
          </a:xfrm>
        </p:grpSpPr>
        <p:sp>
          <p:nvSpPr>
            <p:cNvPr id="9057" name="Google Shape;9057;p54"/>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54"/>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54"/>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54"/>
            <p:cNvSpPr/>
            <p:nvPr/>
          </p:nvSpPr>
          <p:spPr>
            <a:xfrm>
              <a:off x="-5487925" y="4077125"/>
              <a:ext cx="43350" cy="54375"/>
            </a:xfrm>
            <a:custGeom>
              <a:rect b="b" l="l" r="r" t="t"/>
              <a:pathLst>
                <a:path extrusionOk="0" h="2175" w="1734">
                  <a:moveTo>
                    <a:pt x="1" y="0"/>
                  </a:moveTo>
                  <a:lnTo>
                    <a:pt x="852" y="2174"/>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54"/>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54"/>
            <p:cNvSpPr/>
            <p:nvPr/>
          </p:nvSpPr>
          <p:spPr>
            <a:xfrm>
              <a:off x="-5531225" y="4077125"/>
              <a:ext cx="41750" cy="40975"/>
            </a:xfrm>
            <a:custGeom>
              <a:rect b="b" l="l" r="r" t="t"/>
              <a:pathLst>
                <a:path extrusionOk="0" h="1639" w="1670">
                  <a:moveTo>
                    <a:pt x="0" y="0"/>
                  </a:moveTo>
                  <a:lnTo>
                    <a:pt x="1670" y="1638"/>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54"/>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54"/>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54"/>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6" name="Google Shape;9066;p54"/>
          <p:cNvGrpSpPr/>
          <p:nvPr/>
        </p:nvGrpSpPr>
        <p:grpSpPr>
          <a:xfrm>
            <a:off x="4387594" y="3053020"/>
            <a:ext cx="339521" cy="327486"/>
            <a:chOff x="-3768700" y="3253275"/>
            <a:chExt cx="301850" cy="291150"/>
          </a:xfrm>
        </p:grpSpPr>
        <p:sp>
          <p:nvSpPr>
            <p:cNvPr id="9067" name="Google Shape;9067;p54"/>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54"/>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54"/>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0" name="Google Shape;9070;p54"/>
          <p:cNvGrpSpPr/>
          <p:nvPr/>
        </p:nvGrpSpPr>
        <p:grpSpPr>
          <a:xfrm>
            <a:off x="4390785" y="3465203"/>
            <a:ext cx="333138" cy="309236"/>
            <a:chOff x="-3808700" y="3628950"/>
            <a:chExt cx="296175" cy="274925"/>
          </a:xfrm>
        </p:grpSpPr>
        <p:sp>
          <p:nvSpPr>
            <p:cNvPr id="9071" name="Google Shape;9071;p54"/>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54"/>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54"/>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grpSp>
      <p:grpSp>
        <p:nvGrpSpPr>
          <p:cNvPr id="9074" name="Google Shape;9074;p54"/>
          <p:cNvGrpSpPr/>
          <p:nvPr/>
        </p:nvGrpSpPr>
        <p:grpSpPr>
          <a:xfrm>
            <a:off x="4432430" y="3867108"/>
            <a:ext cx="327654" cy="328470"/>
            <a:chOff x="-3771675" y="3971775"/>
            <a:chExt cx="291300" cy="292025"/>
          </a:xfrm>
        </p:grpSpPr>
        <p:sp>
          <p:nvSpPr>
            <p:cNvPr id="9075" name="Google Shape;9075;p54"/>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54"/>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54"/>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54"/>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54"/>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0" name="Google Shape;9080;p54"/>
          <p:cNvGrpSpPr/>
          <p:nvPr/>
        </p:nvGrpSpPr>
        <p:grpSpPr>
          <a:xfrm>
            <a:off x="6520755" y="3091474"/>
            <a:ext cx="328301" cy="250577"/>
            <a:chOff x="-1951475" y="3273100"/>
            <a:chExt cx="291875" cy="222775"/>
          </a:xfrm>
        </p:grpSpPr>
        <p:sp>
          <p:nvSpPr>
            <p:cNvPr id="9081" name="Google Shape;9081;p54"/>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54"/>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54"/>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4" name="Google Shape;9084;p54"/>
          <p:cNvGrpSpPr/>
          <p:nvPr/>
        </p:nvGrpSpPr>
        <p:grpSpPr>
          <a:xfrm>
            <a:off x="6518786" y="3455909"/>
            <a:ext cx="332238" cy="327823"/>
            <a:chOff x="-1951475" y="3597450"/>
            <a:chExt cx="295375" cy="291450"/>
          </a:xfrm>
        </p:grpSpPr>
        <p:sp>
          <p:nvSpPr>
            <p:cNvPr id="9085" name="Google Shape;9085;p54"/>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54"/>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54"/>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54"/>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9" name="Google Shape;9089;p54"/>
          <p:cNvGrpSpPr/>
          <p:nvPr/>
        </p:nvGrpSpPr>
        <p:grpSpPr>
          <a:xfrm>
            <a:off x="6511250" y="3867431"/>
            <a:ext cx="347310" cy="327823"/>
            <a:chOff x="-1960150" y="3956600"/>
            <a:chExt cx="308775" cy="291450"/>
          </a:xfrm>
        </p:grpSpPr>
        <p:sp>
          <p:nvSpPr>
            <p:cNvPr id="9090" name="Google Shape;9090;p54"/>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54"/>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2" name="Google Shape;9092;p54"/>
          <p:cNvGrpSpPr/>
          <p:nvPr/>
        </p:nvGrpSpPr>
        <p:grpSpPr>
          <a:xfrm>
            <a:off x="7798445" y="3052415"/>
            <a:ext cx="328695" cy="328695"/>
            <a:chOff x="-804700" y="3226500"/>
            <a:chExt cx="292225" cy="292225"/>
          </a:xfrm>
        </p:grpSpPr>
        <p:sp>
          <p:nvSpPr>
            <p:cNvPr id="9093" name="Google Shape;9093;p54"/>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54"/>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54"/>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54"/>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54"/>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54"/>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54"/>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0" name="Google Shape;9100;p54"/>
          <p:cNvGrpSpPr/>
          <p:nvPr/>
        </p:nvGrpSpPr>
        <p:grpSpPr>
          <a:xfrm>
            <a:off x="2719492" y="3052401"/>
            <a:ext cx="328695" cy="328723"/>
            <a:chOff x="-5251625" y="3272950"/>
            <a:chExt cx="292225" cy="292250"/>
          </a:xfrm>
        </p:grpSpPr>
        <p:sp>
          <p:nvSpPr>
            <p:cNvPr id="9101" name="Google Shape;9101;p54"/>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54"/>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54"/>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4" name="Google Shape;9104;p54"/>
          <p:cNvGrpSpPr/>
          <p:nvPr/>
        </p:nvGrpSpPr>
        <p:grpSpPr>
          <a:xfrm>
            <a:off x="2716834" y="3455249"/>
            <a:ext cx="334009" cy="329145"/>
            <a:chOff x="-5254775" y="3631325"/>
            <a:chExt cx="296950" cy="292625"/>
          </a:xfrm>
        </p:grpSpPr>
        <p:sp>
          <p:nvSpPr>
            <p:cNvPr id="9105" name="Google Shape;9105;p54"/>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54"/>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54"/>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54"/>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54"/>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54"/>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54"/>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2" name="Google Shape;9112;p54"/>
          <p:cNvGrpSpPr/>
          <p:nvPr/>
        </p:nvGrpSpPr>
        <p:grpSpPr>
          <a:xfrm>
            <a:off x="2719928" y="3866996"/>
            <a:ext cx="327823" cy="328695"/>
            <a:chOff x="-5251625" y="3991275"/>
            <a:chExt cx="291450" cy="292225"/>
          </a:xfrm>
        </p:grpSpPr>
        <p:sp>
          <p:nvSpPr>
            <p:cNvPr id="9113" name="Google Shape;9113;p54"/>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54"/>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54"/>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54"/>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54"/>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8" name="Google Shape;9118;p54"/>
          <p:cNvGrpSpPr/>
          <p:nvPr/>
        </p:nvGrpSpPr>
        <p:grpSpPr>
          <a:xfrm>
            <a:off x="4870072" y="3052865"/>
            <a:ext cx="249874" cy="327795"/>
            <a:chOff x="-3365275" y="3253275"/>
            <a:chExt cx="222150" cy="291425"/>
          </a:xfrm>
        </p:grpSpPr>
        <p:sp>
          <p:nvSpPr>
            <p:cNvPr id="9119" name="Google Shape;9119;p54"/>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54"/>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1" name="Google Shape;9121;p54"/>
          <p:cNvGrpSpPr/>
          <p:nvPr/>
        </p:nvGrpSpPr>
        <p:grpSpPr>
          <a:xfrm>
            <a:off x="4849713" y="3455023"/>
            <a:ext cx="290592" cy="329595"/>
            <a:chOff x="-3383375" y="3611625"/>
            <a:chExt cx="258350" cy="293025"/>
          </a:xfrm>
        </p:grpSpPr>
        <p:sp>
          <p:nvSpPr>
            <p:cNvPr id="9122" name="Google Shape;9122;p54"/>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54"/>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4" name="Google Shape;9124;p54"/>
          <p:cNvGrpSpPr/>
          <p:nvPr/>
        </p:nvGrpSpPr>
        <p:grpSpPr>
          <a:xfrm>
            <a:off x="4889123" y="3867431"/>
            <a:ext cx="211772" cy="327823"/>
            <a:chOff x="-3347950" y="3971575"/>
            <a:chExt cx="188275" cy="291450"/>
          </a:xfrm>
        </p:grpSpPr>
        <p:sp>
          <p:nvSpPr>
            <p:cNvPr id="9125" name="Google Shape;9125;p54"/>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54"/>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54"/>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8" name="Google Shape;9128;p54"/>
          <p:cNvGrpSpPr/>
          <p:nvPr/>
        </p:nvGrpSpPr>
        <p:grpSpPr>
          <a:xfrm>
            <a:off x="6963606" y="3051965"/>
            <a:ext cx="290592" cy="329595"/>
            <a:chOff x="-1575775" y="3238300"/>
            <a:chExt cx="258350" cy="293025"/>
          </a:xfrm>
        </p:grpSpPr>
        <p:sp>
          <p:nvSpPr>
            <p:cNvPr id="9129" name="Google Shape;9129;p54"/>
            <p:cNvSpPr/>
            <p:nvPr/>
          </p:nvSpPr>
          <p:spPr>
            <a:xfrm>
              <a:off x="-1489150" y="3306825"/>
              <a:ext cx="85875" cy="33100"/>
            </a:xfrm>
            <a:custGeom>
              <a:rect b="b" l="l" r="r" t="t"/>
              <a:pathLst>
                <a:path extrusionOk="0" h="1324" w="3435">
                  <a:moveTo>
                    <a:pt x="1" y="0"/>
                  </a:moveTo>
                  <a:lnTo>
                    <a:pt x="1702" y="1324"/>
                  </a:ln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54"/>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54"/>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54"/>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54"/>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4" name="Google Shape;9134;p54"/>
          <p:cNvGrpSpPr/>
          <p:nvPr/>
        </p:nvGrpSpPr>
        <p:grpSpPr>
          <a:xfrm>
            <a:off x="6943654" y="3454151"/>
            <a:ext cx="330494" cy="331338"/>
            <a:chOff x="-1591550" y="3597475"/>
            <a:chExt cx="293825" cy="294575"/>
          </a:xfrm>
        </p:grpSpPr>
        <p:sp>
          <p:nvSpPr>
            <p:cNvPr id="9135" name="Google Shape;9135;p54"/>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54"/>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54"/>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8" name="Google Shape;9138;p54"/>
          <p:cNvGrpSpPr/>
          <p:nvPr/>
        </p:nvGrpSpPr>
        <p:grpSpPr>
          <a:xfrm>
            <a:off x="6944104" y="3875403"/>
            <a:ext cx="329595" cy="311879"/>
            <a:chOff x="-1592325" y="3957400"/>
            <a:chExt cx="293025" cy="277275"/>
          </a:xfrm>
        </p:grpSpPr>
        <p:sp>
          <p:nvSpPr>
            <p:cNvPr id="9139" name="Google Shape;9139;p54"/>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54"/>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54"/>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54"/>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3" name="Google Shape;9143;p54"/>
          <p:cNvGrpSpPr/>
          <p:nvPr/>
        </p:nvGrpSpPr>
        <p:grpSpPr>
          <a:xfrm>
            <a:off x="7818383" y="3455473"/>
            <a:ext cx="288821" cy="328695"/>
            <a:chOff x="-778700" y="3612425"/>
            <a:chExt cx="256775" cy="292225"/>
          </a:xfrm>
        </p:grpSpPr>
        <p:sp>
          <p:nvSpPr>
            <p:cNvPr id="9144" name="Google Shape;9144;p54"/>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54"/>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54"/>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54"/>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54"/>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54"/>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0" name="Google Shape;9150;p54"/>
          <p:cNvGrpSpPr/>
          <p:nvPr/>
        </p:nvGrpSpPr>
        <p:grpSpPr>
          <a:xfrm>
            <a:off x="1876916" y="1715612"/>
            <a:ext cx="319043" cy="319909"/>
            <a:chOff x="6679825" y="2693700"/>
            <a:chExt cx="257875" cy="258575"/>
          </a:xfrm>
        </p:grpSpPr>
        <p:sp>
          <p:nvSpPr>
            <p:cNvPr id="9151" name="Google Shape;9151;p54"/>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54"/>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3" name="Google Shape;9153;p54"/>
          <p:cNvGrpSpPr/>
          <p:nvPr/>
        </p:nvGrpSpPr>
        <p:grpSpPr>
          <a:xfrm>
            <a:off x="1869734" y="2102188"/>
            <a:ext cx="327649" cy="325088"/>
            <a:chOff x="6790450" y="3119050"/>
            <a:chExt cx="262750" cy="260675"/>
          </a:xfrm>
        </p:grpSpPr>
        <p:sp>
          <p:nvSpPr>
            <p:cNvPr id="9154" name="Google Shape;9154;p54"/>
            <p:cNvSpPr/>
            <p:nvPr/>
          </p:nvSpPr>
          <p:spPr>
            <a:xfrm>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54"/>
            <p:cNvSpPr/>
            <p:nvPr/>
          </p:nvSpPr>
          <p:spPr>
            <a:xfrm flipH="1">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9159" name="Shape 9159"/>
        <p:cNvGrpSpPr/>
        <p:nvPr/>
      </p:nvGrpSpPr>
      <p:grpSpPr>
        <a:xfrm>
          <a:off x="0" y="0"/>
          <a:ext cx="0" cy="0"/>
          <a:chOff x="0" y="0"/>
          <a:chExt cx="0" cy="0"/>
        </a:xfrm>
      </p:grpSpPr>
      <p:sp>
        <p:nvSpPr>
          <p:cNvPr id="9160" name="Google Shape;9160;p55"/>
          <p:cNvSpPr txBox="1"/>
          <p:nvPr>
            <p:ph idx="4294967295" type="title"/>
          </p:nvPr>
        </p:nvSpPr>
        <p:spPr>
          <a:xfrm>
            <a:off x="1068100" y="1003934"/>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Teamwork Icons</a:t>
            </a:r>
            <a:endParaRPr>
              <a:solidFill>
                <a:srgbClr val="FFFFFF"/>
              </a:solidFill>
              <a:latin typeface="Proxima Nova Semibold"/>
              <a:ea typeface="Proxima Nova Semibold"/>
              <a:cs typeface="Proxima Nova Semibold"/>
              <a:sym typeface="Proxima Nova Semibold"/>
            </a:endParaRPr>
          </a:p>
        </p:txBody>
      </p:sp>
      <p:grpSp>
        <p:nvGrpSpPr>
          <p:cNvPr id="9161" name="Google Shape;9161;p55"/>
          <p:cNvGrpSpPr/>
          <p:nvPr/>
        </p:nvGrpSpPr>
        <p:grpSpPr>
          <a:xfrm>
            <a:off x="1049401" y="1688535"/>
            <a:ext cx="334346" cy="329068"/>
            <a:chOff x="683125" y="1955275"/>
            <a:chExt cx="299325" cy="294600"/>
          </a:xfrm>
        </p:grpSpPr>
        <p:sp>
          <p:nvSpPr>
            <p:cNvPr id="9162" name="Google Shape;9162;p55"/>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55"/>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55"/>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55"/>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6" name="Google Shape;9166;p55"/>
          <p:cNvGrpSpPr/>
          <p:nvPr/>
        </p:nvGrpSpPr>
        <p:grpSpPr>
          <a:xfrm>
            <a:off x="1050281" y="2079583"/>
            <a:ext cx="332587" cy="330855"/>
            <a:chOff x="685475" y="2318350"/>
            <a:chExt cx="297750" cy="296200"/>
          </a:xfrm>
        </p:grpSpPr>
        <p:sp>
          <p:nvSpPr>
            <p:cNvPr id="9167" name="Google Shape;9167;p55"/>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55"/>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55"/>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70" name="Google Shape;9170;p55"/>
          <p:cNvSpPr/>
          <p:nvPr/>
        </p:nvSpPr>
        <p:spPr>
          <a:xfrm>
            <a:off x="1051601" y="2504974"/>
            <a:ext cx="329934" cy="330800"/>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71" name="Google Shape;9171;p55"/>
          <p:cNvGrpSpPr/>
          <p:nvPr/>
        </p:nvGrpSpPr>
        <p:grpSpPr>
          <a:xfrm>
            <a:off x="3159658" y="1688312"/>
            <a:ext cx="293017" cy="329515"/>
            <a:chOff x="2523000" y="1954875"/>
            <a:chExt cx="262325" cy="295000"/>
          </a:xfrm>
        </p:grpSpPr>
        <p:sp>
          <p:nvSpPr>
            <p:cNvPr id="9172" name="Google Shape;9172;p55"/>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55"/>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4" name="Google Shape;9174;p55"/>
          <p:cNvGrpSpPr/>
          <p:nvPr/>
        </p:nvGrpSpPr>
        <p:grpSpPr>
          <a:xfrm>
            <a:off x="3139873" y="2080030"/>
            <a:ext cx="332587" cy="329962"/>
            <a:chOff x="2508825" y="2318350"/>
            <a:chExt cx="297750" cy="295400"/>
          </a:xfrm>
        </p:grpSpPr>
        <p:sp>
          <p:nvSpPr>
            <p:cNvPr id="9175" name="Google Shape;9175;p55"/>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55"/>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77" name="Google Shape;9177;p55"/>
          <p:cNvSpPr/>
          <p:nvPr/>
        </p:nvSpPr>
        <p:spPr>
          <a:xfrm>
            <a:off x="3140731" y="2504974"/>
            <a:ext cx="330827" cy="330800"/>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78" name="Google Shape;9178;p55"/>
          <p:cNvGrpSpPr/>
          <p:nvPr/>
        </p:nvGrpSpPr>
        <p:grpSpPr>
          <a:xfrm>
            <a:off x="5245510" y="1688103"/>
            <a:ext cx="329068" cy="329934"/>
            <a:chOff x="4321150" y="1946600"/>
            <a:chExt cx="294600" cy="295375"/>
          </a:xfrm>
        </p:grpSpPr>
        <p:sp>
          <p:nvSpPr>
            <p:cNvPr id="9179" name="Google Shape;9179;p55"/>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55"/>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55"/>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82" name="Google Shape;9182;p55"/>
          <p:cNvSpPr/>
          <p:nvPr/>
        </p:nvSpPr>
        <p:spPr>
          <a:xfrm>
            <a:off x="5242386" y="2090582"/>
            <a:ext cx="335240" cy="308851"/>
          </a:xfrm>
          <a:custGeom>
            <a:rect b="b" l="l" r="r" t="t"/>
            <a:pathLst>
              <a:path extrusionOk="0" h="11060" w="12005">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55"/>
          <p:cNvSpPr/>
          <p:nvPr/>
        </p:nvSpPr>
        <p:spPr>
          <a:xfrm>
            <a:off x="5242833" y="2505407"/>
            <a:ext cx="334346" cy="329934"/>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55"/>
          <p:cNvSpPr/>
          <p:nvPr/>
        </p:nvSpPr>
        <p:spPr>
          <a:xfrm>
            <a:off x="7397176" y="1688979"/>
            <a:ext cx="212062" cy="328175"/>
          </a:xfrm>
          <a:custGeom>
            <a:rect b="b" l="l" r="r" t="t"/>
            <a:pathLst>
              <a:path extrusionOk="0" h="11752" w="7594">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55"/>
          <p:cNvSpPr/>
          <p:nvPr/>
        </p:nvSpPr>
        <p:spPr>
          <a:xfrm>
            <a:off x="1470463" y="1687653"/>
            <a:ext cx="332559" cy="330827"/>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86" name="Google Shape;9186;p55"/>
          <p:cNvGrpSpPr/>
          <p:nvPr/>
        </p:nvGrpSpPr>
        <p:grpSpPr>
          <a:xfrm>
            <a:off x="1470025" y="2080030"/>
            <a:ext cx="333452" cy="329962"/>
            <a:chOff x="1049375" y="2318350"/>
            <a:chExt cx="298525" cy="295400"/>
          </a:xfrm>
        </p:grpSpPr>
        <p:sp>
          <p:nvSpPr>
            <p:cNvPr id="9187" name="Google Shape;9187;p55"/>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55"/>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55"/>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55"/>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1" name="Google Shape;9191;p55"/>
          <p:cNvGrpSpPr/>
          <p:nvPr/>
        </p:nvGrpSpPr>
        <p:grpSpPr>
          <a:xfrm>
            <a:off x="1470472" y="2504099"/>
            <a:ext cx="332559" cy="332559"/>
            <a:chOff x="1049375" y="2680675"/>
            <a:chExt cx="297725" cy="297725"/>
          </a:xfrm>
        </p:grpSpPr>
        <p:sp>
          <p:nvSpPr>
            <p:cNvPr id="9192" name="Google Shape;9192;p55"/>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55"/>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4" name="Google Shape;9194;p55"/>
          <p:cNvGrpSpPr/>
          <p:nvPr/>
        </p:nvGrpSpPr>
        <p:grpSpPr>
          <a:xfrm>
            <a:off x="3565926" y="1688089"/>
            <a:ext cx="329934" cy="329962"/>
            <a:chOff x="2872725" y="1954475"/>
            <a:chExt cx="295375" cy="295400"/>
          </a:xfrm>
        </p:grpSpPr>
        <p:sp>
          <p:nvSpPr>
            <p:cNvPr id="9195" name="Google Shape;9195;p55"/>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55"/>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55"/>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8" name="Google Shape;9198;p55"/>
          <p:cNvGrpSpPr/>
          <p:nvPr/>
        </p:nvGrpSpPr>
        <p:grpSpPr>
          <a:xfrm>
            <a:off x="3586158" y="2079150"/>
            <a:ext cx="289471" cy="331721"/>
            <a:chOff x="2890050" y="2318350"/>
            <a:chExt cx="259150" cy="296975"/>
          </a:xfrm>
        </p:grpSpPr>
        <p:sp>
          <p:nvSpPr>
            <p:cNvPr id="9199" name="Google Shape;9199;p55"/>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55"/>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01" name="Google Shape;9201;p55"/>
          <p:cNvSpPr/>
          <p:nvPr/>
        </p:nvSpPr>
        <p:spPr>
          <a:xfrm>
            <a:off x="3623957" y="2504527"/>
            <a:ext cx="213822" cy="331693"/>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02" name="Google Shape;9202;p55"/>
          <p:cNvGrpSpPr/>
          <p:nvPr/>
        </p:nvGrpSpPr>
        <p:grpSpPr>
          <a:xfrm>
            <a:off x="5662394" y="1688549"/>
            <a:ext cx="329040" cy="329040"/>
            <a:chOff x="4685050" y="1945825"/>
            <a:chExt cx="294575" cy="294575"/>
          </a:xfrm>
        </p:grpSpPr>
        <p:sp>
          <p:nvSpPr>
            <p:cNvPr id="9203" name="Google Shape;9203;p55"/>
            <p:cNvSpPr/>
            <p:nvPr/>
          </p:nvSpPr>
          <p:spPr>
            <a:xfrm>
              <a:off x="4720475" y="2086025"/>
              <a:ext cx="104775" cy="121300"/>
            </a:xfrm>
            <a:custGeom>
              <a:rect b="b" l="l" r="r" t="t"/>
              <a:pathLst>
                <a:path extrusionOk="0" h="4852" w="4191">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55"/>
            <p:cNvSpPr/>
            <p:nvPr/>
          </p:nvSpPr>
          <p:spPr>
            <a:xfrm>
              <a:off x="4685050" y="1945825"/>
              <a:ext cx="294575" cy="294575"/>
            </a:xfrm>
            <a:custGeom>
              <a:rect b="b" l="l" r="r" t="t"/>
              <a:pathLst>
                <a:path extrusionOk="0" h="11783" w="11783">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55"/>
            <p:cNvSpPr/>
            <p:nvPr/>
          </p:nvSpPr>
          <p:spPr>
            <a:xfrm>
              <a:off x="4840200" y="2103350"/>
              <a:ext cx="104775" cy="17350"/>
            </a:xfrm>
            <a:custGeom>
              <a:rect b="b" l="l" r="r" t="t"/>
              <a:pathLst>
                <a:path extrusionOk="0" h="694" w="4191">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55"/>
            <p:cNvSpPr/>
            <p:nvPr/>
          </p:nvSpPr>
          <p:spPr>
            <a:xfrm>
              <a:off x="4840200" y="2137200"/>
              <a:ext cx="104775" cy="18150"/>
            </a:xfrm>
            <a:custGeom>
              <a:rect b="b" l="l" r="r" t="t"/>
              <a:pathLst>
                <a:path extrusionOk="0" h="726" w="4191">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55"/>
            <p:cNvSpPr/>
            <p:nvPr/>
          </p:nvSpPr>
          <p:spPr>
            <a:xfrm>
              <a:off x="4840200" y="2171875"/>
              <a:ext cx="104775" cy="18125"/>
            </a:xfrm>
            <a:custGeom>
              <a:rect b="b" l="l" r="r" t="t"/>
              <a:pathLst>
                <a:path extrusionOk="0" h="725" w="4191">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08" name="Google Shape;9208;p55"/>
          <p:cNvSpPr/>
          <p:nvPr/>
        </p:nvSpPr>
        <p:spPr>
          <a:xfrm>
            <a:off x="5661906" y="2080473"/>
            <a:ext cx="329934" cy="329068"/>
          </a:xfrm>
          <a:custGeom>
            <a:rect b="b" l="l" r="r" t="t"/>
            <a:pathLst>
              <a:path extrusionOk="0" h="11784" w="11815">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55"/>
          <p:cNvSpPr/>
          <p:nvPr/>
        </p:nvSpPr>
        <p:spPr>
          <a:xfrm>
            <a:off x="5681705" y="2504527"/>
            <a:ext cx="290336" cy="331693"/>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10" name="Google Shape;9210;p55"/>
          <p:cNvGrpSpPr/>
          <p:nvPr/>
        </p:nvGrpSpPr>
        <p:grpSpPr>
          <a:xfrm>
            <a:off x="7338295" y="2080477"/>
            <a:ext cx="329934" cy="329068"/>
            <a:chOff x="6131900" y="2301825"/>
            <a:chExt cx="295375" cy="294600"/>
          </a:xfrm>
        </p:grpSpPr>
        <p:sp>
          <p:nvSpPr>
            <p:cNvPr id="9211" name="Google Shape;9211;p55"/>
            <p:cNvSpPr/>
            <p:nvPr/>
          </p:nvSpPr>
          <p:spPr>
            <a:xfrm>
              <a:off x="6131900" y="2301825"/>
              <a:ext cx="295375" cy="294600"/>
            </a:xfrm>
            <a:custGeom>
              <a:rect b="b" l="l" r="r" t="t"/>
              <a:pathLst>
                <a:path extrusionOk="0" h="11784" w="11815">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55"/>
            <p:cNvSpPr/>
            <p:nvPr/>
          </p:nvSpPr>
          <p:spPr>
            <a:xfrm>
              <a:off x="6218550" y="2456200"/>
              <a:ext cx="122100" cy="51225"/>
            </a:xfrm>
            <a:custGeom>
              <a:rect b="b" l="l" r="r" t="t"/>
              <a:pathLst>
                <a:path extrusionOk="0" h="2049" w="4884">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55"/>
            <p:cNvSpPr/>
            <p:nvPr/>
          </p:nvSpPr>
          <p:spPr>
            <a:xfrm>
              <a:off x="6340625" y="2353025"/>
              <a:ext cx="35475" cy="18125"/>
            </a:xfrm>
            <a:custGeom>
              <a:rect b="b" l="l" r="r" t="t"/>
              <a:pathLst>
                <a:path extrusionOk="0" h="725" w="1419">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55"/>
            <p:cNvSpPr/>
            <p:nvPr/>
          </p:nvSpPr>
          <p:spPr>
            <a:xfrm>
              <a:off x="6183100" y="2369550"/>
              <a:ext cx="35475" cy="18150"/>
            </a:xfrm>
            <a:custGeom>
              <a:rect b="b" l="l" r="r" t="t"/>
              <a:pathLst>
                <a:path extrusionOk="0" h="726" w="1419">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5" name="Google Shape;9215;p55"/>
          <p:cNvGrpSpPr/>
          <p:nvPr/>
        </p:nvGrpSpPr>
        <p:grpSpPr>
          <a:xfrm>
            <a:off x="1890428" y="1687656"/>
            <a:ext cx="332587" cy="330827"/>
            <a:chOff x="1412450" y="1954475"/>
            <a:chExt cx="297750" cy="296175"/>
          </a:xfrm>
        </p:grpSpPr>
        <p:sp>
          <p:nvSpPr>
            <p:cNvPr id="9216" name="Google Shape;9216;p55"/>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55"/>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18" name="Google Shape;9218;p55"/>
          <p:cNvSpPr/>
          <p:nvPr/>
        </p:nvSpPr>
        <p:spPr>
          <a:xfrm>
            <a:off x="1891728" y="2081353"/>
            <a:ext cx="329962" cy="327309"/>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19" name="Google Shape;9219;p55"/>
          <p:cNvGrpSpPr/>
          <p:nvPr/>
        </p:nvGrpSpPr>
        <p:grpSpPr>
          <a:xfrm>
            <a:off x="1890428" y="2504211"/>
            <a:ext cx="332587" cy="332335"/>
            <a:chOff x="1413250" y="2680675"/>
            <a:chExt cx="297750" cy="297525"/>
          </a:xfrm>
        </p:grpSpPr>
        <p:sp>
          <p:nvSpPr>
            <p:cNvPr id="9220" name="Google Shape;9220;p55"/>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55"/>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55"/>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55"/>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24" name="Google Shape;9224;p55"/>
          <p:cNvSpPr/>
          <p:nvPr/>
        </p:nvSpPr>
        <p:spPr>
          <a:xfrm>
            <a:off x="4028449" y="1687666"/>
            <a:ext cx="256044" cy="330800"/>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55"/>
          <p:cNvSpPr/>
          <p:nvPr/>
        </p:nvSpPr>
        <p:spPr>
          <a:xfrm>
            <a:off x="3983141" y="2080263"/>
            <a:ext cx="346661" cy="329487"/>
          </a:xfrm>
          <a:custGeom>
            <a:rect b="b" l="l" r="r" t="t"/>
            <a:pathLst>
              <a:path extrusionOk="0" h="11799" w="12414">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55"/>
          <p:cNvSpPr/>
          <p:nvPr/>
        </p:nvSpPr>
        <p:spPr>
          <a:xfrm>
            <a:off x="3990178" y="2504974"/>
            <a:ext cx="332587" cy="330800"/>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27" name="Google Shape;9227;p55"/>
          <p:cNvGrpSpPr/>
          <p:nvPr/>
        </p:nvGrpSpPr>
        <p:grpSpPr>
          <a:xfrm>
            <a:off x="6081470" y="1688228"/>
            <a:ext cx="331693" cy="329683"/>
            <a:chOff x="5045775" y="1946400"/>
            <a:chExt cx="296950" cy="295150"/>
          </a:xfrm>
        </p:grpSpPr>
        <p:sp>
          <p:nvSpPr>
            <p:cNvPr id="9228" name="Google Shape;9228;p55"/>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55"/>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0" name="Google Shape;9230;p55"/>
          <p:cNvGrpSpPr/>
          <p:nvPr/>
        </p:nvGrpSpPr>
        <p:grpSpPr>
          <a:xfrm>
            <a:off x="6080144" y="2098949"/>
            <a:ext cx="334346" cy="292123"/>
            <a:chOff x="5046550" y="2327025"/>
            <a:chExt cx="299325" cy="261525"/>
          </a:xfrm>
        </p:grpSpPr>
        <p:sp>
          <p:nvSpPr>
            <p:cNvPr id="9231" name="Google Shape;9231;p55"/>
            <p:cNvSpPr/>
            <p:nvPr/>
          </p:nvSpPr>
          <p:spPr>
            <a:xfrm>
              <a:off x="5046550" y="2448325"/>
              <a:ext cx="297750" cy="140225"/>
            </a:xfrm>
            <a:custGeom>
              <a:rect b="b" l="l" r="r" t="t"/>
              <a:pathLst>
                <a:path extrusionOk="0" h="5609" w="1191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55"/>
            <p:cNvSpPr/>
            <p:nvPr/>
          </p:nvSpPr>
          <p:spPr>
            <a:xfrm>
              <a:off x="5241900" y="2327025"/>
              <a:ext cx="103975" cy="121325"/>
            </a:xfrm>
            <a:custGeom>
              <a:rect b="b" l="l" r="r" t="t"/>
              <a:pathLst>
                <a:path extrusionOk="0" h="4853" w="4159">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55"/>
            <p:cNvSpPr/>
            <p:nvPr/>
          </p:nvSpPr>
          <p:spPr>
            <a:xfrm>
              <a:off x="5048925" y="2328600"/>
              <a:ext cx="103975" cy="121325"/>
            </a:xfrm>
            <a:custGeom>
              <a:rect b="b" l="l" r="r" t="t"/>
              <a:pathLst>
                <a:path extrusionOk="0" h="4853" w="4159">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34" name="Google Shape;9234;p55"/>
          <p:cNvSpPr/>
          <p:nvPr/>
        </p:nvSpPr>
        <p:spPr>
          <a:xfrm>
            <a:off x="6154882" y="2504527"/>
            <a:ext cx="184780" cy="331693"/>
          </a:xfrm>
          <a:custGeom>
            <a:rect b="b" l="l" r="r" t="t"/>
            <a:pathLst>
              <a:path extrusionOk="0" h="11878" w="6617">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35" name="Google Shape;9235;p55"/>
          <p:cNvGrpSpPr/>
          <p:nvPr/>
        </p:nvGrpSpPr>
        <p:grpSpPr>
          <a:xfrm>
            <a:off x="7336969" y="2505411"/>
            <a:ext cx="332587" cy="329934"/>
            <a:chOff x="6167350" y="2672800"/>
            <a:chExt cx="297750" cy="295375"/>
          </a:xfrm>
        </p:grpSpPr>
        <p:sp>
          <p:nvSpPr>
            <p:cNvPr id="9236" name="Google Shape;9236;p55"/>
            <p:cNvSpPr/>
            <p:nvPr/>
          </p:nvSpPr>
          <p:spPr>
            <a:xfrm>
              <a:off x="6167350" y="2672800"/>
              <a:ext cx="226850" cy="295375"/>
            </a:xfrm>
            <a:custGeom>
              <a:rect b="b" l="l" r="r" t="t"/>
              <a:pathLst>
                <a:path extrusionOk="0" h="11815" w="9074">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55"/>
            <p:cNvSpPr/>
            <p:nvPr/>
          </p:nvSpPr>
          <p:spPr>
            <a:xfrm>
              <a:off x="6201225" y="2762575"/>
              <a:ext cx="52775" cy="49650"/>
            </a:xfrm>
            <a:custGeom>
              <a:rect b="b" l="l" r="r" t="t"/>
              <a:pathLst>
                <a:path extrusionOk="0" h="1986" w="2111">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55"/>
            <p:cNvSpPr/>
            <p:nvPr/>
          </p:nvSpPr>
          <p:spPr>
            <a:xfrm>
              <a:off x="6308325" y="2882300"/>
              <a:ext cx="51225" cy="49650"/>
            </a:xfrm>
            <a:custGeom>
              <a:rect b="b" l="l" r="r" t="t"/>
              <a:pathLst>
                <a:path extrusionOk="0" h="1986" w="2049">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55"/>
            <p:cNvSpPr/>
            <p:nvPr/>
          </p:nvSpPr>
          <p:spPr>
            <a:xfrm>
              <a:off x="6200425" y="2759425"/>
              <a:ext cx="156775" cy="174875"/>
            </a:xfrm>
            <a:custGeom>
              <a:rect b="b" l="l" r="r" t="t"/>
              <a:pathLst>
                <a:path extrusionOk="0" h="6995" w="6271">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55"/>
            <p:cNvSpPr/>
            <p:nvPr/>
          </p:nvSpPr>
          <p:spPr>
            <a:xfrm>
              <a:off x="6412300" y="2742900"/>
              <a:ext cx="52800" cy="208725"/>
            </a:xfrm>
            <a:custGeom>
              <a:rect b="b" l="l" r="r" t="t"/>
              <a:pathLst>
                <a:path extrusionOk="0" h="8349" w="2112">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1" name="Google Shape;9241;p55"/>
          <p:cNvGrpSpPr/>
          <p:nvPr/>
        </p:nvGrpSpPr>
        <p:grpSpPr>
          <a:xfrm>
            <a:off x="2310383" y="1687223"/>
            <a:ext cx="329068" cy="331693"/>
            <a:chOff x="1777925" y="1953700"/>
            <a:chExt cx="294600" cy="296950"/>
          </a:xfrm>
        </p:grpSpPr>
        <p:sp>
          <p:nvSpPr>
            <p:cNvPr id="9242" name="Google Shape;9242;p55"/>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55"/>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55"/>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55"/>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6" name="Google Shape;9246;p55"/>
          <p:cNvGrpSpPr/>
          <p:nvPr/>
        </p:nvGrpSpPr>
        <p:grpSpPr>
          <a:xfrm>
            <a:off x="2325351" y="2080477"/>
            <a:ext cx="299133" cy="329068"/>
            <a:chOff x="1790525" y="2319150"/>
            <a:chExt cx="267800" cy="294600"/>
          </a:xfrm>
        </p:grpSpPr>
        <p:sp>
          <p:nvSpPr>
            <p:cNvPr id="9247" name="Google Shape;9247;p55"/>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55"/>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49" name="Google Shape;9249;p55"/>
          <p:cNvSpPr/>
          <p:nvPr/>
        </p:nvSpPr>
        <p:spPr>
          <a:xfrm>
            <a:off x="2309041" y="2504527"/>
            <a:ext cx="331721" cy="331693"/>
          </a:xfrm>
          <a:custGeom>
            <a:rect b="b" l="l" r="r" t="t"/>
            <a:pathLst>
              <a:path extrusionOk="0" h="11878" w="11879">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50" name="Google Shape;9250;p55"/>
          <p:cNvGrpSpPr/>
          <p:nvPr/>
        </p:nvGrpSpPr>
        <p:grpSpPr>
          <a:xfrm>
            <a:off x="4411489" y="1688089"/>
            <a:ext cx="330827" cy="329962"/>
            <a:chOff x="3599700" y="1954475"/>
            <a:chExt cx="296175" cy="295400"/>
          </a:xfrm>
        </p:grpSpPr>
        <p:sp>
          <p:nvSpPr>
            <p:cNvPr id="9251" name="Google Shape;9251;p55"/>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55"/>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55"/>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4" name="Google Shape;9254;p55"/>
          <p:cNvGrpSpPr/>
          <p:nvPr/>
        </p:nvGrpSpPr>
        <p:grpSpPr>
          <a:xfrm>
            <a:off x="4412368" y="2080477"/>
            <a:ext cx="329068" cy="329068"/>
            <a:chOff x="3601275" y="2319150"/>
            <a:chExt cx="294600" cy="294600"/>
          </a:xfrm>
        </p:grpSpPr>
        <p:sp>
          <p:nvSpPr>
            <p:cNvPr id="9255" name="Google Shape;9255;p55"/>
            <p:cNvSpPr/>
            <p:nvPr/>
          </p:nvSpPr>
          <p:spPr>
            <a:xfrm>
              <a:off x="3601275" y="2319150"/>
              <a:ext cx="294600" cy="294600"/>
            </a:xfrm>
            <a:custGeom>
              <a:rect b="b" l="l" r="r" t="t"/>
              <a:pathLst>
                <a:path extrusionOk="0" h="11784" w="11784">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55"/>
            <p:cNvSpPr/>
            <p:nvPr/>
          </p:nvSpPr>
          <p:spPr>
            <a:xfrm>
              <a:off x="3713900" y="2434350"/>
              <a:ext cx="55950" cy="52200"/>
            </a:xfrm>
            <a:custGeom>
              <a:rect b="b" l="l" r="r" t="t"/>
              <a:pathLst>
                <a:path extrusionOk="0" h="2088" w="2238">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57" name="Google Shape;9257;p55"/>
          <p:cNvSpPr/>
          <p:nvPr/>
        </p:nvSpPr>
        <p:spPr>
          <a:xfrm>
            <a:off x="4411889" y="2505407"/>
            <a:ext cx="329962" cy="329934"/>
          </a:xfrm>
          <a:custGeom>
            <a:rect b="b" l="l" r="r" t="t"/>
            <a:pathLst>
              <a:path extrusionOk="0" h="11815" w="11816">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58" name="Google Shape;9258;p55"/>
          <p:cNvGrpSpPr/>
          <p:nvPr/>
        </p:nvGrpSpPr>
        <p:grpSpPr>
          <a:xfrm>
            <a:off x="6513741" y="1687670"/>
            <a:ext cx="310582" cy="330800"/>
            <a:chOff x="5421475" y="1945825"/>
            <a:chExt cx="278050" cy="296150"/>
          </a:xfrm>
        </p:grpSpPr>
        <p:sp>
          <p:nvSpPr>
            <p:cNvPr id="9259" name="Google Shape;9259;p55"/>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55"/>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55"/>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55"/>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55"/>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55"/>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55"/>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55"/>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67" name="Google Shape;9267;p55"/>
          <p:cNvSpPr/>
          <p:nvPr/>
        </p:nvSpPr>
        <p:spPr>
          <a:xfrm>
            <a:off x="6501811" y="2078714"/>
            <a:ext cx="334346" cy="332587"/>
          </a:xfrm>
          <a:custGeom>
            <a:rect b="b" l="l" r="r" t="t"/>
            <a:pathLst>
              <a:path extrusionOk="0" h="11910" w="11973">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68" name="Google Shape;9268;p55"/>
          <p:cNvGrpSpPr/>
          <p:nvPr/>
        </p:nvGrpSpPr>
        <p:grpSpPr>
          <a:xfrm>
            <a:off x="6503185" y="2563914"/>
            <a:ext cx="331693" cy="212928"/>
            <a:chOff x="5411225" y="2726350"/>
            <a:chExt cx="296950" cy="190625"/>
          </a:xfrm>
        </p:grpSpPr>
        <p:sp>
          <p:nvSpPr>
            <p:cNvPr id="9269" name="Google Shape;9269;p55"/>
            <p:cNvSpPr/>
            <p:nvPr/>
          </p:nvSpPr>
          <p:spPr>
            <a:xfrm>
              <a:off x="5534100" y="2794875"/>
              <a:ext cx="52000" cy="51225"/>
            </a:xfrm>
            <a:custGeom>
              <a:rect b="b" l="l" r="r" t="t"/>
              <a:pathLst>
                <a:path extrusionOk="0" h="2049" w="208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55"/>
            <p:cNvSpPr/>
            <p:nvPr/>
          </p:nvSpPr>
          <p:spPr>
            <a:xfrm>
              <a:off x="5411225" y="2726350"/>
              <a:ext cx="296950" cy="190625"/>
            </a:xfrm>
            <a:custGeom>
              <a:rect b="b" l="l" r="r" t="t"/>
              <a:pathLst>
                <a:path extrusionOk="0" h="7625" w="11878">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1" name="Google Shape;9271;p55"/>
          <p:cNvGrpSpPr/>
          <p:nvPr/>
        </p:nvGrpSpPr>
        <p:grpSpPr>
          <a:xfrm>
            <a:off x="7764197" y="1698574"/>
            <a:ext cx="332559" cy="308990"/>
            <a:chOff x="6524150" y="1938725"/>
            <a:chExt cx="297725" cy="276625"/>
          </a:xfrm>
        </p:grpSpPr>
        <p:sp>
          <p:nvSpPr>
            <p:cNvPr id="9272" name="Google Shape;9272;p55"/>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55"/>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55"/>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55"/>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6" name="Google Shape;9276;p55"/>
          <p:cNvGrpSpPr/>
          <p:nvPr/>
        </p:nvGrpSpPr>
        <p:grpSpPr>
          <a:xfrm>
            <a:off x="2726867" y="1687656"/>
            <a:ext cx="331721" cy="330827"/>
            <a:chOff x="2141000" y="1954475"/>
            <a:chExt cx="296975" cy="296175"/>
          </a:xfrm>
        </p:grpSpPr>
        <p:sp>
          <p:nvSpPr>
            <p:cNvPr id="9277" name="Google Shape;9277;p55"/>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55"/>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55"/>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55"/>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1" name="Google Shape;9281;p55"/>
          <p:cNvGrpSpPr/>
          <p:nvPr/>
        </p:nvGrpSpPr>
        <p:grpSpPr>
          <a:xfrm>
            <a:off x="2720723" y="2079918"/>
            <a:ext cx="344008" cy="330185"/>
            <a:chOff x="2140225" y="2318650"/>
            <a:chExt cx="307975" cy="295600"/>
          </a:xfrm>
        </p:grpSpPr>
        <p:sp>
          <p:nvSpPr>
            <p:cNvPr id="9282" name="Google Shape;9282;p55"/>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55"/>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4" name="Google Shape;9284;p55"/>
          <p:cNvGrpSpPr/>
          <p:nvPr/>
        </p:nvGrpSpPr>
        <p:grpSpPr>
          <a:xfrm>
            <a:off x="2725987" y="2504979"/>
            <a:ext cx="333480" cy="330800"/>
            <a:chOff x="2139425" y="2682250"/>
            <a:chExt cx="298550" cy="296150"/>
          </a:xfrm>
        </p:grpSpPr>
        <p:sp>
          <p:nvSpPr>
            <p:cNvPr id="9285" name="Google Shape;9285;p55"/>
            <p:cNvSpPr/>
            <p:nvPr/>
          </p:nvSpPr>
          <p:spPr>
            <a:xfrm>
              <a:off x="2139425" y="2787000"/>
              <a:ext cx="159125" cy="191400"/>
            </a:xfrm>
            <a:custGeom>
              <a:rect b="b" l="l" r="r" t="t"/>
              <a:pathLst>
                <a:path extrusionOk="0" h="7656" w="6365">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55"/>
            <p:cNvSpPr/>
            <p:nvPr/>
          </p:nvSpPr>
          <p:spPr>
            <a:xfrm>
              <a:off x="2280425" y="2682250"/>
              <a:ext cx="157550" cy="155975"/>
            </a:xfrm>
            <a:custGeom>
              <a:rect b="b" l="l" r="r" t="t"/>
              <a:pathLst>
                <a:path extrusionOk="0" h="6239" w="6302">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55"/>
            <p:cNvSpPr/>
            <p:nvPr/>
          </p:nvSpPr>
          <p:spPr>
            <a:xfrm>
              <a:off x="2349725" y="2725550"/>
              <a:ext cx="18150" cy="17375"/>
            </a:xfrm>
            <a:custGeom>
              <a:rect b="b" l="l" r="r" t="t"/>
              <a:pathLst>
                <a:path extrusionOk="0" h="695" w="726">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55"/>
            <p:cNvSpPr/>
            <p:nvPr/>
          </p:nvSpPr>
          <p:spPr>
            <a:xfrm>
              <a:off x="2349725" y="2751550"/>
              <a:ext cx="18150" cy="52800"/>
            </a:xfrm>
            <a:custGeom>
              <a:rect b="b" l="l" r="r" t="t"/>
              <a:pathLst>
                <a:path extrusionOk="0" h="2112" w="726">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9" name="Google Shape;9289;p55"/>
          <p:cNvGrpSpPr/>
          <p:nvPr/>
        </p:nvGrpSpPr>
        <p:grpSpPr>
          <a:xfrm>
            <a:off x="4823141" y="1727686"/>
            <a:ext cx="331721" cy="250767"/>
            <a:chOff x="3962775" y="1990700"/>
            <a:chExt cx="296975" cy="224500"/>
          </a:xfrm>
        </p:grpSpPr>
        <p:sp>
          <p:nvSpPr>
            <p:cNvPr id="9290" name="Google Shape;9290;p55"/>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55"/>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55"/>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55"/>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4" name="Google Shape;9294;p55"/>
          <p:cNvGrpSpPr/>
          <p:nvPr/>
        </p:nvGrpSpPr>
        <p:grpSpPr>
          <a:xfrm>
            <a:off x="4823588" y="2079597"/>
            <a:ext cx="330827" cy="330827"/>
            <a:chOff x="3963575" y="2317575"/>
            <a:chExt cx="296175" cy="296175"/>
          </a:xfrm>
        </p:grpSpPr>
        <p:sp>
          <p:nvSpPr>
            <p:cNvPr id="9295" name="Google Shape;9295;p55"/>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55"/>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55"/>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55"/>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55"/>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55"/>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55"/>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55"/>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55"/>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55"/>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55"/>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55"/>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55"/>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55"/>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55"/>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55"/>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1" name="Google Shape;9311;p55"/>
          <p:cNvGrpSpPr/>
          <p:nvPr/>
        </p:nvGrpSpPr>
        <p:grpSpPr>
          <a:xfrm>
            <a:off x="4823588" y="2505411"/>
            <a:ext cx="330827" cy="329934"/>
            <a:chOff x="3962775" y="2683025"/>
            <a:chExt cx="296175" cy="295375"/>
          </a:xfrm>
        </p:grpSpPr>
        <p:sp>
          <p:nvSpPr>
            <p:cNvPr id="9312" name="Google Shape;9312;p55"/>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55"/>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55"/>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15" name="Google Shape;9315;p55"/>
          <p:cNvSpPr/>
          <p:nvPr/>
        </p:nvSpPr>
        <p:spPr>
          <a:xfrm>
            <a:off x="6917365" y="1688099"/>
            <a:ext cx="335240" cy="329934"/>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16" name="Google Shape;9316;p55"/>
          <p:cNvGrpSpPr/>
          <p:nvPr/>
        </p:nvGrpSpPr>
        <p:grpSpPr>
          <a:xfrm>
            <a:off x="6920069" y="2080044"/>
            <a:ext cx="329934" cy="329934"/>
            <a:chOff x="5775900" y="2308125"/>
            <a:chExt cx="295375" cy="295375"/>
          </a:xfrm>
        </p:grpSpPr>
        <p:sp>
          <p:nvSpPr>
            <p:cNvPr id="9317" name="Google Shape;9317;p55"/>
            <p:cNvSpPr/>
            <p:nvPr/>
          </p:nvSpPr>
          <p:spPr>
            <a:xfrm>
              <a:off x="5984625" y="2482975"/>
              <a:ext cx="18125" cy="18150"/>
            </a:xfrm>
            <a:custGeom>
              <a:rect b="b" l="l" r="r" t="t"/>
              <a:pathLst>
                <a:path extrusionOk="0" h="726" w="725">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55"/>
            <p:cNvSpPr/>
            <p:nvPr/>
          </p:nvSpPr>
          <p:spPr>
            <a:xfrm>
              <a:off x="5775900" y="2308125"/>
              <a:ext cx="295375" cy="295375"/>
            </a:xfrm>
            <a:custGeom>
              <a:rect b="b" l="l" r="r" t="t"/>
              <a:pathLst>
                <a:path extrusionOk="0" h="11815" w="11815">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55"/>
            <p:cNvSpPr/>
            <p:nvPr/>
          </p:nvSpPr>
          <p:spPr>
            <a:xfrm>
              <a:off x="5984625" y="2508975"/>
              <a:ext cx="18125" cy="61450"/>
            </a:xfrm>
            <a:custGeom>
              <a:rect b="b" l="l" r="r" t="t"/>
              <a:pathLst>
                <a:path extrusionOk="0" h="2458" w="725">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55"/>
            <p:cNvSpPr/>
            <p:nvPr/>
          </p:nvSpPr>
          <p:spPr>
            <a:xfrm>
              <a:off x="5845200" y="2395550"/>
              <a:ext cx="122900" cy="17350"/>
            </a:xfrm>
            <a:custGeom>
              <a:rect b="b" l="l" r="r" t="t"/>
              <a:pathLst>
                <a:path extrusionOk="0" h="694" w="4916">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55"/>
            <p:cNvSpPr/>
            <p:nvPr/>
          </p:nvSpPr>
          <p:spPr>
            <a:xfrm>
              <a:off x="5845200" y="2431000"/>
              <a:ext cx="122900" cy="17350"/>
            </a:xfrm>
            <a:custGeom>
              <a:rect b="b" l="l" r="r" t="t"/>
              <a:pathLst>
                <a:path extrusionOk="0" h="694" w="4916">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2" name="Google Shape;9322;p55"/>
          <p:cNvGrpSpPr/>
          <p:nvPr/>
        </p:nvGrpSpPr>
        <p:grpSpPr>
          <a:xfrm>
            <a:off x="6939868" y="2504965"/>
            <a:ext cx="290336" cy="330827"/>
            <a:chOff x="5794025" y="2673575"/>
            <a:chExt cx="259925" cy="296175"/>
          </a:xfrm>
        </p:grpSpPr>
        <p:sp>
          <p:nvSpPr>
            <p:cNvPr id="9323" name="Google Shape;9323;p55"/>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55"/>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25" name="Google Shape;9325;p55"/>
          <p:cNvSpPr/>
          <p:nvPr/>
        </p:nvSpPr>
        <p:spPr>
          <a:xfrm>
            <a:off x="7765005" y="2080040"/>
            <a:ext cx="330827" cy="329934"/>
          </a:xfrm>
          <a:custGeom>
            <a:rect b="b" l="l" r="r" t="t"/>
            <a:pathLst>
              <a:path extrusionOk="0" h="11815" w="11847">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26" name="Google Shape;9326;p55"/>
          <p:cNvGrpSpPr/>
          <p:nvPr/>
        </p:nvGrpSpPr>
        <p:grpSpPr>
          <a:xfrm>
            <a:off x="1050280" y="3049892"/>
            <a:ext cx="332587" cy="329040"/>
            <a:chOff x="581525" y="3254850"/>
            <a:chExt cx="297750" cy="294575"/>
          </a:xfrm>
        </p:grpSpPr>
        <p:sp>
          <p:nvSpPr>
            <p:cNvPr id="9327" name="Google Shape;9327;p55"/>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55"/>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55"/>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0" name="Google Shape;9330;p55"/>
          <p:cNvGrpSpPr/>
          <p:nvPr/>
        </p:nvGrpSpPr>
        <p:grpSpPr>
          <a:xfrm>
            <a:off x="1049401" y="3464690"/>
            <a:ext cx="334346" cy="332168"/>
            <a:chOff x="580725" y="3617925"/>
            <a:chExt cx="299325" cy="297375"/>
          </a:xfrm>
        </p:grpSpPr>
        <p:sp>
          <p:nvSpPr>
            <p:cNvPr id="9331" name="Google Shape;9331;p55"/>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55"/>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55"/>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55"/>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55"/>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6" name="Google Shape;9336;p55"/>
          <p:cNvGrpSpPr/>
          <p:nvPr/>
        </p:nvGrpSpPr>
        <p:grpSpPr>
          <a:xfrm>
            <a:off x="1051160" y="3866308"/>
            <a:ext cx="330827" cy="330827"/>
            <a:chOff x="583100" y="3982600"/>
            <a:chExt cx="296175" cy="296175"/>
          </a:xfrm>
        </p:grpSpPr>
        <p:sp>
          <p:nvSpPr>
            <p:cNvPr id="9337" name="Google Shape;9337;p55"/>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55"/>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55"/>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55"/>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55"/>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55"/>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55"/>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4" name="Google Shape;9344;p55"/>
          <p:cNvGrpSpPr/>
          <p:nvPr/>
        </p:nvGrpSpPr>
        <p:grpSpPr>
          <a:xfrm>
            <a:off x="3160998" y="3049655"/>
            <a:ext cx="290336" cy="329515"/>
            <a:chOff x="2423775" y="3226875"/>
            <a:chExt cx="259925" cy="295000"/>
          </a:xfrm>
        </p:grpSpPr>
        <p:sp>
          <p:nvSpPr>
            <p:cNvPr id="9345" name="Google Shape;9345;p55"/>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55"/>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55"/>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8" name="Google Shape;9348;p55"/>
          <p:cNvGrpSpPr/>
          <p:nvPr/>
        </p:nvGrpSpPr>
        <p:grpSpPr>
          <a:xfrm>
            <a:off x="3139439" y="3466673"/>
            <a:ext cx="333452" cy="328203"/>
            <a:chOff x="2404875" y="3592725"/>
            <a:chExt cx="298525" cy="293825"/>
          </a:xfrm>
        </p:grpSpPr>
        <p:sp>
          <p:nvSpPr>
            <p:cNvPr id="9349" name="Google Shape;9349;p55"/>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55"/>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55"/>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2" name="Google Shape;9352;p55"/>
          <p:cNvGrpSpPr/>
          <p:nvPr/>
        </p:nvGrpSpPr>
        <p:grpSpPr>
          <a:xfrm>
            <a:off x="3140319" y="3866754"/>
            <a:ext cx="331693" cy="329934"/>
            <a:chOff x="2404875" y="3955825"/>
            <a:chExt cx="296950" cy="295375"/>
          </a:xfrm>
        </p:grpSpPr>
        <p:sp>
          <p:nvSpPr>
            <p:cNvPr id="9353" name="Google Shape;9353;p55"/>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55"/>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55"/>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55"/>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7" name="Google Shape;9357;p55"/>
          <p:cNvGrpSpPr/>
          <p:nvPr/>
        </p:nvGrpSpPr>
        <p:grpSpPr>
          <a:xfrm>
            <a:off x="5245063" y="3048999"/>
            <a:ext cx="329962" cy="330827"/>
            <a:chOff x="4263650" y="3235150"/>
            <a:chExt cx="295400" cy="296175"/>
          </a:xfrm>
        </p:grpSpPr>
        <p:sp>
          <p:nvSpPr>
            <p:cNvPr id="9358" name="Google Shape;9358;p55"/>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55"/>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55"/>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55"/>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55"/>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3" name="Google Shape;9363;p55"/>
          <p:cNvGrpSpPr/>
          <p:nvPr/>
        </p:nvGrpSpPr>
        <p:grpSpPr>
          <a:xfrm>
            <a:off x="5242871" y="3475916"/>
            <a:ext cx="334346" cy="309716"/>
            <a:chOff x="4266025" y="3609275"/>
            <a:chExt cx="299325" cy="277275"/>
          </a:xfrm>
        </p:grpSpPr>
        <p:sp>
          <p:nvSpPr>
            <p:cNvPr id="9364" name="Google Shape;9364;p55"/>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55"/>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6" name="Google Shape;9366;p55"/>
          <p:cNvGrpSpPr/>
          <p:nvPr/>
        </p:nvGrpSpPr>
        <p:grpSpPr>
          <a:xfrm>
            <a:off x="5243304" y="3866754"/>
            <a:ext cx="333480" cy="329934"/>
            <a:chOff x="4263650" y="3963700"/>
            <a:chExt cx="298550" cy="295375"/>
          </a:xfrm>
        </p:grpSpPr>
        <p:sp>
          <p:nvSpPr>
            <p:cNvPr id="9367" name="Google Shape;9367;p55"/>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55"/>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55"/>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55"/>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55"/>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55"/>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55"/>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4" name="Google Shape;9374;p55"/>
          <p:cNvGrpSpPr/>
          <p:nvPr/>
        </p:nvGrpSpPr>
        <p:grpSpPr>
          <a:xfrm>
            <a:off x="7396351" y="3048999"/>
            <a:ext cx="213822" cy="330827"/>
            <a:chOff x="6164975" y="3211525"/>
            <a:chExt cx="191425" cy="296175"/>
          </a:xfrm>
        </p:grpSpPr>
        <p:sp>
          <p:nvSpPr>
            <p:cNvPr id="9375" name="Google Shape;9375;p55"/>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55"/>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55"/>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55"/>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55"/>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55"/>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55"/>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2" name="Google Shape;9382;p55"/>
          <p:cNvGrpSpPr/>
          <p:nvPr/>
        </p:nvGrpSpPr>
        <p:grpSpPr>
          <a:xfrm>
            <a:off x="1470010" y="3049013"/>
            <a:ext cx="333480" cy="330800"/>
            <a:chOff x="946175" y="3253275"/>
            <a:chExt cx="298550" cy="296150"/>
          </a:xfrm>
        </p:grpSpPr>
        <p:sp>
          <p:nvSpPr>
            <p:cNvPr id="9383" name="Google Shape;9383;p55"/>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55"/>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55"/>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55"/>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55"/>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8" name="Google Shape;9388;p55"/>
          <p:cNvGrpSpPr/>
          <p:nvPr/>
        </p:nvGrpSpPr>
        <p:grpSpPr>
          <a:xfrm>
            <a:off x="1470890" y="3466673"/>
            <a:ext cx="331721" cy="328203"/>
            <a:chOff x="946175" y="3619500"/>
            <a:chExt cx="296975" cy="293825"/>
          </a:xfrm>
        </p:grpSpPr>
        <p:sp>
          <p:nvSpPr>
            <p:cNvPr id="9389" name="Google Shape;9389;p55"/>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55"/>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55"/>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55"/>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55"/>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55"/>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5" name="Google Shape;9395;p55"/>
          <p:cNvGrpSpPr/>
          <p:nvPr/>
        </p:nvGrpSpPr>
        <p:grpSpPr>
          <a:xfrm>
            <a:off x="1470457" y="3865875"/>
            <a:ext cx="332587" cy="331693"/>
            <a:chOff x="944600" y="3981825"/>
            <a:chExt cx="297750" cy="296950"/>
          </a:xfrm>
        </p:grpSpPr>
        <p:sp>
          <p:nvSpPr>
            <p:cNvPr id="9396" name="Google Shape;9396;p55"/>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55"/>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55"/>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55"/>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0" name="Google Shape;9400;p55"/>
          <p:cNvGrpSpPr/>
          <p:nvPr/>
        </p:nvGrpSpPr>
        <p:grpSpPr>
          <a:xfrm>
            <a:off x="3565479" y="3049445"/>
            <a:ext cx="330827" cy="329934"/>
            <a:chOff x="2768750" y="3227275"/>
            <a:chExt cx="296175" cy="295375"/>
          </a:xfrm>
        </p:grpSpPr>
        <p:sp>
          <p:nvSpPr>
            <p:cNvPr id="9401" name="Google Shape;9401;p55"/>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55"/>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55"/>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55"/>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55"/>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55"/>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55"/>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55"/>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9" name="Google Shape;9409;p55"/>
          <p:cNvGrpSpPr/>
          <p:nvPr/>
        </p:nvGrpSpPr>
        <p:grpSpPr>
          <a:xfrm>
            <a:off x="3585277" y="3466072"/>
            <a:ext cx="291230" cy="329403"/>
            <a:chOff x="2786075" y="3591800"/>
            <a:chExt cx="260725" cy="294900"/>
          </a:xfrm>
        </p:grpSpPr>
        <p:sp>
          <p:nvSpPr>
            <p:cNvPr id="9410" name="Google Shape;9410;p55"/>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55"/>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55"/>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55"/>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55"/>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5" name="Google Shape;9415;p55"/>
          <p:cNvGrpSpPr/>
          <p:nvPr/>
        </p:nvGrpSpPr>
        <p:grpSpPr>
          <a:xfrm>
            <a:off x="3623549" y="3866308"/>
            <a:ext cx="214687" cy="330827"/>
            <a:chOff x="2819150" y="3955025"/>
            <a:chExt cx="192200" cy="296175"/>
          </a:xfrm>
        </p:grpSpPr>
        <p:sp>
          <p:nvSpPr>
            <p:cNvPr id="9416" name="Google Shape;9416;p55"/>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55"/>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55"/>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55"/>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0" name="Google Shape;9420;p55"/>
          <p:cNvGrpSpPr/>
          <p:nvPr/>
        </p:nvGrpSpPr>
        <p:grpSpPr>
          <a:xfrm>
            <a:off x="5661947" y="3049878"/>
            <a:ext cx="329934" cy="329068"/>
            <a:chOff x="4629125" y="3235150"/>
            <a:chExt cx="295375" cy="294600"/>
          </a:xfrm>
        </p:grpSpPr>
        <p:sp>
          <p:nvSpPr>
            <p:cNvPr id="9421" name="Google Shape;9421;p55"/>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55"/>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55"/>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55"/>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55"/>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6" name="Google Shape;9426;p55"/>
          <p:cNvGrpSpPr/>
          <p:nvPr/>
        </p:nvGrpSpPr>
        <p:grpSpPr>
          <a:xfrm>
            <a:off x="5661933" y="3465807"/>
            <a:ext cx="329962" cy="329934"/>
            <a:chOff x="4628325" y="3599825"/>
            <a:chExt cx="295400" cy="295375"/>
          </a:xfrm>
        </p:grpSpPr>
        <p:sp>
          <p:nvSpPr>
            <p:cNvPr id="9427" name="Google Shape;9427;p55"/>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55"/>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55"/>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55"/>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55"/>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55"/>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55"/>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55"/>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55"/>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55"/>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55"/>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55"/>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9" name="Google Shape;9439;p55"/>
          <p:cNvGrpSpPr/>
          <p:nvPr/>
        </p:nvGrpSpPr>
        <p:grpSpPr>
          <a:xfrm>
            <a:off x="5681732" y="3866308"/>
            <a:ext cx="290364" cy="330827"/>
            <a:chOff x="4645650" y="3962900"/>
            <a:chExt cx="259950" cy="296175"/>
          </a:xfrm>
        </p:grpSpPr>
        <p:sp>
          <p:nvSpPr>
            <p:cNvPr id="9440" name="Google Shape;9440;p55"/>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55"/>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55"/>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55"/>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55"/>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55"/>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6" name="Google Shape;9446;p55"/>
          <p:cNvGrpSpPr/>
          <p:nvPr/>
        </p:nvGrpSpPr>
        <p:grpSpPr>
          <a:xfrm>
            <a:off x="7338295" y="3466254"/>
            <a:ext cx="329934" cy="329040"/>
            <a:chOff x="6143725" y="3582500"/>
            <a:chExt cx="295375" cy="294575"/>
          </a:xfrm>
        </p:grpSpPr>
        <p:sp>
          <p:nvSpPr>
            <p:cNvPr id="9447" name="Google Shape;9447;p55"/>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55"/>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55"/>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55"/>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55"/>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55"/>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55"/>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4" name="Google Shape;9454;p55"/>
          <p:cNvGrpSpPr/>
          <p:nvPr/>
        </p:nvGrpSpPr>
        <p:grpSpPr>
          <a:xfrm>
            <a:off x="1890873" y="3049013"/>
            <a:ext cx="331693" cy="330800"/>
            <a:chOff x="1310075" y="3253275"/>
            <a:chExt cx="296950" cy="296150"/>
          </a:xfrm>
        </p:grpSpPr>
        <p:sp>
          <p:nvSpPr>
            <p:cNvPr id="9455" name="Google Shape;9455;p55"/>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55"/>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55"/>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58" name="Google Shape;9458;p55"/>
          <p:cNvSpPr/>
          <p:nvPr/>
        </p:nvSpPr>
        <p:spPr>
          <a:xfrm>
            <a:off x="1892174" y="3466681"/>
            <a:ext cx="329068" cy="328175"/>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59" name="Google Shape;9459;p55"/>
          <p:cNvGrpSpPr/>
          <p:nvPr/>
        </p:nvGrpSpPr>
        <p:grpSpPr>
          <a:xfrm>
            <a:off x="1890427" y="3865554"/>
            <a:ext cx="332587" cy="332335"/>
            <a:chOff x="1310075" y="3980250"/>
            <a:chExt cx="297750" cy="297525"/>
          </a:xfrm>
        </p:grpSpPr>
        <p:sp>
          <p:nvSpPr>
            <p:cNvPr id="9460" name="Google Shape;9460;p55"/>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55"/>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55"/>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55"/>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4" name="Google Shape;9464;p55"/>
          <p:cNvGrpSpPr/>
          <p:nvPr/>
        </p:nvGrpSpPr>
        <p:grpSpPr>
          <a:xfrm>
            <a:off x="4030669" y="3049445"/>
            <a:ext cx="251660" cy="329934"/>
            <a:chOff x="3167275" y="3227275"/>
            <a:chExt cx="225300" cy="295375"/>
          </a:xfrm>
        </p:grpSpPr>
        <p:sp>
          <p:nvSpPr>
            <p:cNvPr id="9465" name="Google Shape;9465;p55"/>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55"/>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55"/>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55"/>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55"/>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70" name="Google Shape;9470;p55"/>
          <p:cNvSpPr/>
          <p:nvPr/>
        </p:nvSpPr>
        <p:spPr>
          <a:xfrm>
            <a:off x="3982694" y="3465033"/>
            <a:ext cx="347555" cy="331470"/>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71" name="Google Shape;9471;p55"/>
          <p:cNvGrpSpPr/>
          <p:nvPr/>
        </p:nvGrpSpPr>
        <p:grpSpPr>
          <a:xfrm>
            <a:off x="3990205" y="3866740"/>
            <a:ext cx="332587" cy="329962"/>
            <a:chOff x="3133425" y="3955025"/>
            <a:chExt cx="297750" cy="295400"/>
          </a:xfrm>
        </p:grpSpPr>
        <p:sp>
          <p:nvSpPr>
            <p:cNvPr id="9472" name="Google Shape;9472;p55"/>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55"/>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55"/>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5" name="Google Shape;9475;p55"/>
          <p:cNvGrpSpPr/>
          <p:nvPr/>
        </p:nvGrpSpPr>
        <p:grpSpPr>
          <a:xfrm>
            <a:off x="6081903" y="3048412"/>
            <a:ext cx="330827" cy="332000"/>
            <a:chOff x="4991425" y="3234750"/>
            <a:chExt cx="296175" cy="297225"/>
          </a:xfrm>
        </p:grpSpPr>
        <p:sp>
          <p:nvSpPr>
            <p:cNvPr id="9476" name="Google Shape;9476;p55"/>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55"/>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55"/>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55"/>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55"/>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55"/>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2" name="Google Shape;9482;p55"/>
          <p:cNvGrpSpPr/>
          <p:nvPr/>
        </p:nvGrpSpPr>
        <p:grpSpPr>
          <a:xfrm>
            <a:off x="6081903" y="3485159"/>
            <a:ext cx="330827" cy="291230"/>
            <a:chOff x="4991425" y="3617150"/>
            <a:chExt cx="296175" cy="260725"/>
          </a:xfrm>
        </p:grpSpPr>
        <p:sp>
          <p:nvSpPr>
            <p:cNvPr id="9483" name="Google Shape;9483;p55"/>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55"/>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55"/>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55"/>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55"/>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55"/>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55"/>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0" name="Google Shape;9490;p55"/>
          <p:cNvGrpSpPr/>
          <p:nvPr/>
        </p:nvGrpSpPr>
        <p:grpSpPr>
          <a:xfrm>
            <a:off x="6154927" y="3866740"/>
            <a:ext cx="184780" cy="329962"/>
            <a:chOff x="5056800" y="3962900"/>
            <a:chExt cx="165425" cy="295400"/>
          </a:xfrm>
        </p:grpSpPr>
        <p:sp>
          <p:nvSpPr>
            <p:cNvPr id="9491" name="Google Shape;9491;p55"/>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55"/>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55"/>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4" name="Google Shape;9494;p55"/>
          <p:cNvGrpSpPr/>
          <p:nvPr/>
        </p:nvGrpSpPr>
        <p:grpSpPr>
          <a:xfrm>
            <a:off x="7337415" y="3866754"/>
            <a:ext cx="331693" cy="329934"/>
            <a:chOff x="6168925" y="3936925"/>
            <a:chExt cx="296950" cy="295375"/>
          </a:xfrm>
        </p:grpSpPr>
        <p:sp>
          <p:nvSpPr>
            <p:cNvPr id="9495" name="Google Shape;9495;p55"/>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55"/>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55"/>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55"/>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55"/>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55"/>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1" name="Google Shape;9501;p55"/>
          <p:cNvGrpSpPr/>
          <p:nvPr/>
        </p:nvGrpSpPr>
        <p:grpSpPr>
          <a:xfrm>
            <a:off x="2310396" y="3049446"/>
            <a:ext cx="329040" cy="329934"/>
            <a:chOff x="1674750" y="3254050"/>
            <a:chExt cx="294575" cy="295375"/>
          </a:xfrm>
        </p:grpSpPr>
        <p:sp>
          <p:nvSpPr>
            <p:cNvPr id="9502" name="Google Shape;9502;p55"/>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55"/>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55"/>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5" name="Google Shape;9505;p55"/>
          <p:cNvGrpSpPr/>
          <p:nvPr/>
        </p:nvGrpSpPr>
        <p:grpSpPr>
          <a:xfrm>
            <a:off x="2324024" y="3465807"/>
            <a:ext cx="301785" cy="329934"/>
            <a:chOff x="1687350" y="3618725"/>
            <a:chExt cx="270175" cy="295375"/>
          </a:xfrm>
        </p:grpSpPr>
        <p:sp>
          <p:nvSpPr>
            <p:cNvPr id="9506" name="Google Shape;9506;p55"/>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55"/>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55"/>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9" name="Google Shape;9509;p55"/>
          <p:cNvGrpSpPr/>
          <p:nvPr/>
        </p:nvGrpSpPr>
        <p:grpSpPr>
          <a:xfrm>
            <a:off x="2308623" y="3866754"/>
            <a:ext cx="332587" cy="329934"/>
            <a:chOff x="1672375" y="3982600"/>
            <a:chExt cx="297750" cy="295375"/>
          </a:xfrm>
        </p:grpSpPr>
        <p:sp>
          <p:nvSpPr>
            <p:cNvPr id="9510" name="Google Shape;9510;p55"/>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55"/>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55"/>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3" name="Google Shape;9513;p55"/>
          <p:cNvGrpSpPr/>
          <p:nvPr/>
        </p:nvGrpSpPr>
        <p:grpSpPr>
          <a:xfrm>
            <a:off x="4411488" y="3048999"/>
            <a:ext cx="330827" cy="330827"/>
            <a:chOff x="3497300" y="3227275"/>
            <a:chExt cx="296175" cy="296175"/>
          </a:xfrm>
        </p:grpSpPr>
        <p:sp>
          <p:nvSpPr>
            <p:cNvPr id="9514" name="Google Shape;9514;p55"/>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55"/>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55"/>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55"/>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55"/>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55"/>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55"/>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55"/>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2" name="Google Shape;9522;p55"/>
          <p:cNvGrpSpPr/>
          <p:nvPr/>
        </p:nvGrpSpPr>
        <p:grpSpPr>
          <a:xfrm>
            <a:off x="4411934" y="3466687"/>
            <a:ext cx="329934" cy="328175"/>
            <a:chOff x="3497300" y="3591950"/>
            <a:chExt cx="295375" cy="293800"/>
          </a:xfrm>
        </p:grpSpPr>
        <p:sp>
          <p:nvSpPr>
            <p:cNvPr id="9523" name="Google Shape;9523;p55"/>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55"/>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55"/>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55"/>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55"/>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55"/>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55"/>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55"/>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1" name="Google Shape;9531;p55"/>
          <p:cNvGrpSpPr/>
          <p:nvPr/>
        </p:nvGrpSpPr>
        <p:grpSpPr>
          <a:xfrm>
            <a:off x="4411934" y="3866740"/>
            <a:ext cx="329934" cy="329962"/>
            <a:chOff x="3497300" y="3955025"/>
            <a:chExt cx="295375" cy="295400"/>
          </a:xfrm>
        </p:grpSpPr>
        <p:sp>
          <p:nvSpPr>
            <p:cNvPr id="9532" name="Google Shape;9532;p55"/>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55"/>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55"/>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5" name="Google Shape;9535;p55"/>
          <p:cNvGrpSpPr/>
          <p:nvPr/>
        </p:nvGrpSpPr>
        <p:grpSpPr>
          <a:xfrm>
            <a:off x="6514173" y="3049683"/>
            <a:ext cx="309716" cy="329459"/>
            <a:chOff x="5364750" y="3235150"/>
            <a:chExt cx="277275" cy="294950"/>
          </a:xfrm>
        </p:grpSpPr>
        <p:sp>
          <p:nvSpPr>
            <p:cNvPr id="9536" name="Google Shape;9536;p55"/>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55"/>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55"/>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55"/>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55"/>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55"/>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55"/>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55"/>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4" name="Google Shape;9544;p55"/>
          <p:cNvGrpSpPr/>
          <p:nvPr/>
        </p:nvGrpSpPr>
        <p:grpSpPr>
          <a:xfrm>
            <a:off x="6503171" y="3464481"/>
            <a:ext cx="331721" cy="332587"/>
            <a:chOff x="5355300" y="3598250"/>
            <a:chExt cx="296975" cy="297750"/>
          </a:xfrm>
        </p:grpSpPr>
        <p:sp>
          <p:nvSpPr>
            <p:cNvPr id="9545" name="Google Shape;9545;p55"/>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55"/>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55"/>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55"/>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55"/>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55"/>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55"/>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55"/>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3" name="Google Shape;9553;p55"/>
          <p:cNvGrpSpPr/>
          <p:nvPr/>
        </p:nvGrpSpPr>
        <p:grpSpPr>
          <a:xfrm>
            <a:off x="6507136" y="3924810"/>
            <a:ext cx="323790" cy="213822"/>
            <a:chOff x="5358450" y="4015675"/>
            <a:chExt cx="289875" cy="191425"/>
          </a:xfrm>
        </p:grpSpPr>
        <p:sp>
          <p:nvSpPr>
            <p:cNvPr id="9554" name="Google Shape;9554;p55"/>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55"/>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55"/>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55"/>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8" name="Google Shape;9558;p55"/>
          <p:cNvGrpSpPr/>
          <p:nvPr/>
        </p:nvGrpSpPr>
        <p:grpSpPr>
          <a:xfrm>
            <a:off x="7764616" y="3060629"/>
            <a:ext cx="331721" cy="307566"/>
            <a:chOff x="6543825" y="3202075"/>
            <a:chExt cx="296975" cy="275350"/>
          </a:xfrm>
        </p:grpSpPr>
        <p:sp>
          <p:nvSpPr>
            <p:cNvPr id="9559" name="Google Shape;9559;p55"/>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55"/>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55"/>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55"/>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55"/>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55"/>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55"/>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6" name="Google Shape;9566;p55"/>
          <p:cNvGrpSpPr/>
          <p:nvPr/>
        </p:nvGrpSpPr>
        <p:grpSpPr>
          <a:xfrm>
            <a:off x="2727312" y="3048999"/>
            <a:ext cx="330827" cy="330827"/>
            <a:chOff x="2037825" y="3254050"/>
            <a:chExt cx="296175" cy="296175"/>
          </a:xfrm>
        </p:grpSpPr>
        <p:sp>
          <p:nvSpPr>
            <p:cNvPr id="9567" name="Google Shape;9567;p55"/>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55"/>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55"/>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55"/>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55"/>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55"/>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3" name="Google Shape;9573;p55"/>
          <p:cNvGrpSpPr/>
          <p:nvPr/>
        </p:nvGrpSpPr>
        <p:grpSpPr>
          <a:xfrm>
            <a:off x="2725553" y="3465905"/>
            <a:ext cx="334346" cy="329738"/>
            <a:chOff x="2034675" y="3617925"/>
            <a:chExt cx="299325" cy="295200"/>
          </a:xfrm>
        </p:grpSpPr>
        <p:sp>
          <p:nvSpPr>
            <p:cNvPr id="9574" name="Google Shape;9574;p55"/>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55"/>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55"/>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55"/>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55"/>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9" name="Google Shape;9579;p55"/>
          <p:cNvGrpSpPr/>
          <p:nvPr/>
        </p:nvGrpSpPr>
        <p:grpSpPr>
          <a:xfrm>
            <a:off x="2727312" y="3866754"/>
            <a:ext cx="330827" cy="329934"/>
            <a:chOff x="2037825" y="3981825"/>
            <a:chExt cx="296175" cy="295375"/>
          </a:xfrm>
        </p:grpSpPr>
        <p:sp>
          <p:nvSpPr>
            <p:cNvPr id="9580" name="Google Shape;9580;p55"/>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55"/>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55"/>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3" name="Google Shape;9583;p55"/>
          <p:cNvGrpSpPr/>
          <p:nvPr/>
        </p:nvGrpSpPr>
        <p:grpSpPr>
          <a:xfrm>
            <a:off x="4823587" y="3079353"/>
            <a:ext cx="330827" cy="270119"/>
            <a:chOff x="3860400" y="3254050"/>
            <a:chExt cx="296175" cy="241825"/>
          </a:xfrm>
        </p:grpSpPr>
        <p:sp>
          <p:nvSpPr>
            <p:cNvPr id="9584" name="Google Shape;9584;p55"/>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55"/>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55"/>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55"/>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55"/>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55"/>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55"/>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1" name="Google Shape;9591;p55"/>
          <p:cNvGrpSpPr/>
          <p:nvPr/>
        </p:nvGrpSpPr>
        <p:grpSpPr>
          <a:xfrm>
            <a:off x="4823140" y="3465360"/>
            <a:ext cx="331721" cy="330827"/>
            <a:chOff x="3859600" y="3591950"/>
            <a:chExt cx="296975" cy="296175"/>
          </a:xfrm>
        </p:grpSpPr>
        <p:sp>
          <p:nvSpPr>
            <p:cNvPr id="9592" name="Google Shape;9592;p55"/>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55"/>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55"/>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5" name="Google Shape;9595;p55"/>
          <p:cNvGrpSpPr/>
          <p:nvPr/>
        </p:nvGrpSpPr>
        <p:grpSpPr>
          <a:xfrm>
            <a:off x="4823587" y="3866308"/>
            <a:ext cx="330827" cy="330827"/>
            <a:chOff x="3860400" y="3955025"/>
            <a:chExt cx="296175" cy="296175"/>
          </a:xfrm>
        </p:grpSpPr>
        <p:sp>
          <p:nvSpPr>
            <p:cNvPr id="9596" name="Google Shape;9596;p55"/>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55"/>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55"/>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55"/>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55"/>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1" name="Google Shape;9601;p55"/>
          <p:cNvGrpSpPr/>
          <p:nvPr/>
        </p:nvGrpSpPr>
        <p:grpSpPr>
          <a:xfrm>
            <a:off x="6916983" y="3049445"/>
            <a:ext cx="336105" cy="329934"/>
            <a:chOff x="5716825" y="3235950"/>
            <a:chExt cx="300900" cy="295375"/>
          </a:xfrm>
        </p:grpSpPr>
        <p:sp>
          <p:nvSpPr>
            <p:cNvPr id="9602" name="Google Shape;9602;p55"/>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55"/>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55"/>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55"/>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6" name="Google Shape;9606;p55"/>
          <p:cNvGrpSpPr/>
          <p:nvPr/>
        </p:nvGrpSpPr>
        <p:grpSpPr>
          <a:xfrm>
            <a:off x="6929298" y="3475916"/>
            <a:ext cx="311475" cy="309716"/>
            <a:chOff x="5727850" y="3609275"/>
            <a:chExt cx="278850" cy="277275"/>
          </a:xfrm>
        </p:grpSpPr>
        <p:sp>
          <p:nvSpPr>
            <p:cNvPr id="9607" name="Google Shape;9607;p55"/>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55"/>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55"/>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55"/>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55"/>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2" name="Google Shape;9612;p55"/>
          <p:cNvGrpSpPr/>
          <p:nvPr/>
        </p:nvGrpSpPr>
        <p:grpSpPr>
          <a:xfrm>
            <a:off x="6939868" y="3866754"/>
            <a:ext cx="290336" cy="329934"/>
            <a:chOff x="5736525" y="3963700"/>
            <a:chExt cx="259925" cy="295375"/>
          </a:xfrm>
        </p:grpSpPr>
        <p:sp>
          <p:nvSpPr>
            <p:cNvPr id="9613" name="Google Shape;9613;p55"/>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55"/>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55"/>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55"/>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55"/>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55"/>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55"/>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0" name="Google Shape;9620;p55"/>
          <p:cNvGrpSpPr/>
          <p:nvPr/>
        </p:nvGrpSpPr>
        <p:grpSpPr>
          <a:xfrm>
            <a:off x="7764616" y="3465360"/>
            <a:ext cx="331721" cy="330827"/>
            <a:chOff x="6553275" y="3604550"/>
            <a:chExt cx="296975" cy="296175"/>
          </a:xfrm>
        </p:grpSpPr>
        <p:sp>
          <p:nvSpPr>
            <p:cNvPr id="9621" name="Google Shape;9621;p55"/>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55"/>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55"/>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55"/>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55"/>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55"/>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9630" name="Shape 9630"/>
        <p:cNvGrpSpPr/>
        <p:nvPr/>
      </p:nvGrpSpPr>
      <p:grpSpPr>
        <a:xfrm>
          <a:off x="0" y="0"/>
          <a:ext cx="0" cy="0"/>
          <a:chOff x="0" y="0"/>
          <a:chExt cx="0" cy="0"/>
        </a:xfrm>
      </p:grpSpPr>
      <p:pic>
        <p:nvPicPr>
          <p:cNvPr id="9631" name="Google Shape;9631;p56">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cience Lesson by SlidesGo">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